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FC26A-74CB-4D7A-A5CA-1CAECD8C753F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D068-8E9D-4428-8695-B6F0CF65F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0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8D068-8E9D-4428-8695-B6F0CF65F3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5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3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2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3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1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6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3AA8-0C37-455B-A313-14A3CEC5C0D9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9F44-22EA-4C17-820F-C53C94F65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7" y="2149286"/>
            <a:ext cx="12192000" cy="4708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560" y="2055307"/>
            <a:ext cx="11358879" cy="37087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War of the Worlds</a:t>
            </a:r>
          </a:p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Writing Project</a:t>
            </a:r>
          </a:p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UKS2 – KS3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7227" y="884377"/>
            <a:ext cx="577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 Hinge" panose="020B0600000000020003" pitchFamily="34" charset="0"/>
              </a:rPr>
              <a:t>Grammarsaurus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 Hinge" panose="020B0600000000020003" pitchFamily="34" charset="0"/>
            </a:endParaRPr>
          </a:p>
        </p:txBody>
      </p:sp>
      <p:pic>
        <p:nvPicPr>
          <p:cNvPr id="7" name="Picture 4" descr="https://scontent-lhr3-1.xx.fbcdn.net/v/t1.0-9/13139123_836440859821433_8237898604689596421_n.png?oh=e62aba64092c7cf44d2909be5999d2d7&amp;oe=584F32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958" y="5900430"/>
            <a:ext cx="744210" cy="7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286"/>
            <a:ext cx="12192000" cy="4708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9589" y="890617"/>
            <a:ext cx="6092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Introduce the audience to the disbelief that</a:t>
            </a:r>
            <a:br>
              <a:rPr lang="en-GB" sz="2400" dirty="0" smtClean="0">
                <a:solidFill>
                  <a:srgbClr val="7030A0"/>
                </a:solidFill>
              </a:rPr>
            </a:br>
            <a:r>
              <a:rPr lang="en-GB" sz="2400" dirty="0" smtClean="0">
                <a:solidFill>
                  <a:srgbClr val="7030A0"/>
                </a:solidFill>
              </a:rPr>
              <a:t>aliens could exist and that they have been </a:t>
            </a:r>
            <a:br>
              <a:rPr lang="en-GB" sz="2400" dirty="0" smtClean="0">
                <a:solidFill>
                  <a:srgbClr val="7030A0"/>
                </a:solidFill>
              </a:rPr>
            </a:br>
            <a:r>
              <a:rPr lang="en-GB" sz="2400" dirty="0" smtClean="0">
                <a:solidFill>
                  <a:srgbClr val="7030A0"/>
                </a:solidFill>
              </a:rPr>
              <a:t>watching for many years.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Detail the first attack. When did it happen?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What did it look like? Describe its appearance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and the shock of the world as they watched on</a:t>
            </a:r>
            <a:r>
              <a:rPr lang="en-GB" sz="2400" dirty="0" smtClean="0"/>
              <a:t>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What did experts say? How did the world’s</a:t>
            </a:r>
          </a:p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Governments reassure us? Were they correct?</a:t>
            </a:r>
          </a:p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Leave it on a cliff hanger.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0180320" y="0"/>
            <a:ext cx="2011680" cy="1231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720675" y="861992"/>
            <a:ext cx="9158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Reading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pic>
        <p:nvPicPr>
          <p:cNvPr id="10" name="Picture 2" descr="Book, sketched by mi_bra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00" y="64630"/>
            <a:ext cx="1141179" cy="7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064" y="6408004"/>
            <a:ext cx="941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the opening words from Jeff Wayne’s ‘War of the Worlds’ as the reading text for this section.*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7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530"/>
            <a:ext cx="12192000" cy="330347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171982" y="1419327"/>
            <a:ext cx="4954954" cy="3848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11585" y="2090585"/>
            <a:ext cx="4402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 Primary Rg" panose="02000606020000020004" pitchFamily="2" charset="0"/>
              </a:rPr>
              <a:t>Who would’ve known that..?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How could anyone have guessed that..?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They watched the Earth and dreamed of…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They regarded planet Earth with…</a:t>
            </a:r>
          </a:p>
          <a:p>
            <a:endParaRPr lang="en-GB" sz="1600" dirty="0" smtClean="0">
              <a:latin typeface="Sassoon Primary Rg" panose="02000606020000020004" pitchFamily="2" charset="0"/>
            </a:endParaRPr>
          </a:p>
          <a:p>
            <a:r>
              <a:rPr lang="en-GB" sz="1600" dirty="0">
                <a:latin typeface="Sassoon Primary Rg" panose="02000606020000020004" pitchFamily="2" charset="0"/>
              </a:rPr>
              <a:t>At midnight on the 21</a:t>
            </a:r>
            <a:r>
              <a:rPr lang="en-GB" sz="1600" baseline="30000" dirty="0">
                <a:latin typeface="Sassoon Primary Rg" panose="02000606020000020004" pitchFamily="2" charset="0"/>
              </a:rPr>
              <a:t>st</a:t>
            </a:r>
            <a:r>
              <a:rPr lang="en-GB" sz="1600" dirty="0">
                <a:latin typeface="Sassoon Primary Rg" panose="02000606020000020004" pitchFamily="2" charset="0"/>
              </a:rPr>
              <a:t> of June, 2016, the first…</a:t>
            </a:r>
          </a:p>
          <a:p>
            <a:r>
              <a:rPr lang="en-GB" sz="1600" dirty="0">
                <a:latin typeface="Sassoon Primary Rg" panose="02000606020000020004" pitchFamily="2" charset="0"/>
              </a:rPr>
              <a:t>Vast amounts of </a:t>
            </a:r>
            <a:r>
              <a:rPr lang="en-GB" sz="1600" dirty="0" smtClean="0">
                <a:latin typeface="Sassoon Primary Rg" panose="02000606020000020004" pitchFamily="2" charset="0"/>
              </a:rPr>
              <a:t>... </a:t>
            </a:r>
            <a:r>
              <a:rPr lang="en-GB" sz="1600" dirty="0">
                <a:latin typeface="Sassoon Primary Rg" panose="02000606020000020004" pitchFamily="2" charset="0"/>
              </a:rPr>
              <a:t>shot across the galaxy </a:t>
            </a:r>
            <a:r>
              <a:rPr lang="en-GB" sz="1600" dirty="0" smtClean="0">
                <a:latin typeface="Sassoon Primary Rg" panose="02000606020000020004" pitchFamily="2" charset="0"/>
              </a:rPr>
              <a:t>towards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…</a:t>
            </a:r>
            <a:r>
              <a:rPr lang="en-GB" sz="1600" dirty="0">
                <a:latin typeface="Sassoon Primary Rg" panose="02000606020000020004" pitchFamily="2" charset="0"/>
              </a:rPr>
              <a:t>that’s how it </a:t>
            </a:r>
            <a:r>
              <a:rPr lang="en-GB" sz="1600" dirty="0" smtClean="0">
                <a:latin typeface="Sassoon Primary Rg" panose="02000606020000020004" pitchFamily="2" charset="0"/>
              </a:rPr>
              <a:t>was for </a:t>
            </a:r>
            <a:r>
              <a:rPr lang="en-GB" sz="1600" dirty="0">
                <a:latin typeface="Sassoon Primary Rg" panose="02000606020000020004" pitchFamily="2" charset="0"/>
              </a:rPr>
              <a:t>the next ten nights</a:t>
            </a:r>
            <a:r>
              <a:rPr lang="en-GB" sz="1600" dirty="0" smtClean="0">
                <a:latin typeface="Sassoon Primary Rg" panose="02000606020000020004" pitchFamily="2" charset="0"/>
              </a:rPr>
              <a:t>.</a:t>
            </a:r>
          </a:p>
          <a:p>
            <a:endParaRPr lang="en-GB" sz="1600" dirty="0" smtClean="0">
              <a:latin typeface="Sassoon Primary Rg" panose="02000606020000020004" pitchFamily="2" charset="0"/>
            </a:endParaRPr>
          </a:p>
          <a:p>
            <a:r>
              <a:rPr lang="en-GB" sz="1600" dirty="0" smtClean="0">
                <a:latin typeface="Sassoon Primary Rg" panose="02000606020000020004" pitchFamily="2" charset="0"/>
              </a:rPr>
              <a:t>World </a:t>
            </a:r>
            <a:r>
              <a:rPr lang="en-GB" sz="1600" dirty="0">
                <a:latin typeface="Sassoon Primary Rg" panose="02000606020000020004" pitchFamily="2" charset="0"/>
              </a:rPr>
              <a:t>leaders promised us that…</a:t>
            </a:r>
            <a:br>
              <a:rPr lang="en-GB" sz="1600" dirty="0">
                <a:latin typeface="Sassoon Primary Rg" panose="02000606020000020004" pitchFamily="2" charset="0"/>
              </a:rPr>
            </a:br>
            <a:r>
              <a:rPr lang="en-GB" sz="1600" dirty="0">
                <a:latin typeface="Sassoon Primary Rg" panose="02000606020000020004" pitchFamily="2" charset="0"/>
              </a:rPr>
              <a:t>Their voices sounded…</a:t>
            </a:r>
          </a:p>
          <a:p>
            <a:endParaRPr lang="en-GB" sz="2400" dirty="0">
              <a:latin typeface="Sassoon Primary Rg" panose="02000606020000020004" pitchFamily="2" charset="0"/>
            </a:endParaRPr>
          </a:p>
          <a:p>
            <a:endParaRPr lang="en-GB" sz="2400" dirty="0">
              <a:latin typeface="Sassoon Primary Rg" panose="0200060602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33430" y="46890"/>
            <a:ext cx="2011680" cy="1231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ear colored by frank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898" y="245637"/>
            <a:ext cx="474924" cy="6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onversation by ou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11" y="343306"/>
            <a:ext cx="978788" cy="58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268279" y="929510"/>
            <a:ext cx="17732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Speaking and listening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48" y="111271"/>
            <a:ext cx="2834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Captivate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054" y="978267"/>
            <a:ext cx="654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Primary Rg" panose="02000606020000020004" pitchFamily="2" charset="0"/>
              </a:rPr>
              <a:t>In partners, use your captivate mind map to orally retell the opening in three sections: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5292" y="1598839"/>
            <a:ext cx="611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 smtClean="0">
                <a:latin typeface="Sassoon Primary Rg" panose="02000606020000020004" pitchFamily="2" charset="0"/>
              </a:rPr>
              <a:t>Introduce the audience to the disbelief that aliens could exist and might have been watching our planet for years.  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Sassoon Primary Rg" panose="02000606020000020004" pitchFamily="2" charset="0"/>
              </a:rPr>
              <a:t>Detail the first attack. When did it happen? </a:t>
            </a:r>
          </a:p>
          <a:p>
            <a:pPr algn="ctr"/>
            <a:r>
              <a:rPr lang="en-GB" dirty="0" smtClean="0">
                <a:latin typeface="Sassoon Primary Rg" panose="02000606020000020004" pitchFamily="2" charset="0"/>
              </a:rPr>
              <a:t>What did it look like?</a:t>
            </a:r>
          </a:p>
          <a:p>
            <a:pPr algn="ctr"/>
            <a:r>
              <a:rPr lang="en-GB" dirty="0" smtClean="0">
                <a:latin typeface="Sassoon Primary Rg" panose="02000606020000020004" pitchFamily="2" charset="0"/>
              </a:rPr>
              <a:t>3. What did the experts says. How did world leaders react?</a:t>
            </a:r>
          </a:p>
          <a:p>
            <a:pPr algn="ctr"/>
            <a:r>
              <a:rPr lang="en-GB" dirty="0" smtClean="0">
                <a:latin typeface="Sassoon Primary Rg" panose="02000606020000020004" pitchFamily="2" charset="0"/>
              </a:rPr>
              <a:t>Were they correct? Leave it on a cliffhanger…</a:t>
            </a:r>
          </a:p>
          <a:p>
            <a:pPr algn="ctr"/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1629" y="3321521"/>
            <a:ext cx="654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Primary Rg" panose="02000606020000020004" pitchFamily="2" charset="0"/>
              </a:rPr>
              <a:t>Use the numbered sentence prompts and the original WAGOLL to help you.  </a:t>
            </a:r>
            <a:endParaRPr lang="en-GB" dirty="0">
              <a:latin typeface="Sassoon Primary Rg" panose="0200060602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2940" y="1637538"/>
            <a:ext cx="3970215" cy="38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Sentence Prompts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395027" y="2486960"/>
            <a:ext cx="3000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1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5026" y="3449007"/>
            <a:ext cx="3000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2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5026" y="4320237"/>
            <a:ext cx="3000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3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6891" y="4282935"/>
            <a:ext cx="4467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latin typeface="Sassoon Primary Rg" panose="02000606020000020004" pitchFamily="2" charset="0"/>
              </a:rPr>
              <a:t>“I assure you that everything is under control.</a:t>
            </a:r>
          </a:p>
          <a:p>
            <a:pPr algn="ctr"/>
            <a:r>
              <a:rPr lang="en-GB" i="1" dirty="0" smtClean="0">
                <a:latin typeface="Sassoon Primary Rg" panose="02000606020000020004" pitchFamily="2" charset="0"/>
              </a:rPr>
              <a:t>There is no threat from that planet.”</a:t>
            </a:r>
          </a:p>
          <a:p>
            <a:endParaRPr lang="en-GB" dirty="0"/>
          </a:p>
        </p:txBody>
      </p:sp>
      <p:pic>
        <p:nvPicPr>
          <p:cNvPr id="20" name="Picture 4" descr="https://scontent-lhr3-1.xx.fbcdn.net/v/t1.0-9/13139123_836440859821433_8237898604689596421_n.png?oh=e62aba64092c7cf44d2909be5999d2d7&amp;oe=584F32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958" y="5900430"/>
            <a:ext cx="744210" cy="7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72557"/>
              </p:ext>
            </p:extLst>
          </p:nvPr>
        </p:nvGraphicFramePr>
        <p:xfrm>
          <a:off x="956859" y="1966718"/>
          <a:ext cx="102293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951"/>
                <a:gridCol w="2353194"/>
                <a:gridCol w="1668709"/>
                <a:gridCol w="3827014"/>
                <a:gridCol w="369433"/>
              </a:tblGrid>
              <a:tr h="227166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Quantifier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Two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A single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Eight</a:t>
                      </a:r>
                      <a:endParaRPr lang="en-GB" dirty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Expanded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 noun phrase</a:t>
                      </a: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luminous, disc-like eyes</a:t>
                      </a: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giant, rotund bulk </a:t>
                      </a: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metallic, writhing tentacles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Verb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appeared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raised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 itself</a:t>
                      </a: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jutted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 out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Adverbial (TRaMP)</a:t>
                      </a:r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above the metal rim</a:t>
                      </a: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out of the burning hot ship</a:t>
                      </a:r>
                    </a:p>
                    <a:p>
                      <a:pPr algn="ctr"/>
                      <a:endParaRPr lang="en-GB" baseline="0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of the space capsule</a:t>
                      </a:r>
                      <a:endParaRPr lang="en-GB" dirty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.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.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.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 Rg" panose="02000606020000020004" pitchFamily="2" charset="0"/>
                        </a:rPr>
                        <a:t>.</a:t>
                      </a:r>
                    </a:p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  <a:latin typeface="Sassoon Primary Rg" panose="0200060602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646"/>
            <a:ext cx="12192000" cy="3704354"/>
          </a:xfrm>
          <a:prstGeom prst="rect">
            <a:avLst/>
          </a:prstGeom>
        </p:spPr>
      </p:pic>
      <p:pic>
        <p:nvPicPr>
          <p:cNvPr id="8" name="Picture 4" descr="https://scontent-lhr3-1.xx.fbcdn.net/v/t1.0-9/13139123_836440859821433_8237898604689596421_n.png?oh=e62aba64092c7cf44d2909be5999d2d7&amp;oe=584F32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958" y="5900430"/>
            <a:ext cx="744210" cy="7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129520" y="50800"/>
            <a:ext cx="2011680" cy="1231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Pencil by hypo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248">
            <a:off x="10831976" y="-106903"/>
            <a:ext cx="1151771" cy="10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medy and Tragedy by Arvin61r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56" y="195416"/>
            <a:ext cx="622720" cy="8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396000" y="984210"/>
            <a:ext cx="15202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Drama and writing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548" y="111271"/>
            <a:ext cx="2834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Captivate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19" y="1097458"/>
            <a:ext cx="10421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 Primary Rg" panose="02000606020000020004" pitchFamily="2" charset="0"/>
              </a:rPr>
              <a:t>Describe the alien as it exits the crash-landed spacecraft – use our sentence structure grid for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 Primary Rg" panose="02000606020000020004" pitchFamily="2" charset="0"/>
              </a:rPr>
              <a:t>Create a freeze frame of onlookers. One by one, unfreeze and reveal your character’s thoughts to the audience.</a:t>
            </a:r>
          </a:p>
          <a:p>
            <a:endParaRPr lang="en-GB" dirty="0">
              <a:latin typeface="Sassoon Primary Rg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853"/>
            <a:ext cx="12261011" cy="4708714"/>
          </a:xfrm>
          <a:prstGeom prst="rect">
            <a:avLst/>
          </a:prstGeom>
        </p:spPr>
      </p:pic>
      <p:pic>
        <p:nvPicPr>
          <p:cNvPr id="1028" name="Picture 4" descr="https://scontent-lhr3-1.xx.fbcdn.net/v/t1.0-9/13139123_836440859821433_8237898604689596421_n.png?oh=e62aba64092c7cf44d2909be5999d2d7&amp;oe=584F32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958" y="5900430"/>
            <a:ext cx="744210" cy="7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249" y="634994"/>
            <a:ext cx="6434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Primary Rg" panose="02000606020000020004" pitchFamily="2" charset="0"/>
              </a:rPr>
              <a:t>WAGOLL</a:t>
            </a:r>
          </a:p>
          <a:p>
            <a:r>
              <a:rPr lang="en-GB" dirty="0" smtClean="0">
                <a:latin typeface="Sassoon Primary Rg" panose="02000606020000020004" pitchFamily="2" charset="0"/>
              </a:rPr>
              <a:t/>
            </a:r>
            <a:br>
              <a:rPr lang="en-GB" dirty="0" smtClean="0">
                <a:latin typeface="Sassoon Primary Rg" panose="02000606020000020004" pitchFamily="2" charset="0"/>
              </a:rPr>
            </a:br>
            <a:r>
              <a:rPr lang="en-GB" dirty="0" smtClean="0">
                <a:latin typeface="Sassoon Primary Rg" panose="02000606020000020004" pitchFamily="2" charset="0"/>
              </a:rPr>
              <a:t>Across the common, people screamed at the top of their lungs and clawed their way to escape. Chaos took over. Burning heat rays leapt from man to man: evaporating every inch of their body into a fine dust. The stench of burning flesh plagued the nose of every citizen who clambered desperately to escape from the galactic  monsters. In complete desperation, a group dived into an open manhole. Would the underground protect them from the enemies above?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5600" y="12313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Sassoon Primary Rg" panose="02000606020000020004" pitchFamily="2" charset="0"/>
              </a:rPr>
              <a:t>Escaping the aliens – </a:t>
            </a:r>
            <a:r>
              <a:rPr lang="en-GB" dirty="0" smtClean="0">
                <a:latin typeface="Sassoon Primary Rg" panose="02000606020000020004" pitchFamily="2" charset="0"/>
              </a:rPr>
              <a:t>focus write</a:t>
            </a:r>
            <a:r>
              <a:rPr lang="en-GB" dirty="0">
                <a:latin typeface="Sassoon Primary Rg" panose="02000606020000020004" pitchFamily="2" charset="0"/>
              </a:rPr>
              <a:t/>
            </a:r>
            <a:br>
              <a:rPr lang="en-GB" dirty="0">
                <a:latin typeface="Sassoon Primary Rg" panose="02000606020000020004" pitchFamily="2" charset="0"/>
              </a:rPr>
            </a:br>
            <a:r>
              <a:rPr lang="en-GB" dirty="0">
                <a:latin typeface="Sassoon Primary Rg" panose="02000606020000020004" pitchFamily="2" charset="0"/>
              </a:rPr>
              <a:t/>
            </a:r>
            <a:br>
              <a:rPr lang="en-GB" dirty="0">
                <a:latin typeface="Sassoon Primary Rg" panose="02000606020000020004" pitchFamily="2" charset="0"/>
              </a:rPr>
            </a:br>
            <a:r>
              <a:rPr lang="en-GB" dirty="0">
                <a:latin typeface="Sassoon Primary Rg" panose="02000606020000020004" pitchFamily="2" charset="0"/>
              </a:rPr>
              <a:t>1. Start with an adverbial (TRaMP)</a:t>
            </a:r>
            <a:br>
              <a:rPr lang="en-GB" dirty="0">
                <a:latin typeface="Sassoon Primary Rg" panose="02000606020000020004" pitchFamily="2" charset="0"/>
              </a:rPr>
            </a:br>
            <a:r>
              <a:rPr lang="en-GB" dirty="0">
                <a:latin typeface="Sassoon Primary Rg" panose="02000606020000020004" pitchFamily="2" charset="0"/>
              </a:rPr>
              <a:t>2. Three words only.</a:t>
            </a:r>
            <a:br>
              <a:rPr lang="en-GB" dirty="0">
                <a:latin typeface="Sassoon Primary Rg" panose="02000606020000020004" pitchFamily="2" charset="0"/>
              </a:rPr>
            </a:br>
            <a:r>
              <a:rPr lang="en-GB" dirty="0">
                <a:latin typeface="Sassoon Primary Rg" panose="02000606020000020004" pitchFamily="2" charset="0"/>
              </a:rPr>
              <a:t>3. Begin with a present participle (-ing) and add a colon</a:t>
            </a:r>
          </a:p>
          <a:p>
            <a:r>
              <a:rPr lang="en-GB" dirty="0">
                <a:latin typeface="Sassoon Primary Rg" panose="02000606020000020004" pitchFamily="2" charset="0"/>
              </a:rPr>
              <a:t>4. Include a sense – touch, hear, smell etc.</a:t>
            </a:r>
            <a:br>
              <a:rPr lang="en-GB" dirty="0">
                <a:latin typeface="Sassoon Primary Rg" panose="02000606020000020004" pitchFamily="2" charset="0"/>
              </a:rPr>
            </a:br>
            <a:r>
              <a:rPr lang="en-GB" dirty="0">
                <a:latin typeface="Sassoon Primary Rg" panose="02000606020000020004" pitchFamily="2" charset="0"/>
              </a:rPr>
              <a:t>5. Begin with an adverbial of manner</a:t>
            </a:r>
          </a:p>
          <a:p>
            <a:r>
              <a:rPr lang="en-GB" dirty="0">
                <a:latin typeface="Sassoon Primary Rg" panose="02000606020000020004" pitchFamily="2" charset="0"/>
              </a:rPr>
              <a:t>6. Rhetorical question.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154" y="111271"/>
            <a:ext cx="300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Accelerate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35360" y="0"/>
            <a:ext cx="1056640" cy="1231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Pencil by hypoc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248">
            <a:off x="10862207" y="-166324"/>
            <a:ext cx="1151771" cy="10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104103" y="904238"/>
            <a:ext cx="11191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Focus writing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139" y="915282"/>
            <a:ext cx="656301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Sassoon Primary Rg" panose="02000606020000020004" pitchFamily="2" charset="0"/>
              </a:rPr>
              <a:t>Hearing the aliens rampage above – focus writing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/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1. Start with a preposition phrase. Set the scene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of your hiding spot. Is it light? Smells? Two sentences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maximum.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2. Start the sentence with a emotion. 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Explain how your characters are feeling. 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Show don’t tell. Maximum of two lines. 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How do they feel as they listen?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3. Start with a preposition phrase and use a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colon to list terrifying things you can hear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the aliens doing above ground.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4. Rhetorical question.</a:t>
            </a:r>
          </a:p>
          <a:p>
            <a:endParaRPr lang="en-GB" sz="1600" dirty="0">
              <a:latin typeface="Sassoon Primary Rg" panose="02000606020000020004" pitchFamily="2" charset="0"/>
            </a:endParaRPr>
          </a:p>
          <a:p>
            <a:r>
              <a:rPr lang="en-GB" sz="1600" dirty="0" smtClean="0">
                <a:latin typeface="Sassoon Primary Rg" panose="02000606020000020004" pitchFamily="2" charset="0"/>
              </a:rPr>
              <a:t>Deep under the city streets, a gang of survivors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huddled together in the dim light. An overwhelming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stench of sewage now replaced the remnants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of burnt flesh in their nostrils. Every one of their 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senses were gripped by fear’s vice-like fingers. Breathing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heavily, they listened with eyes agape at the torturous noises bellowing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through the open man-hole that had rescued them: monstrous mechanical </a:t>
            </a:r>
            <a:br>
              <a:rPr lang="en-GB" sz="1600" dirty="0" smtClean="0">
                <a:latin typeface="Sassoon Primary Rg" panose="02000606020000020004" pitchFamily="2" charset="0"/>
              </a:rPr>
            </a:br>
            <a:r>
              <a:rPr lang="en-GB" sz="1600" dirty="0" smtClean="0">
                <a:latin typeface="Sassoon Primary Rg" panose="02000606020000020004" pitchFamily="2" charset="0"/>
              </a:rPr>
              <a:t>screams erupted from the galactic beasts and blood-curdling screams resonated</a:t>
            </a:r>
          </a:p>
          <a:p>
            <a:r>
              <a:rPr lang="en-GB" sz="1600" dirty="0" smtClean="0">
                <a:latin typeface="Sassoon Primary Rg" panose="02000606020000020004" pitchFamily="2" charset="0"/>
              </a:rPr>
              <a:t>from their terrified prey. Would these petrified six survive the night?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139" y="73836"/>
            <a:ext cx="2653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Resonate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503" y="0"/>
            <a:ext cx="3732497" cy="6858000"/>
          </a:xfrm>
          <a:prstGeom prst="rect">
            <a:avLst/>
          </a:prstGeom>
        </p:spPr>
      </p:pic>
      <p:pic>
        <p:nvPicPr>
          <p:cNvPr id="6" name="Picture 4" descr="https://scontent-lhr3-1.xx.fbcdn.net/v/t1.0-9/13139123_836440859821433_8237898604689596421_n.png?oh=e62aba64092c7cf44d2909be5999d2d7&amp;oe=584F32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958" y="5900430"/>
            <a:ext cx="744210" cy="7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35360" y="0"/>
            <a:ext cx="1056640" cy="1231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Pencil by hypo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248">
            <a:off x="10862207" y="-166324"/>
            <a:ext cx="1151771" cy="10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04103" y="904238"/>
            <a:ext cx="11191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Rg" panose="02000606020000020004" pitchFamily="2" charset="0"/>
              </a:rPr>
              <a:t>Focus writing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Primary Rg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274</Words>
  <Application>Microsoft Office PowerPoint</Application>
  <PresentationFormat>Widescreen</PresentationFormat>
  <Paragraphs>102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Sassoon Primary Rg</vt:lpstr>
      <vt:lpstr>Stone Hinge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Hudson</dc:creator>
  <cp:lastModifiedBy>Mitchell Hudson</cp:lastModifiedBy>
  <cp:revision>38</cp:revision>
  <dcterms:created xsi:type="dcterms:W3CDTF">2016-02-21T10:40:08Z</dcterms:created>
  <dcterms:modified xsi:type="dcterms:W3CDTF">2016-09-05T21:21:59Z</dcterms:modified>
</cp:coreProperties>
</file>