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12192000" cy="6858000"/>
  <p:embeddedFontLst>
    <p:embeddedFont>
      <p:font typeface="Sassoon Sans Rg" pitchFamily="50" charset="0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8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52002" y="148170"/>
            <a:ext cx="3087995" cy="589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1928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1928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2950" b="1" i="0">
                <a:solidFill>
                  <a:srgbClr val="EC87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1928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00" b="1" i="0">
                <a:solidFill>
                  <a:srgbClr val="1928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38684" y="164480"/>
            <a:ext cx="1314630" cy="589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00" b="1" i="0">
                <a:solidFill>
                  <a:srgbClr val="19283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904689" y="2073848"/>
            <a:ext cx="6382621" cy="2002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950" b="1" i="0">
                <a:solidFill>
                  <a:srgbClr val="EC877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www.bbc.com/bitesize/articles/z9qs4qt" TargetMode="External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286000" y="4098255"/>
            <a:ext cx="7854876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I can explain how adaptations may lead to evolution.</a:t>
            </a:r>
            <a:endParaRPr sz="2500" dirty="0">
              <a:latin typeface="Sassoon Sans Rg" pitchFamily="50" charset="0"/>
              <a:cs typeface="Arial"/>
            </a:endParaRPr>
          </a:p>
        </p:txBody>
      </p:sp>
      <p:sp>
        <p:nvSpPr>
          <p:cNvPr id="18" name="Прямокутник 174">
            <a:extLst>
              <a:ext uri="{FF2B5EF4-FFF2-40B4-BE49-F238E27FC236}">
                <a16:creationId xmlns:a16="http://schemas.microsoft.com/office/drawing/2014/main" id="{54259EC7-285B-1761-1E1F-DC585A3EE395}"/>
              </a:ext>
            </a:extLst>
          </p:cNvPr>
          <p:cNvSpPr/>
          <p:nvPr/>
        </p:nvSpPr>
        <p:spPr>
          <a:xfrm>
            <a:off x="1978068" y="1981200"/>
            <a:ext cx="8229600" cy="23041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0" b="1" spc="-300" dirty="0">
                <a:ln w="12700">
                  <a:solidFill>
                    <a:schemeClr val="tx1"/>
                  </a:solidFill>
                </a:ln>
                <a:solidFill>
                  <a:srgbClr val="ED8773"/>
                </a:solidFill>
                <a:effectLst>
                  <a:outerShdw dist="101600" dir="5400000" algn="ctr" rotWithShape="0">
                    <a:srgbClr val="000000">
                      <a:alpha val="23000"/>
                    </a:srgbClr>
                  </a:outerShdw>
                </a:effectLst>
                <a:latin typeface="Sassoon Sans Rg" pitchFamily="50" charset="0"/>
              </a:rPr>
              <a:t>Evolution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3" name="object 3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1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994150" y="111377"/>
            <a:ext cx="4203700" cy="755650"/>
            <a:chOff x="3994150" y="111377"/>
            <a:chExt cx="4203700" cy="755650"/>
          </a:xfrm>
        </p:grpSpPr>
        <p:sp>
          <p:nvSpPr>
            <p:cNvPr id="7" name="object 7"/>
            <p:cNvSpPr/>
            <p:nvPr/>
          </p:nvSpPr>
          <p:spPr>
            <a:xfrm>
              <a:off x="4000500" y="117727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099"/>
                  </a:lnTo>
                  <a:lnTo>
                    <a:pt x="0" y="704341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1"/>
                  </a:lnTo>
                  <a:lnTo>
                    <a:pt x="4152900" y="742441"/>
                  </a:lnTo>
                  <a:lnTo>
                    <a:pt x="4167693" y="739435"/>
                  </a:lnTo>
                  <a:lnTo>
                    <a:pt x="4179808" y="731250"/>
                  </a:lnTo>
                  <a:lnTo>
                    <a:pt x="4187993" y="719135"/>
                  </a:lnTo>
                  <a:lnTo>
                    <a:pt x="4191000" y="704341"/>
                  </a:lnTo>
                  <a:lnTo>
                    <a:pt x="4191000" y="38099"/>
                  </a:lnTo>
                  <a:lnTo>
                    <a:pt x="4187993" y="23306"/>
                  </a:lnTo>
                  <a:lnTo>
                    <a:pt x="4179808" y="11191"/>
                  </a:lnTo>
                  <a:lnTo>
                    <a:pt x="4167693" y="3006"/>
                  </a:lnTo>
                  <a:lnTo>
                    <a:pt x="415290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00500" y="117727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742441"/>
                  </a:moveTo>
                  <a:lnTo>
                    <a:pt x="38100" y="742441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1"/>
                  </a:lnTo>
                  <a:lnTo>
                    <a:pt x="0" y="38099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4152900" y="0"/>
                  </a:lnTo>
                  <a:lnTo>
                    <a:pt x="4167693" y="3006"/>
                  </a:lnTo>
                  <a:lnTo>
                    <a:pt x="4179808" y="11191"/>
                  </a:lnTo>
                  <a:lnTo>
                    <a:pt x="4187993" y="23306"/>
                  </a:lnTo>
                  <a:lnTo>
                    <a:pt x="4191000" y="38099"/>
                  </a:lnTo>
                  <a:lnTo>
                    <a:pt x="4191000" y="704341"/>
                  </a:lnTo>
                  <a:lnTo>
                    <a:pt x="4187993" y="719135"/>
                  </a:lnTo>
                  <a:lnTo>
                    <a:pt x="4179808" y="731250"/>
                  </a:lnTo>
                  <a:lnTo>
                    <a:pt x="4167693" y="739435"/>
                  </a:lnTo>
                  <a:lnTo>
                    <a:pt x="4152900" y="742441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ctrTitle"/>
          </p:nvPr>
        </p:nvSpPr>
        <p:spPr>
          <a:xfrm>
            <a:off x="4532519" y="194562"/>
            <a:ext cx="3087995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Thinking Time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525422" y="2394031"/>
            <a:ext cx="8912860" cy="2124075"/>
            <a:chOff x="1525422" y="2394031"/>
            <a:chExt cx="8912860" cy="2124075"/>
          </a:xfrm>
        </p:grpSpPr>
        <p:sp>
          <p:nvSpPr>
            <p:cNvPr id="11" name="object 11"/>
            <p:cNvSpPr/>
            <p:nvPr/>
          </p:nvSpPr>
          <p:spPr>
            <a:xfrm>
              <a:off x="1531772" y="2400381"/>
              <a:ext cx="8900160" cy="2111375"/>
            </a:xfrm>
            <a:custGeom>
              <a:avLst/>
              <a:gdLst/>
              <a:ahLst/>
              <a:cxnLst/>
              <a:rect l="l" t="t" r="r" b="b"/>
              <a:pathLst>
                <a:path w="8900160" h="2111375">
                  <a:moveTo>
                    <a:pt x="8861996" y="0"/>
                  </a:moveTo>
                  <a:lnTo>
                    <a:pt x="38100" y="0"/>
                  </a:lnTo>
                  <a:lnTo>
                    <a:pt x="23274" y="2995"/>
                  </a:lnTo>
                  <a:lnTo>
                    <a:pt x="11163" y="11163"/>
                  </a:lnTo>
                  <a:lnTo>
                    <a:pt x="2995" y="23274"/>
                  </a:lnTo>
                  <a:lnTo>
                    <a:pt x="0" y="38100"/>
                  </a:lnTo>
                  <a:lnTo>
                    <a:pt x="0" y="2073224"/>
                  </a:lnTo>
                  <a:lnTo>
                    <a:pt x="2995" y="2088055"/>
                  </a:lnTo>
                  <a:lnTo>
                    <a:pt x="11163" y="2100165"/>
                  </a:lnTo>
                  <a:lnTo>
                    <a:pt x="23274" y="2108330"/>
                  </a:lnTo>
                  <a:lnTo>
                    <a:pt x="38100" y="2111324"/>
                  </a:lnTo>
                  <a:lnTo>
                    <a:pt x="8861996" y="2111324"/>
                  </a:lnTo>
                  <a:lnTo>
                    <a:pt x="8876827" y="2108330"/>
                  </a:lnTo>
                  <a:lnTo>
                    <a:pt x="8888937" y="2100165"/>
                  </a:lnTo>
                  <a:lnTo>
                    <a:pt x="8897102" y="2088055"/>
                  </a:lnTo>
                  <a:lnTo>
                    <a:pt x="8900096" y="2073224"/>
                  </a:lnTo>
                  <a:lnTo>
                    <a:pt x="8900096" y="38100"/>
                  </a:lnTo>
                  <a:lnTo>
                    <a:pt x="8897102" y="23274"/>
                  </a:lnTo>
                  <a:lnTo>
                    <a:pt x="8888937" y="11163"/>
                  </a:lnTo>
                  <a:lnTo>
                    <a:pt x="8876827" y="2995"/>
                  </a:lnTo>
                  <a:lnTo>
                    <a:pt x="8861996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31772" y="2400381"/>
              <a:ext cx="8900160" cy="2111375"/>
            </a:xfrm>
            <a:custGeom>
              <a:avLst/>
              <a:gdLst/>
              <a:ahLst/>
              <a:cxnLst/>
              <a:rect l="l" t="t" r="r" b="b"/>
              <a:pathLst>
                <a:path w="8900160" h="2111375">
                  <a:moveTo>
                    <a:pt x="8861996" y="2111324"/>
                  </a:moveTo>
                  <a:lnTo>
                    <a:pt x="38100" y="2111324"/>
                  </a:lnTo>
                  <a:lnTo>
                    <a:pt x="23274" y="2108330"/>
                  </a:lnTo>
                  <a:lnTo>
                    <a:pt x="11163" y="2100165"/>
                  </a:lnTo>
                  <a:lnTo>
                    <a:pt x="2995" y="2088055"/>
                  </a:lnTo>
                  <a:lnTo>
                    <a:pt x="0" y="2073224"/>
                  </a:lnTo>
                  <a:lnTo>
                    <a:pt x="0" y="38100"/>
                  </a:lnTo>
                  <a:lnTo>
                    <a:pt x="2995" y="23274"/>
                  </a:lnTo>
                  <a:lnTo>
                    <a:pt x="11163" y="11163"/>
                  </a:lnTo>
                  <a:lnTo>
                    <a:pt x="23274" y="2995"/>
                  </a:lnTo>
                  <a:lnTo>
                    <a:pt x="38100" y="0"/>
                  </a:lnTo>
                  <a:lnTo>
                    <a:pt x="8861996" y="0"/>
                  </a:lnTo>
                  <a:lnTo>
                    <a:pt x="8876827" y="2995"/>
                  </a:lnTo>
                  <a:lnTo>
                    <a:pt x="8888937" y="11163"/>
                  </a:lnTo>
                  <a:lnTo>
                    <a:pt x="8897102" y="23274"/>
                  </a:lnTo>
                  <a:lnTo>
                    <a:pt x="8900096" y="38100"/>
                  </a:lnTo>
                  <a:lnTo>
                    <a:pt x="8900096" y="2073224"/>
                  </a:lnTo>
                  <a:lnTo>
                    <a:pt x="8897102" y="2088055"/>
                  </a:lnTo>
                  <a:lnTo>
                    <a:pt x="8888937" y="2100165"/>
                  </a:lnTo>
                  <a:lnTo>
                    <a:pt x="8876827" y="2108330"/>
                  </a:lnTo>
                  <a:lnTo>
                    <a:pt x="8861996" y="2111324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886200" y="2527300"/>
            <a:ext cx="4333990" cy="1816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635" algn="ctr">
              <a:lnSpc>
                <a:spcPct val="118700"/>
              </a:lnSpc>
              <a:spcBef>
                <a:spcPts val="95"/>
              </a:spcBef>
            </a:pP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Can you remember what  </a:t>
            </a:r>
            <a:r>
              <a:rPr sz="3300" b="1" dirty="0">
                <a:solidFill>
                  <a:srgbClr val="19283E"/>
                </a:solidFill>
                <a:latin typeface="Sassoon Sans Rg" pitchFamily="50" charset="0"/>
                <a:cs typeface="Arial"/>
              </a:rPr>
              <a:t>adaptation </a:t>
            </a: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means from  last lesson?</a:t>
            </a:r>
            <a:endParaRPr sz="3300" dirty="0">
              <a:latin typeface="Sassoon Sans Rg" pitchFamily="50" charset="0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946179" y="741946"/>
            <a:ext cx="10959465" cy="6116320"/>
            <a:chOff x="946179" y="741946"/>
            <a:chExt cx="10959465" cy="611632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49462" y="741946"/>
              <a:ext cx="3355791" cy="611605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46179" y="844979"/>
              <a:ext cx="2362252" cy="601302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3" name="object 3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2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994150" y="111377"/>
            <a:ext cx="4203700" cy="755650"/>
            <a:chOff x="3994150" y="111377"/>
            <a:chExt cx="4203700" cy="755650"/>
          </a:xfrm>
        </p:grpSpPr>
        <p:sp>
          <p:nvSpPr>
            <p:cNvPr id="7" name="object 7"/>
            <p:cNvSpPr/>
            <p:nvPr/>
          </p:nvSpPr>
          <p:spPr>
            <a:xfrm>
              <a:off x="4000500" y="117727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099"/>
                  </a:lnTo>
                  <a:lnTo>
                    <a:pt x="0" y="704341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1"/>
                  </a:lnTo>
                  <a:lnTo>
                    <a:pt x="4152900" y="742441"/>
                  </a:lnTo>
                  <a:lnTo>
                    <a:pt x="4167693" y="739435"/>
                  </a:lnTo>
                  <a:lnTo>
                    <a:pt x="4179808" y="731250"/>
                  </a:lnTo>
                  <a:lnTo>
                    <a:pt x="4187993" y="719135"/>
                  </a:lnTo>
                  <a:lnTo>
                    <a:pt x="4191000" y="704341"/>
                  </a:lnTo>
                  <a:lnTo>
                    <a:pt x="4191000" y="38099"/>
                  </a:lnTo>
                  <a:lnTo>
                    <a:pt x="4187993" y="23306"/>
                  </a:lnTo>
                  <a:lnTo>
                    <a:pt x="4179808" y="11191"/>
                  </a:lnTo>
                  <a:lnTo>
                    <a:pt x="4167693" y="3006"/>
                  </a:lnTo>
                  <a:lnTo>
                    <a:pt x="415290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00500" y="117727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742441"/>
                  </a:moveTo>
                  <a:lnTo>
                    <a:pt x="38100" y="742441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1"/>
                  </a:lnTo>
                  <a:lnTo>
                    <a:pt x="0" y="38099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4152900" y="0"/>
                  </a:lnTo>
                  <a:lnTo>
                    <a:pt x="4167693" y="3006"/>
                  </a:lnTo>
                  <a:lnTo>
                    <a:pt x="4179808" y="11191"/>
                  </a:lnTo>
                  <a:lnTo>
                    <a:pt x="4187993" y="23306"/>
                  </a:lnTo>
                  <a:lnTo>
                    <a:pt x="4191000" y="38099"/>
                  </a:lnTo>
                  <a:lnTo>
                    <a:pt x="4191000" y="704341"/>
                  </a:lnTo>
                  <a:lnTo>
                    <a:pt x="4187993" y="719135"/>
                  </a:lnTo>
                  <a:lnTo>
                    <a:pt x="4179808" y="731250"/>
                  </a:lnTo>
                  <a:lnTo>
                    <a:pt x="4167693" y="739435"/>
                  </a:lnTo>
                  <a:lnTo>
                    <a:pt x="4152900" y="742441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555747" y="1816267"/>
            <a:ext cx="8584565" cy="2124075"/>
            <a:chOff x="1555747" y="1816267"/>
            <a:chExt cx="8584565" cy="2124075"/>
          </a:xfrm>
        </p:grpSpPr>
        <p:sp>
          <p:nvSpPr>
            <p:cNvPr id="11" name="object 11"/>
            <p:cNvSpPr/>
            <p:nvPr/>
          </p:nvSpPr>
          <p:spPr>
            <a:xfrm>
              <a:off x="1562097" y="1822617"/>
              <a:ext cx="8571865" cy="2111375"/>
            </a:xfrm>
            <a:custGeom>
              <a:avLst/>
              <a:gdLst/>
              <a:ahLst/>
              <a:cxnLst/>
              <a:rect l="l" t="t" r="r" b="b"/>
              <a:pathLst>
                <a:path w="8571865" h="2111375">
                  <a:moveTo>
                    <a:pt x="8533460" y="0"/>
                  </a:moveTo>
                  <a:lnTo>
                    <a:pt x="38100" y="0"/>
                  </a:lnTo>
                  <a:lnTo>
                    <a:pt x="23268" y="2995"/>
                  </a:lnTo>
                  <a:lnTo>
                    <a:pt x="11158" y="11163"/>
                  </a:lnTo>
                  <a:lnTo>
                    <a:pt x="2993" y="23274"/>
                  </a:lnTo>
                  <a:lnTo>
                    <a:pt x="0" y="38100"/>
                  </a:lnTo>
                  <a:lnTo>
                    <a:pt x="0" y="2073224"/>
                  </a:lnTo>
                  <a:lnTo>
                    <a:pt x="2993" y="2088055"/>
                  </a:lnTo>
                  <a:lnTo>
                    <a:pt x="11158" y="2100165"/>
                  </a:lnTo>
                  <a:lnTo>
                    <a:pt x="23268" y="2108330"/>
                  </a:lnTo>
                  <a:lnTo>
                    <a:pt x="38100" y="2111324"/>
                  </a:lnTo>
                  <a:lnTo>
                    <a:pt x="8533460" y="2111324"/>
                  </a:lnTo>
                  <a:lnTo>
                    <a:pt x="8548291" y="2108330"/>
                  </a:lnTo>
                  <a:lnTo>
                    <a:pt x="8560401" y="2100165"/>
                  </a:lnTo>
                  <a:lnTo>
                    <a:pt x="8568566" y="2088055"/>
                  </a:lnTo>
                  <a:lnTo>
                    <a:pt x="8571560" y="2073224"/>
                  </a:lnTo>
                  <a:lnTo>
                    <a:pt x="8571560" y="38100"/>
                  </a:lnTo>
                  <a:lnTo>
                    <a:pt x="8568566" y="23274"/>
                  </a:lnTo>
                  <a:lnTo>
                    <a:pt x="8560401" y="11163"/>
                  </a:lnTo>
                  <a:lnTo>
                    <a:pt x="8548291" y="2995"/>
                  </a:lnTo>
                  <a:lnTo>
                    <a:pt x="853346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562097" y="1822617"/>
              <a:ext cx="8571865" cy="2111375"/>
            </a:xfrm>
            <a:custGeom>
              <a:avLst/>
              <a:gdLst/>
              <a:ahLst/>
              <a:cxnLst/>
              <a:rect l="l" t="t" r="r" b="b"/>
              <a:pathLst>
                <a:path w="8571865" h="2111375">
                  <a:moveTo>
                    <a:pt x="8533460" y="2111324"/>
                  </a:moveTo>
                  <a:lnTo>
                    <a:pt x="38100" y="2111324"/>
                  </a:lnTo>
                  <a:lnTo>
                    <a:pt x="23268" y="2108330"/>
                  </a:lnTo>
                  <a:lnTo>
                    <a:pt x="11158" y="2100165"/>
                  </a:lnTo>
                  <a:lnTo>
                    <a:pt x="2993" y="2088055"/>
                  </a:lnTo>
                  <a:lnTo>
                    <a:pt x="0" y="2073224"/>
                  </a:lnTo>
                  <a:lnTo>
                    <a:pt x="0" y="38100"/>
                  </a:lnTo>
                  <a:lnTo>
                    <a:pt x="2993" y="23274"/>
                  </a:lnTo>
                  <a:lnTo>
                    <a:pt x="11158" y="11163"/>
                  </a:lnTo>
                  <a:lnTo>
                    <a:pt x="23268" y="2995"/>
                  </a:lnTo>
                  <a:lnTo>
                    <a:pt x="38100" y="0"/>
                  </a:lnTo>
                  <a:lnTo>
                    <a:pt x="8533460" y="0"/>
                  </a:lnTo>
                  <a:lnTo>
                    <a:pt x="8548291" y="2995"/>
                  </a:lnTo>
                  <a:lnTo>
                    <a:pt x="8560401" y="11163"/>
                  </a:lnTo>
                  <a:lnTo>
                    <a:pt x="8568566" y="23274"/>
                  </a:lnTo>
                  <a:lnTo>
                    <a:pt x="8571560" y="38100"/>
                  </a:lnTo>
                  <a:lnTo>
                    <a:pt x="8571560" y="2073224"/>
                  </a:lnTo>
                  <a:lnTo>
                    <a:pt x="8568566" y="2088055"/>
                  </a:lnTo>
                  <a:lnTo>
                    <a:pt x="8560401" y="2100165"/>
                  </a:lnTo>
                  <a:lnTo>
                    <a:pt x="8548291" y="2108330"/>
                  </a:lnTo>
                  <a:lnTo>
                    <a:pt x="8533460" y="2111324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908793" y="1961863"/>
            <a:ext cx="4282707" cy="18161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065" marR="5080" indent="1270" algn="ctr">
              <a:lnSpc>
                <a:spcPct val="118700"/>
              </a:lnSpc>
              <a:spcBef>
                <a:spcPts val="95"/>
              </a:spcBef>
            </a:pP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Can you remember what  </a:t>
            </a:r>
            <a:r>
              <a:rPr sz="3300" b="1" dirty="0">
                <a:solidFill>
                  <a:srgbClr val="19283E"/>
                </a:solidFill>
                <a:latin typeface="Sassoon Sans Rg" pitchFamily="50" charset="0"/>
                <a:cs typeface="Arial"/>
              </a:rPr>
              <a:t>adaptation </a:t>
            </a: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means from  </a:t>
            </a:r>
            <a:r>
              <a:rPr lang="en-US" sz="3300" dirty="0" smtClean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 the </a:t>
            </a:r>
            <a:r>
              <a:rPr sz="3300" dirty="0" smtClean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last </a:t>
            </a: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lesson?</a:t>
            </a:r>
            <a:endParaRPr sz="3300" dirty="0">
              <a:latin typeface="Sassoon Sans Rg" pitchFamily="50" charset="0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016266" y="741946"/>
            <a:ext cx="10692765" cy="6116320"/>
            <a:chOff x="1016266" y="741946"/>
            <a:chExt cx="10692765" cy="611632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353024" y="741946"/>
              <a:ext cx="3355778" cy="611605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16266" y="844979"/>
              <a:ext cx="2362249" cy="6013020"/>
            </a:xfrm>
            <a:prstGeom prst="rect">
              <a:avLst/>
            </a:prstGeom>
          </p:spPr>
        </p:pic>
      </p:grpSp>
      <p:sp>
        <p:nvSpPr>
          <p:cNvPr id="17" name="object 17"/>
          <p:cNvSpPr txBox="1"/>
          <p:nvPr/>
        </p:nvSpPr>
        <p:spPr>
          <a:xfrm>
            <a:off x="3561970" y="4353560"/>
            <a:ext cx="5201030" cy="1590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0" algn="ctr">
              <a:lnSpc>
                <a:spcPct val="116700"/>
              </a:lnSpc>
              <a:spcBef>
                <a:spcPts val="100"/>
              </a:spcBef>
            </a:pPr>
            <a:r>
              <a:rPr sz="220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Adaptation is when a </a:t>
            </a:r>
            <a:r>
              <a:rPr sz="22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plant </a:t>
            </a:r>
            <a:r>
              <a:rPr sz="220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or </a:t>
            </a:r>
            <a:r>
              <a:rPr sz="22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animal </a:t>
            </a:r>
            <a:r>
              <a:rPr sz="220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has  changed in some way, over a long period of  time, to be better suited to the </a:t>
            </a:r>
            <a:r>
              <a:rPr sz="22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environment  </a:t>
            </a:r>
            <a:r>
              <a:rPr sz="220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in which </a:t>
            </a:r>
            <a:r>
              <a:rPr lang="en-US" sz="2200" dirty="0" smtClean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it</a:t>
            </a:r>
            <a:r>
              <a:rPr sz="2200" dirty="0" smtClean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 live</a:t>
            </a:r>
            <a:r>
              <a:rPr lang="en-US" sz="2200" dirty="0" smtClean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s</a:t>
            </a:r>
            <a:r>
              <a:rPr sz="2200" dirty="0" smtClean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.</a:t>
            </a:r>
            <a:endParaRPr sz="2200" dirty="0">
              <a:latin typeface="Sassoon Sans Rg" pitchFamily="50" charset="0"/>
              <a:cs typeface="Arial MT"/>
            </a:endParaRPr>
          </a:p>
        </p:txBody>
      </p:sp>
      <p:sp>
        <p:nvSpPr>
          <p:cNvPr id="19" name="object 9"/>
          <p:cNvSpPr txBox="1">
            <a:spLocks/>
          </p:cNvSpPr>
          <p:nvPr/>
        </p:nvSpPr>
        <p:spPr>
          <a:xfrm>
            <a:off x="4532519" y="194562"/>
            <a:ext cx="3087995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3700" b="1" i="0">
                <a:solidFill>
                  <a:srgbClr val="19283E"/>
                </a:solidFill>
                <a:latin typeface="Arial"/>
                <a:ea typeface="+mj-ea"/>
                <a:cs typeface="Arial"/>
              </a:defRPr>
            </a:lvl1pPr>
          </a:lstStyle>
          <a:p>
            <a:pPr marL="12700">
              <a:spcBef>
                <a:spcPts val="100"/>
              </a:spcBef>
            </a:pPr>
            <a:r>
              <a:rPr lang="en-US" kern="0" smtClean="0">
                <a:latin typeface="Sassoon Sans Rg" pitchFamily="50" charset="0"/>
              </a:rPr>
              <a:t>Thinking Time</a:t>
            </a:r>
            <a:endParaRPr lang="en-US" kern="0" dirty="0">
              <a:latin typeface="Sassoon Sans Rg" pitchFamily="50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75972" y="1423110"/>
            <a:ext cx="3853519" cy="3870034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3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219450" y="119528"/>
            <a:ext cx="5753100" cy="755650"/>
            <a:chOff x="3219450" y="119528"/>
            <a:chExt cx="5753100" cy="755650"/>
          </a:xfrm>
        </p:grpSpPr>
        <p:sp>
          <p:nvSpPr>
            <p:cNvPr id="8" name="object 8"/>
            <p:cNvSpPr/>
            <p:nvPr/>
          </p:nvSpPr>
          <p:spPr>
            <a:xfrm>
              <a:off x="3225800" y="125878"/>
              <a:ext cx="5740400" cy="742950"/>
            </a:xfrm>
            <a:custGeom>
              <a:avLst/>
              <a:gdLst/>
              <a:ahLst/>
              <a:cxnLst/>
              <a:rect l="l" t="t" r="r" b="b"/>
              <a:pathLst>
                <a:path w="5740400" h="742950">
                  <a:moveTo>
                    <a:pt x="5702300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099"/>
                  </a:lnTo>
                  <a:lnTo>
                    <a:pt x="0" y="704341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1"/>
                  </a:lnTo>
                  <a:lnTo>
                    <a:pt x="5702300" y="742441"/>
                  </a:lnTo>
                  <a:lnTo>
                    <a:pt x="5717093" y="739435"/>
                  </a:lnTo>
                  <a:lnTo>
                    <a:pt x="5729208" y="731250"/>
                  </a:lnTo>
                  <a:lnTo>
                    <a:pt x="5737393" y="719135"/>
                  </a:lnTo>
                  <a:lnTo>
                    <a:pt x="5740400" y="704341"/>
                  </a:lnTo>
                  <a:lnTo>
                    <a:pt x="5740400" y="38099"/>
                  </a:lnTo>
                  <a:lnTo>
                    <a:pt x="5737393" y="23306"/>
                  </a:lnTo>
                  <a:lnTo>
                    <a:pt x="5729208" y="11191"/>
                  </a:lnTo>
                  <a:lnTo>
                    <a:pt x="5717093" y="3006"/>
                  </a:lnTo>
                  <a:lnTo>
                    <a:pt x="570230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225800" y="125878"/>
              <a:ext cx="5740400" cy="742950"/>
            </a:xfrm>
            <a:custGeom>
              <a:avLst/>
              <a:gdLst/>
              <a:ahLst/>
              <a:cxnLst/>
              <a:rect l="l" t="t" r="r" b="b"/>
              <a:pathLst>
                <a:path w="5740400" h="742950">
                  <a:moveTo>
                    <a:pt x="5702300" y="742441"/>
                  </a:moveTo>
                  <a:lnTo>
                    <a:pt x="38100" y="742441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1"/>
                  </a:lnTo>
                  <a:lnTo>
                    <a:pt x="0" y="38099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5702300" y="0"/>
                  </a:lnTo>
                  <a:lnTo>
                    <a:pt x="5717093" y="3006"/>
                  </a:lnTo>
                  <a:lnTo>
                    <a:pt x="5729208" y="11191"/>
                  </a:lnTo>
                  <a:lnTo>
                    <a:pt x="5737393" y="23306"/>
                  </a:lnTo>
                  <a:lnTo>
                    <a:pt x="5740400" y="38099"/>
                  </a:lnTo>
                  <a:lnTo>
                    <a:pt x="5740400" y="704341"/>
                  </a:lnTo>
                  <a:lnTo>
                    <a:pt x="5737393" y="719135"/>
                  </a:lnTo>
                  <a:lnTo>
                    <a:pt x="5729208" y="731250"/>
                  </a:lnTo>
                  <a:lnTo>
                    <a:pt x="5717093" y="739435"/>
                  </a:lnTo>
                  <a:lnTo>
                    <a:pt x="5702300" y="742441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989070" y="202713"/>
            <a:ext cx="421386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The Peppered Moth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726418" y="5580627"/>
            <a:ext cx="6167755" cy="631190"/>
            <a:chOff x="726418" y="5580627"/>
            <a:chExt cx="6167755" cy="631190"/>
          </a:xfrm>
        </p:grpSpPr>
        <p:sp>
          <p:nvSpPr>
            <p:cNvPr id="12" name="object 12"/>
            <p:cNvSpPr/>
            <p:nvPr/>
          </p:nvSpPr>
          <p:spPr>
            <a:xfrm>
              <a:off x="732768" y="5586977"/>
              <a:ext cx="6155055" cy="618490"/>
            </a:xfrm>
            <a:custGeom>
              <a:avLst/>
              <a:gdLst/>
              <a:ahLst/>
              <a:cxnLst/>
              <a:rect l="l" t="t" r="r" b="b"/>
              <a:pathLst>
                <a:path w="6155055" h="618489">
                  <a:moveTo>
                    <a:pt x="6116764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100"/>
                  </a:lnTo>
                  <a:lnTo>
                    <a:pt x="0" y="580009"/>
                  </a:lnTo>
                  <a:lnTo>
                    <a:pt x="2993" y="594840"/>
                  </a:lnTo>
                  <a:lnTo>
                    <a:pt x="11158" y="606950"/>
                  </a:lnTo>
                  <a:lnTo>
                    <a:pt x="23268" y="615115"/>
                  </a:lnTo>
                  <a:lnTo>
                    <a:pt x="38100" y="618109"/>
                  </a:lnTo>
                  <a:lnTo>
                    <a:pt x="6116764" y="618109"/>
                  </a:lnTo>
                  <a:lnTo>
                    <a:pt x="6131595" y="615115"/>
                  </a:lnTo>
                  <a:lnTo>
                    <a:pt x="6143705" y="606950"/>
                  </a:lnTo>
                  <a:lnTo>
                    <a:pt x="6151870" y="594840"/>
                  </a:lnTo>
                  <a:lnTo>
                    <a:pt x="6154864" y="580009"/>
                  </a:lnTo>
                  <a:lnTo>
                    <a:pt x="6154864" y="38100"/>
                  </a:lnTo>
                  <a:lnTo>
                    <a:pt x="6151870" y="23268"/>
                  </a:lnTo>
                  <a:lnTo>
                    <a:pt x="6143705" y="11158"/>
                  </a:lnTo>
                  <a:lnTo>
                    <a:pt x="6131595" y="2993"/>
                  </a:lnTo>
                  <a:lnTo>
                    <a:pt x="6116764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32768" y="5586977"/>
              <a:ext cx="6155055" cy="618490"/>
            </a:xfrm>
            <a:custGeom>
              <a:avLst/>
              <a:gdLst/>
              <a:ahLst/>
              <a:cxnLst/>
              <a:rect l="l" t="t" r="r" b="b"/>
              <a:pathLst>
                <a:path w="6155055" h="618489">
                  <a:moveTo>
                    <a:pt x="6116764" y="618109"/>
                  </a:moveTo>
                  <a:lnTo>
                    <a:pt x="38100" y="618109"/>
                  </a:lnTo>
                  <a:lnTo>
                    <a:pt x="23268" y="615115"/>
                  </a:lnTo>
                  <a:lnTo>
                    <a:pt x="11158" y="606950"/>
                  </a:lnTo>
                  <a:lnTo>
                    <a:pt x="2993" y="594840"/>
                  </a:lnTo>
                  <a:lnTo>
                    <a:pt x="0" y="580009"/>
                  </a:lnTo>
                  <a:lnTo>
                    <a:pt x="0" y="38100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6116764" y="0"/>
                  </a:lnTo>
                  <a:lnTo>
                    <a:pt x="6131595" y="2993"/>
                  </a:lnTo>
                  <a:lnTo>
                    <a:pt x="6143705" y="11158"/>
                  </a:lnTo>
                  <a:lnTo>
                    <a:pt x="6151870" y="23268"/>
                  </a:lnTo>
                  <a:lnTo>
                    <a:pt x="6154864" y="38100"/>
                  </a:lnTo>
                  <a:lnTo>
                    <a:pt x="6154864" y="580009"/>
                  </a:lnTo>
                  <a:lnTo>
                    <a:pt x="6151870" y="594840"/>
                  </a:lnTo>
                  <a:lnTo>
                    <a:pt x="6143705" y="606950"/>
                  </a:lnTo>
                  <a:lnTo>
                    <a:pt x="6131595" y="615115"/>
                  </a:lnTo>
                  <a:lnTo>
                    <a:pt x="6116764" y="618109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720067" y="1203379"/>
            <a:ext cx="6290333" cy="48926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2600"/>
              </a:lnSpc>
              <a:spcBef>
                <a:spcPts val="100"/>
              </a:spcBef>
            </a:pP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The Peppered Moth can be found all around Britain and Ireland. You  may see them in your back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gardens,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but its amazing story has made  it famous all over the world. An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incredible scientist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named Darwin 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discovered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something amazing about this particular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moth,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and so</a:t>
            </a:r>
            <a:endParaRPr sz="1800" spc="-40" dirty="0">
              <a:latin typeface="Sassoon Sans Rg" pitchFamily="50" charset="0"/>
              <a:cs typeface="Arial MT"/>
            </a:endParaRPr>
          </a:p>
          <a:p>
            <a:pPr marL="12700">
              <a:lnSpc>
                <a:spcPct val="100000"/>
              </a:lnSpc>
              <a:spcBef>
                <a:spcPts val="920"/>
              </a:spcBef>
            </a:pP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it is often referred to as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'Darwin's moth'.</a:t>
            </a:r>
            <a:endParaRPr sz="1800" spc="-40" dirty="0">
              <a:latin typeface="Sassoon Sans Rg" pitchFamily="50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750" spc="-40" dirty="0">
              <a:latin typeface="Sassoon Sans Rg" pitchFamily="50" charset="0"/>
              <a:cs typeface="Arial"/>
            </a:endParaRPr>
          </a:p>
          <a:p>
            <a:pPr marL="12700" marR="227965">
              <a:lnSpc>
                <a:spcPct val="142600"/>
              </a:lnSpc>
            </a:pP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Peppered Moths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are normally white with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black speckles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across  the wings, which is why they are called ‘peppered moths’. Their pat-  tern means that they are well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camouflaged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when they rest on 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lichen-covered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tree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trunks during the day.</a:t>
            </a:r>
            <a:endParaRPr sz="1800" spc="-40" dirty="0">
              <a:latin typeface="Sassoon Sans Rg" pitchFamily="50" charset="0"/>
              <a:cs typeface="Arial MT"/>
            </a:endParaRPr>
          </a:p>
          <a:p>
            <a:pPr marL="63500">
              <a:lnSpc>
                <a:spcPct val="100000"/>
              </a:lnSpc>
              <a:spcBef>
                <a:spcPts val="1715"/>
              </a:spcBef>
            </a:pPr>
            <a:r>
              <a:rPr sz="2100" b="1" dirty="0">
                <a:solidFill>
                  <a:srgbClr val="EE2232"/>
                </a:solidFill>
                <a:latin typeface="Sassoon Sans Rg" pitchFamily="50" charset="0"/>
                <a:cs typeface="Arial"/>
              </a:rPr>
              <a:t>Question time!</a:t>
            </a:r>
            <a:endParaRPr sz="2100" dirty="0">
              <a:latin typeface="Sassoon Sans Rg" pitchFamily="50" charset="0"/>
              <a:cs typeface="Arial"/>
            </a:endParaRPr>
          </a:p>
          <a:p>
            <a:pPr marL="181610">
              <a:lnSpc>
                <a:spcPct val="100000"/>
              </a:lnSpc>
              <a:spcBef>
                <a:spcPts val="1820"/>
              </a:spcBef>
            </a:pP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Why do you think the moths wanted to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camouflage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themselves?</a:t>
            </a:r>
            <a:endParaRPr sz="1800" spc="-40" dirty="0">
              <a:latin typeface="Sassoon Sans Rg" pitchFamily="50" charset="0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75972" y="1423110"/>
            <a:ext cx="3853519" cy="3870034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4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2952750" y="119528"/>
            <a:ext cx="6286500" cy="755650"/>
            <a:chOff x="2952750" y="119528"/>
            <a:chExt cx="6286500" cy="755650"/>
          </a:xfrm>
        </p:grpSpPr>
        <p:sp>
          <p:nvSpPr>
            <p:cNvPr id="8" name="object 8"/>
            <p:cNvSpPr/>
            <p:nvPr/>
          </p:nvSpPr>
          <p:spPr>
            <a:xfrm>
              <a:off x="2959100" y="125878"/>
              <a:ext cx="6273800" cy="742950"/>
            </a:xfrm>
            <a:custGeom>
              <a:avLst/>
              <a:gdLst/>
              <a:ahLst/>
              <a:cxnLst/>
              <a:rect l="l" t="t" r="r" b="b"/>
              <a:pathLst>
                <a:path w="6273800" h="742950">
                  <a:moveTo>
                    <a:pt x="6235700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099"/>
                  </a:lnTo>
                  <a:lnTo>
                    <a:pt x="0" y="704341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1"/>
                  </a:lnTo>
                  <a:lnTo>
                    <a:pt x="6235700" y="742441"/>
                  </a:lnTo>
                  <a:lnTo>
                    <a:pt x="6250493" y="739435"/>
                  </a:lnTo>
                  <a:lnTo>
                    <a:pt x="6262608" y="731250"/>
                  </a:lnTo>
                  <a:lnTo>
                    <a:pt x="6270793" y="719135"/>
                  </a:lnTo>
                  <a:lnTo>
                    <a:pt x="6273800" y="704341"/>
                  </a:lnTo>
                  <a:lnTo>
                    <a:pt x="6273800" y="38099"/>
                  </a:lnTo>
                  <a:lnTo>
                    <a:pt x="6270793" y="23306"/>
                  </a:lnTo>
                  <a:lnTo>
                    <a:pt x="6262608" y="11191"/>
                  </a:lnTo>
                  <a:lnTo>
                    <a:pt x="6250493" y="3006"/>
                  </a:lnTo>
                  <a:lnTo>
                    <a:pt x="623570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959100" y="125878"/>
              <a:ext cx="6273800" cy="742950"/>
            </a:xfrm>
            <a:custGeom>
              <a:avLst/>
              <a:gdLst/>
              <a:ahLst/>
              <a:cxnLst/>
              <a:rect l="l" t="t" r="r" b="b"/>
              <a:pathLst>
                <a:path w="6273800" h="742950">
                  <a:moveTo>
                    <a:pt x="6235700" y="742441"/>
                  </a:moveTo>
                  <a:lnTo>
                    <a:pt x="38100" y="742441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1"/>
                  </a:lnTo>
                  <a:lnTo>
                    <a:pt x="0" y="38099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6235700" y="0"/>
                  </a:lnTo>
                  <a:lnTo>
                    <a:pt x="6250493" y="3006"/>
                  </a:lnTo>
                  <a:lnTo>
                    <a:pt x="6262608" y="11191"/>
                  </a:lnTo>
                  <a:lnTo>
                    <a:pt x="6270793" y="23306"/>
                  </a:lnTo>
                  <a:lnTo>
                    <a:pt x="6273800" y="38099"/>
                  </a:lnTo>
                  <a:lnTo>
                    <a:pt x="6273800" y="704341"/>
                  </a:lnTo>
                  <a:lnTo>
                    <a:pt x="6270793" y="719135"/>
                  </a:lnTo>
                  <a:lnTo>
                    <a:pt x="6262608" y="731250"/>
                  </a:lnTo>
                  <a:lnTo>
                    <a:pt x="6250493" y="739435"/>
                  </a:lnTo>
                  <a:lnTo>
                    <a:pt x="6235700" y="742441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3375025" y="202713"/>
            <a:ext cx="544195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The Dark Peppered Moth</a:t>
            </a:r>
          </a:p>
        </p:txBody>
      </p:sp>
      <p:grpSp>
        <p:nvGrpSpPr>
          <p:cNvPr id="11" name="object 11"/>
          <p:cNvGrpSpPr/>
          <p:nvPr/>
        </p:nvGrpSpPr>
        <p:grpSpPr>
          <a:xfrm>
            <a:off x="1016529" y="5357114"/>
            <a:ext cx="3507104" cy="631190"/>
            <a:chOff x="1016529" y="5357114"/>
            <a:chExt cx="3507104" cy="631190"/>
          </a:xfrm>
        </p:grpSpPr>
        <p:sp>
          <p:nvSpPr>
            <p:cNvPr id="12" name="object 12"/>
            <p:cNvSpPr/>
            <p:nvPr/>
          </p:nvSpPr>
          <p:spPr>
            <a:xfrm>
              <a:off x="1022879" y="5363464"/>
              <a:ext cx="3494404" cy="618490"/>
            </a:xfrm>
            <a:custGeom>
              <a:avLst/>
              <a:gdLst/>
              <a:ahLst/>
              <a:cxnLst/>
              <a:rect l="l" t="t" r="r" b="b"/>
              <a:pathLst>
                <a:path w="3494404" h="618489">
                  <a:moveTo>
                    <a:pt x="3455987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100"/>
                  </a:lnTo>
                  <a:lnTo>
                    <a:pt x="0" y="580009"/>
                  </a:lnTo>
                  <a:lnTo>
                    <a:pt x="2993" y="594840"/>
                  </a:lnTo>
                  <a:lnTo>
                    <a:pt x="11158" y="606950"/>
                  </a:lnTo>
                  <a:lnTo>
                    <a:pt x="23268" y="615115"/>
                  </a:lnTo>
                  <a:lnTo>
                    <a:pt x="38100" y="618109"/>
                  </a:lnTo>
                  <a:lnTo>
                    <a:pt x="3455987" y="618109"/>
                  </a:lnTo>
                  <a:lnTo>
                    <a:pt x="3470818" y="615115"/>
                  </a:lnTo>
                  <a:lnTo>
                    <a:pt x="3482928" y="606950"/>
                  </a:lnTo>
                  <a:lnTo>
                    <a:pt x="3491093" y="594840"/>
                  </a:lnTo>
                  <a:lnTo>
                    <a:pt x="3494087" y="580009"/>
                  </a:lnTo>
                  <a:lnTo>
                    <a:pt x="3494087" y="38100"/>
                  </a:lnTo>
                  <a:lnTo>
                    <a:pt x="3491093" y="23268"/>
                  </a:lnTo>
                  <a:lnTo>
                    <a:pt x="3482928" y="11158"/>
                  </a:lnTo>
                  <a:lnTo>
                    <a:pt x="3470818" y="2993"/>
                  </a:lnTo>
                  <a:lnTo>
                    <a:pt x="3455987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022879" y="5363464"/>
              <a:ext cx="3494404" cy="618490"/>
            </a:xfrm>
            <a:custGeom>
              <a:avLst/>
              <a:gdLst/>
              <a:ahLst/>
              <a:cxnLst/>
              <a:rect l="l" t="t" r="r" b="b"/>
              <a:pathLst>
                <a:path w="3494404" h="618489">
                  <a:moveTo>
                    <a:pt x="3455987" y="618109"/>
                  </a:moveTo>
                  <a:lnTo>
                    <a:pt x="38100" y="618109"/>
                  </a:lnTo>
                  <a:lnTo>
                    <a:pt x="23268" y="615115"/>
                  </a:lnTo>
                  <a:lnTo>
                    <a:pt x="11158" y="606950"/>
                  </a:lnTo>
                  <a:lnTo>
                    <a:pt x="2993" y="594840"/>
                  </a:lnTo>
                  <a:lnTo>
                    <a:pt x="0" y="580009"/>
                  </a:lnTo>
                  <a:lnTo>
                    <a:pt x="0" y="38100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3455987" y="0"/>
                  </a:lnTo>
                  <a:lnTo>
                    <a:pt x="3470818" y="2993"/>
                  </a:lnTo>
                  <a:lnTo>
                    <a:pt x="3482928" y="11158"/>
                  </a:lnTo>
                  <a:lnTo>
                    <a:pt x="3491093" y="23268"/>
                  </a:lnTo>
                  <a:lnTo>
                    <a:pt x="3494087" y="38100"/>
                  </a:lnTo>
                  <a:lnTo>
                    <a:pt x="3494087" y="580009"/>
                  </a:lnTo>
                  <a:lnTo>
                    <a:pt x="3491093" y="594840"/>
                  </a:lnTo>
                  <a:lnTo>
                    <a:pt x="3482928" y="606950"/>
                  </a:lnTo>
                  <a:lnTo>
                    <a:pt x="3470818" y="615115"/>
                  </a:lnTo>
                  <a:lnTo>
                    <a:pt x="3455987" y="618109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914401" y="1165985"/>
            <a:ext cx="6095999" cy="4701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63500" indent="-635">
              <a:lnSpc>
                <a:spcPct val="142600"/>
              </a:lnSpc>
              <a:spcBef>
                <a:spcPts val="100"/>
              </a:spcBef>
            </a:pP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However, in the 19th century, there were a lot of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factories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and coal  fires which were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causing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the air to become ‘sooty’. This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sooty air 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was being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deposited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onto the trees and covering them in a black  layer. This meant the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light coloured peppered moths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were no  longer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camouflaged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on the trees that they liked to sit on.</a:t>
            </a:r>
            <a:endParaRPr sz="1800" spc="-40" dirty="0">
              <a:latin typeface="Sassoon Sans Rg" pitchFamily="50" charset="0"/>
              <a:cs typeface="Arial MT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600" spc="-40" dirty="0">
              <a:latin typeface="Sassoon Sans Rg" pitchFamily="50" charset="0"/>
              <a:cs typeface="Arial MT"/>
            </a:endParaRPr>
          </a:p>
          <a:p>
            <a:pPr marL="12700" marR="5080" indent="-635">
              <a:lnSpc>
                <a:spcPct val="142600"/>
              </a:lnSpc>
            </a:pP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More and more light coloured moths were being eaten by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predators 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such as birds because they were no longer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camouflaged.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Because  of this,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dark coloured moths </a:t>
            </a:r>
            <a:r>
              <a:rPr sz="18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became more common as they were  the ones who could not be seen against the </a:t>
            </a:r>
            <a:r>
              <a:rPr sz="18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soot covered trees.</a:t>
            </a:r>
            <a:endParaRPr sz="1800" spc="-40" dirty="0">
              <a:latin typeface="Sassoon Sans Rg" pitchFamily="50" charset="0"/>
              <a:cs typeface="Arial"/>
            </a:endParaRPr>
          </a:p>
          <a:p>
            <a:pPr>
              <a:lnSpc>
                <a:spcPct val="100000"/>
              </a:lnSpc>
            </a:pPr>
            <a:endParaRPr sz="2900" dirty="0">
              <a:latin typeface="Sassoon Sans Rg" pitchFamily="50" charset="0"/>
              <a:cs typeface="Arial"/>
            </a:endParaRPr>
          </a:p>
          <a:p>
            <a:pPr marL="334010">
              <a:lnSpc>
                <a:spcPct val="100000"/>
              </a:lnSpc>
            </a:pPr>
            <a:r>
              <a:rPr sz="180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This is called </a:t>
            </a:r>
            <a:r>
              <a:rPr sz="18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natural selection.</a:t>
            </a:r>
            <a:endParaRPr sz="1800" dirty="0">
              <a:latin typeface="Sassoon Sans Rg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3" name="object 3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5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2115333" y="119528"/>
            <a:ext cx="7961630" cy="755650"/>
            <a:chOff x="2115333" y="119528"/>
            <a:chExt cx="7961630" cy="755650"/>
          </a:xfrm>
        </p:grpSpPr>
        <p:sp>
          <p:nvSpPr>
            <p:cNvPr id="7" name="object 7"/>
            <p:cNvSpPr/>
            <p:nvPr/>
          </p:nvSpPr>
          <p:spPr>
            <a:xfrm>
              <a:off x="2121683" y="125878"/>
              <a:ext cx="7948930" cy="742950"/>
            </a:xfrm>
            <a:custGeom>
              <a:avLst/>
              <a:gdLst/>
              <a:ahLst/>
              <a:cxnLst/>
              <a:rect l="l" t="t" r="r" b="b"/>
              <a:pathLst>
                <a:path w="7948930" h="742950">
                  <a:moveTo>
                    <a:pt x="7910537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099"/>
                  </a:lnTo>
                  <a:lnTo>
                    <a:pt x="0" y="704341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1"/>
                  </a:lnTo>
                  <a:lnTo>
                    <a:pt x="7910537" y="742441"/>
                  </a:lnTo>
                  <a:lnTo>
                    <a:pt x="7925331" y="739435"/>
                  </a:lnTo>
                  <a:lnTo>
                    <a:pt x="7937446" y="731250"/>
                  </a:lnTo>
                  <a:lnTo>
                    <a:pt x="7945631" y="719135"/>
                  </a:lnTo>
                  <a:lnTo>
                    <a:pt x="7948637" y="704341"/>
                  </a:lnTo>
                  <a:lnTo>
                    <a:pt x="7948637" y="38099"/>
                  </a:lnTo>
                  <a:lnTo>
                    <a:pt x="7945631" y="23306"/>
                  </a:lnTo>
                  <a:lnTo>
                    <a:pt x="7937446" y="11191"/>
                  </a:lnTo>
                  <a:lnTo>
                    <a:pt x="7925331" y="3006"/>
                  </a:lnTo>
                  <a:lnTo>
                    <a:pt x="7910537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121683" y="125878"/>
              <a:ext cx="7948930" cy="742950"/>
            </a:xfrm>
            <a:custGeom>
              <a:avLst/>
              <a:gdLst/>
              <a:ahLst/>
              <a:cxnLst/>
              <a:rect l="l" t="t" r="r" b="b"/>
              <a:pathLst>
                <a:path w="7948930" h="742950">
                  <a:moveTo>
                    <a:pt x="7910537" y="742441"/>
                  </a:moveTo>
                  <a:lnTo>
                    <a:pt x="38100" y="742441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1"/>
                  </a:lnTo>
                  <a:lnTo>
                    <a:pt x="0" y="38099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7910537" y="0"/>
                  </a:lnTo>
                  <a:lnTo>
                    <a:pt x="7925331" y="3006"/>
                  </a:lnTo>
                  <a:lnTo>
                    <a:pt x="7937446" y="11191"/>
                  </a:lnTo>
                  <a:lnTo>
                    <a:pt x="7945631" y="23306"/>
                  </a:lnTo>
                  <a:lnTo>
                    <a:pt x="7948637" y="38099"/>
                  </a:lnTo>
                  <a:lnTo>
                    <a:pt x="7948637" y="704341"/>
                  </a:lnTo>
                  <a:lnTo>
                    <a:pt x="7945631" y="719135"/>
                  </a:lnTo>
                  <a:lnTo>
                    <a:pt x="7937446" y="731250"/>
                  </a:lnTo>
                  <a:lnTo>
                    <a:pt x="7925331" y="739435"/>
                  </a:lnTo>
                  <a:lnTo>
                    <a:pt x="7910537" y="742441"/>
                  </a:lnTo>
                  <a:close/>
                </a:path>
              </a:pathLst>
            </a:custGeom>
            <a:ln w="12699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2646510" y="205896"/>
            <a:ext cx="6899275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Natural Selection and Evolution</a:t>
            </a:r>
          </a:p>
        </p:txBody>
      </p:sp>
      <p:sp>
        <p:nvSpPr>
          <p:cNvPr id="10" name="object 10"/>
          <p:cNvSpPr txBox="1"/>
          <p:nvPr/>
        </p:nvSpPr>
        <p:spPr>
          <a:xfrm>
            <a:off x="794682" y="4675120"/>
            <a:ext cx="512318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Evolution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is a theory that states that all species that exist today 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developed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from previous species. For example, some scientists  believe that humans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evolved from apes!</a:t>
            </a:r>
            <a:endParaRPr sz="1600" spc="-40" dirty="0">
              <a:latin typeface="Sassoon Sans Rg" pitchFamily="50" charset="0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66031" y="1281070"/>
            <a:ext cx="10380345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455920">
              <a:lnSpc>
                <a:spcPct val="150000"/>
              </a:lnSpc>
              <a:spcBef>
                <a:spcPts val="100"/>
              </a:spcBef>
            </a:pP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Natural selection is when organisms that are best suited to  their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environment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survive and pass on their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genetic traits. 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At the same time, organisms that are less likely to survive tend  to be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eliminated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from the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ecosystem.</a:t>
            </a:r>
            <a:endParaRPr sz="1600" spc="-40" dirty="0">
              <a:latin typeface="Sassoon Sans Rg" pitchFamily="50" charset="0"/>
              <a:cs typeface="Arial"/>
            </a:endParaRPr>
          </a:p>
          <a:p>
            <a:pPr marL="41275" marR="5220970">
              <a:lnSpc>
                <a:spcPct val="150000"/>
              </a:lnSpc>
              <a:spcBef>
                <a:spcPts val="940"/>
              </a:spcBef>
            </a:pP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The fittest, most adapted organisms survive and multiply  whilst the least adapted die out.</a:t>
            </a:r>
            <a:endParaRPr sz="1600" spc="-40" dirty="0">
              <a:latin typeface="Sassoon Sans Rg" pitchFamily="50" charset="0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650" spc="-40" dirty="0">
              <a:latin typeface="Sassoon Sans Rg" pitchFamily="50" charset="0"/>
              <a:cs typeface="Arial"/>
            </a:endParaRPr>
          </a:p>
          <a:p>
            <a:pPr marL="41275" marR="5080" indent="-635">
              <a:lnSpc>
                <a:spcPct val="150000"/>
              </a:lnSpc>
            </a:pP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This was shown with the moths. The light coloured moths were no longer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adapted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to their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environment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so started to die out.  Whilst dark coloured moths were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adapted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to the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environment so multiplied. </a:t>
            </a:r>
            <a:r>
              <a:rPr sz="16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Natural selection is key to </a:t>
            </a:r>
            <a:r>
              <a:rPr sz="16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explaining evolution.</a:t>
            </a:r>
            <a:endParaRPr sz="1600" spc="-40" dirty="0">
              <a:latin typeface="Sassoon Sans Rg" pitchFamily="50" charset="0"/>
              <a:cs typeface="Arial"/>
            </a:endParaRPr>
          </a:p>
        </p:txBody>
      </p:sp>
      <p:pic>
        <p:nvPicPr>
          <p:cNvPr id="12" name="object 1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99766" y="1423108"/>
            <a:ext cx="2198399" cy="2207833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56413" y="1423108"/>
            <a:ext cx="2198419" cy="2207841"/>
          </a:xfrm>
          <a:prstGeom prst="rect">
            <a:avLst/>
          </a:prstGeom>
        </p:spPr>
      </p:pic>
      <p:grpSp>
        <p:nvGrpSpPr>
          <p:cNvPr id="14" name="object 14"/>
          <p:cNvGrpSpPr/>
          <p:nvPr/>
        </p:nvGrpSpPr>
        <p:grpSpPr>
          <a:xfrm>
            <a:off x="6593412" y="5022846"/>
            <a:ext cx="4568190" cy="1101090"/>
            <a:chOff x="6593412" y="5022846"/>
            <a:chExt cx="4568190" cy="1101090"/>
          </a:xfrm>
        </p:grpSpPr>
        <p:sp>
          <p:nvSpPr>
            <p:cNvPr id="15" name="object 15"/>
            <p:cNvSpPr/>
            <p:nvPr/>
          </p:nvSpPr>
          <p:spPr>
            <a:xfrm>
              <a:off x="6599762" y="5029196"/>
              <a:ext cx="4555490" cy="1088390"/>
            </a:xfrm>
            <a:custGeom>
              <a:avLst/>
              <a:gdLst/>
              <a:ahLst/>
              <a:cxnLst/>
              <a:rect l="l" t="t" r="r" b="b"/>
              <a:pathLst>
                <a:path w="4555490" h="1088389">
                  <a:moveTo>
                    <a:pt x="4516970" y="0"/>
                  </a:moveTo>
                  <a:lnTo>
                    <a:pt x="38099" y="0"/>
                  </a:lnTo>
                  <a:lnTo>
                    <a:pt x="23274" y="2993"/>
                  </a:lnTo>
                  <a:lnTo>
                    <a:pt x="11163" y="11158"/>
                  </a:lnTo>
                  <a:lnTo>
                    <a:pt x="2995" y="23268"/>
                  </a:lnTo>
                  <a:lnTo>
                    <a:pt x="0" y="38100"/>
                  </a:lnTo>
                  <a:lnTo>
                    <a:pt x="0" y="1049870"/>
                  </a:lnTo>
                  <a:lnTo>
                    <a:pt x="2995" y="1064701"/>
                  </a:lnTo>
                  <a:lnTo>
                    <a:pt x="11163" y="1076812"/>
                  </a:lnTo>
                  <a:lnTo>
                    <a:pt x="23274" y="1084977"/>
                  </a:lnTo>
                  <a:lnTo>
                    <a:pt x="38099" y="1087970"/>
                  </a:lnTo>
                  <a:lnTo>
                    <a:pt x="4516970" y="1087970"/>
                  </a:lnTo>
                  <a:lnTo>
                    <a:pt x="4531801" y="1084977"/>
                  </a:lnTo>
                  <a:lnTo>
                    <a:pt x="4543912" y="1076812"/>
                  </a:lnTo>
                  <a:lnTo>
                    <a:pt x="4552077" y="1064701"/>
                  </a:lnTo>
                  <a:lnTo>
                    <a:pt x="4555070" y="1049870"/>
                  </a:lnTo>
                  <a:lnTo>
                    <a:pt x="4555070" y="38100"/>
                  </a:lnTo>
                  <a:lnTo>
                    <a:pt x="4552077" y="23268"/>
                  </a:lnTo>
                  <a:lnTo>
                    <a:pt x="4543912" y="11158"/>
                  </a:lnTo>
                  <a:lnTo>
                    <a:pt x="4531801" y="2993"/>
                  </a:lnTo>
                  <a:lnTo>
                    <a:pt x="4516970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599762" y="5029196"/>
              <a:ext cx="4555490" cy="1088390"/>
            </a:xfrm>
            <a:custGeom>
              <a:avLst/>
              <a:gdLst/>
              <a:ahLst/>
              <a:cxnLst/>
              <a:rect l="l" t="t" r="r" b="b"/>
              <a:pathLst>
                <a:path w="4555490" h="1088389">
                  <a:moveTo>
                    <a:pt x="4516970" y="1087970"/>
                  </a:moveTo>
                  <a:lnTo>
                    <a:pt x="38099" y="1087970"/>
                  </a:lnTo>
                  <a:lnTo>
                    <a:pt x="23274" y="1084977"/>
                  </a:lnTo>
                  <a:lnTo>
                    <a:pt x="11163" y="1076812"/>
                  </a:lnTo>
                  <a:lnTo>
                    <a:pt x="2995" y="1064701"/>
                  </a:lnTo>
                  <a:lnTo>
                    <a:pt x="0" y="1049870"/>
                  </a:lnTo>
                  <a:lnTo>
                    <a:pt x="0" y="38100"/>
                  </a:lnTo>
                  <a:lnTo>
                    <a:pt x="2995" y="23268"/>
                  </a:lnTo>
                  <a:lnTo>
                    <a:pt x="11163" y="11158"/>
                  </a:lnTo>
                  <a:lnTo>
                    <a:pt x="23274" y="2993"/>
                  </a:lnTo>
                  <a:lnTo>
                    <a:pt x="38099" y="0"/>
                  </a:lnTo>
                  <a:lnTo>
                    <a:pt x="4516970" y="0"/>
                  </a:lnTo>
                  <a:lnTo>
                    <a:pt x="4531801" y="2993"/>
                  </a:lnTo>
                  <a:lnTo>
                    <a:pt x="4543912" y="11158"/>
                  </a:lnTo>
                  <a:lnTo>
                    <a:pt x="4552077" y="23268"/>
                  </a:lnTo>
                  <a:lnTo>
                    <a:pt x="4555070" y="38100"/>
                  </a:lnTo>
                  <a:lnTo>
                    <a:pt x="4555070" y="1049870"/>
                  </a:lnTo>
                  <a:lnTo>
                    <a:pt x="4552077" y="1064701"/>
                  </a:lnTo>
                  <a:lnTo>
                    <a:pt x="4543912" y="1076812"/>
                  </a:lnTo>
                  <a:lnTo>
                    <a:pt x="4531801" y="1084977"/>
                  </a:lnTo>
                  <a:lnTo>
                    <a:pt x="4516970" y="1087970"/>
                  </a:lnTo>
                  <a:close/>
                </a:path>
              </a:pathLst>
            </a:custGeom>
            <a:ln w="12699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6789158" y="5164133"/>
            <a:ext cx="4334510" cy="8185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5599"/>
              </a:lnSpc>
              <a:spcBef>
                <a:spcPts val="100"/>
              </a:spcBef>
            </a:pPr>
            <a:r>
              <a:rPr sz="1500" b="1" spc="-4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genes - </a:t>
            </a:r>
            <a:r>
              <a:rPr sz="1500" spc="-4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Information inside the cells of living things that is  passed down from parents to their children. Eye colour and  height are examples of traits controlled by our genes</a:t>
            </a:r>
            <a:endParaRPr sz="1500" spc="-40" dirty="0">
              <a:latin typeface="Sassoon Sans Rg" pitchFamily="50" charset="0"/>
              <a:cs typeface="Arial MT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852286" y="4713909"/>
            <a:ext cx="152971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500" b="1" dirty="0">
                <a:solidFill>
                  <a:srgbClr val="EE2232"/>
                </a:solidFill>
                <a:latin typeface="Sassoon Sans Rg" pitchFamily="50" charset="0"/>
                <a:cs typeface="Arial"/>
              </a:rPr>
              <a:t>New word alert!</a:t>
            </a:r>
            <a:endParaRPr sz="1500" dirty="0">
              <a:latin typeface="Sassoon Sans Rg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530959" y="2725181"/>
            <a:ext cx="5130165" cy="3245485"/>
            <a:chOff x="3530959" y="2725181"/>
            <a:chExt cx="5130165" cy="3245485"/>
          </a:xfrm>
        </p:grpSpPr>
        <p:sp>
          <p:nvSpPr>
            <p:cNvPr id="3" name="object 3"/>
            <p:cNvSpPr/>
            <p:nvPr/>
          </p:nvSpPr>
          <p:spPr>
            <a:xfrm>
              <a:off x="3530959" y="5415661"/>
              <a:ext cx="5130165" cy="554990"/>
            </a:xfrm>
            <a:custGeom>
              <a:avLst/>
              <a:gdLst/>
              <a:ahLst/>
              <a:cxnLst/>
              <a:rect l="l" t="t" r="r" b="b"/>
              <a:pathLst>
                <a:path w="5130165" h="554989">
                  <a:moveTo>
                    <a:pt x="2565057" y="0"/>
                  </a:moveTo>
                  <a:lnTo>
                    <a:pt x="2486636" y="127"/>
                  </a:lnTo>
                  <a:lnTo>
                    <a:pt x="2331583" y="1133"/>
                  </a:lnTo>
                  <a:lnTo>
                    <a:pt x="2179141" y="3118"/>
                  </a:lnTo>
                  <a:lnTo>
                    <a:pt x="2029578" y="6052"/>
                  </a:lnTo>
                  <a:lnTo>
                    <a:pt x="1883161" y="9906"/>
                  </a:lnTo>
                  <a:lnTo>
                    <a:pt x="1740159" y="14652"/>
                  </a:lnTo>
                  <a:lnTo>
                    <a:pt x="1600841" y="20261"/>
                  </a:lnTo>
                  <a:lnTo>
                    <a:pt x="1465475" y="26703"/>
                  </a:lnTo>
                  <a:lnTo>
                    <a:pt x="1399357" y="30227"/>
                  </a:lnTo>
                  <a:lnTo>
                    <a:pt x="1334328" y="33949"/>
                  </a:lnTo>
                  <a:lnTo>
                    <a:pt x="1270421" y="37865"/>
                  </a:lnTo>
                  <a:lnTo>
                    <a:pt x="1207670" y="41971"/>
                  </a:lnTo>
                  <a:lnTo>
                    <a:pt x="1146107" y="46264"/>
                  </a:lnTo>
                  <a:lnTo>
                    <a:pt x="1085768" y="50740"/>
                  </a:lnTo>
                  <a:lnTo>
                    <a:pt x="1026685" y="55395"/>
                  </a:lnTo>
                  <a:lnTo>
                    <a:pt x="968891" y="60225"/>
                  </a:lnTo>
                  <a:lnTo>
                    <a:pt x="912421" y="65228"/>
                  </a:lnTo>
                  <a:lnTo>
                    <a:pt x="857308" y="70400"/>
                  </a:lnTo>
                  <a:lnTo>
                    <a:pt x="803585" y="75736"/>
                  </a:lnTo>
                  <a:lnTo>
                    <a:pt x="751285" y="81233"/>
                  </a:lnTo>
                  <a:lnTo>
                    <a:pt x="700444" y="86889"/>
                  </a:lnTo>
                  <a:lnTo>
                    <a:pt x="651093" y="92698"/>
                  </a:lnTo>
                  <a:lnTo>
                    <a:pt x="603267" y="98657"/>
                  </a:lnTo>
                  <a:lnTo>
                    <a:pt x="556999" y="104763"/>
                  </a:lnTo>
                  <a:lnTo>
                    <a:pt x="512323" y="111013"/>
                  </a:lnTo>
                  <a:lnTo>
                    <a:pt x="469271" y="117401"/>
                  </a:lnTo>
                  <a:lnTo>
                    <a:pt x="427879" y="123926"/>
                  </a:lnTo>
                  <a:lnTo>
                    <a:pt x="388178" y="130583"/>
                  </a:lnTo>
                  <a:lnTo>
                    <a:pt x="350204" y="137368"/>
                  </a:lnTo>
                  <a:lnTo>
                    <a:pt x="279566" y="151311"/>
                  </a:lnTo>
                  <a:lnTo>
                    <a:pt x="216234" y="165724"/>
                  </a:lnTo>
                  <a:lnTo>
                    <a:pt x="160475" y="180579"/>
                  </a:lnTo>
                  <a:lnTo>
                    <a:pt x="112559" y="195847"/>
                  </a:lnTo>
                  <a:lnTo>
                    <a:pt x="72753" y="211499"/>
                  </a:lnTo>
                  <a:lnTo>
                    <a:pt x="28838" y="235634"/>
                  </a:lnTo>
                  <a:lnTo>
                    <a:pt x="1175" y="268887"/>
                  </a:lnTo>
                  <a:lnTo>
                    <a:pt x="0" y="277367"/>
                  </a:lnTo>
                  <a:lnTo>
                    <a:pt x="1175" y="285847"/>
                  </a:lnTo>
                  <a:lnTo>
                    <a:pt x="28838" y="319098"/>
                  </a:lnTo>
                  <a:lnTo>
                    <a:pt x="72753" y="343231"/>
                  </a:lnTo>
                  <a:lnTo>
                    <a:pt x="112559" y="358883"/>
                  </a:lnTo>
                  <a:lnTo>
                    <a:pt x="160475" y="374151"/>
                  </a:lnTo>
                  <a:lnTo>
                    <a:pt x="216234" y="389006"/>
                  </a:lnTo>
                  <a:lnTo>
                    <a:pt x="279566" y="403419"/>
                  </a:lnTo>
                  <a:lnTo>
                    <a:pt x="350204" y="417361"/>
                  </a:lnTo>
                  <a:lnTo>
                    <a:pt x="388178" y="424147"/>
                  </a:lnTo>
                  <a:lnTo>
                    <a:pt x="427879" y="430803"/>
                  </a:lnTo>
                  <a:lnTo>
                    <a:pt x="469271" y="437328"/>
                  </a:lnTo>
                  <a:lnTo>
                    <a:pt x="512323" y="443717"/>
                  </a:lnTo>
                  <a:lnTo>
                    <a:pt x="556999" y="449966"/>
                  </a:lnTo>
                  <a:lnTo>
                    <a:pt x="603267" y="456073"/>
                  </a:lnTo>
                  <a:lnTo>
                    <a:pt x="651093" y="462032"/>
                  </a:lnTo>
                  <a:lnTo>
                    <a:pt x="700444" y="467842"/>
                  </a:lnTo>
                  <a:lnTo>
                    <a:pt x="751285" y="473497"/>
                  </a:lnTo>
                  <a:lnTo>
                    <a:pt x="803585" y="478994"/>
                  </a:lnTo>
                  <a:lnTo>
                    <a:pt x="857308" y="484331"/>
                  </a:lnTo>
                  <a:lnTo>
                    <a:pt x="912421" y="489502"/>
                  </a:lnTo>
                  <a:lnTo>
                    <a:pt x="968891" y="494506"/>
                  </a:lnTo>
                  <a:lnTo>
                    <a:pt x="1026685" y="499337"/>
                  </a:lnTo>
                  <a:lnTo>
                    <a:pt x="1085768" y="503992"/>
                  </a:lnTo>
                  <a:lnTo>
                    <a:pt x="1146107" y="508468"/>
                  </a:lnTo>
                  <a:lnTo>
                    <a:pt x="1207670" y="512761"/>
                  </a:lnTo>
                  <a:lnTo>
                    <a:pt x="1270421" y="516867"/>
                  </a:lnTo>
                  <a:lnTo>
                    <a:pt x="1334328" y="520783"/>
                  </a:lnTo>
                  <a:lnTo>
                    <a:pt x="1399357" y="524505"/>
                  </a:lnTo>
                  <a:lnTo>
                    <a:pt x="1465475" y="528030"/>
                  </a:lnTo>
                  <a:lnTo>
                    <a:pt x="1532647" y="531353"/>
                  </a:lnTo>
                  <a:lnTo>
                    <a:pt x="1670023" y="537383"/>
                  </a:lnTo>
                  <a:lnTo>
                    <a:pt x="1811217" y="542564"/>
                  </a:lnTo>
                  <a:lnTo>
                    <a:pt x="1955959" y="546868"/>
                  </a:lnTo>
                  <a:lnTo>
                    <a:pt x="2103983" y="550267"/>
                  </a:lnTo>
                  <a:lnTo>
                    <a:pt x="2255019" y="552730"/>
                  </a:lnTo>
                  <a:lnTo>
                    <a:pt x="2408800" y="554229"/>
                  </a:lnTo>
                  <a:lnTo>
                    <a:pt x="2565057" y="554735"/>
                  </a:lnTo>
                  <a:lnTo>
                    <a:pt x="2643477" y="554608"/>
                  </a:lnTo>
                  <a:lnTo>
                    <a:pt x="2798528" y="553602"/>
                  </a:lnTo>
                  <a:lnTo>
                    <a:pt x="2950969" y="551617"/>
                  </a:lnTo>
                  <a:lnTo>
                    <a:pt x="3100531" y="548683"/>
                  </a:lnTo>
                  <a:lnTo>
                    <a:pt x="3246947" y="544828"/>
                  </a:lnTo>
                  <a:lnTo>
                    <a:pt x="3389948" y="540081"/>
                  </a:lnTo>
                  <a:lnTo>
                    <a:pt x="3529265" y="534472"/>
                  </a:lnTo>
                  <a:lnTo>
                    <a:pt x="3664631" y="528030"/>
                  </a:lnTo>
                  <a:lnTo>
                    <a:pt x="3730748" y="524505"/>
                  </a:lnTo>
                  <a:lnTo>
                    <a:pt x="3795777" y="520783"/>
                  </a:lnTo>
                  <a:lnTo>
                    <a:pt x="3859683" y="516867"/>
                  </a:lnTo>
                  <a:lnTo>
                    <a:pt x="3922434" y="512761"/>
                  </a:lnTo>
                  <a:lnTo>
                    <a:pt x="3983996" y="508468"/>
                  </a:lnTo>
                  <a:lnTo>
                    <a:pt x="4044335" y="503992"/>
                  </a:lnTo>
                  <a:lnTo>
                    <a:pt x="4103419" y="499337"/>
                  </a:lnTo>
                  <a:lnTo>
                    <a:pt x="4161212" y="494506"/>
                  </a:lnTo>
                  <a:lnTo>
                    <a:pt x="4217682" y="489502"/>
                  </a:lnTo>
                  <a:lnTo>
                    <a:pt x="4272795" y="484331"/>
                  </a:lnTo>
                  <a:lnTo>
                    <a:pt x="4326518" y="478994"/>
                  </a:lnTo>
                  <a:lnTo>
                    <a:pt x="4378817" y="473497"/>
                  </a:lnTo>
                  <a:lnTo>
                    <a:pt x="4429658" y="467842"/>
                  </a:lnTo>
                  <a:lnTo>
                    <a:pt x="4479009" y="462032"/>
                  </a:lnTo>
                  <a:lnTo>
                    <a:pt x="4526834" y="456073"/>
                  </a:lnTo>
                  <a:lnTo>
                    <a:pt x="4573102" y="449966"/>
                  </a:lnTo>
                  <a:lnTo>
                    <a:pt x="4617779" y="443717"/>
                  </a:lnTo>
                  <a:lnTo>
                    <a:pt x="4660830" y="437328"/>
                  </a:lnTo>
                  <a:lnTo>
                    <a:pt x="4702222" y="430803"/>
                  </a:lnTo>
                  <a:lnTo>
                    <a:pt x="4741923" y="424147"/>
                  </a:lnTo>
                  <a:lnTo>
                    <a:pt x="4779897" y="417361"/>
                  </a:lnTo>
                  <a:lnTo>
                    <a:pt x="4850535" y="403419"/>
                  </a:lnTo>
                  <a:lnTo>
                    <a:pt x="4913867" y="389006"/>
                  </a:lnTo>
                  <a:lnTo>
                    <a:pt x="4969625" y="374151"/>
                  </a:lnTo>
                  <a:lnTo>
                    <a:pt x="5017542" y="358883"/>
                  </a:lnTo>
                  <a:lnTo>
                    <a:pt x="5057347" y="343231"/>
                  </a:lnTo>
                  <a:lnTo>
                    <a:pt x="5101262" y="319098"/>
                  </a:lnTo>
                  <a:lnTo>
                    <a:pt x="5128925" y="285847"/>
                  </a:lnTo>
                  <a:lnTo>
                    <a:pt x="5130101" y="277367"/>
                  </a:lnTo>
                  <a:lnTo>
                    <a:pt x="5128925" y="268887"/>
                  </a:lnTo>
                  <a:lnTo>
                    <a:pt x="5101262" y="235634"/>
                  </a:lnTo>
                  <a:lnTo>
                    <a:pt x="5057347" y="211499"/>
                  </a:lnTo>
                  <a:lnTo>
                    <a:pt x="5017542" y="195847"/>
                  </a:lnTo>
                  <a:lnTo>
                    <a:pt x="4969625" y="180579"/>
                  </a:lnTo>
                  <a:lnTo>
                    <a:pt x="4913867" y="165724"/>
                  </a:lnTo>
                  <a:lnTo>
                    <a:pt x="4850535" y="151311"/>
                  </a:lnTo>
                  <a:lnTo>
                    <a:pt x="4779897" y="137368"/>
                  </a:lnTo>
                  <a:lnTo>
                    <a:pt x="4741923" y="130583"/>
                  </a:lnTo>
                  <a:lnTo>
                    <a:pt x="4702222" y="123926"/>
                  </a:lnTo>
                  <a:lnTo>
                    <a:pt x="4660830" y="117401"/>
                  </a:lnTo>
                  <a:lnTo>
                    <a:pt x="4617779" y="111013"/>
                  </a:lnTo>
                  <a:lnTo>
                    <a:pt x="4573102" y="104763"/>
                  </a:lnTo>
                  <a:lnTo>
                    <a:pt x="4526834" y="98657"/>
                  </a:lnTo>
                  <a:lnTo>
                    <a:pt x="4479009" y="92698"/>
                  </a:lnTo>
                  <a:lnTo>
                    <a:pt x="4429658" y="86889"/>
                  </a:lnTo>
                  <a:lnTo>
                    <a:pt x="4378817" y="81233"/>
                  </a:lnTo>
                  <a:lnTo>
                    <a:pt x="4326518" y="75736"/>
                  </a:lnTo>
                  <a:lnTo>
                    <a:pt x="4272795" y="70400"/>
                  </a:lnTo>
                  <a:lnTo>
                    <a:pt x="4217682" y="65228"/>
                  </a:lnTo>
                  <a:lnTo>
                    <a:pt x="4161212" y="60225"/>
                  </a:lnTo>
                  <a:lnTo>
                    <a:pt x="4103419" y="55395"/>
                  </a:lnTo>
                  <a:lnTo>
                    <a:pt x="4044335" y="50740"/>
                  </a:lnTo>
                  <a:lnTo>
                    <a:pt x="3983996" y="46264"/>
                  </a:lnTo>
                  <a:lnTo>
                    <a:pt x="3922434" y="41971"/>
                  </a:lnTo>
                  <a:lnTo>
                    <a:pt x="3859683" y="37865"/>
                  </a:lnTo>
                  <a:lnTo>
                    <a:pt x="3795777" y="33949"/>
                  </a:lnTo>
                  <a:lnTo>
                    <a:pt x="3730748" y="30227"/>
                  </a:lnTo>
                  <a:lnTo>
                    <a:pt x="3664631" y="26703"/>
                  </a:lnTo>
                  <a:lnTo>
                    <a:pt x="3597459" y="23380"/>
                  </a:lnTo>
                  <a:lnTo>
                    <a:pt x="3460083" y="17351"/>
                  </a:lnTo>
                  <a:lnTo>
                    <a:pt x="3318891" y="12170"/>
                  </a:lnTo>
                  <a:lnTo>
                    <a:pt x="3174149" y="7866"/>
                  </a:lnTo>
                  <a:lnTo>
                    <a:pt x="3026126" y="4468"/>
                  </a:lnTo>
                  <a:lnTo>
                    <a:pt x="2875091" y="2005"/>
                  </a:lnTo>
                  <a:lnTo>
                    <a:pt x="2721312" y="506"/>
                  </a:lnTo>
                  <a:lnTo>
                    <a:pt x="2565057" y="0"/>
                  </a:lnTo>
                  <a:close/>
                </a:path>
              </a:pathLst>
            </a:custGeom>
            <a:solidFill>
              <a:srgbClr val="383638">
                <a:alpha val="21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806365" y="2725181"/>
              <a:ext cx="4579620" cy="3014980"/>
            </a:xfrm>
            <a:custGeom>
              <a:avLst/>
              <a:gdLst/>
              <a:ahLst/>
              <a:cxnLst/>
              <a:rect l="l" t="t" r="r" b="b"/>
              <a:pathLst>
                <a:path w="4579620" h="3014979">
                  <a:moveTo>
                    <a:pt x="4558588" y="0"/>
                  </a:moveTo>
                  <a:lnTo>
                    <a:pt x="20675" y="0"/>
                  </a:lnTo>
                  <a:lnTo>
                    <a:pt x="12628" y="1625"/>
                  </a:lnTo>
                  <a:lnTo>
                    <a:pt x="6056" y="6056"/>
                  </a:lnTo>
                  <a:lnTo>
                    <a:pt x="1625" y="12628"/>
                  </a:lnTo>
                  <a:lnTo>
                    <a:pt x="0" y="20675"/>
                  </a:lnTo>
                  <a:lnTo>
                    <a:pt x="0" y="2994202"/>
                  </a:lnTo>
                  <a:lnTo>
                    <a:pt x="1625" y="3002250"/>
                  </a:lnTo>
                  <a:lnTo>
                    <a:pt x="6056" y="3008822"/>
                  </a:lnTo>
                  <a:lnTo>
                    <a:pt x="12628" y="3013253"/>
                  </a:lnTo>
                  <a:lnTo>
                    <a:pt x="20675" y="3014878"/>
                  </a:lnTo>
                  <a:lnTo>
                    <a:pt x="4558588" y="3014878"/>
                  </a:lnTo>
                  <a:lnTo>
                    <a:pt x="4566638" y="3013253"/>
                  </a:lnTo>
                  <a:lnTo>
                    <a:pt x="4573214" y="3008822"/>
                  </a:lnTo>
                  <a:lnTo>
                    <a:pt x="4577650" y="3002250"/>
                  </a:lnTo>
                  <a:lnTo>
                    <a:pt x="4579277" y="2994202"/>
                  </a:lnTo>
                  <a:lnTo>
                    <a:pt x="4579277" y="20675"/>
                  </a:lnTo>
                  <a:lnTo>
                    <a:pt x="4577650" y="12628"/>
                  </a:lnTo>
                  <a:lnTo>
                    <a:pt x="4573214" y="6056"/>
                  </a:lnTo>
                  <a:lnTo>
                    <a:pt x="4566638" y="1625"/>
                  </a:lnTo>
                  <a:lnTo>
                    <a:pt x="4558588" y="0"/>
                  </a:lnTo>
                  <a:close/>
                </a:path>
              </a:pathLst>
            </a:custGeom>
            <a:solidFill>
              <a:srgbClr val="221E1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3827030" y="2745854"/>
              <a:ext cx="4538345" cy="2973705"/>
            </a:xfrm>
            <a:custGeom>
              <a:avLst/>
              <a:gdLst/>
              <a:ahLst/>
              <a:cxnLst/>
              <a:rect l="l" t="t" r="r" b="b"/>
              <a:pathLst>
                <a:path w="4538345" h="2973704">
                  <a:moveTo>
                    <a:pt x="4537925" y="0"/>
                  </a:moveTo>
                  <a:lnTo>
                    <a:pt x="0" y="0"/>
                  </a:lnTo>
                  <a:lnTo>
                    <a:pt x="0" y="2973527"/>
                  </a:lnTo>
                  <a:lnTo>
                    <a:pt x="4537925" y="2973527"/>
                  </a:lnTo>
                  <a:lnTo>
                    <a:pt x="4537925" y="0"/>
                  </a:lnTo>
                  <a:close/>
                </a:path>
              </a:pathLst>
            </a:custGeom>
            <a:solidFill>
              <a:srgbClr val="1214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883342" y="5287111"/>
              <a:ext cx="4434205" cy="66040"/>
            </a:xfrm>
            <a:custGeom>
              <a:avLst/>
              <a:gdLst/>
              <a:ahLst/>
              <a:cxnLst/>
              <a:rect l="l" t="t" r="r" b="b"/>
              <a:pathLst>
                <a:path w="4434205" h="66039">
                  <a:moveTo>
                    <a:pt x="4433659" y="20675"/>
                  </a:moveTo>
                  <a:lnTo>
                    <a:pt x="4432033" y="12636"/>
                  </a:lnTo>
                  <a:lnTo>
                    <a:pt x="4427601" y="6057"/>
                  </a:lnTo>
                  <a:lnTo>
                    <a:pt x="4421035" y="1625"/>
                  </a:lnTo>
                  <a:lnTo>
                    <a:pt x="4412996" y="0"/>
                  </a:lnTo>
                  <a:lnTo>
                    <a:pt x="20675" y="0"/>
                  </a:lnTo>
                  <a:lnTo>
                    <a:pt x="12623" y="1625"/>
                  </a:lnTo>
                  <a:lnTo>
                    <a:pt x="6057" y="6057"/>
                  </a:lnTo>
                  <a:lnTo>
                    <a:pt x="1625" y="12636"/>
                  </a:lnTo>
                  <a:lnTo>
                    <a:pt x="0" y="20675"/>
                  </a:lnTo>
                  <a:lnTo>
                    <a:pt x="0" y="45173"/>
                  </a:lnTo>
                  <a:lnTo>
                    <a:pt x="1625" y="53225"/>
                  </a:lnTo>
                  <a:lnTo>
                    <a:pt x="6057" y="59791"/>
                  </a:lnTo>
                  <a:lnTo>
                    <a:pt x="12623" y="64223"/>
                  </a:lnTo>
                  <a:lnTo>
                    <a:pt x="20675" y="65849"/>
                  </a:lnTo>
                  <a:lnTo>
                    <a:pt x="4412996" y="65849"/>
                  </a:lnTo>
                  <a:lnTo>
                    <a:pt x="4421035" y="64223"/>
                  </a:lnTo>
                  <a:lnTo>
                    <a:pt x="4427601" y="59791"/>
                  </a:lnTo>
                  <a:lnTo>
                    <a:pt x="4432033" y="53225"/>
                  </a:lnTo>
                  <a:lnTo>
                    <a:pt x="4433659" y="45173"/>
                  </a:lnTo>
                  <a:lnTo>
                    <a:pt x="4433659" y="20675"/>
                  </a:lnTo>
                  <a:close/>
                </a:path>
              </a:pathLst>
            </a:custGeom>
            <a:solidFill>
              <a:srgbClr val="1817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4721" y="5423444"/>
              <a:ext cx="205080" cy="20507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94682" y="5423444"/>
              <a:ext cx="157657" cy="20507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17216" y="5423444"/>
              <a:ext cx="205087" cy="20507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265218" y="5395003"/>
              <a:ext cx="253949" cy="24949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628420" y="5417896"/>
              <a:ext cx="284480" cy="201295"/>
            </a:xfrm>
            <a:custGeom>
              <a:avLst/>
              <a:gdLst/>
              <a:ahLst/>
              <a:cxnLst/>
              <a:rect l="l" t="t" r="r" b="b"/>
              <a:pathLst>
                <a:path w="284479" h="201295">
                  <a:moveTo>
                    <a:pt x="283857" y="20675"/>
                  </a:moveTo>
                  <a:lnTo>
                    <a:pt x="282232" y="12623"/>
                  </a:lnTo>
                  <a:lnTo>
                    <a:pt x="277799" y="6057"/>
                  </a:lnTo>
                  <a:lnTo>
                    <a:pt x="271221" y="1625"/>
                  </a:lnTo>
                  <a:lnTo>
                    <a:pt x="263182" y="0"/>
                  </a:lnTo>
                  <a:lnTo>
                    <a:pt x="224675" y="0"/>
                  </a:lnTo>
                  <a:lnTo>
                    <a:pt x="224675" y="59194"/>
                  </a:lnTo>
                  <a:lnTo>
                    <a:pt x="224675" y="141668"/>
                  </a:lnTo>
                  <a:lnTo>
                    <a:pt x="59220" y="141668"/>
                  </a:lnTo>
                  <a:lnTo>
                    <a:pt x="59220" y="59194"/>
                  </a:lnTo>
                  <a:lnTo>
                    <a:pt x="224675" y="59194"/>
                  </a:lnTo>
                  <a:lnTo>
                    <a:pt x="224675" y="0"/>
                  </a:lnTo>
                  <a:lnTo>
                    <a:pt x="20675" y="0"/>
                  </a:lnTo>
                  <a:lnTo>
                    <a:pt x="12623" y="1625"/>
                  </a:lnTo>
                  <a:lnTo>
                    <a:pt x="6045" y="6057"/>
                  </a:lnTo>
                  <a:lnTo>
                    <a:pt x="1612" y="12623"/>
                  </a:lnTo>
                  <a:lnTo>
                    <a:pt x="0" y="20675"/>
                  </a:lnTo>
                  <a:lnTo>
                    <a:pt x="0" y="180213"/>
                  </a:lnTo>
                  <a:lnTo>
                    <a:pt x="1612" y="188264"/>
                  </a:lnTo>
                  <a:lnTo>
                    <a:pt x="6045" y="194843"/>
                  </a:lnTo>
                  <a:lnTo>
                    <a:pt x="12623" y="199275"/>
                  </a:lnTo>
                  <a:lnTo>
                    <a:pt x="20675" y="200888"/>
                  </a:lnTo>
                  <a:lnTo>
                    <a:pt x="263182" y="200888"/>
                  </a:lnTo>
                  <a:lnTo>
                    <a:pt x="271221" y="199275"/>
                  </a:lnTo>
                  <a:lnTo>
                    <a:pt x="277799" y="194843"/>
                  </a:lnTo>
                  <a:lnTo>
                    <a:pt x="282232" y="188264"/>
                  </a:lnTo>
                  <a:lnTo>
                    <a:pt x="283857" y="180213"/>
                  </a:lnTo>
                  <a:lnTo>
                    <a:pt x="283857" y="141668"/>
                  </a:lnTo>
                  <a:lnTo>
                    <a:pt x="283857" y="59194"/>
                  </a:lnTo>
                  <a:lnTo>
                    <a:pt x="283857" y="20675"/>
                  </a:lnTo>
                  <a:close/>
                </a:path>
              </a:pathLst>
            </a:custGeom>
            <a:solidFill>
              <a:srgbClr val="18171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17494" y="5400951"/>
              <a:ext cx="234791" cy="23477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904017" y="5307787"/>
              <a:ext cx="4392930" cy="24765"/>
            </a:xfrm>
            <a:custGeom>
              <a:avLst/>
              <a:gdLst/>
              <a:ahLst/>
              <a:cxnLst/>
              <a:rect l="l" t="t" r="r" b="b"/>
              <a:pathLst>
                <a:path w="4392930" h="24764">
                  <a:moveTo>
                    <a:pt x="4392307" y="0"/>
                  </a:moveTo>
                  <a:lnTo>
                    <a:pt x="0" y="0"/>
                  </a:lnTo>
                  <a:lnTo>
                    <a:pt x="0" y="24498"/>
                  </a:lnTo>
                  <a:lnTo>
                    <a:pt x="4392307" y="24498"/>
                  </a:lnTo>
                  <a:lnTo>
                    <a:pt x="4392307" y="0"/>
                  </a:lnTo>
                  <a:close/>
                </a:path>
              </a:pathLst>
            </a:custGeom>
            <a:solidFill>
              <a:srgbClr val="D9E2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04030" y="5307787"/>
              <a:ext cx="765810" cy="24765"/>
            </a:xfrm>
            <a:custGeom>
              <a:avLst/>
              <a:gdLst/>
              <a:ahLst/>
              <a:cxnLst/>
              <a:rect l="l" t="t" r="r" b="b"/>
              <a:pathLst>
                <a:path w="765810" h="24764">
                  <a:moveTo>
                    <a:pt x="765517" y="0"/>
                  </a:moveTo>
                  <a:lnTo>
                    <a:pt x="0" y="0"/>
                  </a:lnTo>
                  <a:lnTo>
                    <a:pt x="0" y="24498"/>
                  </a:lnTo>
                  <a:lnTo>
                    <a:pt x="765517" y="24498"/>
                  </a:lnTo>
                  <a:lnTo>
                    <a:pt x="765517" y="0"/>
                  </a:lnTo>
                  <a:close/>
                </a:path>
              </a:pathLst>
            </a:custGeom>
            <a:solidFill>
              <a:srgbClr val="A1CD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535879" y="3538259"/>
              <a:ext cx="1120775" cy="1120775"/>
            </a:xfrm>
            <a:custGeom>
              <a:avLst/>
              <a:gdLst/>
              <a:ahLst/>
              <a:cxnLst/>
              <a:rect l="l" t="t" r="r" b="b"/>
              <a:pathLst>
                <a:path w="1120775" h="1120775">
                  <a:moveTo>
                    <a:pt x="560120" y="0"/>
                  </a:moveTo>
                  <a:lnTo>
                    <a:pt x="511863" y="2059"/>
                  </a:lnTo>
                  <a:lnTo>
                    <a:pt x="464732" y="8126"/>
                  </a:lnTo>
                  <a:lnTo>
                    <a:pt x="418896" y="18029"/>
                  </a:lnTo>
                  <a:lnTo>
                    <a:pt x="374525" y="31601"/>
                  </a:lnTo>
                  <a:lnTo>
                    <a:pt x="331789" y="48670"/>
                  </a:lnTo>
                  <a:lnTo>
                    <a:pt x="290856" y="69069"/>
                  </a:lnTo>
                  <a:lnTo>
                    <a:pt x="251897" y="92627"/>
                  </a:lnTo>
                  <a:lnTo>
                    <a:pt x="215081" y="119176"/>
                  </a:lnTo>
                  <a:lnTo>
                    <a:pt x="180577" y="148545"/>
                  </a:lnTo>
                  <a:lnTo>
                    <a:pt x="148555" y="180565"/>
                  </a:lnTo>
                  <a:lnTo>
                    <a:pt x="119184" y="215068"/>
                  </a:lnTo>
                  <a:lnTo>
                    <a:pt x="92634" y="251883"/>
                  </a:lnTo>
                  <a:lnTo>
                    <a:pt x="69075" y="290841"/>
                  </a:lnTo>
                  <a:lnTo>
                    <a:pt x="48674" y="331773"/>
                  </a:lnTo>
                  <a:lnTo>
                    <a:pt x="31603" y="374509"/>
                  </a:lnTo>
                  <a:lnTo>
                    <a:pt x="18031" y="418880"/>
                  </a:lnTo>
                  <a:lnTo>
                    <a:pt x="8126" y="464716"/>
                  </a:lnTo>
                  <a:lnTo>
                    <a:pt x="2059" y="511848"/>
                  </a:lnTo>
                  <a:lnTo>
                    <a:pt x="0" y="560108"/>
                  </a:lnTo>
                  <a:lnTo>
                    <a:pt x="2059" y="608365"/>
                  </a:lnTo>
                  <a:lnTo>
                    <a:pt x="8126" y="655496"/>
                  </a:lnTo>
                  <a:lnTo>
                    <a:pt x="18031" y="701331"/>
                  </a:lnTo>
                  <a:lnTo>
                    <a:pt x="31603" y="745700"/>
                  </a:lnTo>
                  <a:lnTo>
                    <a:pt x="48674" y="788435"/>
                  </a:lnTo>
                  <a:lnTo>
                    <a:pt x="69075" y="829366"/>
                  </a:lnTo>
                  <a:lnTo>
                    <a:pt x="92634" y="868323"/>
                  </a:lnTo>
                  <a:lnTo>
                    <a:pt x="119184" y="905137"/>
                  </a:lnTo>
                  <a:lnTo>
                    <a:pt x="148555" y="939639"/>
                  </a:lnTo>
                  <a:lnTo>
                    <a:pt x="180577" y="971659"/>
                  </a:lnTo>
                  <a:lnTo>
                    <a:pt x="215081" y="1001028"/>
                  </a:lnTo>
                  <a:lnTo>
                    <a:pt x="251897" y="1027576"/>
                  </a:lnTo>
                  <a:lnTo>
                    <a:pt x="290856" y="1051134"/>
                  </a:lnTo>
                  <a:lnTo>
                    <a:pt x="331789" y="1071532"/>
                  </a:lnTo>
                  <a:lnTo>
                    <a:pt x="374525" y="1088602"/>
                  </a:lnTo>
                  <a:lnTo>
                    <a:pt x="418896" y="1102173"/>
                  </a:lnTo>
                  <a:lnTo>
                    <a:pt x="464732" y="1112077"/>
                  </a:lnTo>
                  <a:lnTo>
                    <a:pt x="511863" y="1118143"/>
                  </a:lnTo>
                  <a:lnTo>
                    <a:pt x="560120" y="1120203"/>
                  </a:lnTo>
                  <a:lnTo>
                    <a:pt x="608376" y="1118143"/>
                  </a:lnTo>
                  <a:lnTo>
                    <a:pt x="655505" y="1112077"/>
                  </a:lnTo>
                  <a:lnTo>
                    <a:pt x="701340" y="1102173"/>
                  </a:lnTo>
                  <a:lnTo>
                    <a:pt x="745709" y="1088602"/>
                  </a:lnTo>
                  <a:lnTo>
                    <a:pt x="788444" y="1071532"/>
                  </a:lnTo>
                  <a:lnTo>
                    <a:pt x="829376" y="1051134"/>
                  </a:lnTo>
                  <a:lnTo>
                    <a:pt x="868334" y="1027576"/>
                  </a:lnTo>
                  <a:lnTo>
                    <a:pt x="905149" y="1001028"/>
                  </a:lnTo>
                  <a:lnTo>
                    <a:pt x="939653" y="971659"/>
                  </a:lnTo>
                  <a:lnTo>
                    <a:pt x="971674" y="939639"/>
                  </a:lnTo>
                  <a:lnTo>
                    <a:pt x="1001044" y="905137"/>
                  </a:lnTo>
                  <a:lnTo>
                    <a:pt x="1027594" y="868323"/>
                  </a:lnTo>
                  <a:lnTo>
                    <a:pt x="1051154" y="829366"/>
                  </a:lnTo>
                  <a:lnTo>
                    <a:pt x="1071554" y="788435"/>
                  </a:lnTo>
                  <a:lnTo>
                    <a:pt x="1088625" y="745700"/>
                  </a:lnTo>
                  <a:lnTo>
                    <a:pt x="1102197" y="701331"/>
                  </a:lnTo>
                  <a:lnTo>
                    <a:pt x="1112101" y="655496"/>
                  </a:lnTo>
                  <a:lnTo>
                    <a:pt x="1118168" y="608365"/>
                  </a:lnTo>
                  <a:lnTo>
                    <a:pt x="1120228" y="560108"/>
                  </a:lnTo>
                  <a:lnTo>
                    <a:pt x="1118168" y="511848"/>
                  </a:lnTo>
                  <a:lnTo>
                    <a:pt x="1112101" y="464716"/>
                  </a:lnTo>
                  <a:lnTo>
                    <a:pt x="1102197" y="418880"/>
                  </a:lnTo>
                  <a:lnTo>
                    <a:pt x="1088625" y="374509"/>
                  </a:lnTo>
                  <a:lnTo>
                    <a:pt x="1071554" y="331773"/>
                  </a:lnTo>
                  <a:lnTo>
                    <a:pt x="1051154" y="290841"/>
                  </a:lnTo>
                  <a:lnTo>
                    <a:pt x="1027594" y="251883"/>
                  </a:lnTo>
                  <a:lnTo>
                    <a:pt x="1001044" y="215068"/>
                  </a:lnTo>
                  <a:lnTo>
                    <a:pt x="971674" y="180565"/>
                  </a:lnTo>
                  <a:lnTo>
                    <a:pt x="939653" y="148545"/>
                  </a:lnTo>
                  <a:lnTo>
                    <a:pt x="905149" y="119176"/>
                  </a:lnTo>
                  <a:lnTo>
                    <a:pt x="868334" y="92627"/>
                  </a:lnTo>
                  <a:lnTo>
                    <a:pt x="829376" y="69069"/>
                  </a:lnTo>
                  <a:lnTo>
                    <a:pt x="788444" y="48670"/>
                  </a:lnTo>
                  <a:lnTo>
                    <a:pt x="745709" y="31601"/>
                  </a:lnTo>
                  <a:lnTo>
                    <a:pt x="701340" y="18029"/>
                  </a:lnTo>
                  <a:lnTo>
                    <a:pt x="655505" y="8126"/>
                  </a:lnTo>
                  <a:lnTo>
                    <a:pt x="608376" y="2059"/>
                  </a:lnTo>
                  <a:lnTo>
                    <a:pt x="560120" y="0"/>
                  </a:lnTo>
                  <a:close/>
                </a:path>
              </a:pathLst>
            </a:custGeom>
            <a:solidFill>
              <a:srgbClr val="0102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556574" y="3558928"/>
              <a:ext cx="1078865" cy="1078865"/>
            </a:xfrm>
            <a:custGeom>
              <a:avLst/>
              <a:gdLst/>
              <a:ahLst/>
              <a:cxnLst/>
              <a:rect l="l" t="t" r="r" b="b"/>
              <a:pathLst>
                <a:path w="1078865" h="1078864">
                  <a:moveTo>
                    <a:pt x="539419" y="0"/>
                  </a:moveTo>
                  <a:lnTo>
                    <a:pt x="490321" y="2204"/>
                  </a:lnTo>
                  <a:lnTo>
                    <a:pt x="442457" y="8691"/>
                  </a:lnTo>
                  <a:lnTo>
                    <a:pt x="396019" y="19269"/>
                  </a:lnTo>
                  <a:lnTo>
                    <a:pt x="351197" y="33748"/>
                  </a:lnTo>
                  <a:lnTo>
                    <a:pt x="308181" y="51938"/>
                  </a:lnTo>
                  <a:lnTo>
                    <a:pt x="267162" y="73649"/>
                  </a:lnTo>
                  <a:lnTo>
                    <a:pt x="228331" y="98689"/>
                  </a:lnTo>
                  <a:lnTo>
                    <a:pt x="191877" y="126868"/>
                  </a:lnTo>
                  <a:lnTo>
                    <a:pt x="157991" y="157997"/>
                  </a:lnTo>
                  <a:lnTo>
                    <a:pt x="126863" y="191884"/>
                  </a:lnTo>
                  <a:lnTo>
                    <a:pt x="98685" y="228339"/>
                  </a:lnTo>
                  <a:lnTo>
                    <a:pt x="73645" y="267172"/>
                  </a:lnTo>
                  <a:lnTo>
                    <a:pt x="51936" y="308192"/>
                  </a:lnTo>
                  <a:lnTo>
                    <a:pt x="33747" y="351208"/>
                  </a:lnTo>
                  <a:lnTo>
                    <a:pt x="19268" y="396031"/>
                  </a:lnTo>
                  <a:lnTo>
                    <a:pt x="8690" y="442469"/>
                  </a:lnTo>
                  <a:lnTo>
                    <a:pt x="2204" y="490333"/>
                  </a:lnTo>
                  <a:lnTo>
                    <a:pt x="0" y="539432"/>
                  </a:lnTo>
                  <a:lnTo>
                    <a:pt x="2204" y="588531"/>
                  </a:lnTo>
                  <a:lnTo>
                    <a:pt x="8690" y="636395"/>
                  </a:lnTo>
                  <a:lnTo>
                    <a:pt x="19268" y="682833"/>
                  </a:lnTo>
                  <a:lnTo>
                    <a:pt x="33747" y="727656"/>
                  </a:lnTo>
                  <a:lnTo>
                    <a:pt x="51936" y="770672"/>
                  </a:lnTo>
                  <a:lnTo>
                    <a:pt x="73645" y="811692"/>
                  </a:lnTo>
                  <a:lnTo>
                    <a:pt x="98685" y="850525"/>
                  </a:lnTo>
                  <a:lnTo>
                    <a:pt x="126863" y="886980"/>
                  </a:lnTo>
                  <a:lnTo>
                    <a:pt x="157991" y="920867"/>
                  </a:lnTo>
                  <a:lnTo>
                    <a:pt x="191877" y="951996"/>
                  </a:lnTo>
                  <a:lnTo>
                    <a:pt x="228331" y="980175"/>
                  </a:lnTo>
                  <a:lnTo>
                    <a:pt x="267162" y="1005215"/>
                  </a:lnTo>
                  <a:lnTo>
                    <a:pt x="308181" y="1026926"/>
                  </a:lnTo>
                  <a:lnTo>
                    <a:pt x="351197" y="1045116"/>
                  </a:lnTo>
                  <a:lnTo>
                    <a:pt x="396019" y="1059595"/>
                  </a:lnTo>
                  <a:lnTo>
                    <a:pt x="442457" y="1070173"/>
                  </a:lnTo>
                  <a:lnTo>
                    <a:pt x="490321" y="1076660"/>
                  </a:lnTo>
                  <a:lnTo>
                    <a:pt x="539419" y="1078865"/>
                  </a:lnTo>
                  <a:lnTo>
                    <a:pt x="588520" y="1076660"/>
                  </a:lnTo>
                  <a:lnTo>
                    <a:pt x="636385" y="1070173"/>
                  </a:lnTo>
                  <a:lnTo>
                    <a:pt x="682825" y="1059595"/>
                  </a:lnTo>
                  <a:lnTo>
                    <a:pt x="727648" y="1045116"/>
                  </a:lnTo>
                  <a:lnTo>
                    <a:pt x="770665" y="1026926"/>
                  </a:lnTo>
                  <a:lnTo>
                    <a:pt x="811685" y="1005215"/>
                  </a:lnTo>
                  <a:lnTo>
                    <a:pt x="850518" y="980175"/>
                  </a:lnTo>
                  <a:lnTo>
                    <a:pt x="886972" y="951996"/>
                  </a:lnTo>
                  <a:lnTo>
                    <a:pt x="920859" y="920867"/>
                  </a:lnTo>
                  <a:lnTo>
                    <a:pt x="951987" y="886980"/>
                  </a:lnTo>
                  <a:lnTo>
                    <a:pt x="980166" y="850525"/>
                  </a:lnTo>
                  <a:lnTo>
                    <a:pt x="1005205" y="811692"/>
                  </a:lnTo>
                  <a:lnTo>
                    <a:pt x="1026915" y="770672"/>
                  </a:lnTo>
                  <a:lnTo>
                    <a:pt x="1045105" y="727656"/>
                  </a:lnTo>
                  <a:lnTo>
                    <a:pt x="1059583" y="682833"/>
                  </a:lnTo>
                  <a:lnTo>
                    <a:pt x="1070161" y="636395"/>
                  </a:lnTo>
                  <a:lnTo>
                    <a:pt x="1076647" y="588531"/>
                  </a:lnTo>
                  <a:lnTo>
                    <a:pt x="1078852" y="539432"/>
                  </a:lnTo>
                  <a:lnTo>
                    <a:pt x="1076647" y="490333"/>
                  </a:lnTo>
                  <a:lnTo>
                    <a:pt x="1070161" y="442469"/>
                  </a:lnTo>
                  <a:lnTo>
                    <a:pt x="1059583" y="396031"/>
                  </a:lnTo>
                  <a:lnTo>
                    <a:pt x="1045105" y="351208"/>
                  </a:lnTo>
                  <a:lnTo>
                    <a:pt x="1026915" y="308192"/>
                  </a:lnTo>
                  <a:lnTo>
                    <a:pt x="1005205" y="267172"/>
                  </a:lnTo>
                  <a:lnTo>
                    <a:pt x="980166" y="228339"/>
                  </a:lnTo>
                  <a:lnTo>
                    <a:pt x="951987" y="191884"/>
                  </a:lnTo>
                  <a:lnTo>
                    <a:pt x="920859" y="157997"/>
                  </a:lnTo>
                  <a:lnTo>
                    <a:pt x="886972" y="126868"/>
                  </a:lnTo>
                  <a:lnTo>
                    <a:pt x="850518" y="98689"/>
                  </a:lnTo>
                  <a:lnTo>
                    <a:pt x="811685" y="73649"/>
                  </a:lnTo>
                  <a:lnTo>
                    <a:pt x="770665" y="51938"/>
                  </a:lnTo>
                  <a:lnTo>
                    <a:pt x="727648" y="33748"/>
                  </a:lnTo>
                  <a:lnTo>
                    <a:pt x="682825" y="19269"/>
                  </a:lnTo>
                  <a:lnTo>
                    <a:pt x="636385" y="8691"/>
                  </a:lnTo>
                  <a:lnTo>
                    <a:pt x="588520" y="2204"/>
                  </a:lnTo>
                  <a:lnTo>
                    <a:pt x="539419" y="0"/>
                  </a:lnTo>
                  <a:close/>
                </a:path>
              </a:pathLst>
            </a:custGeom>
            <a:solidFill>
              <a:srgbClr val="3880C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557652" y="4131239"/>
              <a:ext cx="1076325" cy="506730"/>
            </a:xfrm>
            <a:custGeom>
              <a:avLst/>
              <a:gdLst/>
              <a:ahLst/>
              <a:cxnLst/>
              <a:rect l="l" t="t" r="r" b="b"/>
              <a:pathLst>
                <a:path w="1076325" h="506729">
                  <a:moveTo>
                    <a:pt x="0" y="0"/>
                  </a:moveTo>
                  <a:lnTo>
                    <a:pt x="4821" y="46526"/>
                  </a:lnTo>
                  <a:lnTo>
                    <a:pt x="13499" y="91797"/>
                  </a:lnTo>
                  <a:lnTo>
                    <a:pt x="25865" y="135643"/>
                  </a:lnTo>
                  <a:lnTo>
                    <a:pt x="41748" y="177892"/>
                  </a:lnTo>
                  <a:lnTo>
                    <a:pt x="60979" y="218375"/>
                  </a:lnTo>
                  <a:lnTo>
                    <a:pt x="83388" y="256922"/>
                  </a:lnTo>
                  <a:lnTo>
                    <a:pt x="108804" y="293363"/>
                  </a:lnTo>
                  <a:lnTo>
                    <a:pt x="137059" y="327528"/>
                  </a:lnTo>
                  <a:lnTo>
                    <a:pt x="167982" y="359246"/>
                  </a:lnTo>
                  <a:lnTo>
                    <a:pt x="201404" y="388348"/>
                  </a:lnTo>
                  <a:lnTo>
                    <a:pt x="237155" y="414662"/>
                  </a:lnTo>
                  <a:lnTo>
                    <a:pt x="275065" y="438021"/>
                  </a:lnTo>
                  <a:lnTo>
                    <a:pt x="314963" y="458252"/>
                  </a:lnTo>
                  <a:lnTo>
                    <a:pt x="356682" y="475186"/>
                  </a:lnTo>
                  <a:lnTo>
                    <a:pt x="400050" y="488653"/>
                  </a:lnTo>
                  <a:lnTo>
                    <a:pt x="444897" y="498484"/>
                  </a:lnTo>
                  <a:lnTo>
                    <a:pt x="491055" y="504506"/>
                  </a:lnTo>
                  <a:lnTo>
                    <a:pt x="538353" y="506552"/>
                  </a:lnTo>
                  <a:lnTo>
                    <a:pt x="588050" y="504292"/>
                  </a:lnTo>
                  <a:lnTo>
                    <a:pt x="636477" y="497646"/>
                  </a:lnTo>
                  <a:lnTo>
                    <a:pt x="683435" y="486810"/>
                  </a:lnTo>
                  <a:lnTo>
                    <a:pt x="728728" y="471983"/>
                  </a:lnTo>
                  <a:lnTo>
                    <a:pt x="772159" y="453362"/>
                  </a:lnTo>
                  <a:lnTo>
                    <a:pt x="813529" y="431144"/>
                  </a:lnTo>
                  <a:lnTo>
                    <a:pt x="852642" y="405528"/>
                  </a:lnTo>
                  <a:lnTo>
                    <a:pt x="889301" y="376711"/>
                  </a:lnTo>
                  <a:lnTo>
                    <a:pt x="923307" y="344890"/>
                  </a:lnTo>
                  <a:lnTo>
                    <a:pt x="954465" y="310264"/>
                  </a:lnTo>
                  <a:lnTo>
                    <a:pt x="982576" y="273031"/>
                  </a:lnTo>
                  <a:lnTo>
                    <a:pt x="1007444" y="233386"/>
                  </a:lnTo>
                  <a:lnTo>
                    <a:pt x="1028870" y="191530"/>
                  </a:lnTo>
                  <a:lnTo>
                    <a:pt x="1046659" y="147658"/>
                  </a:lnTo>
                  <a:lnTo>
                    <a:pt x="1060612" y="101969"/>
                  </a:lnTo>
                  <a:lnTo>
                    <a:pt x="1070532" y="54661"/>
                  </a:lnTo>
                  <a:lnTo>
                    <a:pt x="1076223" y="5930"/>
                  </a:lnTo>
                  <a:lnTo>
                    <a:pt x="1034627" y="35878"/>
                  </a:lnTo>
                  <a:lnTo>
                    <a:pt x="992228" y="64409"/>
                  </a:lnTo>
                  <a:lnTo>
                    <a:pt x="949065" y="91457"/>
                  </a:lnTo>
                  <a:lnTo>
                    <a:pt x="905176" y="116951"/>
                  </a:lnTo>
                  <a:lnTo>
                    <a:pt x="860600" y="140825"/>
                  </a:lnTo>
                  <a:lnTo>
                    <a:pt x="815374" y="163008"/>
                  </a:lnTo>
                  <a:lnTo>
                    <a:pt x="769538" y="183432"/>
                  </a:lnTo>
                  <a:lnTo>
                    <a:pt x="723129" y="202030"/>
                  </a:lnTo>
                  <a:lnTo>
                    <a:pt x="676186" y="218732"/>
                  </a:lnTo>
                  <a:lnTo>
                    <a:pt x="630238" y="231223"/>
                  </a:lnTo>
                  <a:lnTo>
                    <a:pt x="584112" y="239487"/>
                  </a:lnTo>
                  <a:lnTo>
                    <a:pt x="537951" y="243680"/>
                  </a:lnTo>
                  <a:lnTo>
                    <a:pt x="491898" y="243962"/>
                  </a:lnTo>
                  <a:lnTo>
                    <a:pt x="446098" y="240491"/>
                  </a:lnTo>
                  <a:lnTo>
                    <a:pt x="400694" y="233427"/>
                  </a:lnTo>
                  <a:lnTo>
                    <a:pt x="355829" y="222927"/>
                  </a:lnTo>
                  <a:lnTo>
                    <a:pt x="311646" y="209149"/>
                  </a:lnTo>
                  <a:lnTo>
                    <a:pt x="268291" y="192254"/>
                  </a:lnTo>
                  <a:lnTo>
                    <a:pt x="225905" y="172399"/>
                  </a:lnTo>
                  <a:lnTo>
                    <a:pt x="184632" y="149743"/>
                  </a:lnTo>
                  <a:lnTo>
                    <a:pt x="144617" y="124445"/>
                  </a:lnTo>
                  <a:lnTo>
                    <a:pt x="106003" y="96663"/>
                  </a:lnTo>
                  <a:lnTo>
                    <a:pt x="68933" y="66555"/>
                  </a:lnTo>
                  <a:lnTo>
                    <a:pt x="33550" y="342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60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556567" y="3558933"/>
              <a:ext cx="1078865" cy="816610"/>
            </a:xfrm>
            <a:custGeom>
              <a:avLst/>
              <a:gdLst/>
              <a:ahLst/>
              <a:cxnLst/>
              <a:rect l="l" t="t" r="r" b="b"/>
              <a:pathLst>
                <a:path w="1078865" h="816610">
                  <a:moveTo>
                    <a:pt x="539432" y="0"/>
                  </a:moveTo>
                  <a:lnTo>
                    <a:pt x="490333" y="2204"/>
                  </a:lnTo>
                  <a:lnTo>
                    <a:pt x="442469" y="8690"/>
                  </a:lnTo>
                  <a:lnTo>
                    <a:pt x="396031" y="19268"/>
                  </a:lnTo>
                  <a:lnTo>
                    <a:pt x="351208" y="33747"/>
                  </a:lnTo>
                  <a:lnTo>
                    <a:pt x="308192" y="51936"/>
                  </a:lnTo>
                  <a:lnTo>
                    <a:pt x="267172" y="73646"/>
                  </a:lnTo>
                  <a:lnTo>
                    <a:pt x="228339" y="98686"/>
                  </a:lnTo>
                  <a:lnTo>
                    <a:pt x="191884" y="126865"/>
                  </a:lnTo>
                  <a:lnTo>
                    <a:pt x="157997" y="157994"/>
                  </a:lnTo>
                  <a:lnTo>
                    <a:pt x="126868" y="191881"/>
                  </a:lnTo>
                  <a:lnTo>
                    <a:pt x="98689" y="228336"/>
                  </a:lnTo>
                  <a:lnTo>
                    <a:pt x="73649" y="267170"/>
                  </a:lnTo>
                  <a:lnTo>
                    <a:pt x="51938" y="308191"/>
                  </a:lnTo>
                  <a:lnTo>
                    <a:pt x="33748" y="351209"/>
                  </a:lnTo>
                  <a:lnTo>
                    <a:pt x="19269" y="396034"/>
                  </a:lnTo>
                  <a:lnTo>
                    <a:pt x="8691" y="442475"/>
                  </a:lnTo>
                  <a:lnTo>
                    <a:pt x="2204" y="490342"/>
                  </a:lnTo>
                  <a:lnTo>
                    <a:pt x="0" y="539445"/>
                  </a:lnTo>
                  <a:lnTo>
                    <a:pt x="301" y="555934"/>
                  </a:lnTo>
                  <a:lnTo>
                    <a:pt x="34630" y="606584"/>
                  </a:lnTo>
                  <a:lnTo>
                    <a:pt x="70012" y="638859"/>
                  </a:lnTo>
                  <a:lnTo>
                    <a:pt x="107082" y="668968"/>
                  </a:lnTo>
                  <a:lnTo>
                    <a:pt x="145697" y="696750"/>
                  </a:lnTo>
                  <a:lnTo>
                    <a:pt x="185712" y="722049"/>
                  </a:lnTo>
                  <a:lnTo>
                    <a:pt x="226984" y="744706"/>
                  </a:lnTo>
                  <a:lnTo>
                    <a:pt x="269370" y="764561"/>
                  </a:lnTo>
                  <a:lnTo>
                    <a:pt x="312726" y="781456"/>
                  </a:lnTo>
                  <a:lnTo>
                    <a:pt x="356908" y="795233"/>
                  </a:lnTo>
                  <a:lnTo>
                    <a:pt x="401773" y="805733"/>
                  </a:lnTo>
                  <a:lnTo>
                    <a:pt x="447178" y="812798"/>
                  </a:lnTo>
                  <a:lnTo>
                    <a:pt x="492978" y="816269"/>
                  </a:lnTo>
                  <a:lnTo>
                    <a:pt x="539030" y="815988"/>
                  </a:lnTo>
                  <a:lnTo>
                    <a:pt x="585191" y="811796"/>
                  </a:lnTo>
                  <a:lnTo>
                    <a:pt x="631318" y="803534"/>
                  </a:lnTo>
                  <a:lnTo>
                    <a:pt x="677265" y="791044"/>
                  </a:lnTo>
                  <a:lnTo>
                    <a:pt x="724205" y="774339"/>
                  </a:lnTo>
                  <a:lnTo>
                    <a:pt x="770614" y="755740"/>
                  </a:lnTo>
                  <a:lnTo>
                    <a:pt x="816451" y="735314"/>
                  </a:lnTo>
                  <a:lnTo>
                    <a:pt x="861678" y="713131"/>
                  </a:lnTo>
                  <a:lnTo>
                    <a:pt x="906257" y="689258"/>
                  </a:lnTo>
                  <a:lnTo>
                    <a:pt x="950148" y="663763"/>
                  </a:lnTo>
                  <a:lnTo>
                    <a:pt x="993311" y="636715"/>
                  </a:lnTo>
                  <a:lnTo>
                    <a:pt x="1035709" y="608181"/>
                  </a:lnTo>
                  <a:lnTo>
                    <a:pt x="1077302" y="578231"/>
                  </a:lnTo>
                  <a:lnTo>
                    <a:pt x="1078865" y="539445"/>
                  </a:lnTo>
                  <a:lnTo>
                    <a:pt x="1076660" y="490342"/>
                  </a:lnTo>
                  <a:lnTo>
                    <a:pt x="1070173" y="442475"/>
                  </a:lnTo>
                  <a:lnTo>
                    <a:pt x="1059595" y="396034"/>
                  </a:lnTo>
                  <a:lnTo>
                    <a:pt x="1045116" y="351209"/>
                  </a:lnTo>
                  <a:lnTo>
                    <a:pt x="1026926" y="308191"/>
                  </a:lnTo>
                  <a:lnTo>
                    <a:pt x="1005215" y="267170"/>
                  </a:lnTo>
                  <a:lnTo>
                    <a:pt x="980175" y="228336"/>
                  </a:lnTo>
                  <a:lnTo>
                    <a:pt x="951996" y="191881"/>
                  </a:lnTo>
                  <a:lnTo>
                    <a:pt x="920867" y="157994"/>
                  </a:lnTo>
                  <a:lnTo>
                    <a:pt x="886980" y="126865"/>
                  </a:lnTo>
                  <a:lnTo>
                    <a:pt x="850525" y="98686"/>
                  </a:lnTo>
                  <a:lnTo>
                    <a:pt x="811692" y="73646"/>
                  </a:lnTo>
                  <a:lnTo>
                    <a:pt x="770672" y="51936"/>
                  </a:lnTo>
                  <a:lnTo>
                    <a:pt x="727656" y="33747"/>
                  </a:lnTo>
                  <a:lnTo>
                    <a:pt x="682833" y="19268"/>
                  </a:lnTo>
                  <a:lnTo>
                    <a:pt x="636395" y="8690"/>
                  </a:lnTo>
                  <a:lnTo>
                    <a:pt x="588531" y="2204"/>
                  </a:lnTo>
                  <a:lnTo>
                    <a:pt x="539432" y="0"/>
                  </a:lnTo>
                  <a:close/>
                </a:path>
              </a:pathLst>
            </a:custGeom>
            <a:solidFill>
              <a:srgbClr val="A1CD4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932337" y="3791452"/>
              <a:ext cx="473709" cy="614045"/>
            </a:xfrm>
            <a:custGeom>
              <a:avLst/>
              <a:gdLst/>
              <a:ahLst/>
              <a:cxnLst/>
              <a:rect l="l" t="t" r="r" b="b"/>
              <a:pathLst>
                <a:path w="473710" h="614045">
                  <a:moveTo>
                    <a:pt x="24676" y="0"/>
                  </a:moveTo>
                  <a:lnTo>
                    <a:pt x="17322" y="0"/>
                  </a:lnTo>
                  <a:lnTo>
                    <a:pt x="13982" y="800"/>
                  </a:lnTo>
                  <a:lnTo>
                    <a:pt x="4191" y="6083"/>
                  </a:lnTo>
                  <a:lnTo>
                    <a:pt x="0" y="13055"/>
                  </a:lnTo>
                  <a:lnTo>
                    <a:pt x="0" y="600773"/>
                  </a:lnTo>
                  <a:lnTo>
                    <a:pt x="4191" y="607758"/>
                  </a:lnTo>
                  <a:lnTo>
                    <a:pt x="13982" y="613041"/>
                  </a:lnTo>
                  <a:lnTo>
                    <a:pt x="17322" y="613829"/>
                  </a:lnTo>
                  <a:lnTo>
                    <a:pt x="20688" y="613829"/>
                  </a:lnTo>
                  <a:lnTo>
                    <a:pt x="24663" y="613829"/>
                  </a:lnTo>
                  <a:lnTo>
                    <a:pt x="28651" y="612673"/>
                  </a:lnTo>
                  <a:lnTo>
                    <a:pt x="469861" y="320332"/>
                  </a:lnTo>
                  <a:lnTo>
                    <a:pt x="473341" y="313842"/>
                  </a:lnTo>
                  <a:lnTo>
                    <a:pt x="473341" y="299973"/>
                  </a:lnTo>
                  <a:lnTo>
                    <a:pt x="469861" y="293497"/>
                  </a:lnTo>
                  <a:lnTo>
                    <a:pt x="28651" y="1155"/>
                  </a:lnTo>
                  <a:lnTo>
                    <a:pt x="24676" y="0"/>
                  </a:lnTo>
                  <a:close/>
                </a:path>
              </a:pathLst>
            </a:custGeom>
            <a:solidFill>
              <a:srgbClr val="191E1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953025" y="3812114"/>
              <a:ext cx="432434" cy="572770"/>
            </a:xfrm>
            <a:custGeom>
              <a:avLst/>
              <a:gdLst/>
              <a:ahLst/>
              <a:cxnLst/>
              <a:rect l="l" t="t" r="r" b="b"/>
              <a:pathLst>
                <a:path w="432435" h="572770">
                  <a:moveTo>
                    <a:pt x="0" y="0"/>
                  </a:moveTo>
                  <a:lnTo>
                    <a:pt x="0" y="572490"/>
                  </a:lnTo>
                  <a:lnTo>
                    <a:pt x="431977" y="2862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953025" y="4104016"/>
              <a:ext cx="362585" cy="280670"/>
            </a:xfrm>
            <a:custGeom>
              <a:avLst/>
              <a:gdLst/>
              <a:ahLst/>
              <a:cxnLst/>
              <a:rect l="l" t="t" r="r" b="b"/>
              <a:pathLst>
                <a:path w="362585" h="280670">
                  <a:moveTo>
                    <a:pt x="0" y="0"/>
                  </a:moveTo>
                  <a:lnTo>
                    <a:pt x="0" y="280593"/>
                  </a:lnTo>
                  <a:lnTo>
                    <a:pt x="362331" y="40487"/>
                  </a:lnTo>
                  <a:lnTo>
                    <a:pt x="310439" y="50420"/>
                  </a:lnTo>
                  <a:lnTo>
                    <a:pt x="257659" y="55093"/>
                  </a:lnTo>
                  <a:lnTo>
                    <a:pt x="204549" y="54518"/>
                  </a:lnTo>
                  <a:lnTo>
                    <a:pt x="151669" y="48708"/>
                  </a:lnTo>
                  <a:lnTo>
                    <a:pt x="99578" y="37676"/>
                  </a:lnTo>
                  <a:lnTo>
                    <a:pt x="48835" y="214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037888" y="3812120"/>
              <a:ext cx="3460750" cy="1812289"/>
            </a:xfrm>
            <a:custGeom>
              <a:avLst/>
              <a:gdLst/>
              <a:ahLst/>
              <a:cxnLst/>
              <a:rect l="l" t="t" r="r" b="b"/>
              <a:pathLst>
                <a:path w="3460750" h="1812289">
                  <a:moveTo>
                    <a:pt x="27254" y="1632000"/>
                  </a:moveTo>
                  <a:lnTo>
                    <a:pt x="0" y="1632000"/>
                  </a:lnTo>
                  <a:lnTo>
                    <a:pt x="0" y="1733207"/>
                  </a:lnTo>
                  <a:lnTo>
                    <a:pt x="0" y="1795729"/>
                  </a:lnTo>
                  <a:lnTo>
                    <a:pt x="27254" y="1795729"/>
                  </a:lnTo>
                  <a:lnTo>
                    <a:pt x="27254" y="1741131"/>
                  </a:lnTo>
                  <a:lnTo>
                    <a:pt x="27254" y="1632000"/>
                  </a:lnTo>
                  <a:close/>
                </a:path>
                <a:path w="3460750" h="1812289">
                  <a:moveTo>
                    <a:pt x="163728" y="1632000"/>
                  </a:moveTo>
                  <a:lnTo>
                    <a:pt x="47421" y="1713877"/>
                  </a:lnTo>
                  <a:lnTo>
                    <a:pt x="87579" y="1742135"/>
                  </a:lnTo>
                  <a:lnTo>
                    <a:pt x="163728" y="1795716"/>
                  </a:lnTo>
                  <a:lnTo>
                    <a:pt x="163728" y="1709204"/>
                  </a:lnTo>
                  <a:lnTo>
                    <a:pt x="163728" y="1632000"/>
                  </a:lnTo>
                  <a:close/>
                </a:path>
                <a:path w="3460750" h="1812289">
                  <a:moveTo>
                    <a:pt x="493776" y="1713865"/>
                  </a:moveTo>
                  <a:lnTo>
                    <a:pt x="486740" y="1708937"/>
                  </a:lnTo>
                  <a:lnTo>
                    <a:pt x="432371" y="1670646"/>
                  </a:lnTo>
                  <a:lnTo>
                    <a:pt x="432371" y="1729054"/>
                  </a:lnTo>
                  <a:lnTo>
                    <a:pt x="404660" y="1729168"/>
                  </a:lnTo>
                  <a:lnTo>
                    <a:pt x="432358" y="1729054"/>
                  </a:lnTo>
                  <a:lnTo>
                    <a:pt x="432371" y="1670646"/>
                  </a:lnTo>
                  <a:lnTo>
                    <a:pt x="377469" y="1631988"/>
                  </a:lnTo>
                  <a:lnTo>
                    <a:pt x="377469" y="1720418"/>
                  </a:lnTo>
                  <a:lnTo>
                    <a:pt x="377469" y="1795729"/>
                  </a:lnTo>
                  <a:lnTo>
                    <a:pt x="493776" y="1713865"/>
                  </a:lnTo>
                  <a:close/>
                </a:path>
                <a:path w="3460750" h="1812289">
                  <a:moveTo>
                    <a:pt x="823810" y="1713877"/>
                  </a:moveTo>
                  <a:lnTo>
                    <a:pt x="707504" y="1632000"/>
                  </a:lnTo>
                  <a:lnTo>
                    <a:pt x="707504" y="1727733"/>
                  </a:lnTo>
                  <a:lnTo>
                    <a:pt x="707504" y="1795729"/>
                  </a:lnTo>
                  <a:lnTo>
                    <a:pt x="786472" y="1740166"/>
                  </a:lnTo>
                  <a:lnTo>
                    <a:pt x="823810" y="1713877"/>
                  </a:lnTo>
                  <a:close/>
                </a:path>
                <a:path w="3460750" h="1812289">
                  <a:moveTo>
                    <a:pt x="871258" y="1632000"/>
                  </a:moveTo>
                  <a:lnTo>
                    <a:pt x="870470" y="1632000"/>
                  </a:lnTo>
                  <a:lnTo>
                    <a:pt x="870470" y="1723834"/>
                  </a:lnTo>
                  <a:lnTo>
                    <a:pt x="864514" y="1725993"/>
                  </a:lnTo>
                  <a:lnTo>
                    <a:pt x="858494" y="1727987"/>
                  </a:lnTo>
                  <a:lnTo>
                    <a:pt x="870470" y="1723834"/>
                  </a:lnTo>
                  <a:lnTo>
                    <a:pt x="870470" y="1632000"/>
                  </a:lnTo>
                  <a:lnTo>
                    <a:pt x="856869" y="1632000"/>
                  </a:lnTo>
                  <a:lnTo>
                    <a:pt x="856869" y="1728508"/>
                  </a:lnTo>
                  <a:lnTo>
                    <a:pt x="850887" y="1730324"/>
                  </a:lnTo>
                  <a:lnTo>
                    <a:pt x="844854" y="1731987"/>
                  </a:lnTo>
                  <a:lnTo>
                    <a:pt x="856869" y="1728508"/>
                  </a:lnTo>
                  <a:lnTo>
                    <a:pt x="856869" y="1632000"/>
                  </a:lnTo>
                  <a:lnTo>
                    <a:pt x="844003" y="1632000"/>
                  </a:lnTo>
                  <a:lnTo>
                    <a:pt x="844003" y="1732216"/>
                  </a:lnTo>
                  <a:lnTo>
                    <a:pt x="844003" y="1795729"/>
                  </a:lnTo>
                  <a:lnTo>
                    <a:pt x="871258" y="1795729"/>
                  </a:lnTo>
                  <a:lnTo>
                    <a:pt x="871258" y="1723555"/>
                  </a:lnTo>
                  <a:lnTo>
                    <a:pt x="871258" y="1632000"/>
                  </a:lnTo>
                  <a:close/>
                </a:path>
                <a:path w="3460750" h="1812289">
                  <a:moveTo>
                    <a:pt x="2347112" y="286245"/>
                  </a:moveTo>
                  <a:lnTo>
                    <a:pt x="1915134" y="0"/>
                  </a:lnTo>
                  <a:lnTo>
                    <a:pt x="1915134" y="291896"/>
                  </a:lnTo>
                  <a:lnTo>
                    <a:pt x="1963966" y="313334"/>
                  </a:lnTo>
                  <a:lnTo>
                    <a:pt x="2014715" y="329577"/>
                  </a:lnTo>
                  <a:lnTo>
                    <a:pt x="2066798" y="340601"/>
                  </a:lnTo>
                  <a:lnTo>
                    <a:pt x="2119680" y="346417"/>
                  </a:lnTo>
                  <a:lnTo>
                    <a:pt x="2172792" y="346989"/>
                  </a:lnTo>
                  <a:lnTo>
                    <a:pt x="2225573" y="342328"/>
                  </a:lnTo>
                  <a:lnTo>
                    <a:pt x="2277465" y="332397"/>
                  </a:lnTo>
                  <a:lnTo>
                    <a:pt x="2347112" y="286245"/>
                  </a:lnTo>
                  <a:close/>
                </a:path>
                <a:path w="3460750" h="1812289">
                  <a:moveTo>
                    <a:pt x="3460610" y="1695081"/>
                  </a:moveTo>
                  <a:lnTo>
                    <a:pt x="3449955" y="1690712"/>
                  </a:lnTo>
                  <a:lnTo>
                    <a:pt x="3441623" y="1687398"/>
                  </a:lnTo>
                  <a:lnTo>
                    <a:pt x="3431400" y="1683753"/>
                  </a:lnTo>
                  <a:lnTo>
                    <a:pt x="3426015" y="1671002"/>
                  </a:lnTo>
                  <a:lnTo>
                    <a:pt x="3436797" y="1646224"/>
                  </a:lnTo>
                  <a:lnTo>
                    <a:pt x="3437826" y="1642821"/>
                  </a:lnTo>
                  <a:lnTo>
                    <a:pt x="3437394" y="1641741"/>
                  </a:lnTo>
                  <a:lnTo>
                    <a:pt x="3420884" y="1625612"/>
                  </a:lnTo>
                  <a:lnTo>
                    <a:pt x="3415804" y="1626984"/>
                  </a:lnTo>
                  <a:lnTo>
                    <a:pt x="3405771" y="1631073"/>
                  </a:lnTo>
                  <a:lnTo>
                    <a:pt x="3400818" y="1633270"/>
                  </a:lnTo>
                  <a:lnTo>
                    <a:pt x="3400818" y="1717382"/>
                  </a:lnTo>
                  <a:lnTo>
                    <a:pt x="3383838" y="1723961"/>
                  </a:lnTo>
                  <a:lnTo>
                    <a:pt x="3378530" y="1730883"/>
                  </a:lnTo>
                  <a:lnTo>
                    <a:pt x="3371634" y="1736255"/>
                  </a:lnTo>
                  <a:lnTo>
                    <a:pt x="3363455" y="1739734"/>
                  </a:lnTo>
                  <a:lnTo>
                    <a:pt x="3354311" y="1740979"/>
                  </a:lnTo>
                  <a:lnTo>
                    <a:pt x="3347135" y="1740979"/>
                  </a:lnTo>
                  <a:lnTo>
                    <a:pt x="3340468" y="1738757"/>
                  </a:lnTo>
                  <a:lnTo>
                    <a:pt x="3334969" y="1735035"/>
                  </a:lnTo>
                  <a:lnTo>
                    <a:pt x="3328924" y="1729790"/>
                  </a:lnTo>
                  <a:lnTo>
                    <a:pt x="3324275" y="1723313"/>
                  </a:lnTo>
                  <a:lnTo>
                    <a:pt x="3321278" y="1715833"/>
                  </a:lnTo>
                  <a:lnTo>
                    <a:pt x="3320237" y="1707616"/>
                  </a:lnTo>
                  <a:lnTo>
                    <a:pt x="3322917" y="1694662"/>
                  </a:lnTo>
                  <a:lnTo>
                    <a:pt x="3330232" y="1684070"/>
                  </a:lnTo>
                  <a:lnTo>
                    <a:pt x="3341065" y="1676920"/>
                  </a:lnTo>
                  <a:lnTo>
                    <a:pt x="3354311" y="1674291"/>
                  </a:lnTo>
                  <a:lnTo>
                    <a:pt x="3367557" y="1676920"/>
                  </a:lnTo>
                  <a:lnTo>
                    <a:pt x="3378390" y="1684070"/>
                  </a:lnTo>
                  <a:lnTo>
                    <a:pt x="3385693" y="1694662"/>
                  </a:lnTo>
                  <a:lnTo>
                    <a:pt x="3388385" y="1707616"/>
                  </a:lnTo>
                  <a:lnTo>
                    <a:pt x="3388385" y="1713585"/>
                  </a:lnTo>
                  <a:lnTo>
                    <a:pt x="3386645" y="1719110"/>
                  </a:lnTo>
                  <a:lnTo>
                    <a:pt x="3383838" y="1723948"/>
                  </a:lnTo>
                  <a:lnTo>
                    <a:pt x="3400818" y="1717382"/>
                  </a:lnTo>
                  <a:lnTo>
                    <a:pt x="3400818" y="1633270"/>
                  </a:lnTo>
                  <a:lnTo>
                    <a:pt x="3391547" y="1637360"/>
                  </a:lnTo>
                  <a:lnTo>
                    <a:pt x="3378555" y="1632102"/>
                  </a:lnTo>
                  <a:lnTo>
                    <a:pt x="3368294" y="1607108"/>
                  </a:lnTo>
                  <a:lnTo>
                    <a:pt x="3366566" y="1603984"/>
                  </a:lnTo>
                  <a:lnTo>
                    <a:pt x="3365474" y="1603540"/>
                  </a:lnTo>
                  <a:lnTo>
                    <a:pt x="3342144" y="1603540"/>
                  </a:lnTo>
                  <a:lnTo>
                    <a:pt x="3339554" y="1608010"/>
                  </a:lnTo>
                  <a:lnTo>
                    <a:pt x="3335426" y="1617853"/>
                  </a:lnTo>
                  <a:lnTo>
                    <a:pt x="3329902" y="1632165"/>
                  </a:lnTo>
                  <a:lnTo>
                    <a:pt x="3316922" y="1637423"/>
                  </a:lnTo>
                  <a:lnTo>
                    <a:pt x="3291624" y="1626882"/>
                  </a:lnTo>
                  <a:lnTo>
                    <a:pt x="3288144" y="1625866"/>
                  </a:lnTo>
                  <a:lnTo>
                    <a:pt x="3287064" y="1626285"/>
                  </a:lnTo>
                  <a:lnTo>
                    <a:pt x="3270567" y="1642465"/>
                  </a:lnTo>
                  <a:lnTo>
                    <a:pt x="3271939" y="1647431"/>
                  </a:lnTo>
                  <a:lnTo>
                    <a:pt x="3276104" y="1657248"/>
                  </a:lnTo>
                  <a:lnTo>
                    <a:pt x="3282531" y="1671193"/>
                  </a:lnTo>
                  <a:lnTo>
                    <a:pt x="3277171" y="1683905"/>
                  </a:lnTo>
                  <a:lnTo>
                    <a:pt x="3251644" y="1693926"/>
                  </a:lnTo>
                  <a:lnTo>
                    <a:pt x="3248444" y="1695602"/>
                  </a:lnTo>
                  <a:lnTo>
                    <a:pt x="3247999" y="1696656"/>
                  </a:lnTo>
                  <a:lnTo>
                    <a:pt x="3247999" y="1719516"/>
                  </a:lnTo>
                  <a:lnTo>
                    <a:pt x="3252559" y="1722069"/>
                  </a:lnTo>
                  <a:lnTo>
                    <a:pt x="3262617" y="1726133"/>
                  </a:lnTo>
                  <a:lnTo>
                    <a:pt x="3277235" y="1731543"/>
                  </a:lnTo>
                  <a:lnTo>
                    <a:pt x="3277730" y="1732724"/>
                  </a:lnTo>
                  <a:lnTo>
                    <a:pt x="3292195" y="1734934"/>
                  </a:lnTo>
                  <a:lnTo>
                    <a:pt x="3277730" y="1732737"/>
                  </a:lnTo>
                  <a:lnTo>
                    <a:pt x="3282607" y="1744256"/>
                  </a:lnTo>
                  <a:lnTo>
                    <a:pt x="3271824" y="1769021"/>
                  </a:lnTo>
                  <a:lnTo>
                    <a:pt x="3270783" y="1772424"/>
                  </a:lnTo>
                  <a:lnTo>
                    <a:pt x="3271228" y="1773491"/>
                  </a:lnTo>
                  <a:lnTo>
                    <a:pt x="3287738" y="1789658"/>
                  </a:lnTo>
                  <a:lnTo>
                    <a:pt x="3292792" y="1788287"/>
                  </a:lnTo>
                  <a:lnTo>
                    <a:pt x="3302812" y="1784197"/>
                  </a:lnTo>
                  <a:lnTo>
                    <a:pt x="3317049" y="1777911"/>
                  </a:lnTo>
                  <a:lnTo>
                    <a:pt x="3330054" y="1783168"/>
                  </a:lnTo>
                  <a:lnTo>
                    <a:pt x="3340303" y="1808137"/>
                  </a:lnTo>
                  <a:lnTo>
                    <a:pt x="3342030" y="1811261"/>
                  </a:lnTo>
                  <a:lnTo>
                    <a:pt x="3343122" y="1811705"/>
                  </a:lnTo>
                  <a:lnTo>
                    <a:pt x="3366465" y="1811705"/>
                  </a:lnTo>
                  <a:lnTo>
                    <a:pt x="3369056" y="1807235"/>
                  </a:lnTo>
                  <a:lnTo>
                    <a:pt x="3373196" y="1797380"/>
                  </a:lnTo>
                  <a:lnTo>
                    <a:pt x="3378720" y="1783067"/>
                  </a:lnTo>
                  <a:lnTo>
                    <a:pt x="3391725" y="1777809"/>
                  </a:lnTo>
                  <a:lnTo>
                    <a:pt x="3416985" y="1788388"/>
                  </a:lnTo>
                  <a:lnTo>
                    <a:pt x="3420465" y="1789404"/>
                  </a:lnTo>
                  <a:lnTo>
                    <a:pt x="3421557" y="1788972"/>
                  </a:lnTo>
                  <a:lnTo>
                    <a:pt x="3438080" y="1772805"/>
                  </a:lnTo>
                  <a:lnTo>
                    <a:pt x="3436696" y="1767852"/>
                  </a:lnTo>
                  <a:lnTo>
                    <a:pt x="3432505" y="1758022"/>
                  </a:lnTo>
                  <a:lnTo>
                    <a:pt x="3426066" y="1744091"/>
                  </a:lnTo>
                  <a:lnTo>
                    <a:pt x="3431425" y="1731365"/>
                  </a:lnTo>
                  <a:lnTo>
                    <a:pt x="3456952" y="1721319"/>
                  </a:lnTo>
                  <a:lnTo>
                    <a:pt x="3460140" y="1719630"/>
                  </a:lnTo>
                  <a:lnTo>
                    <a:pt x="3460597" y="1718564"/>
                  </a:lnTo>
                  <a:lnTo>
                    <a:pt x="3460610" y="16950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7649087" y="5527930"/>
              <a:ext cx="242570" cy="70485"/>
            </a:xfrm>
            <a:custGeom>
              <a:avLst/>
              <a:gdLst/>
              <a:ahLst/>
              <a:cxnLst/>
              <a:rect l="l" t="t" r="r" b="b"/>
              <a:pathLst>
                <a:path w="242570" h="70485">
                  <a:moveTo>
                    <a:pt x="0" y="0"/>
                  </a:moveTo>
                  <a:lnTo>
                    <a:pt x="0" y="70167"/>
                  </a:lnTo>
                  <a:lnTo>
                    <a:pt x="242506" y="70167"/>
                  </a:lnTo>
                  <a:lnTo>
                    <a:pt x="242506" y="24599"/>
                  </a:lnTo>
                  <a:lnTo>
                    <a:pt x="224675" y="23152"/>
                  </a:lnTo>
                  <a:lnTo>
                    <a:pt x="224675" y="52323"/>
                  </a:lnTo>
                  <a:lnTo>
                    <a:pt x="17868" y="52323"/>
                  </a:lnTo>
                  <a:lnTo>
                    <a:pt x="17868" y="18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7649095" y="5438570"/>
              <a:ext cx="242570" cy="114300"/>
            </a:xfrm>
            <a:custGeom>
              <a:avLst/>
              <a:gdLst/>
              <a:ahLst/>
              <a:cxnLst/>
              <a:rect l="l" t="t" r="r" b="b"/>
              <a:pathLst>
                <a:path w="242570" h="114300">
                  <a:moveTo>
                    <a:pt x="242519" y="0"/>
                  </a:moveTo>
                  <a:lnTo>
                    <a:pt x="0" y="0"/>
                  </a:lnTo>
                  <a:lnTo>
                    <a:pt x="0" y="89357"/>
                  </a:lnTo>
                  <a:lnTo>
                    <a:pt x="17843" y="91249"/>
                  </a:lnTo>
                  <a:lnTo>
                    <a:pt x="17843" y="17843"/>
                  </a:lnTo>
                  <a:lnTo>
                    <a:pt x="224650" y="17843"/>
                  </a:lnTo>
                  <a:lnTo>
                    <a:pt x="224650" y="112522"/>
                  </a:lnTo>
                  <a:lnTo>
                    <a:pt x="242519" y="113969"/>
                  </a:lnTo>
                  <a:lnTo>
                    <a:pt x="24251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038185" y="5421627"/>
              <a:ext cx="79413" cy="79413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52184" y="5421645"/>
              <a:ext cx="79425" cy="79387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4745393" y="5444121"/>
              <a:ext cx="3486785" cy="171450"/>
            </a:xfrm>
            <a:custGeom>
              <a:avLst/>
              <a:gdLst/>
              <a:ahLst/>
              <a:cxnLst/>
              <a:rect l="l" t="t" r="r" b="b"/>
              <a:pathLst>
                <a:path w="3486784" h="171450">
                  <a:moveTo>
                    <a:pt x="116306" y="81876"/>
                  </a:moveTo>
                  <a:lnTo>
                    <a:pt x="0" y="0"/>
                  </a:lnTo>
                  <a:lnTo>
                    <a:pt x="0" y="95745"/>
                  </a:lnTo>
                  <a:lnTo>
                    <a:pt x="19939" y="101549"/>
                  </a:lnTo>
                  <a:lnTo>
                    <a:pt x="39776" y="105498"/>
                  </a:lnTo>
                  <a:lnTo>
                    <a:pt x="59461" y="107670"/>
                  </a:lnTo>
                  <a:lnTo>
                    <a:pt x="78968" y="108165"/>
                  </a:lnTo>
                  <a:lnTo>
                    <a:pt x="116306" y="81876"/>
                  </a:lnTo>
                  <a:close/>
                </a:path>
                <a:path w="3486784" h="171450">
                  <a:moveTo>
                    <a:pt x="3372193" y="153085"/>
                  </a:moveTo>
                  <a:lnTo>
                    <a:pt x="3310636" y="153085"/>
                  </a:lnTo>
                  <a:lnTo>
                    <a:pt x="3310636" y="91516"/>
                  </a:lnTo>
                  <a:lnTo>
                    <a:pt x="3292767" y="91516"/>
                  </a:lnTo>
                  <a:lnTo>
                    <a:pt x="3292767" y="170942"/>
                  </a:lnTo>
                  <a:lnTo>
                    <a:pt x="3372193" y="170942"/>
                  </a:lnTo>
                  <a:lnTo>
                    <a:pt x="3372193" y="153085"/>
                  </a:lnTo>
                  <a:close/>
                </a:path>
                <a:path w="3486784" h="171450">
                  <a:moveTo>
                    <a:pt x="3486200" y="91516"/>
                  </a:moveTo>
                  <a:lnTo>
                    <a:pt x="3468357" y="91516"/>
                  </a:lnTo>
                  <a:lnTo>
                    <a:pt x="3468357" y="153098"/>
                  </a:lnTo>
                  <a:lnTo>
                    <a:pt x="3406787" y="153098"/>
                  </a:lnTo>
                  <a:lnTo>
                    <a:pt x="3406787" y="170942"/>
                  </a:lnTo>
                  <a:lnTo>
                    <a:pt x="3486200" y="170942"/>
                  </a:lnTo>
                  <a:lnTo>
                    <a:pt x="3486200" y="915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4745393" y="5535663"/>
              <a:ext cx="163830" cy="72390"/>
            </a:xfrm>
            <a:custGeom>
              <a:avLst/>
              <a:gdLst/>
              <a:ahLst/>
              <a:cxnLst/>
              <a:rect l="l" t="t" r="r" b="b"/>
              <a:pathLst>
                <a:path w="163829" h="72389">
                  <a:moveTo>
                    <a:pt x="78968" y="16624"/>
                  </a:moveTo>
                  <a:lnTo>
                    <a:pt x="59461" y="16129"/>
                  </a:lnTo>
                  <a:lnTo>
                    <a:pt x="39776" y="13944"/>
                  </a:lnTo>
                  <a:lnTo>
                    <a:pt x="19939" y="10007"/>
                  </a:lnTo>
                  <a:lnTo>
                    <a:pt x="0" y="4191"/>
                  </a:lnTo>
                  <a:lnTo>
                    <a:pt x="0" y="72186"/>
                  </a:lnTo>
                  <a:lnTo>
                    <a:pt x="78968" y="16624"/>
                  </a:lnTo>
                  <a:close/>
                </a:path>
                <a:path w="163829" h="72389">
                  <a:moveTo>
                    <a:pt x="163753" y="0"/>
                  </a:moveTo>
                  <a:lnTo>
                    <a:pt x="157010" y="2451"/>
                  </a:lnTo>
                  <a:lnTo>
                    <a:pt x="150215" y="4699"/>
                  </a:lnTo>
                  <a:lnTo>
                    <a:pt x="143383" y="6781"/>
                  </a:lnTo>
                  <a:lnTo>
                    <a:pt x="136499" y="8674"/>
                  </a:lnTo>
                  <a:lnTo>
                    <a:pt x="136499" y="72186"/>
                  </a:lnTo>
                  <a:lnTo>
                    <a:pt x="163753" y="72186"/>
                  </a:lnTo>
                  <a:lnTo>
                    <a:pt x="163753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415358" y="5444108"/>
              <a:ext cx="494030" cy="100330"/>
            </a:xfrm>
            <a:custGeom>
              <a:avLst/>
              <a:gdLst/>
              <a:ahLst/>
              <a:cxnLst/>
              <a:rect l="l" t="t" r="r" b="b"/>
              <a:pathLst>
                <a:path w="494029" h="100329">
                  <a:moveTo>
                    <a:pt x="109283" y="76936"/>
                  </a:moveTo>
                  <a:lnTo>
                    <a:pt x="0" y="0"/>
                  </a:lnTo>
                  <a:lnTo>
                    <a:pt x="0" y="88430"/>
                  </a:lnTo>
                  <a:lnTo>
                    <a:pt x="27190" y="97180"/>
                  </a:lnTo>
                  <a:lnTo>
                    <a:pt x="54889" y="97066"/>
                  </a:lnTo>
                  <a:lnTo>
                    <a:pt x="82473" y="89763"/>
                  </a:lnTo>
                  <a:lnTo>
                    <a:pt x="109283" y="76936"/>
                  </a:lnTo>
                  <a:close/>
                </a:path>
                <a:path w="494029" h="100329">
                  <a:moveTo>
                    <a:pt x="493788" y="12"/>
                  </a:moveTo>
                  <a:lnTo>
                    <a:pt x="466534" y="12"/>
                  </a:lnTo>
                  <a:lnTo>
                    <a:pt x="466534" y="100241"/>
                  </a:lnTo>
                  <a:lnTo>
                    <a:pt x="480250" y="96266"/>
                  </a:lnTo>
                  <a:lnTo>
                    <a:pt x="493788" y="91567"/>
                  </a:lnTo>
                  <a:lnTo>
                    <a:pt x="493788" y="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415358" y="5521036"/>
              <a:ext cx="116839" cy="86995"/>
            </a:xfrm>
            <a:custGeom>
              <a:avLst/>
              <a:gdLst/>
              <a:ahLst/>
              <a:cxnLst/>
              <a:rect l="l" t="t" r="r" b="b"/>
              <a:pathLst>
                <a:path w="116839" h="86995">
                  <a:moveTo>
                    <a:pt x="109270" y="0"/>
                  </a:moveTo>
                  <a:lnTo>
                    <a:pt x="82476" y="12834"/>
                  </a:lnTo>
                  <a:lnTo>
                    <a:pt x="54906" y="20134"/>
                  </a:lnTo>
                  <a:lnTo>
                    <a:pt x="27201" y="20240"/>
                  </a:lnTo>
                  <a:lnTo>
                    <a:pt x="0" y="11493"/>
                  </a:lnTo>
                  <a:lnTo>
                    <a:pt x="0" y="86804"/>
                  </a:lnTo>
                  <a:lnTo>
                    <a:pt x="116306" y="4940"/>
                  </a:lnTo>
                  <a:lnTo>
                    <a:pt x="109270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085321" y="5444114"/>
              <a:ext cx="116839" cy="110489"/>
            </a:xfrm>
            <a:custGeom>
              <a:avLst/>
              <a:gdLst/>
              <a:ahLst/>
              <a:cxnLst/>
              <a:rect l="l" t="t" r="r" b="b"/>
              <a:pathLst>
                <a:path w="116839" h="110489">
                  <a:moveTo>
                    <a:pt x="116306" y="0"/>
                  </a:moveTo>
                  <a:lnTo>
                    <a:pt x="0" y="81876"/>
                  </a:lnTo>
                  <a:lnTo>
                    <a:pt x="40157" y="110134"/>
                  </a:lnTo>
                  <a:lnTo>
                    <a:pt x="60174" y="105069"/>
                  </a:lnTo>
                  <a:lnTo>
                    <a:pt x="79470" y="97674"/>
                  </a:lnTo>
                  <a:lnTo>
                    <a:pt x="98146" y="88276"/>
                  </a:lnTo>
                  <a:lnTo>
                    <a:pt x="116306" y="77203"/>
                  </a:lnTo>
                  <a:lnTo>
                    <a:pt x="11630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4037888" y="5521312"/>
              <a:ext cx="163830" cy="86995"/>
            </a:xfrm>
            <a:custGeom>
              <a:avLst/>
              <a:gdLst/>
              <a:ahLst/>
              <a:cxnLst/>
              <a:rect l="l" t="t" r="r" b="b"/>
              <a:pathLst>
                <a:path w="163829" h="86995">
                  <a:moveTo>
                    <a:pt x="27254" y="31940"/>
                  </a:moveTo>
                  <a:lnTo>
                    <a:pt x="20574" y="30416"/>
                  </a:lnTo>
                  <a:lnTo>
                    <a:pt x="13817" y="28587"/>
                  </a:lnTo>
                  <a:lnTo>
                    <a:pt x="6959" y="26466"/>
                  </a:lnTo>
                  <a:lnTo>
                    <a:pt x="0" y="24015"/>
                  </a:lnTo>
                  <a:lnTo>
                    <a:pt x="0" y="86537"/>
                  </a:lnTo>
                  <a:lnTo>
                    <a:pt x="27254" y="86537"/>
                  </a:lnTo>
                  <a:lnTo>
                    <a:pt x="27254" y="31940"/>
                  </a:lnTo>
                  <a:close/>
                </a:path>
                <a:path w="163829" h="86995">
                  <a:moveTo>
                    <a:pt x="163728" y="0"/>
                  </a:moveTo>
                  <a:lnTo>
                    <a:pt x="145567" y="11074"/>
                  </a:lnTo>
                  <a:lnTo>
                    <a:pt x="126898" y="20485"/>
                  </a:lnTo>
                  <a:lnTo>
                    <a:pt x="107607" y="27876"/>
                  </a:lnTo>
                  <a:lnTo>
                    <a:pt x="87579" y="32931"/>
                  </a:lnTo>
                  <a:lnTo>
                    <a:pt x="163728" y="86525"/>
                  </a:lnTo>
                  <a:lnTo>
                    <a:pt x="163728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037892" y="5444114"/>
              <a:ext cx="27305" cy="109220"/>
            </a:xfrm>
            <a:custGeom>
              <a:avLst/>
              <a:gdLst/>
              <a:ahLst/>
              <a:cxnLst/>
              <a:rect l="l" t="t" r="r" b="b"/>
              <a:pathLst>
                <a:path w="27304" h="109220">
                  <a:moveTo>
                    <a:pt x="27254" y="0"/>
                  </a:moveTo>
                  <a:lnTo>
                    <a:pt x="0" y="0"/>
                  </a:lnTo>
                  <a:lnTo>
                    <a:pt x="0" y="101219"/>
                  </a:lnTo>
                  <a:lnTo>
                    <a:pt x="6958" y="103653"/>
                  </a:lnTo>
                  <a:lnTo>
                    <a:pt x="13817" y="105779"/>
                  </a:lnTo>
                  <a:lnTo>
                    <a:pt x="20581" y="107603"/>
                  </a:lnTo>
                  <a:lnTo>
                    <a:pt x="27254" y="109131"/>
                  </a:lnTo>
                  <a:lnTo>
                    <a:pt x="272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7308679" y="5502814"/>
              <a:ext cx="189865" cy="121285"/>
            </a:xfrm>
            <a:custGeom>
              <a:avLst/>
              <a:gdLst/>
              <a:ahLst/>
              <a:cxnLst/>
              <a:rect l="l" t="t" r="r" b="b"/>
              <a:pathLst>
                <a:path w="189865" h="121285">
                  <a:moveTo>
                    <a:pt x="179170" y="0"/>
                  </a:moveTo>
                  <a:lnTo>
                    <a:pt x="163112" y="9956"/>
                  </a:lnTo>
                  <a:lnTo>
                    <a:pt x="146727" y="18883"/>
                  </a:lnTo>
                  <a:lnTo>
                    <a:pt x="130034" y="26683"/>
                  </a:lnTo>
                  <a:lnTo>
                    <a:pt x="113054" y="33261"/>
                  </a:lnTo>
                  <a:lnTo>
                    <a:pt x="107751" y="40179"/>
                  </a:lnTo>
                  <a:lnTo>
                    <a:pt x="100853" y="45556"/>
                  </a:lnTo>
                  <a:lnTo>
                    <a:pt x="92673" y="49040"/>
                  </a:lnTo>
                  <a:lnTo>
                    <a:pt x="83527" y="50279"/>
                  </a:lnTo>
                  <a:lnTo>
                    <a:pt x="76351" y="50279"/>
                  </a:lnTo>
                  <a:lnTo>
                    <a:pt x="69684" y="48056"/>
                  </a:lnTo>
                  <a:lnTo>
                    <a:pt x="64185" y="44322"/>
                  </a:lnTo>
                  <a:lnTo>
                    <a:pt x="50031" y="45333"/>
                  </a:lnTo>
                  <a:lnTo>
                    <a:pt x="35770" y="45323"/>
                  </a:lnTo>
                  <a:lnTo>
                    <a:pt x="21406" y="44240"/>
                  </a:lnTo>
                  <a:lnTo>
                    <a:pt x="6946" y="42036"/>
                  </a:lnTo>
                  <a:lnTo>
                    <a:pt x="11822" y="53555"/>
                  </a:lnTo>
                  <a:lnTo>
                    <a:pt x="1037" y="78317"/>
                  </a:lnTo>
                  <a:lnTo>
                    <a:pt x="0" y="81720"/>
                  </a:lnTo>
                  <a:lnTo>
                    <a:pt x="443" y="82791"/>
                  </a:lnTo>
                  <a:lnTo>
                    <a:pt x="16953" y="98958"/>
                  </a:lnTo>
                  <a:lnTo>
                    <a:pt x="22005" y="97583"/>
                  </a:lnTo>
                  <a:lnTo>
                    <a:pt x="32028" y="93494"/>
                  </a:lnTo>
                  <a:lnTo>
                    <a:pt x="46265" y="87210"/>
                  </a:lnTo>
                  <a:lnTo>
                    <a:pt x="59270" y="92468"/>
                  </a:lnTo>
                  <a:lnTo>
                    <a:pt x="69514" y="117438"/>
                  </a:lnTo>
                  <a:lnTo>
                    <a:pt x="71241" y="120559"/>
                  </a:lnTo>
                  <a:lnTo>
                    <a:pt x="72338" y="121005"/>
                  </a:lnTo>
                  <a:lnTo>
                    <a:pt x="95681" y="121005"/>
                  </a:lnTo>
                  <a:lnTo>
                    <a:pt x="98276" y="116530"/>
                  </a:lnTo>
                  <a:lnTo>
                    <a:pt x="102413" y="106686"/>
                  </a:lnTo>
                  <a:lnTo>
                    <a:pt x="107936" y="92367"/>
                  </a:lnTo>
                  <a:lnTo>
                    <a:pt x="120941" y="87109"/>
                  </a:lnTo>
                  <a:lnTo>
                    <a:pt x="146206" y="97686"/>
                  </a:lnTo>
                  <a:lnTo>
                    <a:pt x="149678" y="98705"/>
                  </a:lnTo>
                  <a:lnTo>
                    <a:pt x="150773" y="98272"/>
                  </a:lnTo>
                  <a:lnTo>
                    <a:pt x="167296" y="82105"/>
                  </a:lnTo>
                  <a:lnTo>
                    <a:pt x="165906" y="77147"/>
                  </a:lnTo>
                  <a:lnTo>
                    <a:pt x="161722" y="67329"/>
                  </a:lnTo>
                  <a:lnTo>
                    <a:pt x="155282" y="53390"/>
                  </a:lnTo>
                  <a:lnTo>
                    <a:pt x="160641" y="40665"/>
                  </a:lnTo>
                  <a:lnTo>
                    <a:pt x="186166" y="30626"/>
                  </a:lnTo>
                  <a:lnTo>
                    <a:pt x="189357" y="28935"/>
                  </a:lnTo>
                  <a:lnTo>
                    <a:pt x="189813" y="27863"/>
                  </a:lnTo>
                  <a:lnTo>
                    <a:pt x="189826" y="4381"/>
                  </a:lnTo>
                  <a:lnTo>
                    <a:pt x="179170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285888" y="5415661"/>
              <a:ext cx="202565" cy="132715"/>
            </a:xfrm>
            <a:custGeom>
              <a:avLst/>
              <a:gdLst/>
              <a:ahLst/>
              <a:cxnLst/>
              <a:rect l="l" t="t" r="r" b="b"/>
              <a:pathLst>
                <a:path w="202565" h="132714">
                  <a:moveTo>
                    <a:pt x="201968" y="87160"/>
                  </a:moveTo>
                  <a:lnTo>
                    <a:pt x="193624" y="83858"/>
                  </a:lnTo>
                  <a:lnTo>
                    <a:pt x="183400" y="80213"/>
                  </a:lnTo>
                  <a:lnTo>
                    <a:pt x="178015" y="67462"/>
                  </a:lnTo>
                  <a:lnTo>
                    <a:pt x="188798" y="42684"/>
                  </a:lnTo>
                  <a:lnTo>
                    <a:pt x="189826" y="39281"/>
                  </a:lnTo>
                  <a:lnTo>
                    <a:pt x="189395" y="38201"/>
                  </a:lnTo>
                  <a:lnTo>
                    <a:pt x="172885" y="22072"/>
                  </a:lnTo>
                  <a:lnTo>
                    <a:pt x="167805" y="23444"/>
                  </a:lnTo>
                  <a:lnTo>
                    <a:pt x="157772" y="27533"/>
                  </a:lnTo>
                  <a:lnTo>
                    <a:pt x="143548" y="33820"/>
                  </a:lnTo>
                  <a:lnTo>
                    <a:pt x="130556" y="28562"/>
                  </a:lnTo>
                  <a:lnTo>
                    <a:pt x="120294" y="3568"/>
                  </a:lnTo>
                  <a:lnTo>
                    <a:pt x="118567" y="444"/>
                  </a:lnTo>
                  <a:lnTo>
                    <a:pt x="117475" y="0"/>
                  </a:lnTo>
                  <a:lnTo>
                    <a:pt x="94145" y="0"/>
                  </a:lnTo>
                  <a:lnTo>
                    <a:pt x="91554" y="4470"/>
                  </a:lnTo>
                  <a:lnTo>
                    <a:pt x="87426" y="14312"/>
                  </a:lnTo>
                  <a:lnTo>
                    <a:pt x="81902" y="28625"/>
                  </a:lnTo>
                  <a:lnTo>
                    <a:pt x="68922" y="33883"/>
                  </a:lnTo>
                  <a:lnTo>
                    <a:pt x="43624" y="23342"/>
                  </a:lnTo>
                  <a:lnTo>
                    <a:pt x="40144" y="22326"/>
                  </a:lnTo>
                  <a:lnTo>
                    <a:pt x="39065" y="22745"/>
                  </a:lnTo>
                  <a:lnTo>
                    <a:pt x="22567" y="38925"/>
                  </a:lnTo>
                  <a:lnTo>
                    <a:pt x="23939" y="43891"/>
                  </a:lnTo>
                  <a:lnTo>
                    <a:pt x="28105" y="53708"/>
                  </a:lnTo>
                  <a:lnTo>
                    <a:pt x="34531" y="67652"/>
                  </a:lnTo>
                  <a:lnTo>
                    <a:pt x="29171" y="80365"/>
                  </a:lnTo>
                  <a:lnTo>
                    <a:pt x="3644" y="90385"/>
                  </a:lnTo>
                  <a:lnTo>
                    <a:pt x="444" y="92062"/>
                  </a:lnTo>
                  <a:lnTo>
                    <a:pt x="0" y="93116"/>
                  </a:lnTo>
                  <a:lnTo>
                    <a:pt x="0" y="115976"/>
                  </a:lnTo>
                  <a:lnTo>
                    <a:pt x="4559" y="118529"/>
                  </a:lnTo>
                  <a:lnTo>
                    <a:pt x="14617" y="122593"/>
                  </a:lnTo>
                  <a:lnTo>
                    <a:pt x="29235" y="128003"/>
                  </a:lnTo>
                  <a:lnTo>
                    <a:pt x="29730" y="129184"/>
                  </a:lnTo>
                  <a:lnTo>
                    <a:pt x="44196" y="131394"/>
                  </a:lnTo>
                  <a:lnTo>
                    <a:pt x="58559" y="132486"/>
                  </a:lnTo>
                  <a:lnTo>
                    <a:pt x="72821" y="132499"/>
                  </a:lnTo>
                  <a:lnTo>
                    <a:pt x="86982" y="131483"/>
                  </a:lnTo>
                  <a:lnTo>
                    <a:pt x="80924" y="126250"/>
                  </a:lnTo>
                  <a:lnTo>
                    <a:pt x="76276" y="119773"/>
                  </a:lnTo>
                  <a:lnTo>
                    <a:pt x="73279" y="112293"/>
                  </a:lnTo>
                  <a:lnTo>
                    <a:pt x="72237" y="104076"/>
                  </a:lnTo>
                  <a:lnTo>
                    <a:pt x="74917" y="91122"/>
                  </a:lnTo>
                  <a:lnTo>
                    <a:pt x="82232" y="80530"/>
                  </a:lnTo>
                  <a:lnTo>
                    <a:pt x="93065" y="73380"/>
                  </a:lnTo>
                  <a:lnTo>
                    <a:pt x="106311" y="70751"/>
                  </a:lnTo>
                  <a:lnTo>
                    <a:pt x="119557" y="73380"/>
                  </a:lnTo>
                  <a:lnTo>
                    <a:pt x="130390" y="80530"/>
                  </a:lnTo>
                  <a:lnTo>
                    <a:pt x="137693" y="91122"/>
                  </a:lnTo>
                  <a:lnTo>
                    <a:pt x="140385" y="104076"/>
                  </a:lnTo>
                  <a:lnTo>
                    <a:pt x="140385" y="110045"/>
                  </a:lnTo>
                  <a:lnTo>
                    <a:pt x="138645" y="115570"/>
                  </a:lnTo>
                  <a:lnTo>
                    <a:pt x="135839" y="120408"/>
                  </a:lnTo>
                  <a:lnTo>
                    <a:pt x="152819" y="113842"/>
                  </a:lnTo>
                  <a:lnTo>
                    <a:pt x="169519" y="106045"/>
                  </a:lnTo>
                  <a:lnTo>
                    <a:pt x="185902" y="97116"/>
                  </a:lnTo>
                  <a:lnTo>
                    <a:pt x="201968" y="8716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8152180" y="5545124"/>
              <a:ext cx="80010" cy="70485"/>
            </a:xfrm>
            <a:custGeom>
              <a:avLst/>
              <a:gdLst/>
              <a:ahLst/>
              <a:cxnLst/>
              <a:rect l="l" t="t" r="r" b="b"/>
              <a:pathLst>
                <a:path w="80009" h="70485">
                  <a:moveTo>
                    <a:pt x="79413" y="0"/>
                  </a:moveTo>
                  <a:lnTo>
                    <a:pt x="67551" y="2031"/>
                  </a:lnTo>
                  <a:lnTo>
                    <a:pt x="61569" y="2920"/>
                  </a:lnTo>
                  <a:lnTo>
                    <a:pt x="61569" y="52069"/>
                  </a:lnTo>
                  <a:lnTo>
                    <a:pt x="0" y="52069"/>
                  </a:lnTo>
                  <a:lnTo>
                    <a:pt x="0" y="69926"/>
                  </a:lnTo>
                  <a:lnTo>
                    <a:pt x="79413" y="69926"/>
                  </a:lnTo>
                  <a:lnTo>
                    <a:pt x="79413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038185" y="5535637"/>
              <a:ext cx="193675" cy="24130"/>
            </a:xfrm>
            <a:custGeom>
              <a:avLst/>
              <a:gdLst/>
              <a:ahLst/>
              <a:cxnLst/>
              <a:rect l="l" t="t" r="r" b="b"/>
              <a:pathLst>
                <a:path w="193675" h="24129">
                  <a:moveTo>
                    <a:pt x="17856" y="0"/>
                  </a:moveTo>
                  <a:lnTo>
                    <a:pt x="0" y="0"/>
                  </a:lnTo>
                  <a:lnTo>
                    <a:pt x="0" y="23749"/>
                  </a:lnTo>
                  <a:lnTo>
                    <a:pt x="11887" y="23787"/>
                  </a:lnTo>
                  <a:lnTo>
                    <a:pt x="17856" y="23761"/>
                  </a:lnTo>
                  <a:lnTo>
                    <a:pt x="17856" y="0"/>
                  </a:lnTo>
                  <a:close/>
                </a:path>
                <a:path w="193675" h="24129">
                  <a:moveTo>
                    <a:pt x="193421" y="0"/>
                  </a:moveTo>
                  <a:lnTo>
                    <a:pt x="175552" y="0"/>
                  </a:lnTo>
                  <a:lnTo>
                    <a:pt x="175552" y="12420"/>
                  </a:lnTo>
                  <a:lnTo>
                    <a:pt x="181521" y="11506"/>
                  </a:lnTo>
                  <a:lnTo>
                    <a:pt x="193421" y="9474"/>
                  </a:lnTo>
                  <a:lnTo>
                    <a:pt x="1934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8038185" y="5559381"/>
              <a:ext cx="80010" cy="55880"/>
            </a:xfrm>
            <a:custGeom>
              <a:avLst/>
              <a:gdLst/>
              <a:ahLst/>
              <a:cxnLst/>
              <a:rect l="l" t="t" r="r" b="b"/>
              <a:pathLst>
                <a:path w="80009" h="55879">
                  <a:moveTo>
                    <a:pt x="17856" y="12"/>
                  </a:moveTo>
                  <a:lnTo>
                    <a:pt x="0" y="0"/>
                  </a:lnTo>
                  <a:lnTo>
                    <a:pt x="0" y="55676"/>
                  </a:lnTo>
                  <a:lnTo>
                    <a:pt x="79413" y="55676"/>
                  </a:lnTo>
                  <a:lnTo>
                    <a:pt x="79413" y="37846"/>
                  </a:lnTo>
                  <a:lnTo>
                    <a:pt x="17856" y="37846"/>
                  </a:lnTo>
                  <a:lnTo>
                    <a:pt x="17856" y="12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007274" y="4092714"/>
              <a:ext cx="387350" cy="584200"/>
            </a:xfrm>
            <a:custGeom>
              <a:avLst/>
              <a:gdLst/>
              <a:ahLst/>
              <a:cxnLst/>
              <a:rect l="l" t="t" r="r" b="b"/>
              <a:pathLst>
                <a:path w="387350" h="584200">
                  <a:moveTo>
                    <a:pt x="41338" y="0"/>
                  </a:moveTo>
                  <a:lnTo>
                    <a:pt x="33388" y="0"/>
                  </a:lnTo>
                  <a:lnTo>
                    <a:pt x="30822" y="457"/>
                  </a:lnTo>
                  <a:lnTo>
                    <a:pt x="20675" y="4432"/>
                  </a:lnTo>
                  <a:lnTo>
                    <a:pt x="15506" y="11747"/>
                  </a:lnTo>
                  <a:lnTo>
                    <a:pt x="0" y="496379"/>
                  </a:lnTo>
                  <a:lnTo>
                    <a:pt x="4406" y="503834"/>
                  </a:lnTo>
                  <a:lnTo>
                    <a:pt x="14541" y="508939"/>
                  </a:lnTo>
                  <a:lnTo>
                    <a:pt x="17741" y="509676"/>
                  </a:lnTo>
                  <a:lnTo>
                    <a:pt x="25463" y="509676"/>
                  </a:lnTo>
                  <a:lnTo>
                    <a:pt x="29997" y="508177"/>
                  </a:lnTo>
                  <a:lnTo>
                    <a:pt x="128955" y="430187"/>
                  </a:lnTo>
                  <a:lnTo>
                    <a:pt x="185953" y="575754"/>
                  </a:lnTo>
                  <a:lnTo>
                    <a:pt x="189903" y="579856"/>
                  </a:lnTo>
                  <a:lnTo>
                    <a:pt x="197573" y="583209"/>
                  </a:lnTo>
                  <a:lnTo>
                    <a:pt x="200380" y="583793"/>
                  </a:lnTo>
                  <a:lnTo>
                    <a:pt x="203212" y="583793"/>
                  </a:lnTo>
                  <a:lnTo>
                    <a:pt x="205778" y="583793"/>
                  </a:lnTo>
                  <a:lnTo>
                    <a:pt x="288924" y="551764"/>
                  </a:lnTo>
                  <a:lnTo>
                    <a:pt x="302049" y="533056"/>
                  </a:lnTo>
                  <a:lnTo>
                    <a:pt x="300621" y="524967"/>
                  </a:lnTo>
                  <a:lnTo>
                    <a:pt x="245643" y="384517"/>
                  </a:lnTo>
                  <a:lnTo>
                    <a:pt x="374548" y="374307"/>
                  </a:lnTo>
                  <a:lnTo>
                    <a:pt x="381457" y="369087"/>
                  </a:lnTo>
                  <a:lnTo>
                    <a:pt x="387070" y="354025"/>
                  </a:lnTo>
                  <a:lnTo>
                    <a:pt x="385254" y="345541"/>
                  </a:lnTo>
                  <a:lnTo>
                    <a:pt x="46685" y="2133"/>
                  </a:lnTo>
                  <a:lnTo>
                    <a:pt x="41338" y="0"/>
                  </a:lnTo>
                  <a:close/>
                </a:path>
              </a:pathLst>
            </a:custGeom>
            <a:solidFill>
              <a:srgbClr val="01020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7028192" y="4113390"/>
              <a:ext cx="344170" cy="542925"/>
            </a:xfrm>
            <a:custGeom>
              <a:avLst/>
              <a:gdLst/>
              <a:ahLst/>
              <a:cxnLst/>
              <a:rect l="l" t="t" r="r" b="b"/>
              <a:pathLst>
                <a:path w="344170" h="542925">
                  <a:moveTo>
                    <a:pt x="343966" y="333667"/>
                  </a:moveTo>
                  <a:lnTo>
                    <a:pt x="296557" y="285584"/>
                  </a:lnTo>
                  <a:lnTo>
                    <a:pt x="14998" y="0"/>
                  </a:lnTo>
                  <a:lnTo>
                    <a:pt x="10541" y="138811"/>
                  </a:lnTo>
                  <a:lnTo>
                    <a:pt x="0" y="468337"/>
                  </a:lnTo>
                  <a:lnTo>
                    <a:pt x="117132" y="376021"/>
                  </a:lnTo>
                  <a:lnTo>
                    <a:pt x="182308" y="542442"/>
                  </a:lnTo>
                  <a:lnTo>
                    <a:pt x="260451" y="511835"/>
                  </a:lnTo>
                  <a:lnTo>
                    <a:pt x="195300" y="345427"/>
                  </a:lnTo>
                  <a:lnTo>
                    <a:pt x="343966" y="333667"/>
                  </a:lnTo>
                  <a:close/>
                </a:path>
              </a:pathLst>
            </a:custGeom>
            <a:solidFill>
              <a:srgbClr val="F4F5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7028179" y="4398968"/>
              <a:ext cx="344170" cy="257175"/>
            </a:xfrm>
            <a:custGeom>
              <a:avLst/>
              <a:gdLst/>
              <a:ahLst/>
              <a:cxnLst/>
              <a:rect l="l" t="t" r="r" b="b"/>
              <a:pathLst>
                <a:path w="344170" h="257175">
                  <a:moveTo>
                    <a:pt x="296570" y="0"/>
                  </a:moveTo>
                  <a:lnTo>
                    <a:pt x="258593" y="22373"/>
                  </a:lnTo>
                  <a:lnTo>
                    <a:pt x="216966" y="37902"/>
                  </a:lnTo>
                  <a:lnTo>
                    <a:pt x="172624" y="46693"/>
                  </a:lnTo>
                  <a:lnTo>
                    <a:pt x="126505" y="48850"/>
                  </a:lnTo>
                  <a:lnTo>
                    <a:pt x="79543" y="44482"/>
                  </a:lnTo>
                  <a:lnTo>
                    <a:pt x="32677" y="33693"/>
                  </a:lnTo>
                  <a:lnTo>
                    <a:pt x="5232" y="20243"/>
                  </a:lnTo>
                  <a:lnTo>
                    <a:pt x="0" y="182753"/>
                  </a:lnTo>
                  <a:lnTo>
                    <a:pt x="117132" y="90449"/>
                  </a:lnTo>
                  <a:lnTo>
                    <a:pt x="182295" y="256870"/>
                  </a:lnTo>
                  <a:lnTo>
                    <a:pt x="260464" y="226250"/>
                  </a:lnTo>
                  <a:lnTo>
                    <a:pt x="195313" y="59842"/>
                  </a:lnTo>
                  <a:lnTo>
                    <a:pt x="343966" y="48069"/>
                  </a:lnTo>
                  <a:lnTo>
                    <a:pt x="296570" y="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924947" y="2847390"/>
              <a:ext cx="4353560" cy="852805"/>
            </a:xfrm>
            <a:custGeom>
              <a:avLst/>
              <a:gdLst/>
              <a:ahLst/>
              <a:cxnLst/>
              <a:rect l="l" t="t" r="r" b="b"/>
              <a:pathLst>
                <a:path w="4353559" h="852804">
                  <a:moveTo>
                    <a:pt x="12700" y="287566"/>
                  </a:moveTo>
                  <a:lnTo>
                    <a:pt x="12471" y="282981"/>
                  </a:lnTo>
                  <a:lnTo>
                    <a:pt x="11353" y="278384"/>
                  </a:lnTo>
                  <a:lnTo>
                    <a:pt x="6350" y="273812"/>
                  </a:lnTo>
                  <a:lnTo>
                    <a:pt x="1320" y="278384"/>
                  </a:lnTo>
                  <a:lnTo>
                    <a:pt x="215" y="282981"/>
                  </a:lnTo>
                  <a:lnTo>
                    <a:pt x="0" y="287566"/>
                  </a:lnTo>
                  <a:lnTo>
                    <a:pt x="190" y="292150"/>
                  </a:lnTo>
                  <a:lnTo>
                    <a:pt x="1320" y="296748"/>
                  </a:lnTo>
                  <a:lnTo>
                    <a:pt x="6350" y="301320"/>
                  </a:lnTo>
                  <a:lnTo>
                    <a:pt x="11379" y="296748"/>
                  </a:lnTo>
                  <a:lnTo>
                    <a:pt x="12496" y="292150"/>
                  </a:lnTo>
                  <a:lnTo>
                    <a:pt x="12700" y="287566"/>
                  </a:lnTo>
                  <a:close/>
                </a:path>
                <a:path w="4353559" h="852804">
                  <a:moveTo>
                    <a:pt x="273050" y="1816"/>
                  </a:moveTo>
                  <a:lnTo>
                    <a:pt x="249885" y="0"/>
                  </a:lnTo>
                  <a:lnTo>
                    <a:pt x="226593" y="228"/>
                  </a:lnTo>
                  <a:lnTo>
                    <a:pt x="203327" y="2349"/>
                  </a:lnTo>
                  <a:lnTo>
                    <a:pt x="157378" y="11722"/>
                  </a:lnTo>
                  <a:lnTo>
                    <a:pt x="113538" y="29210"/>
                  </a:lnTo>
                  <a:lnTo>
                    <a:pt x="74015" y="55460"/>
                  </a:lnTo>
                  <a:lnTo>
                    <a:pt x="41935" y="90487"/>
                  </a:lnTo>
                  <a:lnTo>
                    <a:pt x="19913" y="132308"/>
                  </a:lnTo>
                  <a:lnTo>
                    <a:pt x="8407" y="177634"/>
                  </a:lnTo>
                  <a:lnTo>
                    <a:pt x="6350" y="200787"/>
                  </a:lnTo>
                  <a:lnTo>
                    <a:pt x="11785" y="178320"/>
                  </a:lnTo>
                  <a:lnTo>
                    <a:pt x="14947" y="167309"/>
                  </a:lnTo>
                  <a:lnTo>
                    <a:pt x="32499" y="125374"/>
                  </a:lnTo>
                  <a:lnTo>
                    <a:pt x="65570" y="80200"/>
                  </a:lnTo>
                  <a:lnTo>
                    <a:pt x="100076" y="51790"/>
                  </a:lnTo>
                  <a:lnTo>
                    <a:pt x="139623" y="30454"/>
                  </a:lnTo>
                  <a:lnTo>
                    <a:pt x="182460" y="15621"/>
                  </a:lnTo>
                  <a:lnTo>
                    <a:pt x="238569" y="4673"/>
                  </a:lnTo>
                  <a:lnTo>
                    <a:pt x="261493" y="2451"/>
                  </a:lnTo>
                  <a:lnTo>
                    <a:pt x="273050" y="1816"/>
                  </a:lnTo>
                  <a:close/>
                </a:path>
                <a:path w="4353559" h="852804">
                  <a:moveTo>
                    <a:pt x="1908594" y="835787"/>
                  </a:moveTo>
                  <a:lnTo>
                    <a:pt x="1901825" y="833907"/>
                  </a:lnTo>
                  <a:lnTo>
                    <a:pt x="1897024" y="835406"/>
                  </a:lnTo>
                  <a:lnTo>
                    <a:pt x="1892681" y="837704"/>
                  </a:lnTo>
                  <a:lnTo>
                    <a:pt x="1888566" y="840359"/>
                  </a:lnTo>
                  <a:lnTo>
                    <a:pt x="1884895" y="843800"/>
                  </a:lnTo>
                  <a:lnTo>
                    <a:pt x="1883194" y="850595"/>
                  </a:lnTo>
                  <a:lnTo>
                    <a:pt x="1889937" y="852449"/>
                  </a:lnTo>
                  <a:lnTo>
                    <a:pt x="1908594" y="835787"/>
                  </a:lnTo>
                  <a:close/>
                </a:path>
                <a:path w="4353559" h="852804">
                  <a:moveTo>
                    <a:pt x="2431402" y="810387"/>
                  </a:moveTo>
                  <a:lnTo>
                    <a:pt x="2389378" y="789533"/>
                  </a:lnTo>
                  <a:lnTo>
                    <a:pt x="2330970" y="766724"/>
                  </a:lnTo>
                  <a:lnTo>
                    <a:pt x="2285403" y="754418"/>
                  </a:lnTo>
                  <a:lnTo>
                    <a:pt x="2238794" y="746417"/>
                  </a:lnTo>
                  <a:lnTo>
                    <a:pt x="2191575" y="743115"/>
                  </a:lnTo>
                  <a:lnTo>
                    <a:pt x="2159990" y="743661"/>
                  </a:lnTo>
                  <a:lnTo>
                    <a:pt x="2097366" y="751230"/>
                  </a:lnTo>
                  <a:lnTo>
                    <a:pt x="2051519" y="762711"/>
                  </a:lnTo>
                  <a:lnTo>
                    <a:pt x="2007311" y="779195"/>
                  </a:lnTo>
                  <a:lnTo>
                    <a:pt x="1965883" y="801458"/>
                  </a:lnTo>
                  <a:lnTo>
                    <a:pt x="1953044" y="810387"/>
                  </a:lnTo>
                  <a:lnTo>
                    <a:pt x="1980869" y="796480"/>
                  </a:lnTo>
                  <a:lnTo>
                    <a:pt x="2009622" y="784885"/>
                  </a:lnTo>
                  <a:lnTo>
                    <a:pt x="2069007" y="767816"/>
                  </a:lnTo>
                  <a:lnTo>
                    <a:pt x="2129828" y="758240"/>
                  </a:lnTo>
                  <a:lnTo>
                    <a:pt x="2191321" y="755802"/>
                  </a:lnTo>
                  <a:lnTo>
                    <a:pt x="2198992" y="756056"/>
                  </a:lnTo>
                  <a:lnTo>
                    <a:pt x="2237422" y="758609"/>
                  </a:lnTo>
                  <a:lnTo>
                    <a:pt x="2283180" y="765314"/>
                  </a:lnTo>
                  <a:lnTo>
                    <a:pt x="2328481" y="775246"/>
                  </a:lnTo>
                  <a:lnTo>
                    <a:pt x="2372944" y="788860"/>
                  </a:lnTo>
                  <a:lnTo>
                    <a:pt x="2416695" y="805053"/>
                  </a:lnTo>
                  <a:lnTo>
                    <a:pt x="2431402" y="810387"/>
                  </a:lnTo>
                  <a:close/>
                </a:path>
                <a:path w="4353559" h="852804">
                  <a:moveTo>
                    <a:pt x="2477973" y="846366"/>
                  </a:moveTo>
                  <a:lnTo>
                    <a:pt x="2463685" y="826770"/>
                  </a:lnTo>
                  <a:lnTo>
                    <a:pt x="2456802" y="827316"/>
                  </a:lnTo>
                  <a:lnTo>
                    <a:pt x="2471077" y="846937"/>
                  </a:lnTo>
                  <a:lnTo>
                    <a:pt x="2477973" y="846366"/>
                  </a:lnTo>
                  <a:close/>
                </a:path>
                <a:path w="4353559" h="852804">
                  <a:moveTo>
                    <a:pt x="4346994" y="200787"/>
                  </a:moveTo>
                  <a:lnTo>
                    <a:pt x="4340441" y="154711"/>
                  </a:lnTo>
                  <a:lnTo>
                    <a:pt x="4323753" y="110756"/>
                  </a:lnTo>
                  <a:lnTo>
                    <a:pt x="4296473" y="71970"/>
                  </a:lnTo>
                  <a:lnTo>
                    <a:pt x="4260278" y="41211"/>
                  </a:lnTo>
                  <a:lnTo>
                    <a:pt x="4218254" y="19392"/>
                  </a:lnTo>
                  <a:lnTo>
                    <a:pt x="4173118" y="6159"/>
                  </a:lnTo>
                  <a:lnTo>
                    <a:pt x="4126738" y="228"/>
                  </a:lnTo>
                  <a:lnTo>
                    <a:pt x="4103459" y="0"/>
                  </a:lnTo>
                  <a:lnTo>
                    <a:pt x="4080294" y="1816"/>
                  </a:lnTo>
                  <a:lnTo>
                    <a:pt x="4091838" y="2451"/>
                  </a:lnTo>
                  <a:lnTo>
                    <a:pt x="4103332" y="3390"/>
                  </a:lnTo>
                  <a:lnTo>
                    <a:pt x="4148683" y="10261"/>
                  </a:lnTo>
                  <a:lnTo>
                    <a:pt x="4192574" y="22326"/>
                  </a:lnTo>
                  <a:lnTo>
                    <a:pt x="4234002" y="40208"/>
                  </a:lnTo>
                  <a:lnTo>
                    <a:pt x="4271340" y="65011"/>
                  </a:lnTo>
                  <a:lnTo>
                    <a:pt x="4302417" y="97129"/>
                  </a:lnTo>
                  <a:lnTo>
                    <a:pt x="4326001" y="135458"/>
                  </a:lnTo>
                  <a:lnTo>
                    <a:pt x="4341546" y="178320"/>
                  </a:lnTo>
                  <a:lnTo>
                    <a:pt x="4346994" y="200787"/>
                  </a:lnTo>
                  <a:close/>
                </a:path>
                <a:path w="4353559" h="852804">
                  <a:moveTo>
                    <a:pt x="4353344" y="287566"/>
                  </a:moveTo>
                  <a:lnTo>
                    <a:pt x="4353115" y="282981"/>
                  </a:lnTo>
                  <a:lnTo>
                    <a:pt x="4351998" y="278384"/>
                  </a:lnTo>
                  <a:lnTo>
                    <a:pt x="4346994" y="273812"/>
                  </a:lnTo>
                  <a:lnTo>
                    <a:pt x="4341965" y="278384"/>
                  </a:lnTo>
                  <a:lnTo>
                    <a:pt x="4340860" y="282981"/>
                  </a:lnTo>
                  <a:lnTo>
                    <a:pt x="4340644" y="287566"/>
                  </a:lnTo>
                  <a:lnTo>
                    <a:pt x="4340834" y="292150"/>
                  </a:lnTo>
                  <a:lnTo>
                    <a:pt x="4341965" y="296748"/>
                  </a:lnTo>
                  <a:lnTo>
                    <a:pt x="4346994" y="301320"/>
                  </a:lnTo>
                  <a:lnTo>
                    <a:pt x="4352023" y="296748"/>
                  </a:lnTo>
                  <a:lnTo>
                    <a:pt x="4353141" y="292150"/>
                  </a:lnTo>
                  <a:lnTo>
                    <a:pt x="4353344" y="28756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5626100" y="4084281"/>
              <a:ext cx="144780" cy="144780"/>
            </a:xfrm>
            <a:custGeom>
              <a:avLst/>
              <a:gdLst/>
              <a:ahLst/>
              <a:cxnLst/>
              <a:rect l="l" t="t" r="r" b="b"/>
              <a:pathLst>
                <a:path w="144779" h="144779">
                  <a:moveTo>
                    <a:pt x="119062" y="144462"/>
                  </a:moveTo>
                  <a:lnTo>
                    <a:pt x="98729" y="131559"/>
                  </a:lnTo>
                  <a:lnTo>
                    <a:pt x="89001" y="124625"/>
                  </a:lnTo>
                  <a:lnTo>
                    <a:pt x="73571" y="112102"/>
                  </a:lnTo>
                  <a:lnTo>
                    <a:pt x="68021" y="106387"/>
                  </a:lnTo>
                  <a:lnTo>
                    <a:pt x="62217" y="100990"/>
                  </a:lnTo>
                  <a:lnTo>
                    <a:pt x="56934" y="95072"/>
                  </a:lnTo>
                  <a:lnTo>
                    <a:pt x="51384" y="89395"/>
                  </a:lnTo>
                  <a:lnTo>
                    <a:pt x="46659" y="83007"/>
                  </a:lnTo>
                  <a:lnTo>
                    <a:pt x="19989" y="43599"/>
                  </a:lnTo>
                  <a:lnTo>
                    <a:pt x="0" y="0"/>
                  </a:lnTo>
                  <a:lnTo>
                    <a:pt x="6324" y="23393"/>
                  </a:lnTo>
                  <a:lnTo>
                    <a:pt x="27597" y="67094"/>
                  </a:lnTo>
                  <a:lnTo>
                    <a:pt x="58153" y="105041"/>
                  </a:lnTo>
                  <a:lnTo>
                    <a:pt x="97129" y="134162"/>
                  </a:lnTo>
                  <a:lnTo>
                    <a:pt x="107975" y="139623"/>
                  </a:lnTo>
                  <a:lnTo>
                    <a:pt x="119062" y="144462"/>
                  </a:lnTo>
                  <a:close/>
                </a:path>
                <a:path w="144779" h="144779">
                  <a:moveTo>
                    <a:pt x="144462" y="144462"/>
                  </a:moveTo>
                  <a:lnTo>
                    <a:pt x="130175" y="130175"/>
                  </a:lnTo>
                  <a:lnTo>
                    <a:pt x="130810" y="134302"/>
                  </a:lnTo>
                  <a:lnTo>
                    <a:pt x="144462" y="144462"/>
                  </a:lnTo>
                  <a:close/>
                </a:path>
              </a:pathLst>
            </a:custGeom>
            <a:solidFill>
              <a:srgbClr val="4D602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5983287" y="4092727"/>
              <a:ext cx="236854" cy="54610"/>
            </a:xfrm>
            <a:custGeom>
              <a:avLst/>
              <a:gdLst/>
              <a:ahLst/>
              <a:cxnLst/>
              <a:rect l="l" t="t" r="r" b="b"/>
              <a:pathLst>
                <a:path w="236854" h="54610">
                  <a:moveTo>
                    <a:pt x="201612" y="50292"/>
                  </a:moveTo>
                  <a:lnTo>
                    <a:pt x="162483" y="48094"/>
                  </a:lnTo>
                  <a:lnTo>
                    <a:pt x="124091" y="40982"/>
                  </a:lnTo>
                  <a:lnTo>
                    <a:pt x="86334" y="30721"/>
                  </a:lnTo>
                  <a:lnTo>
                    <a:pt x="36804" y="13957"/>
                  </a:lnTo>
                  <a:lnTo>
                    <a:pt x="0" y="0"/>
                  </a:lnTo>
                  <a:lnTo>
                    <a:pt x="11531" y="6337"/>
                  </a:lnTo>
                  <a:lnTo>
                    <a:pt x="47396" y="22910"/>
                  </a:lnTo>
                  <a:lnTo>
                    <a:pt x="84543" y="36487"/>
                  </a:lnTo>
                  <a:lnTo>
                    <a:pt x="122821" y="46647"/>
                  </a:lnTo>
                  <a:lnTo>
                    <a:pt x="162102" y="52146"/>
                  </a:lnTo>
                  <a:lnTo>
                    <a:pt x="175336" y="52539"/>
                  </a:lnTo>
                  <a:lnTo>
                    <a:pt x="188531" y="51993"/>
                  </a:lnTo>
                  <a:lnTo>
                    <a:pt x="201612" y="50292"/>
                  </a:lnTo>
                  <a:close/>
                </a:path>
                <a:path w="236854" h="54610">
                  <a:moveTo>
                    <a:pt x="236537" y="51320"/>
                  </a:moveTo>
                  <a:lnTo>
                    <a:pt x="234416" y="48831"/>
                  </a:lnTo>
                  <a:lnTo>
                    <a:pt x="232308" y="48260"/>
                  </a:lnTo>
                  <a:lnTo>
                    <a:pt x="230187" y="48145"/>
                  </a:lnTo>
                  <a:lnTo>
                    <a:pt x="228066" y="48272"/>
                  </a:lnTo>
                  <a:lnTo>
                    <a:pt x="225958" y="48856"/>
                  </a:lnTo>
                  <a:lnTo>
                    <a:pt x="223837" y="51320"/>
                  </a:lnTo>
                  <a:lnTo>
                    <a:pt x="225958" y="53784"/>
                  </a:lnTo>
                  <a:lnTo>
                    <a:pt x="228066" y="54356"/>
                  </a:lnTo>
                  <a:lnTo>
                    <a:pt x="230187" y="54495"/>
                  </a:lnTo>
                  <a:lnTo>
                    <a:pt x="232308" y="54381"/>
                  </a:lnTo>
                  <a:lnTo>
                    <a:pt x="234416" y="53809"/>
                  </a:lnTo>
                  <a:lnTo>
                    <a:pt x="236537" y="5132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5" name="object 4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338887" y="4127134"/>
              <a:ext cx="217487" cy="138112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7061200" y="4399991"/>
              <a:ext cx="165100" cy="25400"/>
            </a:xfrm>
            <a:custGeom>
              <a:avLst/>
              <a:gdLst/>
              <a:ahLst/>
              <a:cxnLst/>
              <a:rect l="l" t="t" r="r" b="b"/>
              <a:pathLst>
                <a:path w="165100" h="25400">
                  <a:moveTo>
                    <a:pt x="160337" y="16078"/>
                  </a:moveTo>
                  <a:lnTo>
                    <a:pt x="150355" y="18186"/>
                  </a:lnTo>
                  <a:lnTo>
                    <a:pt x="140322" y="19418"/>
                  </a:lnTo>
                  <a:lnTo>
                    <a:pt x="130251" y="19977"/>
                  </a:lnTo>
                  <a:lnTo>
                    <a:pt x="120180" y="20040"/>
                  </a:lnTo>
                  <a:lnTo>
                    <a:pt x="110096" y="19646"/>
                  </a:lnTo>
                  <a:lnTo>
                    <a:pt x="59918" y="13627"/>
                  </a:lnTo>
                  <a:lnTo>
                    <a:pt x="0" y="1790"/>
                  </a:lnTo>
                  <a:lnTo>
                    <a:pt x="9525" y="5575"/>
                  </a:lnTo>
                  <a:lnTo>
                    <a:pt x="48806" y="17310"/>
                  </a:lnTo>
                  <a:lnTo>
                    <a:pt x="89331" y="24091"/>
                  </a:lnTo>
                  <a:lnTo>
                    <a:pt x="109931" y="25234"/>
                  </a:lnTo>
                  <a:lnTo>
                    <a:pt x="120269" y="24917"/>
                  </a:lnTo>
                  <a:lnTo>
                    <a:pt x="130556" y="24028"/>
                  </a:lnTo>
                  <a:lnTo>
                    <a:pt x="140779" y="22440"/>
                  </a:lnTo>
                  <a:lnTo>
                    <a:pt x="150761" y="19875"/>
                  </a:lnTo>
                  <a:lnTo>
                    <a:pt x="160337" y="16078"/>
                  </a:lnTo>
                  <a:close/>
                </a:path>
                <a:path w="165100" h="25400">
                  <a:moveTo>
                    <a:pt x="165100" y="1790"/>
                  </a:moveTo>
                  <a:lnTo>
                    <a:pt x="162496" y="0"/>
                  </a:lnTo>
                  <a:lnTo>
                    <a:pt x="160477" y="38"/>
                  </a:lnTo>
                  <a:lnTo>
                    <a:pt x="158584" y="520"/>
                  </a:lnTo>
                  <a:lnTo>
                    <a:pt x="156768" y="1231"/>
                  </a:lnTo>
                  <a:lnTo>
                    <a:pt x="155092" y="2362"/>
                  </a:lnTo>
                  <a:lnTo>
                    <a:pt x="153987" y="5295"/>
                  </a:lnTo>
                  <a:lnTo>
                    <a:pt x="156591" y="7073"/>
                  </a:lnTo>
                  <a:lnTo>
                    <a:pt x="165100" y="1790"/>
                  </a:lnTo>
                  <a:close/>
                </a:path>
              </a:pathLst>
            </a:custGeom>
            <a:solidFill>
              <a:srgbClr val="898B8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7" name="object 47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48" name="object 48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6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3341252" y="657446"/>
            <a:ext cx="5726547" cy="90537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98475" marR="5080" indent="-486409">
              <a:lnSpc>
                <a:spcPct val="115999"/>
              </a:lnSpc>
              <a:spcBef>
                <a:spcPts val="100"/>
              </a:spcBef>
            </a:pPr>
            <a:r>
              <a:rPr sz="25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Watch this video from BBC bitesize for  further explanation of evolution:</a:t>
            </a:r>
            <a:endParaRPr sz="2500" dirty="0">
              <a:latin typeface="Sassoon Sans Rg" pitchFamily="50" charset="0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2796105" y="1948718"/>
            <a:ext cx="6602730" cy="406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5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https://</a:t>
            </a:r>
            <a:r>
              <a:rPr sz="2500" b="1" dirty="0">
                <a:solidFill>
                  <a:srgbClr val="010202"/>
                </a:solidFill>
                <a:latin typeface="Sassoon Sans Rg" pitchFamily="50" charset="0"/>
                <a:cs typeface="Arial"/>
                <a:hlinkClick r:id="rId10"/>
              </a:rPr>
              <a:t>www.bbc.com/bitesize/articles/z9qs4qt</a:t>
            </a:r>
            <a:endParaRPr sz="2500" dirty="0">
              <a:latin typeface="Sassoon Sans Rg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3" name="object 3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880763" y="49578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7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994150" y="127679"/>
            <a:ext cx="4203700" cy="755650"/>
            <a:chOff x="3994150" y="127679"/>
            <a:chExt cx="4203700" cy="755650"/>
          </a:xfrm>
        </p:grpSpPr>
        <p:sp>
          <p:nvSpPr>
            <p:cNvPr id="7" name="object 7"/>
            <p:cNvSpPr/>
            <p:nvPr/>
          </p:nvSpPr>
          <p:spPr>
            <a:xfrm>
              <a:off x="4000500" y="134029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0"/>
                  </a:moveTo>
                  <a:lnTo>
                    <a:pt x="38100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100"/>
                  </a:lnTo>
                  <a:lnTo>
                    <a:pt x="0" y="704342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100" y="742442"/>
                  </a:lnTo>
                  <a:lnTo>
                    <a:pt x="4152900" y="742442"/>
                  </a:lnTo>
                  <a:lnTo>
                    <a:pt x="4167693" y="739435"/>
                  </a:lnTo>
                  <a:lnTo>
                    <a:pt x="4179808" y="731250"/>
                  </a:lnTo>
                  <a:lnTo>
                    <a:pt x="4187993" y="719135"/>
                  </a:lnTo>
                  <a:lnTo>
                    <a:pt x="4191000" y="704342"/>
                  </a:lnTo>
                  <a:lnTo>
                    <a:pt x="4191000" y="38100"/>
                  </a:lnTo>
                  <a:lnTo>
                    <a:pt x="4187993" y="23306"/>
                  </a:lnTo>
                  <a:lnTo>
                    <a:pt x="4179808" y="11191"/>
                  </a:lnTo>
                  <a:lnTo>
                    <a:pt x="4167693" y="3006"/>
                  </a:lnTo>
                  <a:lnTo>
                    <a:pt x="4152900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00500" y="134029"/>
              <a:ext cx="4191000" cy="742950"/>
            </a:xfrm>
            <a:custGeom>
              <a:avLst/>
              <a:gdLst/>
              <a:ahLst/>
              <a:cxnLst/>
              <a:rect l="l" t="t" r="r" b="b"/>
              <a:pathLst>
                <a:path w="4191000" h="742950">
                  <a:moveTo>
                    <a:pt x="4152900" y="742442"/>
                  </a:moveTo>
                  <a:lnTo>
                    <a:pt x="38100" y="742442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2"/>
                  </a:lnTo>
                  <a:lnTo>
                    <a:pt x="0" y="38100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100" y="0"/>
                  </a:lnTo>
                  <a:lnTo>
                    <a:pt x="4152900" y="0"/>
                  </a:lnTo>
                  <a:lnTo>
                    <a:pt x="4167693" y="3006"/>
                  </a:lnTo>
                  <a:lnTo>
                    <a:pt x="4179808" y="11191"/>
                  </a:lnTo>
                  <a:lnTo>
                    <a:pt x="4187993" y="23306"/>
                  </a:lnTo>
                  <a:lnTo>
                    <a:pt x="4191000" y="38100"/>
                  </a:lnTo>
                  <a:lnTo>
                    <a:pt x="4191000" y="704342"/>
                  </a:lnTo>
                  <a:lnTo>
                    <a:pt x="4187993" y="719135"/>
                  </a:lnTo>
                  <a:lnTo>
                    <a:pt x="4179808" y="731250"/>
                  </a:lnTo>
                  <a:lnTo>
                    <a:pt x="4167693" y="739435"/>
                  </a:lnTo>
                  <a:lnTo>
                    <a:pt x="4152900" y="742442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4186237" y="210864"/>
            <a:ext cx="3819525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Independent Task</a:t>
            </a: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1711" y="2343826"/>
            <a:ext cx="6075438" cy="256054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3080283" y="2923516"/>
            <a:ext cx="4630927" cy="1785361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trunks on your </a:t>
            </a:r>
            <a:r>
              <a:rPr sz="2300" b="1" spc="-3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sheet. </a:t>
            </a: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Imagine</a:t>
            </a:r>
            <a:endParaRPr sz="2300" spc="-30" dirty="0">
              <a:latin typeface="Sassoon Sans Rg" pitchFamily="50" charset="0"/>
              <a:cs typeface="Arial MT"/>
            </a:endParaRPr>
          </a:p>
          <a:p>
            <a:pPr marL="12700" marR="5080">
              <a:lnSpc>
                <a:spcPct val="111600"/>
              </a:lnSpc>
            </a:pP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what the </a:t>
            </a:r>
            <a:r>
              <a:rPr sz="2300" b="1" spc="-3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moths </a:t>
            </a: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would have to look  like to be best suited for that </a:t>
            </a:r>
            <a:r>
              <a:rPr sz="2300" b="1" spc="-3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habitat.</a:t>
            </a:r>
            <a:endParaRPr sz="2300" spc="-30" dirty="0">
              <a:latin typeface="Sassoon Sans Rg" pitchFamily="50" charset="0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Draw the </a:t>
            </a:r>
            <a:r>
              <a:rPr sz="2300" b="1" spc="-3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pattern </a:t>
            </a:r>
            <a:r>
              <a:rPr sz="2300" spc="-30" dirty="0">
                <a:solidFill>
                  <a:srgbClr val="010202"/>
                </a:solidFill>
                <a:latin typeface="Sassoon Sans Rg" pitchFamily="50" charset="0"/>
                <a:cs typeface="Arial MT"/>
              </a:rPr>
              <a:t>on the </a:t>
            </a:r>
            <a:r>
              <a:rPr sz="2300" b="1" spc="-3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moths.</a:t>
            </a:r>
            <a:endParaRPr sz="2300" spc="-30" dirty="0">
              <a:latin typeface="Sassoon Sans Rg" pitchFamily="50" charset="0"/>
              <a:cs typeface="Arial"/>
            </a:endParaRPr>
          </a:p>
        </p:txBody>
      </p:sp>
      <p:pic>
        <p:nvPicPr>
          <p:cNvPr id="12" name="object 1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5641" y="774395"/>
            <a:ext cx="3168026" cy="6083604"/>
          </a:xfrm>
          <a:prstGeom prst="rect">
            <a:avLst/>
          </a:prstGeom>
        </p:spPr>
      </p:pic>
      <p:grpSp>
        <p:nvGrpSpPr>
          <p:cNvPr id="13" name="object 13"/>
          <p:cNvGrpSpPr/>
          <p:nvPr/>
        </p:nvGrpSpPr>
        <p:grpSpPr>
          <a:xfrm>
            <a:off x="7886700" y="1066800"/>
            <a:ext cx="3911600" cy="5372100"/>
            <a:chOff x="7886700" y="1066800"/>
            <a:chExt cx="3911600" cy="5372100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86700" y="1066800"/>
              <a:ext cx="3911600" cy="537210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998346" y="1168399"/>
              <a:ext cx="3512820" cy="4986020"/>
            </a:xfrm>
            <a:custGeom>
              <a:avLst/>
              <a:gdLst/>
              <a:ahLst/>
              <a:cxnLst/>
              <a:rect l="l" t="t" r="r" b="b"/>
              <a:pathLst>
                <a:path w="3512820" h="4986020">
                  <a:moveTo>
                    <a:pt x="3512350" y="0"/>
                  </a:moveTo>
                  <a:lnTo>
                    <a:pt x="0" y="0"/>
                  </a:lnTo>
                  <a:lnTo>
                    <a:pt x="0" y="4985601"/>
                  </a:lnTo>
                  <a:lnTo>
                    <a:pt x="3512350" y="4985601"/>
                  </a:lnTo>
                  <a:lnTo>
                    <a:pt x="35123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8214735" y="1610241"/>
              <a:ext cx="3079750" cy="4314825"/>
            </a:xfrm>
            <a:custGeom>
              <a:avLst/>
              <a:gdLst/>
              <a:ahLst/>
              <a:cxnLst/>
              <a:rect l="l" t="t" r="r" b="b"/>
              <a:pathLst>
                <a:path w="3079750" h="4314825">
                  <a:moveTo>
                    <a:pt x="3079572" y="70700"/>
                  </a:moveTo>
                  <a:lnTo>
                    <a:pt x="3079572" y="4243882"/>
                  </a:lnTo>
                  <a:lnTo>
                    <a:pt x="3073993" y="4271335"/>
                  </a:lnTo>
                  <a:lnTo>
                    <a:pt x="3058804" y="4293816"/>
                  </a:lnTo>
                  <a:lnTo>
                    <a:pt x="3036323" y="4309005"/>
                  </a:lnTo>
                  <a:lnTo>
                    <a:pt x="3008871" y="4314583"/>
                  </a:lnTo>
                  <a:lnTo>
                    <a:pt x="70700" y="4314583"/>
                  </a:lnTo>
                  <a:lnTo>
                    <a:pt x="43248" y="4309005"/>
                  </a:lnTo>
                  <a:lnTo>
                    <a:pt x="20767" y="4293816"/>
                  </a:lnTo>
                  <a:lnTo>
                    <a:pt x="5578" y="4271335"/>
                  </a:lnTo>
                  <a:lnTo>
                    <a:pt x="0" y="4243882"/>
                  </a:lnTo>
                  <a:lnTo>
                    <a:pt x="0" y="70700"/>
                  </a:lnTo>
                  <a:lnTo>
                    <a:pt x="5578" y="43248"/>
                  </a:lnTo>
                  <a:lnTo>
                    <a:pt x="20767" y="20767"/>
                  </a:lnTo>
                  <a:lnTo>
                    <a:pt x="43248" y="5578"/>
                  </a:lnTo>
                  <a:lnTo>
                    <a:pt x="70700" y="0"/>
                  </a:lnTo>
                  <a:lnTo>
                    <a:pt x="3008871" y="0"/>
                  </a:lnTo>
                  <a:lnTo>
                    <a:pt x="3036323" y="5578"/>
                  </a:lnTo>
                  <a:lnTo>
                    <a:pt x="3058804" y="20767"/>
                  </a:lnTo>
                  <a:lnTo>
                    <a:pt x="3073993" y="43248"/>
                  </a:lnTo>
                  <a:lnTo>
                    <a:pt x="3079572" y="70700"/>
                  </a:lnTo>
                  <a:close/>
                </a:path>
              </a:pathLst>
            </a:custGeom>
            <a:ln w="5892">
              <a:solidFill>
                <a:srgbClr val="181C1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998345" y="1168400"/>
            <a:ext cx="3512820" cy="5113964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240"/>
              </a:spcBef>
            </a:pPr>
            <a:r>
              <a:rPr sz="2300" b="1" dirty="0">
                <a:solidFill>
                  <a:srgbClr val="1C2D31"/>
                </a:solidFill>
                <a:latin typeface="Sassoon Sans Rg" pitchFamily="50" charset="0"/>
                <a:cs typeface="Arial"/>
              </a:rPr>
              <a:t>Activity</a:t>
            </a:r>
            <a:endParaRPr sz="2300" dirty="0">
              <a:latin typeface="Sassoon Sans Rg" pitchFamily="50" charset="0"/>
              <a:cs typeface="Arial"/>
            </a:endParaRPr>
          </a:p>
          <a:p>
            <a:pPr marR="24765" algn="ctr">
              <a:lnSpc>
                <a:spcPct val="100000"/>
              </a:lnSpc>
              <a:spcBef>
                <a:spcPts val="1775"/>
              </a:spcBef>
            </a:pPr>
            <a:r>
              <a:rPr sz="800" dirty="0">
                <a:solidFill>
                  <a:srgbClr val="231F20"/>
                </a:solidFill>
                <a:latin typeface="Sassoon Sans Rg" pitchFamily="50" charset="0"/>
                <a:cs typeface="Arial MT"/>
              </a:rPr>
              <a:t>Imagine all the trees changed again.</a:t>
            </a:r>
            <a:endParaRPr sz="800" dirty="0">
              <a:latin typeface="Sassoon Sans Rg" pitchFamily="50" charset="0"/>
              <a:cs typeface="Arial MT"/>
            </a:endParaRPr>
          </a:p>
          <a:p>
            <a:pPr marL="730885" marR="722630" indent="-33020" algn="ctr">
              <a:lnSpc>
                <a:spcPct val="127600"/>
              </a:lnSpc>
            </a:pPr>
            <a:r>
              <a:rPr sz="800" dirty="0">
                <a:solidFill>
                  <a:srgbClr val="231F20"/>
                </a:solidFill>
                <a:latin typeface="Sassoon Sans Rg" pitchFamily="50" charset="0"/>
                <a:cs typeface="Arial MT"/>
              </a:rPr>
              <a:t>Can you design a moth’s pattern which would  camouflage it if all trees looked like the picture?</a:t>
            </a:r>
            <a:endParaRPr sz="800" dirty="0">
              <a:latin typeface="Sassoon Sans Rg" pitchFamily="50" charset="0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1000" dirty="0">
              <a:latin typeface="Arial MT"/>
              <a:cs typeface="Arial MT"/>
            </a:endParaRPr>
          </a:p>
          <a:p>
            <a:pPr marL="126364" algn="ctr">
              <a:lnSpc>
                <a:spcPct val="100000"/>
              </a:lnSpc>
            </a:pPr>
            <a:r>
              <a:rPr sz="350" b="1" spc="10" dirty="0" smtClean="0">
                <a:solidFill>
                  <a:srgbClr val="231F20"/>
                </a:solidFill>
                <a:latin typeface="Arial"/>
                <a:cs typeface="Arial"/>
              </a:rPr>
              <a:t>www.grammarsaurus.co.uk</a:t>
            </a:r>
            <a:endParaRPr sz="350" dirty="0">
              <a:latin typeface="Arial"/>
              <a:cs typeface="Arial"/>
            </a:endParaRPr>
          </a:p>
        </p:txBody>
      </p:sp>
      <p:pic>
        <p:nvPicPr>
          <p:cNvPr id="19" name="object 1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396171" y="5991580"/>
            <a:ext cx="90931" cy="9127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6643" y="2667000"/>
            <a:ext cx="2742681" cy="282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640439" y="0"/>
            <a:ext cx="558165" cy="666750"/>
            <a:chOff x="11640439" y="0"/>
            <a:chExt cx="558165" cy="666750"/>
          </a:xfrm>
        </p:grpSpPr>
        <p:sp>
          <p:nvSpPr>
            <p:cNvPr id="3" name="object 3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545211" y="0"/>
                  </a:moveTo>
                  <a:lnTo>
                    <a:pt x="2730" y="0"/>
                  </a:ln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646789" y="0"/>
              <a:ext cx="545465" cy="654050"/>
            </a:xfrm>
            <a:custGeom>
              <a:avLst/>
              <a:gdLst/>
              <a:ahLst/>
              <a:cxnLst/>
              <a:rect l="l" t="t" r="r" b="b"/>
              <a:pathLst>
                <a:path w="545465" h="654050">
                  <a:moveTo>
                    <a:pt x="2730" y="0"/>
                  </a:moveTo>
                  <a:lnTo>
                    <a:pt x="1569" y="13897"/>
                  </a:lnTo>
                  <a:lnTo>
                    <a:pt x="712" y="27876"/>
                  </a:lnTo>
                  <a:lnTo>
                    <a:pt x="181" y="41940"/>
                  </a:lnTo>
                  <a:lnTo>
                    <a:pt x="0" y="56095"/>
                  </a:lnTo>
                  <a:lnTo>
                    <a:pt x="1960" y="104695"/>
                  </a:lnTo>
                  <a:lnTo>
                    <a:pt x="7740" y="152231"/>
                  </a:lnTo>
                  <a:lnTo>
                    <a:pt x="17191" y="198554"/>
                  </a:lnTo>
                  <a:lnTo>
                    <a:pt x="30163" y="243517"/>
                  </a:lnTo>
                  <a:lnTo>
                    <a:pt x="46505" y="286970"/>
                  </a:lnTo>
                  <a:lnTo>
                    <a:pt x="66068" y="328767"/>
                  </a:lnTo>
                  <a:lnTo>
                    <a:pt x="88701" y="368759"/>
                  </a:lnTo>
                  <a:lnTo>
                    <a:pt x="114255" y="406798"/>
                  </a:lnTo>
                  <a:lnTo>
                    <a:pt x="142579" y="442736"/>
                  </a:lnTo>
                  <a:lnTo>
                    <a:pt x="173524" y="476425"/>
                  </a:lnTo>
                  <a:lnTo>
                    <a:pt x="206940" y="507717"/>
                  </a:lnTo>
                  <a:lnTo>
                    <a:pt x="242676" y="536463"/>
                  </a:lnTo>
                  <a:lnTo>
                    <a:pt x="280583" y="562515"/>
                  </a:lnTo>
                  <a:lnTo>
                    <a:pt x="320511" y="585726"/>
                  </a:lnTo>
                  <a:lnTo>
                    <a:pt x="362309" y="605947"/>
                  </a:lnTo>
                  <a:lnTo>
                    <a:pt x="405828" y="623031"/>
                  </a:lnTo>
                  <a:lnTo>
                    <a:pt x="450918" y="636828"/>
                  </a:lnTo>
                  <a:lnTo>
                    <a:pt x="497429" y="647192"/>
                  </a:lnTo>
                  <a:lnTo>
                    <a:pt x="545211" y="653973"/>
                  </a:lnTo>
                  <a:lnTo>
                    <a:pt x="545211" y="0"/>
                  </a:lnTo>
                  <a:lnTo>
                    <a:pt x="2730" y="0"/>
                  </a:lnTo>
                  <a:close/>
                </a:path>
              </a:pathLst>
            </a:custGeom>
            <a:ln w="12700">
              <a:solidFill>
                <a:srgbClr val="01020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880763" y="49584"/>
            <a:ext cx="1930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0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8</a:t>
            </a:r>
            <a:endParaRPr sz="2400" dirty="0">
              <a:latin typeface="Sassoon Sans Rg" pitchFamily="50" charset="0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778733" y="127679"/>
            <a:ext cx="2634615" cy="755650"/>
            <a:chOff x="4778733" y="127679"/>
            <a:chExt cx="2634615" cy="755650"/>
          </a:xfrm>
        </p:grpSpPr>
        <p:sp>
          <p:nvSpPr>
            <p:cNvPr id="7" name="object 7"/>
            <p:cNvSpPr/>
            <p:nvPr/>
          </p:nvSpPr>
          <p:spPr>
            <a:xfrm>
              <a:off x="4785083" y="134029"/>
              <a:ext cx="2621915" cy="742950"/>
            </a:xfrm>
            <a:custGeom>
              <a:avLst/>
              <a:gdLst/>
              <a:ahLst/>
              <a:cxnLst/>
              <a:rect l="l" t="t" r="r" b="b"/>
              <a:pathLst>
                <a:path w="2621915" h="742950">
                  <a:moveTo>
                    <a:pt x="2583738" y="0"/>
                  </a:moveTo>
                  <a:lnTo>
                    <a:pt x="38099" y="0"/>
                  </a:lnTo>
                  <a:lnTo>
                    <a:pt x="23306" y="3006"/>
                  </a:lnTo>
                  <a:lnTo>
                    <a:pt x="11191" y="11191"/>
                  </a:lnTo>
                  <a:lnTo>
                    <a:pt x="3006" y="23306"/>
                  </a:lnTo>
                  <a:lnTo>
                    <a:pt x="0" y="38100"/>
                  </a:lnTo>
                  <a:lnTo>
                    <a:pt x="0" y="704342"/>
                  </a:lnTo>
                  <a:lnTo>
                    <a:pt x="3006" y="719135"/>
                  </a:lnTo>
                  <a:lnTo>
                    <a:pt x="11191" y="731250"/>
                  </a:lnTo>
                  <a:lnTo>
                    <a:pt x="23306" y="739435"/>
                  </a:lnTo>
                  <a:lnTo>
                    <a:pt x="38099" y="742442"/>
                  </a:lnTo>
                  <a:lnTo>
                    <a:pt x="2583738" y="742442"/>
                  </a:lnTo>
                  <a:lnTo>
                    <a:pt x="2598532" y="739435"/>
                  </a:lnTo>
                  <a:lnTo>
                    <a:pt x="2610646" y="731250"/>
                  </a:lnTo>
                  <a:lnTo>
                    <a:pt x="2618832" y="719135"/>
                  </a:lnTo>
                  <a:lnTo>
                    <a:pt x="2621838" y="704342"/>
                  </a:lnTo>
                  <a:lnTo>
                    <a:pt x="2621838" y="38100"/>
                  </a:lnTo>
                  <a:lnTo>
                    <a:pt x="2618832" y="23306"/>
                  </a:lnTo>
                  <a:lnTo>
                    <a:pt x="2610646" y="11191"/>
                  </a:lnTo>
                  <a:lnTo>
                    <a:pt x="2598532" y="3006"/>
                  </a:lnTo>
                  <a:lnTo>
                    <a:pt x="2583738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785083" y="134029"/>
              <a:ext cx="2621915" cy="742950"/>
            </a:xfrm>
            <a:custGeom>
              <a:avLst/>
              <a:gdLst/>
              <a:ahLst/>
              <a:cxnLst/>
              <a:rect l="l" t="t" r="r" b="b"/>
              <a:pathLst>
                <a:path w="2621915" h="742950">
                  <a:moveTo>
                    <a:pt x="2583738" y="742442"/>
                  </a:moveTo>
                  <a:lnTo>
                    <a:pt x="38099" y="742442"/>
                  </a:lnTo>
                  <a:lnTo>
                    <a:pt x="23306" y="739435"/>
                  </a:lnTo>
                  <a:lnTo>
                    <a:pt x="11191" y="731250"/>
                  </a:lnTo>
                  <a:lnTo>
                    <a:pt x="3006" y="719135"/>
                  </a:lnTo>
                  <a:lnTo>
                    <a:pt x="0" y="704342"/>
                  </a:lnTo>
                  <a:lnTo>
                    <a:pt x="0" y="38100"/>
                  </a:lnTo>
                  <a:lnTo>
                    <a:pt x="3006" y="23306"/>
                  </a:lnTo>
                  <a:lnTo>
                    <a:pt x="11191" y="11191"/>
                  </a:lnTo>
                  <a:lnTo>
                    <a:pt x="23306" y="3006"/>
                  </a:lnTo>
                  <a:lnTo>
                    <a:pt x="38099" y="0"/>
                  </a:lnTo>
                  <a:lnTo>
                    <a:pt x="2583738" y="0"/>
                  </a:lnTo>
                  <a:lnTo>
                    <a:pt x="2598532" y="3006"/>
                  </a:lnTo>
                  <a:lnTo>
                    <a:pt x="2610646" y="11191"/>
                  </a:lnTo>
                  <a:lnTo>
                    <a:pt x="2618832" y="23306"/>
                  </a:lnTo>
                  <a:lnTo>
                    <a:pt x="2621838" y="38100"/>
                  </a:lnTo>
                  <a:lnTo>
                    <a:pt x="2621838" y="704342"/>
                  </a:lnTo>
                  <a:lnTo>
                    <a:pt x="2618832" y="719135"/>
                  </a:lnTo>
                  <a:lnTo>
                    <a:pt x="2610646" y="731250"/>
                  </a:lnTo>
                  <a:lnTo>
                    <a:pt x="2598532" y="739435"/>
                  </a:lnTo>
                  <a:lnTo>
                    <a:pt x="2583738" y="742442"/>
                  </a:lnTo>
                  <a:close/>
                </a:path>
              </a:pathLst>
            </a:custGeom>
            <a:ln w="12699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5438725" y="210864"/>
            <a:ext cx="1314630" cy="5892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latin typeface="Sassoon Sans Rg" pitchFamily="50" charset="0"/>
              </a:rPr>
              <a:t>Recap</a:t>
            </a:r>
          </a:p>
        </p:txBody>
      </p:sp>
      <p:grpSp>
        <p:nvGrpSpPr>
          <p:cNvPr id="10" name="object 10"/>
          <p:cNvGrpSpPr/>
          <p:nvPr/>
        </p:nvGrpSpPr>
        <p:grpSpPr>
          <a:xfrm>
            <a:off x="1407372" y="1668786"/>
            <a:ext cx="8912860" cy="1676400"/>
            <a:chOff x="1407372" y="1668786"/>
            <a:chExt cx="8912860" cy="1676400"/>
          </a:xfrm>
        </p:grpSpPr>
        <p:sp>
          <p:nvSpPr>
            <p:cNvPr id="11" name="object 11"/>
            <p:cNvSpPr/>
            <p:nvPr/>
          </p:nvSpPr>
          <p:spPr>
            <a:xfrm>
              <a:off x="1413722" y="1675136"/>
              <a:ext cx="8900160" cy="1663700"/>
            </a:xfrm>
            <a:custGeom>
              <a:avLst/>
              <a:gdLst/>
              <a:ahLst/>
              <a:cxnLst/>
              <a:rect l="l" t="t" r="r" b="b"/>
              <a:pathLst>
                <a:path w="8900160" h="1663700">
                  <a:moveTo>
                    <a:pt x="8861996" y="0"/>
                  </a:moveTo>
                  <a:lnTo>
                    <a:pt x="38100" y="0"/>
                  </a:lnTo>
                  <a:lnTo>
                    <a:pt x="23274" y="2993"/>
                  </a:lnTo>
                  <a:lnTo>
                    <a:pt x="11163" y="11158"/>
                  </a:lnTo>
                  <a:lnTo>
                    <a:pt x="2995" y="23268"/>
                  </a:lnTo>
                  <a:lnTo>
                    <a:pt x="0" y="38100"/>
                  </a:lnTo>
                  <a:lnTo>
                    <a:pt x="0" y="1625511"/>
                  </a:lnTo>
                  <a:lnTo>
                    <a:pt x="2995" y="1640342"/>
                  </a:lnTo>
                  <a:lnTo>
                    <a:pt x="11163" y="1652452"/>
                  </a:lnTo>
                  <a:lnTo>
                    <a:pt x="23274" y="1660617"/>
                  </a:lnTo>
                  <a:lnTo>
                    <a:pt x="38100" y="1663611"/>
                  </a:lnTo>
                  <a:lnTo>
                    <a:pt x="8861996" y="1663611"/>
                  </a:lnTo>
                  <a:lnTo>
                    <a:pt x="8876827" y="1660617"/>
                  </a:lnTo>
                  <a:lnTo>
                    <a:pt x="8888937" y="1652452"/>
                  </a:lnTo>
                  <a:lnTo>
                    <a:pt x="8897102" y="1640342"/>
                  </a:lnTo>
                  <a:lnTo>
                    <a:pt x="8900096" y="1625511"/>
                  </a:lnTo>
                  <a:lnTo>
                    <a:pt x="8900096" y="38100"/>
                  </a:lnTo>
                  <a:lnTo>
                    <a:pt x="8897102" y="23268"/>
                  </a:lnTo>
                  <a:lnTo>
                    <a:pt x="8888937" y="11158"/>
                  </a:lnTo>
                  <a:lnTo>
                    <a:pt x="8876827" y="2993"/>
                  </a:lnTo>
                  <a:lnTo>
                    <a:pt x="8861996" y="0"/>
                  </a:lnTo>
                  <a:close/>
                </a:path>
              </a:pathLst>
            </a:custGeom>
            <a:solidFill>
              <a:srgbClr val="ECDC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13722" y="1675136"/>
              <a:ext cx="8900160" cy="1663700"/>
            </a:xfrm>
            <a:custGeom>
              <a:avLst/>
              <a:gdLst/>
              <a:ahLst/>
              <a:cxnLst/>
              <a:rect l="l" t="t" r="r" b="b"/>
              <a:pathLst>
                <a:path w="8900160" h="1663700">
                  <a:moveTo>
                    <a:pt x="8861996" y="1663611"/>
                  </a:moveTo>
                  <a:lnTo>
                    <a:pt x="38100" y="1663611"/>
                  </a:lnTo>
                  <a:lnTo>
                    <a:pt x="23274" y="1660617"/>
                  </a:lnTo>
                  <a:lnTo>
                    <a:pt x="11163" y="1652452"/>
                  </a:lnTo>
                  <a:lnTo>
                    <a:pt x="2995" y="1640342"/>
                  </a:lnTo>
                  <a:lnTo>
                    <a:pt x="0" y="1625511"/>
                  </a:lnTo>
                  <a:lnTo>
                    <a:pt x="0" y="38100"/>
                  </a:lnTo>
                  <a:lnTo>
                    <a:pt x="2995" y="23268"/>
                  </a:lnTo>
                  <a:lnTo>
                    <a:pt x="11163" y="11158"/>
                  </a:lnTo>
                  <a:lnTo>
                    <a:pt x="23274" y="2993"/>
                  </a:lnTo>
                  <a:lnTo>
                    <a:pt x="38100" y="0"/>
                  </a:lnTo>
                  <a:lnTo>
                    <a:pt x="8861996" y="0"/>
                  </a:lnTo>
                  <a:lnTo>
                    <a:pt x="8876827" y="2993"/>
                  </a:lnTo>
                  <a:lnTo>
                    <a:pt x="8888937" y="11158"/>
                  </a:lnTo>
                  <a:lnTo>
                    <a:pt x="8897102" y="23268"/>
                  </a:lnTo>
                  <a:lnTo>
                    <a:pt x="8900096" y="38100"/>
                  </a:lnTo>
                  <a:lnTo>
                    <a:pt x="8900096" y="1625511"/>
                  </a:lnTo>
                  <a:lnTo>
                    <a:pt x="8897102" y="1640342"/>
                  </a:lnTo>
                  <a:lnTo>
                    <a:pt x="8888937" y="1652452"/>
                  </a:lnTo>
                  <a:lnTo>
                    <a:pt x="8876827" y="1660617"/>
                  </a:lnTo>
                  <a:lnTo>
                    <a:pt x="8861996" y="1663611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807453" y="1858901"/>
            <a:ext cx="4369441" cy="122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23545" marR="5080" indent="-411480">
              <a:lnSpc>
                <a:spcPct val="118700"/>
              </a:lnSpc>
              <a:spcBef>
                <a:spcPts val="95"/>
              </a:spcBef>
            </a:pP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Can you remember what  these </a:t>
            </a:r>
            <a:r>
              <a:rPr sz="3300" b="1" dirty="0">
                <a:solidFill>
                  <a:srgbClr val="19283E"/>
                </a:solidFill>
                <a:latin typeface="Sassoon Sans Rg" pitchFamily="50" charset="0"/>
                <a:cs typeface="Arial"/>
              </a:rPr>
              <a:t>words </a:t>
            </a:r>
            <a:r>
              <a:rPr sz="3300" dirty="0">
                <a:solidFill>
                  <a:srgbClr val="19283E"/>
                </a:solidFill>
                <a:latin typeface="Sassoon Sans Rg" pitchFamily="50" charset="0"/>
                <a:cs typeface="Arial MT"/>
              </a:rPr>
              <a:t>mean?</a:t>
            </a:r>
            <a:endParaRPr sz="3300" dirty="0">
              <a:latin typeface="Sassoon Sans Rg" pitchFamily="50" charset="0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828129" y="513346"/>
            <a:ext cx="10959465" cy="6344920"/>
            <a:chOff x="828129" y="513346"/>
            <a:chExt cx="10959465" cy="6344920"/>
          </a:xfrm>
        </p:grpSpPr>
        <p:pic>
          <p:nvPicPr>
            <p:cNvPr id="15" name="object 1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31411" y="513346"/>
              <a:ext cx="3355788" cy="634465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8129" y="616379"/>
              <a:ext cx="2362252" cy="6241620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4804724" y="4199348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471474"/>
                  </a:lnTo>
                  <a:lnTo>
                    <a:pt x="2993" y="486305"/>
                  </a:lnTo>
                  <a:lnTo>
                    <a:pt x="11158" y="498416"/>
                  </a:lnTo>
                  <a:lnTo>
                    <a:pt x="23268" y="506580"/>
                  </a:lnTo>
                  <a:lnTo>
                    <a:pt x="38100" y="509574"/>
                  </a:lnTo>
                  <a:lnTo>
                    <a:pt x="2336241" y="509574"/>
                  </a:lnTo>
                  <a:lnTo>
                    <a:pt x="2351072" y="506580"/>
                  </a:lnTo>
                  <a:lnTo>
                    <a:pt x="2363182" y="498416"/>
                  </a:lnTo>
                  <a:lnTo>
                    <a:pt x="2371347" y="486305"/>
                  </a:lnTo>
                  <a:lnTo>
                    <a:pt x="2374341" y="471474"/>
                  </a:lnTo>
                  <a:lnTo>
                    <a:pt x="2374341" y="38099"/>
                  </a:lnTo>
                  <a:lnTo>
                    <a:pt x="2371347" y="23268"/>
                  </a:lnTo>
                  <a:lnTo>
                    <a:pt x="2363182" y="11158"/>
                  </a:lnTo>
                  <a:lnTo>
                    <a:pt x="2351072" y="2993"/>
                  </a:lnTo>
                  <a:lnTo>
                    <a:pt x="2336241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804724" y="4199348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509574"/>
                  </a:moveTo>
                  <a:lnTo>
                    <a:pt x="38100" y="509574"/>
                  </a:lnTo>
                  <a:lnTo>
                    <a:pt x="23268" y="506580"/>
                  </a:lnTo>
                  <a:lnTo>
                    <a:pt x="11158" y="498416"/>
                  </a:lnTo>
                  <a:lnTo>
                    <a:pt x="2993" y="486305"/>
                  </a:lnTo>
                  <a:lnTo>
                    <a:pt x="0" y="471474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2336241" y="0"/>
                  </a:lnTo>
                  <a:lnTo>
                    <a:pt x="2351072" y="2993"/>
                  </a:lnTo>
                  <a:lnTo>
                    <a:pt x="2363182" y="11158"/>
                  </a:lnTo>
                  <a:lnTo>
                    <a:pt x="2371347" y="23268"/>
                  </a:lnTo>
                  <a:lnTo>
                    <a:pt x="2374341" y="38099"/>
                  </a:lnTo>
                  <a:lnTo>
                    <a:pt x="2374341" y="471474"/>
                  </a:lnTo>
                  <a:lnTo>
                    <a:pt x="2371347" y="486305"/>
                  </a:lnTo>
                  <a:lnTo>
                    <a:pt x="2363182" y="498416"/>
                  </a:lnTo>
                  <a:lnTo>
                    <a:pt x="2351072" y="506580"/>
                  </a:lnTo>
                  <a:lnTo>
                    <a:pt x="2336241" y="509574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804724" y="4830093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100"/>
                  </a:lnTo>
                  <a:lnTo>
                    <a:pt x="0" y="471474"/>
                  </a:lnTo>
                  <a:lnTo>
                    <a:pt x="2993" y="486305"/>
                  </a:lnTo>
                  <a:lnTo>
                    <a:pt x="11158" y="498416"/>
                  </a:lnTo>
                  <a:lnTo>
                    <a:pt x="23268" y="506580"/>
                  </a:lnTo>
                  <a:lnTo>
                    <a:pt x="38100" y="509574"/>
                  </a:lnTo>
                  <a:lnTo>
                    <a:pt x="2336241" y="509574"/>
                  </a:lnTo>
                  <a:lnTo>
                    <a:pt x="2351072" y="506580"/>
                  </a:lnTo>
                  <a:lnTo>
                    <a:pt x="2363182" y="498416"/>
                  </a:lnTo>
                  <a:lnTo>
                    <a:pt x="2371347" y="486305"/>
                  </a:lnTo>
                  <a:lnTo>
                    <a:pt x="2374341" y="471474"/>
                  </a:lnTo>
                  <a:lnTo>
                    <a:pt x="2374341" y="38100"/>
                  </a:lnTo>
                  <a:lnTo>
                    <a:pt x="2371347" y="23268"/>
                  </a:lnTo>
                  <a:lnTo>
                    <a:pt x="2363182" y="11158"/>
                  </a:lnTo>
                  <a:lnTo>
                    <a:pt x="2351072" y="2993"/>
                  </a:lnTo>
                  <a:lnTo>
                    <a:pt x="2336241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804724" y="4830093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509574"/>
                  </a:moveTo>
                  <a:lnTo>
                    <a:pt x="38100" y="509574"/>
                  </a:lnTo>
                  <a:lnTo>
                    <a:pt x="23268" y="506580"/>
                  </a:lnTo>
                  <a:lnTo>
                    <a:pt x="11158" y="498416"/>
                  </a:lnTo>
                  <a:lnTo>
                    <a:pt x="2993" y="486305"/>
                  </a:lnTo>
                  <a:lnTo>
                    <a:pt x="0" y="471474"/>
                  </a:lnTo>
                  <a:lnTo>
                    <a:pt x="0" y="38100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2336241" y="0"/>
                  </a:lnTo>
                  <a:lnTo>
                    <a:pt x="2351072" y="2993"/>
                  </a:lnTo>
                  <a:lnTo>
                    <a:pt x="2363182" y="11158"/>
                  </a:lnTo>
                  <a:lnTo>
                    <a:pt x="2371347" y="23268"/>
                  </a:lnTo>
                  <a:lnTo>
                    <a:pt x="2374341" y="38100"/>
                  </a:lnTo>
                  <a:lnTo>
                    <a:pt x="2374341" y="471474"/>
                  </a:lnTo>
                  <a:lnTo>
                    <a:pt x="2371347" y="486305"/>
                  </a:lnTo>
                  <a:lnTo>
                    <a:pt x="2363182" y="498416"/>
                  </a:lnTo>
                  <a:lnTo>
                    <a:pt x="2351072" y="506580"/>
                  </a:lnTo>
                  <a:lnTo>
                    <a:pt x="2336241" y="509574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804724" y="5460837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0"/>
                  </a:moveTo>
                  <a:lnTo>
                    <a:pt x="38100" y="0"/>
                  </a:lnTo>
                  <a:lnTo>
                    <a:pt x="23268" y="2993"/>
                  </a:lnTo>
                  <a:lnTo>
                    <a:pt x="11158" y="11158"/>
                  </a:lnTo>
                  <a:lnTo>
                    <a:pt x="2993" y="23268"/>
                  </a:lnTo>
                  <a:lnTo>
                    <a:pt x="0" y="38099"/>
                  </a:lnTo>
                  <a:lnTo>
                    <a:pt x="0" y="471474"/>
                  </a:lnTo>
                  <a:lnTo>
                    <a:pt x="2993" y="486305"/>
                  </a:lnTo>
                  <a:lnTo>
                    <a:pt x="11158" y="498416"/>
                  </a:lnTo>
                  <a:lnTo>
                    <a:pt x="23268" y="506580"/>
                  </a:lnTo>
                  <a:lnTo>
                    <a:pt x="38100" y="509574"/>
                  </a:lnTo>
                  <a:lnTo>
                    <a:pt x="2336241" y="509574"/>
                  </a:lnTo>
                  <a:lnTo>
                    <a:pt x="2351072" y="506580"/>
                  </a:lnTo>
                  <a:lnTo>
                    <a:pt x="2363182" y="498416"/>
                  </a:lnTo>
                  <a:lnTo>
                    <a:pt x="2371347" y="486305"/>
                  </a:lnTo>
                  <a:lnTo>
                    <a:pt x="2374341" y="471474"/>
                  </a:lnTo>
                  <a:lnTo>
                    <a:pt x="2374341" y="38099"/>
                  </a:lnTo>
                  <a:lnTo>
                    <a:pt x="2371347" y="23268"/>
                  </a:lnTo>
                  <a:lnTo>
                    <a:pt x="2363182" y="11158"/>
                  </a:lnTo>
                  <a:lnTo>
                    <a:pt x="2351072" y="2993"/>
                  </a:lnTo>
                  <a:lnTo>
                    <a:pt x="2336241" y="0"/>
                  </a:lnTo>
                  <a:close/>
                </a:path>
              </a:pathLst>
            </a:custGeom>
            <a:solidFill>
              <a:srgbClr val="EA585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804724" y="5460837"/>
              <a:ext cx="2374900" cy="509905"/>
            </a:xfrm>
            <a:custGeom>
              <a:avLst/>
              <a:gdLst/>
              <a:ahLst/>
              <a:cxnLst/>
              <a:rect l="l" t="t" r="r" b="b"/>
              <a:pathLst>
                <a:path w="2374900" h="509904">
                  <a:moveTo>
                    <a:pt x="2336241" y="509574"/>
                  </a:moveTo>
                  <a:lnTo>
                    <a:pt x="38100" y="509574"/>
                  </a:lnTo>
                  <a:lnTo>
                    <a:pt x="23268" y="506580"/>
                  </a:lnTo>
                  <a:lnTo>
                    <a:pt x="11158" y="498416"/>
                  </a:lnTo>
                  <a:lnTo>
                    <a:pt x="2993" y="486305"/>
                  </a:lnTo>
                  <a:lnTo>
                    <a:pt x="0" y="471474"/>
                  </a:lnTo>
                  <a:lnTo>
                    <a:pt x="0" y="38099"/>
                  </a:lnTo>
                  <a:lnTo>
                    <a:pt x="2993" y="23268"/>
                  </a:lnTo>
                  <a:lnTo>
                    <a:pt x="11158" y="11158"/>
                  </a:lnTo>
                  <a:lnTo>
                    <a:pt x="23268" y="2993"/>
                  </a:lnTo>
                  <a:lnTo>
                    <a:pt x="38100" y="0"/>
                  </a:lnTo>
                  <a:lnTo>
                    <a:pt x="2336241" y="0"/>
                  </a:lnTo>
                  <a:lnTo>
                    <a:pt x="2351072" y="2993"/>
                  </a:lnTo>
                  <a:lnTo>
                    <a:pt x="2363182" y="11158"/>
                  </a:lnTo>
                  <a:lnTo>
                    <a:pt x="2371347" y="23268"/>
                  </a:lnTo>
                  <a:lnTo>
                    <a:pt x="2374341" y="38099"/>
                  </a:lnTo>
                  <a:lnTo>
                    <a:pt x="2374341" y="471474"/>
                  </a:lnTo>
                  <a:lnTo>
                    <a:pt x="2371347" y="486305"/>
                  </a:lnTo>
                  <a:lnTo>
                    <a:pt x="2363182" y="498416"/>
                  </a:lnTo>
                  <a:lnTo>
                    <a:pt x="2351072" y="506580"/>
                  </a:lnTo>
                  <a:lnTo>
                    <a:pt x="2336241" y="509574"/>
                  </a:lnTo>
                  <a:close/>
                </a:path>
              </a:pathLst>
            </a:custGeom>
            <a:ln w="12700">
              <a:solidFill>
                <a:srgbClr val="052F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" name="object 23"/>
          <p:cNvSpPr txBox="1"/>
          <p:nvPr/>
        </p:nvSpPr>
        <p:spPr>
          <a:xfrm>
            <a:off x="3953916" y="3657600"/>
            <a:ext cx="4351884" cy="23151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4D4E4F"/>
                </a:solidFill>
                <a:latin typeface="Sassoon Sans Rg" pitchFamily="50" charset="0"/>
                <a:cs typeface="Arial"/>
              </a:rPr>
              <a:t>Explain what they mean to your partner.</a:t>
            </a:r>
            <a:endParaRPr sz="1800" dirty="0">
              <a:latin typeface="Sassoon Sans Rg" pitchFamily="50" charset="0"/>
              <a:cs typeface="Arial"/>
            </a:endParaRPr>
          </a:p>
          <a:p>
            <a:pPr marL="1057910" marR="1257300" indent="-1905" algn="ctr">
              <a:lnSpc>
                <a:spcPct val="197100"/>
              </a:lnSpc>
              <a:spcBef>
                <a:spcPts val="860"/>
              </a:spcBef>
            </a:pPr>
            <a:r>
              <a:rPr sz="2100" b="1" dirty="0">
                <a:solidFill>
                  <a:srgbClr val="010202"/>
                </a:solidFill>
                <a:latin typeface="Sassoon Sans Rg" pitchFamily="50" charset="0"/>
                <a:cs typeface="Arial"/>
              </a:rPr>
              <a:t>adaptation  natural selection  evolution</a:t>
            </a:r>
            <a:endParaRPr sz="2100" dirty="0">
              <a:latin typeface="Sassoon Sans Rg" pitchFamily="50" charset="0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577</Words>
  <Application>Microsoft Office PowerPoint</Application>
  <PresentationFormat>Широкий екран</PresentationFormat>
  <Paragraphs>75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4" baseType="lpstr">
      <vt:lpstr>Arial</vt:lpstr>
      <vt:lpstr>Arial MT</vt:lpstr>
      <vt:lpstr>Sassoon Sans Rg</vt:lpstr>
      <vt:lpstr>Calibri</vt:lpstr>
      <vt:lpstr>Office Theme</vt:lpstr>
      <vt:lpstr>Презентація PowerPoint</vt:lpstr>
      <vt:lpstr>Thinking Time</vt:lpstr>
      <vt:lpstr>Презентація PowerPoint</vt:lpstr>
      <vt:lpstr>The Peppered Moth</vt:lpstr>
      <vt:lpstr>The Dark Peppered Moth</vt:lpstr>
      <vt:lpstr>Natural Selection and Evolution</vt:lpstr>
      <vt:lpstr>Презентація PowerPoint</vt:lpstr>
      <vt:lpstr>Independent Task</vt:lpstr>
      <vt:lpstr>Recap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cp:lastModifiedBy>HP ZBook 17</cp:lastModifiedBy>
  <cp:revision>3</cp:revision>
  <dcterms:created xsi:type="dcterms:W3CDTF">2022-10-06T17:52:30Z</dcterms:created>
  <dcterms:modified xsi:type="dcterms:W3CDTF">2022-10-20T20:40:20Z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2022-08-20T00:00:00Z</vt:filetime>
  </property>
  <property fmtid="{D5CDD505-2E9C-101B-9397-08002B2CF9AE}" pid="3" name="Creator">
    <vt:lpwstr>Adobe Illustrator 26.0 (Windows)</vt:lpwstr>
  </property>
  <property fmtid="{D5CDD505-2E9C-101B-9397-08002B2CF9AE}" pid="4" name="LastSaved">
    <vt:filetime>2022-10-06T00:00:00Z</vt:filetime>
  </property>
</Properties>
</file>