
<file path=[Content_Types].xml><?xml version="1.0" encoding="utf-8"?>
<Types xmlns="http://schemas.openxmlformats.org/package/2006/content-types">
  <Default Extension="fntdata" ContentType="application/x-fontdata"/>
  <Default Extension="jpg" ContentType="image/jp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Lst>
  <p:sldSz cx="12192000" cy="6858000"/>
  <p:notesSz cx="12192000" cy="6858000"/>
  <p:embeddedFontLst>
    <p:embeddedFont>
      <p:font typeface="Grammarsaurus" pitchFamily="2" charset="0"/>
      <p:regular r:id="rId26"/>
    </p:embeddedFont>
  </p:embeddedFontLst>
  <p:defaultTextStyle>
    <a:defPPr>
      <a:defRPr kern="0"/>
    </a:def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1E2F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BA519E5-FC4B-460D-B4BE-89D271726237}" v="14" dt="2026-01-14T13:35:22.382"/>
  </p1510:revLst>
</p1510:revInfo>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5" d="100"/>
          <a:sy n="75" d="100"/>
        </p:scale>
        <p:origin x="874" y="43"/>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1.fntdata"/><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iqra umer" userId="059314c69faf8bf7" providerId="LiveId" clId="{39CECC7B-D031-448C-AABC-79D94F5CB5D8}"/>
    <pc:docChg chg="undo redo custSel modSld">
      <pc:chgData name="iqra umer" userId="059314c69faf8bf7" providerId="LiveId" clId="{39CECC7B-D031-448C-AABC-79D94F5CB5D8}" dt="2026-01-14T13:36:07.768" v="627" actId="113"/>
      <pc:docMkLst>
        <pc:docMk/>
      </pc:docMkLst>
      <pc:sldChg chg="addSp delSp modSp mod">
        <pc:chgData name="iqra umer" userId="059314c69faf8bf7" providerId="LiveId" clId="{39CECC7B-D031-448C-AABC-79D94F5CB5D8}" dt="2026-01-05T20:55:48.037" v="48" actId="1037"/>
        <pc:sldMkLst>
          <pc:docMk/>
          <pc:sldMk cId="0" sldId="257"/>
        </pc:sldMkLst>
        <pc:spChg chg="mod">
          <ac:chgData name="iqra umer" userId="059314c69faf8bf7" providerId="LiveId" clId="{39CECC7B-D031-448C-AABC-79D94F5CB5D8}" dt="2026-01-05T20:54:23.596" v="30" actId="20577"/>
          <ac:spMkLst>
            <pc:docMk/>
            <pc:sldMk cId="0" sldId="257"/>
            <ac:spMk id="144" creationId="{00000000-0000-0000-0000-000000000000}"/>
          </ac:spMkLst>
        </pc:spChg>
        <pc:spChg chg="mod">
          <ac:chgData name="iqra umer" userId="059314c69faf8bf7" providerId="LiveId" clId="{39CECC7B-D031-448C-AABC-79D94F5CB5D8}" dt="2026-01-05T20:55:33.792" v="31" actId="14100"/>
          <ac:spMkLst>
            <pc:docMk/>
            <pc:sldMk cId="0" sldId="257"/>
            <ac:spMk id="150" creationId="{2A2A0178-0D5B-310C-10A6-846C02DE6AD9}"/>
          </ac:spMkLst>
        </pc:spChg>
        <pc:picChg chg="add mod ord modCrop">
          <ac:chgData name="iqra umer" userId="059314c69faf8bf7" providerId="LiveId" clId="{39CECC7B-D031-448C-AABC-79D94F5CB5D8}" dt="2026-01-05T20:55:48.037" v="48" actId="1037"/>
          <ac:picMkLst>
            <pc:docMk/>
            <pc:sldMk cId="0" sldId="257"/>
            <ac:picMk id="67" creationId="{8120915C-66E4-BEB6-9CC1-056DC148F779}"/>
          </ac:picMkLst>
        </pc:picChg>
        <pc:picChg chg="add mod modCrop">
          <ac:chgData name="iqra umer" userId="059314c69faf8bf7" providerId="LiveId" clId="{39CECC7B-D031-448C-AABC-79D94F5CB5D8}" dt="2026-01-05T20:54:08.879" v="25" actId="1076"/>
          <ac:picMkLst>
            <pc:docMk/>
            <pc:sldMk cId="0" sldId="257"/>
            <ac:picMk id="147" creationId="{C436BEF5-92F7-9348-B3F8-A94284375D61}"/>
          </ac:picMkLst>
        </pc:picChg>
      </pc:sldChg>
      <pc:sldChg chg="modSp mod">
        <pc:chgData name="iqra umer" userId="059314c69faf8bf7" providerId="LiveId" clId="{39CECC7B-D031-448C-AABC-79D94F5CB5D8}" dt="2026-01-05T20:56:38.702" v="62" actId="404"/>
        <pc:sldMkLst>
          <pc:docMk/>
          <pc:sldMk cId="0" sldId="259"/>
        </pc:sldMkLst>
        <pc:spChg chg="mod">
          <ac:chgData name="iqra umer" userId="059314c69faf8bf7" providerId="LiveId" clId="{39CECC7B-D031-448C-AABC-79D94F5CB5D8}" dt="2026-01-05T20:56:38.702" v="62" actId="404"/>
          <ac:spMkLst>
            <pc:docMk/>
            <pc:sldMk cId="0" sldId="259"/>
            <ac:spMk id="73" creationId="{00000000-0000-0000-0000-000000000000}"/>
          </ac:spMkLst>
        </pc:spChg>
      </pc:sldChg>
      <pc:sldChg chg="modSp mod">
        <pc:chgData name="iqra umer" userId="059314c69faf8bf7" providerId="LiveId" clId="{39CECC7B-D031-448C-AABC-79D94F5CB5D8}" dt="2026-01-05T20:57:01.341" v="65" actId="20577"/>
        <pc:sldMkLst>
          <pc:docMk/>
          <pc:sldMk cId="0" sldId="260"/>
        </pc:sldMkLst>
        <pc:spChg chg="mod">
          <ac:chgData name="iqra umer" userId="059314c69faf8bf7" providerId="LiveId" clId="{39CECC7B-D031-448C-AABC-79D94F5CB5D8}" dt="2026-01-05T20:57:01.341" v="65" actId="20577"/>
          <ac:spMkLst>
            <pc:docMk/>
            <pc:sldMk cId="0" sldId="260"/>
            <ac:spMk id="73" creationId="{00000000-0000-0000-0000-000000000000}"/>
          </ac:spMkLst>
        </pc:spChg>
      </pc:sldChg>
      <pc:sldChg chg="modSp mod">
        <pc:chgData name="iqra umer" userId="059314c69faf8bf7" providerId="LiveId" clId="{39CECC7B-D031-448C-AABC-79D94F5CB5D8}" dt="2026-01-05T20:57:16.967" v="66" actId="20577"/>
        <pc:sldMkLst>
          <pc:docMk/>
          <pc:sldMk cId="0" sldId="262"/>
        </pc:sldMkLst>
        <pc:spChg chg="mod">
          <ac:chgData name="iqra umer" userId="059314c69faf8bf7" providerId="LiveId" clId="{39CECC7B-D031-448C-AABC-79D94F5CB5D8}" dt="2026-01-05T20:57:16.967" v="66" actId="20577"/>
          <ac:spMkLst>
            <pc:docMk/>
            <pc:sldMk cId="0" sldId="262"/>
            <ac:spMk id="69" creationId="{00000000-0000-0000-0000-000000000000}"/>
          </ac:spMkLst>
        </pc:spChg>
      </pc:sldChg>
      <pc:sldChg chg="modSp mod">
        <pc:chgData name="iqra umer" userId="059314c69faf8bf7" providerId="LiveId" clId="{39CECC7B-D031-448C-AABC-79D94F5CB5D8}" dt="2026-01-05T20:57:35.927" v="70" actId="20577"/>
        <pc:sldMkLst>
          <pc:docMk/>
          <pc:sldMk cId="0" sldId="263"/>
        </pc:sldMkLst>
        <pc:spChg chg="mod">
          <ac:chgData name="iqra umer" userId="059314c69faf8bf7" providerId="LiveId" clId="{39CECC7B-D031-448C-AABC-79D94F5CB5D8}" dt="2026-01-05T20:57:35.927" v="70" actId="20577"/>
          <ac:spMkLst>
            <pc:docMk/>
            <pc:sldMk cId="0" sldId="263"/>
            <ac:spMk id="7" creationId="{00000000-0000-0000-0000-000000000000}"/>
          </ac:spMkLst>
        </pc:spChg>
      </pc:sldChg>
      <pc:sldChg chg="modSp mod">
        <pc:chgData name="iqra umer" userId="059314c69faf8bf7" providerId="LiveId" clId="{39CECC7B-D031-448C-AABC-79D94F5CB5D8}" dt="2026-01-05T20:58:16.035" v="84" actId="20577"/>
        <pc:sldMkLst>
          <pc:docMk/>
          <pc:sldMk cId="0" sldId="265"/>
        </pc:sldMkLst>
        <pc:spChg chg="mod">
          <ac:chgData name="iqra umer" userId="059314c69faf8bf7" providerId="LiveId" clId="{39CECC7B-D031-448C-AABC-79D94F5CB5D8}" dt="2026-01-05T20:58:16.035" v="84" actId="20577"/>
          <ac:spMkLst>
            <pc:docMk/>
            <pc:sldMk cId="0" sldId="265"/>
            <ac:spMk id="26" creationId="{00000000-0000-0000-0000-000000000000}"/>
          </ac:spMkLst>
        </pc:spChg>
      </pc:sldChg>
      <pc:sldChg chg="modSp mod">
        <pc:chgData name="iqra umer" userId="059314c69faf8bf7" providerId="LiveId" clId="{39CECC7B-D031-448C-AABC-79D94F5CB5D8}" dt="2026-01-05T20:58:52.824" v="85" actId="20577"/>
        <pc:sldMkLst>
          <pc:docMk/>
          <pc:sldMk cId="0" sldId="267"/>
        </pc:sldMkLst>
        <pc:spChg chg="mod">
          <ac:chgData name="iqra umer" userId="059314c69faf8bf7" providerId="LiveId" clId="{39CECC7B-D031-448C-AABC-79D94F5CB5D8}" dt="2026-01-05T20:58:52.824" v="85" actId="20577"/>
          <ac:spMkLst>
            <pc:docMk/>
            <pc:sldMk cId="0" sldId="267"/>
            <ac:spMk id="11" creationId="{00000000-0000-0000-0000-000000000000}"/>
          </ac:spMkLst>
        </pc:spChg>
      </pc:sldChg>
      <pc:sldChg chg="addSp delSp modSp mod">
        <pc:chgData name="iqra umer" userId="059314c69faf8bf7" providerId="LiveId" clId="{39CECC7B-D031-448C-AABC-79D94F5CB5D8}" dt="2026-01-14T13:35:06.872" v="618" actId="1076"/>
        <pc:sldMkLst>
          <pc:docMk/>
          <pc:sldMk cId="0" sldId="268"/>
        </pc:sldMkLst>
        <pc:spChg chg="del mod">
          <ac:chgData name="iqra umer" userId="059314c69faf8bf7" providerId="LiveId" clId="{39CECC7B-D031-448C-AABC-79D94F5CB5D8}" dt="2026-01-14T13:15:01.886" v="194" actId="478"/>
          <ac:spMkLst>
            <pc:docMk/>
            <pc:sldMk cId="0" sldId="268"/>
            <ac:spMk id="19" creationId="{00000000-0000-0000-0000-000000000000}"/>
          </ac:spMkLst>
        </pc:spChg>
        <pc:spChg chg="mod">
          <ac:chgData name="iqra umer" userId="059314c69faf8bf7" providerId="LiveId" clId="{39CECC7B-D031-448C-AABC-79D94F5CB5D8}" dt="2026-01-14T13:14:13.777" v="184"/>
          <ac:spMkLst>
            <pc:docMk/>
            <pc:sldMk cId="0" sldId="268"/>
            <ac:spMk id="23" creationId="{00000000-0000-0000-0000-000000000000}"/>
          </ac:spMkLst>
        </pc:spChg>
        <pc:spChg chg="mod">
          <ac:chgData name="iqra umer" userId="059314c69faf8bf7" providerId="LiveId" clId="{39CECC7B-D031-448C-AABC-79D94F5CB5D8}" dt="2026-01-14T13:14:13.777" v="184"/>
          <ac:spMkLst>
            <pc:docMk/>
            <pc:sldMk cId="0" sldId="268"/>
            <ac:spMk id="24" creationId="{00000000-0000-0000-0000-000000000000}"/>
          </ac:spMkLst>
        </pc:spChg>
        <pc:spChg chg="del">
          <ac:chgData name="iqra umer" userId="059314c69faf8bf7" providerId="LiveId" clId="{39CECC7B-D031-448C-AABC-79D94F5CB5D8}" dt="2026-01-14T13:33:45.629" v="612" actId="478"/>
          <ac:spMkLst>
            <pc:docMk/>
            <pc:sldMk cId="0" sldId="268"/>
            <ac:spMk id="30" creationId="{00000000-0000-0000-0000-000000000000}"/>
          </ac:spMkLst>
        </pc:spChg>
        <pc:spChg chg="add del mod ord">
          <ac:chgData name="iqra umer" userId="059314c69faf8bf7" providerId="LiveId" clId="{39CECC7B-D031-448C-AABC-79D94F5CB5D8}" dt="2026-01-14T13:13:35.045" v="175" actId="478"/>
          <ac:spMkLst>
            <pc:docMk/>
            <pc:sldMk cId="0" sldId="268"/>
            <ac:spMk id="37" creationId="{72B6DB22-1CD5-9723-EA7A-AFFE6F6E13CA}"/>
          </ac:spMkLst>
        </pc:spChg>
        <pc:spChg chg="add del">
          <ac:chgData name="iqra umer" userId="059314c69faf8bf7" providerId="LiveId" clId="{39CECC7B-D031-448C-AABC-79D94F5CB5D8}" dt="2026-01-14T13:14:06.770" v="183" actId="478"/>
          <ac:spMkLst>
            <pc:docMk/>
            <pc:sldMk cId="0" sldId="268"/>
            <ac:spMk id="40" creationId="{8D16BA8C-D5FD-556B-37CF-E7F1E38B80FA}"/>
          </ac:spMkLst>
        </pc:spChg>
        <pc:spChg chg="add mod">
          <ac:chgData name="iqra umer" userId="059314c69faf8bf7" providerId="LiveId" clId="{39CECC7B-D031-448C-AABC-79D94F5CB5D8}" dt="2026-01-14T13:34:02.817" v="615" actId="14100"/>
          <ac:spMkLst>
            <pc:docMk/>
            <pc:sldMk cId="0" sldId="268"/>
            <ac:spMk id="41" creationId="{227701C6-ED52-1466-3630-78C2518E4C60}"/>
          </ac:spMkLst>
        </pc:spChg>
        <pc:spChg chg="add mod">
          <ac:chgData name="iqra umer" userId="059314c69faf8bf7" providerId="LiveId" clId="{39CECC7B-D031-448C-AABC-79D94F5CB5D8}" dt="2026-01-14T13:35:06.872" v="618" actId="1076"/>
          <ac:spMkLst>
            <pc:docMk/>
            <pc:sldMk cId="0" sldId="268"/>
            <ac:spMk id="42" creationId="{5D81CD76-94EF-8A5B-57CF-639427C89666}"/>
          </ac:spMkLst>
        </pc:spChg>
        <pc:grpChg chg="mod">
          <ac:chgData name="iqra umer" userId="059314c69faf8bf7" providerId="LiveId" clId="{39CECC7B-D031-448C-AABC-79D94F5CB5D8}" dt="2026-01-14T13:33:33.504" v="608" actId="1076"/>
          <ac:grpSpMkLst>
            <pc:docMk/>
            <pc:sldMk cId="0" sldId="268"/>
            <ac:grpSpMk id="2" creationId="{00000000-0000-0000-0000-000000000000}"/>
          </ac:grpSpMkLst>
        </pc:grpChg>
        <pc:grpChg chg="mod">
          <ac:chgData name="iqra umer" userId="059314c69faf8bf7" providerId="LiveId" clId="{39CECC7B-D031-448C-AABC-79D94F5CB5D8}" dt="2026-01-14T13:14:13.777" v="184"/>
          <ac:grpSpMkLst>
            <pc:docMk/>
            <pc:sldMk cId="0" sldId="268"/>
            <ac:grpSpMk id="22" creationId="{00000000-0000-0000-0000-000000000000}"/>
          </ac:grpSpMkLst>
        </pc:grpChg>
        <pc:grpChg chg="mod">
          <ac:chgData name="iqra umer" userId="059314c69faf8bf7" providerId="LiveId" clId="{39CECC7B-D031-448C-AABC-79D94F5CB5D8}" dt="2026-01-14T13:33:38.881" v="610" actId="1076"/>
          <ac:grpSpMkLst>
            <pc:docMk/>
            <pc:sldMk cId="0" sldId="268"/>
            <ac:grpSpMk id="26" creationId="{00000000-0000-0000-0000-000000000000}"/>
          </ac:grpSpMkLst>
        </pc:grpChg>
        <pc:picChg chg="mod">
          <ac:chgData name="iqra umer" userId="059314c69faf8bf7" providerId="LiveId" clId="{39CECC7B-D031-448C-AABC-79D94F5CB5D8}" dt="2026-01-14T13:33:52.267" v="614" actId="208"/>
          <ac:picMkLst>
            <pc:docMk/>
            <pc:sldMk cId="0" sldId="268"/>
            <ac:picMk id="29" creationId="{00000000-0000-0000-0000-000000000000}"/>
          </ac:picMkLst>
        </pc:picChg>
      </pc:sldChg>
      <pc:sldChg chg="addSp delSp modSp mod">
        <pc:chgData name="iqra umer" userId="059314c69faf8bf7" providerId="LiveId" clId="{39CECC7B-D031-448C-AABC-79D94F5CB5D8}" dt="2026-01-14T13:36:07.768" v="627" actId="113"/>
        <pc:sldMkLst>
          <pc:docMk/>
          <pc:sldMk cId="0" sldId="269"/>
        </pc:sldMkLst>
        <pc:spChg chg="mod ord">
          <ac:chgData name="iqra umer" userId="059314c69faf8bf7" providerId="LiveId" clId="{39CECC7B-D031-448C-AABC-79D94F5CB5D8}" dt="2026-01-14T13:36:07.768" v="627" actId="113"/>
          <ac:spMkLst>
            <pc:docMk/>
            <pc:sldMk cId="0" sldId="269"/>
            <ac:spMk id="18" creationId="{00000000-0000-0000-0000-000000000000}"/>
          </ac:spMkLst>
        </pc:spChg>
        <pc:spChg chg="mod">
          <ac:chgData name="iqra umer" userId="059314c69faf8bf7" providerId="LiveId" clId="{39CECC7B-D031-448C-AABC-79D94F5CB5D8}" dt="2026-01-14T13:32:39.804" v="598" actId="1076"/>
          <ac:spMkLst>
            <pc:docMk/>
            <pc:sldMk cId="0" sldId="269"/>
            <ac:spMk id="34" creationId="{00000000-0000-0000-0000-000000000000}"/>
          </ac:spMkLst>
        </pc:spChg>
        <pc:spChg chg="add del mod">
          <ac:chgData name="iqra umer" userId="059314c69faf8bf7" providerId="LiveId" clId="{39CECC7B-D031-448C-AABC-79D94F5CB5D8}" dt="2026-01-14T13:31:44.823" v="498" actId="21"/>
          <ac:spMkLst>
            <pc:docMk/>
            <pc:sldMk cId="0" sldId="269"/>
            <ac:spMk id="53" creationId="{891DB88E-26CD-87B7-DD62-3EEE4339DB40}"/>
          </ac:spMkLst>
        </pc:spChg>
        <pc:spChg chg="add del mod">
          <ac:chgData name="iqra umer" userId="059314c69faf8bf7" providerId="LiveId" clId="{39CECC7B-D031-448C-AABC-79D94F5CB5D8}" dt="2026-01-14T13:35:13.048" v="619" actId="478"/>
          <ac:spMkLst>
            <pc:docMk/>
            <pc:sldMk cId="0" sldId="269"/>
            <ac:spMk id="56" creationId="{891DB88E-26CD-87B7-DD62-3EEE4339DB40}"/>
          </ac:spMkLst>
        </pc:spChg>
        <pc:spChg chg="add mod">
          <ac:chgData name="iqra umer" userId="059314c69faf8bf7" providerId="LiveId" clId="{39CECC7B-D031-448C-AABC-79D94F5CB5D8}" dt="2026-01-14T13:35:20.855" v="620"/>
          <ac:spMkLst>
            <pc:docMk/>
            <pc:sldMk cId="0" sldId="269"/>
            <ac:spMk id="57" creationId="{88BDE6F6-5125-5AB1-B2B6-55E2F9ADA065}"/>
          </ac:spMkLst>
        </pc:spChg>
        <pc:grpChg chg="mod">
          <ac:chgData name="iqra umer" userId="059314c69faf8bf7" providerId="LiveId" clId="{39CECC7B-D031-448C-AABC-79D94F5CB5D8}" dt="2026-01-14T13:32:46.976" v="599" actId="1076"/>
          <ac:grpSpMkLst>
            <pc:docMk/>
            <pc:sldMk cId="0" sldId="269"/>
            <ac:grpSpMk id="35" creationId="{00000000-0000-0000-0000-000000000000}"/>
          </ac:grpSpMkLst>
        </pc:grpChg>
      </pc:sldChg>
      <pc:sldChg chg="addSp delSp modSp mod">
        <pc:chgData name="iqra umer" userId="059314c69faf8bf7" providerId="LiveId" clId="{39CECC7B-D031-448C-AABC-79D94F5CB5D8}" dt="2026-01-14T13:22:25.086" v="381" actId="1035"/>
        <pc:sldMkLst>
          <pc:docMk/>
          <pc:sldMk cId="0" sldId="273"/>
        </pc:sldMkLst>
        <pc:spChg chg="del">
          <ac:chgData name="iqra umer" userId="059314c69faf8bf7" providerId="LiveId" clId="{39CECC7B-D031-448C-AABC-79D94F5CB5D8}" dt="2026-01-14T13:17:26.638" v="286" actId="478"/>
          <ac:spMkLst>
            <pc:docMk/>
            <pc:sldMk cId="0" sldId="273"/>
            <ac:spMk id="25" creationId="{00000000-0000-0000-0000-000000000000}"/>
          </ac:spMkLst>
        </pc:spChg>
        <pc:spChg chg="ord">
          <ac:chgData name="iqra umer" userId="059314c69faf8bf7" providerId="LiveId" clId="{39CECC7B-D031-448C-AABC-79D94F5CB5D8}" dt="2026-01-14T13:19:03.567" v="362" actId="166"/>
          <ac:spMkLst>
            <pc:docMk/>
            <pc:sldMk cId="0" sldId="273"/>
            <ac:spMk id="26" creationId="{00000000-0000-0000-0000-000000000000}"/>
          </ac:spMkLst>
        </pc:spChg>
        <pc:spChg chg="mod">
          <ac:chgData name="iqra umer" userId="059314c69faf8bf7" providerId="LiveId" clId="{39CECC7B-D031-448C-AABC-79D94F5CB5D8}" dt="2026-01-14T13:21:10.556" v="371" actId="113"/>
          <ac:spMkLst>
            <pc:docMk/>
            <pc:sldMk cId="0" sldId="273"/>
            <ac:spMk id="69" creationId="{00000000-0000-0000-0000-000000000000}"/>
          </ac:spMkLst>
        </pc:spChg>
        <pc:spChg chg="mod">
          <ac:chgData name="iqra umer" userId="059314c69faf8bf7" providerId="LiveId" clId="{39CECC7B-D031-448C-AABC-79D94F5CB5D8}" dt="2026-01-14T13:21:14.166" v="372" actId="113"/>
          <ac:spMkLst>
            <pc:docMk/>
            <pc:sldMk cId="0" sldId="273"/>
            <ac:spMk id="70" creationId="{00000000-0000-0000-0000-000000000000}"/>
          </ac:spMkLst>
        </pc:spChg>
        <pc:spChg chg="del">
          <ac:chgData name="iqra umer" userId="059314c69faf8bf7" providerId="LiveId" clId="{39CECC7B-D031-448C-AABC-79D94F5CB5D8}" dt="2026-01-14T13:16:48.889" v="243" actId="478"/>
          <ac:spMkLst>
            <pc:docMk/>
            <pc:sldMk cId="0" sldId="273"/>
            <ac:spMk id="71" creationId="{00000000-0000-0000-0000-000000000000}"/>
          </ac:spMkLst>
        </pc:spChg>
        <pc:spChg chg="del">
          <ac:chgData name="iqra umer" userId="059314c69faf8bf7" providerId="LiveId" clId="{39CECC7B-D031-448C-AABC-79D94F5CB5D8}" dt="2026-01-14T13:16:48.889" v="243" actId="478"/>
          <ac:spMkLst>
            <pc:docMk/>
            <pc:sldMk cId="0" sldId="273"/>
            <ac:spMk id="72" creationId="{00000000-0000-0000-0000-000000000000}"/>
          </ac:spMkLst>
        </pc:spChg>
        <pc:spChg chg="del">
          <ac:chgData name="iqra umer" userId="059314c69faf8bf7" providerId="LiveId" clId="{39CECC7B-D031-448C-AABC-79D94F5CB5D8}" dt="2026-01-14T13:16:48.889" v="243" actId="478"/>
          <ac:spMkLst>
            <pc:docMk/>
            <pc:sldMk cId="0" sldId="273"/>
            <ac:spMk id="73" creationId="{00000000-0000-0000-0000-000000000000}"/>
          </ac:spMkLst>
        </pc:spChg>
        <pc:spChg chg="del">
          <ac:chgData name="iqra umer" userId="059314c69faf8bf7" providerId="LiveId" clId="{39CECC7B-D031-448C-AABC-79D94F5CB5D8}" dt="2026-01-14T13:16:48.889" v="243" actId="478"/>
          <ac:spMkLst>
            <pc:docMk/>
            <pc:sldMk cId="0" sldId="273"/>
            <ac:spMk id="74" creationId="{00000000-0000-0000-0000-000000000000}"/>
          </ac:spMkLst>
        </pc:spChg>
        <pc:spChg chg="del">
          <ac:chgData name="iqra umer" userId="059314c69faf8bf7" providerId="LiveId" clId="{39CECC7B-D031-448C-AABC-79D94F5CB5D8}" dt="2026-01-14T13:16:48.889" v="243" actId="478"/>
          <ac:spMkLst>
            <pc:docMk/>
            <pc:sldMk cId="0" sldId="273"/>
            <ac:spMk id="75" creationId="{00000000-0000-0000-0000-000000000000}"/>
          </ac:spMkLst>
        </pc:spChg>
        <pc:spChg chg="mod">
          <ac:chgData name="iqra umer" userId="059314c69faf8bf7" providerId="LiveId" clId="{39CECC7B-D031-448C-AABC-79D94F5CB5D8}" dt="2026-01-14T13:22:00.965" v="378" actId="113"/>
          <ac:spMkLst>
            <pc:docMk/>
            <pc:sldMk cId="0" sldId="273"/>
            <ac:spMk id="76" creationId="{00000000-0000-0000-0000-000000000000}"/>
          </ac:spMkLst>
        </pc:spChg>
        <pc:spChg chg="ord">
          <ac:chgData name="iqra umer" userId="059314c69faf8bf7" providerId="LiveId" clId="{39CECC7B-D031-448C-AABC-79D94F5CB5D8}" dt="2026-01-14T13:19:03.567" v="362" actId="166"/>
          <ac:spMkLst>
            <pc:docMk/>
            <pc:sldMk cId="0" sldId="273"/>
            <ac:spMk id="86" creationId="{00000000-0000-0000-0000-000000000000}"/>
          </ac:spMkLst>
        </pc:spChg>
        <pc:spChg chg="ord">
          <ac:chgData name="iqra umer" userId="059314c69faf8bf7" providerId="LiveId" clId="{39CECC7B-D031-448C-AABC-79D94F5CB5D8}" dt="2026-01-14T13:19:03.567" v="362" actId="166"/>
          <ac:spMkLst>
            <pc:docMk/>
            <pc:sldMk cId="0" sldId="273"/>
            <ac:spMk id="91" creationId="{00000000-0000-0000-0000-000000000000}"/>
          </ac:spMkLst>
        </pc:spChg>
        <pc:spChg chg="ord">
          <ac:chgData name="iqra umer" userId="059314c69faf8bf7" providerId="LiveId" clId="{39CECC7B-D031-448C-AABC-79D94F5CB5D8}" dt="2026-01-14T13:19:03.567" v="362" actId="166"/>
          <ac:spMkLst>
            <pc:docMk/>
            <pc:sldMk cId="0" sldId="273"/>
            <ac:spMk id="92" creationId="{00000000-0000-0000-0000-000000000000}"/>
          </ac:spMkLst>
        </pc:spChg>
        <pc:spChg chg="mod">
          <ac:chgData name="iqra umer" userId="059314c69faf8bf7" providerId="LiveId" clId="{39CECC7B-D031-448C-AABC-79D94F5CB5D8}" dt="2026-01-14T13:19:57.119" v="368" actId="255"/>
          <ac:spMkLst>
            <pc:docMk/>
            <pc:sldMk cId="0" sldId="273"/>
            <ac:spMk id="93" creationId="{00000000-0000-0000-0000-000000000000}"/>
          </ac:spMkLst>
        </pc:spChg>
        <pc:spChg chg="mod ord">
          <ac:chgData name="iqra umer" userId="059314c69faf8bf7" providerId="LiveId" clId="{39CECC7B-D031-448C-AABC-79D94F5CB5D8}" dt="2026-01-14T13:20:05.489" v="370" actId="255"/>
          <ac:spMkLst>
            <pc:docMk/>
            <pc:sldMk cId="0" sldId="273"/>
            <ac:spMk id="94" creationId="{00000000-0000-0000-0000-000000000000}"/>
          </ac:spMkLst>
        </pc:spChg>
        <pc:spChg chg="ord">
          <ac:chgData name="iqra umer" userId="059314c69faf8bf7" providerId="LiveId" clId="{39CECC7B-D031-448C-AABC-79D94F5CB5D8}" dt="2026-01-14T13:19:03.567" v="362" actId="166"/>
          <ac:spMkLst>
            <pc:docMk/>
            <pc:sldMk cId="0" sldId="273"/>
            <ac:spMk id="96" creationId="{00000000-0000-0000-0000-000000000000}"/>
          </ac:spMkLst>
        </pc:spChg>
        <pc:spChg chg="ord">
          <ac:chgData name="iqra umer" userId="059314c69faf8bf7" providerId="LiveId" clId="{39CECC7B-D031-448C-AABC-79D94F5CB5D8}" dt="2026-01-14T13:19:03.567" v="362" actId="166"/>
          <ac:spMkLst>
            <pc:docMk/>
            <pc:sldMk cId="0" sldId="273"/>
            <ac:spMk id="100" creationId="{00000000-0000-0000-0000-000000000000}"/>
          </ac:spMkLst>
        </pc:spChg>
        <pc:spChg chg="ord">
          <ac:chgData name="iqra umer" userId="059314c69faf8bf7" providerId="LiveId" clId="{39CECC7B-D031-448C-AABC-79D94F5CB5D8}" dt="2026-01-14T13:19:03.567" v="362" actId="166"/>
          <ac:spMkLst>
            <pc:docMk/>
            <pc:sldMk cId="0" sldId="273"/>
            <ac:spMk id="101" creationId="{00000000-0000-0000-0000-000000000000}"/>
          </ac:spMkLst>
        </pc:spChg>
        <pc:spChg chg="ord">
          <ac:chgData name="iqra umer" userId="059314c69faf8bf7" providerId="LiveId" clId="{39CECC7B-D031-448C-AABC-79D94F5CB5D8}" dt="2026-01-14T13:19:03.567" v="362" actId="166"/>
          <ac:spMkLst>
            <pc:docMk/>
            <pc:sldMk cId="0" sldId="273"/>
            <ac:spMk id="102" creationId="{00000000-0000-0000-0000-000000000000}"/>
          </ac:spMkLst>
        </pc:spChg>
        <pc:spChg chg="ord">
          <ac:chgData name="iqra umer" userId="059314c69faf8bf7" providerId="LiveId" clId="{39CECC7B-D031-448C-AABC-79D94F5CB5D8}" dt="2026-01-14T13:19:03.567" v="362" actId="166"/>
          <ac:spMkLst>
            <pc:docMk/>
            <pc:sldMk cId="0" sldId="273"/>
            <ac:spMk id="115" creationId="{00000000-0000-0000-0000-000000000000}"/>
          </ac:spMkLst>
        </pc:spChg>
        <pc:spChg chg="add del mod ord">
          <ac:chgData name="iqra umer" userId="059314c69faf8bf7" providerId="LiveId" clId="{39CECC7B-D031-448C-AABC-79D94F5CB5D8}" dt="2026-01-14T13:18:03.025" v="289" actId="478"/>
          <ac:spMkLst>
            <pc:docMk/>
            <pc:sldMk cId="0" sldId="273"/>
            <ac:spMk id="128" creationId="{F8795E1F-D768-F74E-8743-9ABF239C5EEF}"/>
          </ac:spMkLst>
        </pc:spChg>
        <pc:spChg chg="add del mod">
          <ac:chgData name="iqra umer" userId="059314c69faf8bf7" providerId="LiveId" clId="{39CECC7B-D031-448C-AABC-79D94F5CB5D8}" dt="2026-01-14T13:18:44.043" v="326" actId="21"/>
          <ac:spMkLst>
            <pc:docMk/>
            <pc:sldMk cId="0" sldId="273"/>
            <ac:spMk id="130" creationId="{AF3F7625-87EE-C8F2-5FF7-F16D12248C24}"/>
          </ac:spMkLst>
        </pc:spChg>
        <pc:spChg chg="add del mod">
          <ac:chgData name="iqra umer" userId="059314c69faf8bf7" providerId="LiveId" clId="{39CECC7B-D031-448C-AABC-79D94F5CB5D8}" dt="2026-01-14T13:18:44.043" v="326" actId="21"/>
          <ac:spMkLst>
            <pc:docMk/>
            <pc:sldMk cId="0" sldId="273"/>
            <ac:spMk id="131" creationId="{53F267A8-2A7D-4D18-04A1-13AB9F98F12C}"/>
          </ac:spMkLst>
        </pc:spChg>
        <pc:spChg chg="add del mod">
          <ac:chgData name="iqra umer" userId="059314c69faf8bf7" providerId="LiveId" clId="{39CECC7B-D031-448C-AABC-79D94F5CB5D8}" dt="2026-01-14T13:18:44.043" v="326" actId="21"/>
          <ac:spMkLst>
            <pc:docMk/>
            <pc:sldMk cId="0" sldId="273"/>
            <ac:spMk id="132" creationId="{24DD1828-F2E4-ECB1-4F1A-741CCACD7C45}"/>
          </ac:spMkLst>
        </pc:spChg>
        <pc:spChg chg="add del mod">
          <ac:chgData name="iqra umer" userId="059314c69faf8bf7" providerId="LiveId" clId="{39CECC7B-D031-448C-AABC-79D94F5CB5D8}" dt="2026-01-14T13:18:44.043" v="326" actId="21"/>
          <ac:spMkLst>
            <pc:docMk/>
            <pc:sldMk cId="0" sldId="273"/>
            <ac:spMk id="133" creationId="{0AC43E82-94D7-627E-B3AF-C99B7958E76C}"/>
          </ac:spMkLst>
        </pc:spChg>
        <pc:spChg chg="add del mod">
          <ac:chgData name="iqra umer" userId="059314c69faf8bf7" providerId="LiveId" clId="{39CECC7B-D031-448C-AABC-79D94F5CB5D8}" dt="2026-01-14T13:18:44.043" v="326" actId="21"/>
          <ac:spMkLst>
            <pc:docMk/>
            <pc:sldMk cId="0" sldId="273"/>
            <ac:spMk id="134" creationId="{DEF4ADED-41D1-5F9E-8092-847EC842AFF7}"/>
          </ac:spMkLst>
        </pc:spChg>
        <pc:spChg chg="add mod">
          <ac:chgData name="iqra umer" userId="059314c69faf8bf7" providerId="LiveId" clId="{39CECC7B-D031-448C-AABC-79D94F5CB5D8}" dt="2026-01-14T13:19:41.526" v="366" actId="1076"/>
          <ac:spMkLst>
            <pc:docMk/>
            <pc:sldMk cId="0" sldId="273"/>
            <ac:spMk id="135" creationId="{8E82CAEF-F59B-B5C4-692D-CB792D5D38C7}"/>
          </ac:spMkLst>
        </pc:spChg>
        <pc:spChg chg="add mod">
          <ac:chgData name="iqra umer" userId="059314c69faf8bf7" providerId="LiveId" clId="{39CECC7B-D031-448C-AABC-79D94F5CB5D8}" dt="2026-01-14T13:22:25.086" v="381" actId="1035"/>
          <ac:spMkLst>
            <pc:docMk/>
            <pc:sldMk cId="0" sldId="273"/>
            <ac:spMk id="136" creationId="{AF3F7625-87EE-C8F2-5FF7-F16D12248C24}"/>
          </ac:spMkLst>
        </pc:spChg>
        <pc:spChg chg="add mod">
          <ac:chgData name="iqra umer" userId="059314c69faf8bf7" providerId="LiveId" clId="{39CECC7B-D031-448C-AABC-79D94F5CB5D8}" dt="2026-01-14T13:22:25.086" v="381" actId="1035"/>
          <ac:spMkLst>
            <pc:docMk/>
            <pc:sldMk cId="0" sldId="273"/>
            <ac:spMk id="137" creationId="{53F267A8-2A7D-4D18-04A1-13AB9F98F12C}"/>
          </ac:spMkLst>
        </pc:spChg>
        <pc:spChg chg="add mod">
          <ac:chgData name="iqra umer" userId="059314c69faf8bf7" providerId="LiveId" clId="{39CECC7B-D031-448C-AABC-79D94F5CB5D8}" dt="2026-01-14T13:22:25.086" v="381" actId="1035"/>
          <ac:spMkLst>
            <pc:docMk/>
            <pc:sldMk cId="0" sldId="273"/>
            <ac:spMk id="138" creationId="{24DD1828-F2E4-ECB1-4F1A-741CCACD7C45}"/>
          </ac:spMkLst>
        </pc:spChg>
        <pc:spChg chg="add mod">
          <ac:chgData name="iqra umer" userId="059314c69faf8bf7" providerId="LiveId" clId="{39CECC7B-D031-448C-AABC-79D94F5CB5D8}" dt="2026-01-14T13:22:25.086" v="381" actId="1035"/>
          <ac:spMkLst>
            <pc:docMk/>
            <pc:sldMk cId="0" sldId="273"/>
            <ac:spMk id="139" creationId="{0AC43E82-94D7-627E-B3AF-C99B7958E76C}"/>
          </ac:spMkLst>
        </pc:spChg>
        <pc:spChg chg="add mod">
          <ac:chgData name="iqra umer" userId="059314c69faf8bf7" providerId="LiveId" clId="{39CECC7B-D031-448C-AABC-79D94F5CB5D8}" dt="2026-01-14T13:21:53.250" v="377" actId="113"/>
          <ac:spMkLst>
            <pc:docMk/>
            <pc:sldMk cId="0" sldId="273"/>
            <ac:spMk id="140" creationId="{DEF4ADED-41D1-5F9E-8092-847EC842AFF7}"/>
          </ac:spMkLst>
        </pc:spChg>
        <pc:grpChg chg="del">
          <ac:chgData name="iqra umer" userId="059314c69faf8bf7" providerId="LiveId" clId="{39CECC7B-D031-448C-AABC-79D94F5CB5D8}" dt="2026-01-14T13:17:23.166" v="285" actId="478"/>
          <ac:grpSpMkLst>
            <pc:docMk/>
            <pc:sldMk cId="0" sldId="273"/>
            <ac:grpSpMk id="14" creationId="{00000000-0000-0000-0000-000000000000}"/>
          </ac:grpSpMkLst>
        </pc:grpChg>
        <pc:grpChg chg="ord">
          <ac:chgData name="iqra umer" userId="059314c69faf8bf7" providerId="LiveId" clId="{39CECC7B-D031-448C-AABC-79D94F5CB5D8}" dt="2026-01-14T13:19:09.855" v="363" actId="166"/>
          <ac:grpSpMkLst>
            <pc:docMk/>
            <pc:sldMk cId="0" sldId="273"/>
            <ac:grpSpMk id="77" creationId="{00000000-0000-0000-0000-000000000000}"/>
          </ac:grpSpMkLst>
        </pc:grpChg>
      </pc:sldChg>
      <pc:sldChg chg="addSp delSp modSp mod">
        <pc:chgData name="iqra umer" userId="059314c69faf8bf7" providerId="LiveId" clId="{39CECC7B-D031-448C-AABC-79D94F5CB5D8}" dt="2026-01-14T13:25:23.772" v="406" actId="1076"/>
        <pc:sldMkLst>
          <pc:docMk/>
          <pc:sldMk cId="0" sldId="274"/>
        </pc:sldMkLst>
        <pc:spChg chg="del">
          <ac:chgData name="iqra umer" userId="059314c69faf8bf7" providerId="LiveId" clId="{39CECC7B-D031-448C-AABC-79D94F5CB5D8}" dt="2026-01-14T13:23:11.791" v="389" actId="478"/>
          <ac:spMkLst>
            <pc:docMk/>
            <pc:sldMk cId="0" sldId="274"/>
            <ac:spMk id="67" creationId="{00000000-0000-0000-0000-000000000000}"/>
          </ac:spMkLst>
        </pc:spChg>
        <pc:spChg chg="add mod">
          <ac:chgData name="iqra umer" userId="059314c69faf8bf7" providerId="LiveId" clId="{39CECC7B-D031-448C-AABC-79D94F5CB5D8}" dt="2026-01-14T13:25:15.012" v="403" actId="1036"/>
          <ac:spMkLst>
            <pc:docMk/>
            <pc:sldMk cId="0" sldId="274"/>
            <ac:spMk id="69" creationId="{522FFDDE-14F5-2057-077C-157B74DB1642}"/>
          </ac:spMkLst>
        </pc:spChg>
        <pc:spChg chg="mod">
          <ac:chgData name="iqra umer" userId="059314c69faf8bf7" providerId="LiveId" clId="{39CECC7B-D031-448C-AABC-79D94F5CB5D8}" dt="2026-01-14T13:25:23.772" v="406" actId="1076"/>
          <ac:spMkLst>
            <pc:docMk/>
            <pc:sldMk cId="0" sldId="274"/>
            <ac:spMk id="80" creationId="{00000000-0000-0000-0000-000000000000}"/>
          </ac:spMkLst>
        </pc:spChg>
        <pc:grpChg chg="mod">
          <ac:chgData name="iqra umer" userId="059314c69faf8bf7" providerId="LiveId" clId="{39CECC7B-D031-448C-AABC-79D94F5CB5D8}" dt="2026-01-14T13:25:20.191" v="405" actId="1076"/>
          <ac:grpSpMkLst>
            <pc:docMk/>
            <pc:sldMk cId="0" sldId="274"/>
            <ac:grpSpMk id="19" creationId="{00000000-0000-0000-0000-000000000000}"/>
          </ac:grpSpMkLst>
        </pc:grpChg>
        <pc:graphicFrameChg chg="del modGraphic">
          <ac:chgData name="iqra umer" userId="059314c69faf8bf7" providerId="LiveId" clId="{39CECC7B-D031-448C-AABC-79D94F5CB5D8}" dt="2026-01-14T13:23:09.615" v="388" actId="478"/>
          <ac:graphicFrameMkLst>
            <pc:docMk/>
            <pc:sldMk cId="0" sldId="274"/>
            <ac:graphicFrameMk id="68" creationId="{00000000-0000-0000-0000-000000000000}"/>
          </ac:graphicFrameMkLst>
        </pc:graphicFrameChg>
        <pc:picChg chg="mod">
          <ac:chgData name="iqra umer" userId="059314c69faf8bf7" providerId="LiveId" clId="{39CECC7B-D031-448C-AABC-79D94F5CB5D8}" dt="2026-01-14T13:23:27.427" v="391" actId="1076"/>
          <ac:picMkLst>
            <pc:docMk/>
            <pc:sldMk cId="0" sldId="274"/>
            <ac:picMk id="62" creationId="{00000000-0000-0000-0000-000000000000}"/>
          </ac:picMkLst>
        </pc:picChg>
        <pc:picChg chg="del">
          <ac:chgData name="iqra umer" userId="059314c69faf8bf7" providerId="LiveId" clId="{39CECC7B-D031-448C-AABC-79D94F5CB5D8}" dt="2026-01-14T13:22:59.165" v="385" actId="478"/>
          <ac:picMkLst>
            <pc:docMk/>
            <pc:sldMk cId="0" sldId="274"/>
            <ac:picMk id="77" creationId="{8B4E0A3F-94FA-383C-E501-2DC473449D2C}"/>
          </ac:picMkLst>
        </pc:picChg>
      </pc:sldChg>
      <pc:sldChg chg="addSp delSp modSp mod">
        <pc:chgData name="iqra umer" userId="059314c69faf8bf7" providerId="LiveId" clId="{39CECC7B-D031-448C-AABC-79D94F5CB5D8}" dt="2026-01-14T13:29:13.358" v="494"/>
        <pc:sldMkLst>
          <pc:docMk/>
          <pc:sldMk cId="0" sldId="275"/>
        </pc:sldMkLst>
        <pc:spChg chg="mod ord">
          <ac:chgData name="iqra umer" userId="059314c69faf8bf7" providerId="LiveId" clId="{39CECC7B-D031-448C-AABC-79D94F5CB5D8}" dt="2026-01-14T13:29:11.251" v="490" actId="1076"/>
          <ac:spMkLst>
            <pc:docMk/>
            <pc:sldMk cId="0" sldId="275"/>
            <ac:spMk id="69" creationId="{00000000-0000-0000-0000-000000000000}"/>
          </ac:spMkLst>
        </pc:spChg>
        <pc:spChg chg="del mod ord">
          <ac:chgData name="iqra umer" userId="059314c69faf8bf7" providerId="LiveId" clId="{39CECC7B-D031-448C-AABC-79D94F5CB5D8}" dt="2026-01-14T13:29:13.358" v="494"/>
          <ac:spMkLst>
            <pc:docMk/>
            <pc:sldMk cId="0" sldId="275"/>
            <ac:spMk id="70" creationId="{00000000-0000-0000-0000-000000000000}"/>
          </ac:spMkLst>
        </pc:spChg>
        <pc:spChg chg="del mod ord">
          <ac:chgData name="iqra umer" userId="059314c69faf8bf7" providerId="LiveId" clId="{39CECC7B-D031-448C-AABC-79D94F5CB5D8}" dt="2026-01-14T13:29:13.358" v="492"/>
          <ac:spMkLst>
            <pc:docMk/>
            <pc:sldMk cId="0" sldId="275"/>
            <ac:spMk id="71" creationId="{00000000-0000-0000-0000-000000000000}"/>
          </ac:spMkLst>
        </pc:spChg>
        <pc:spChg chg="mod">
          <ac:chgData name="iqra umer" userId="059314c69faf8bf7" providerId="LiveId" clId="{39CECC7B-D031-448C-AABC-79D94F5CB5D8}" dt="2026-01-06T12:30:02.861" v="135" actId="179"/>
          <ac:spMkLst>
            <pc:docMk/>
            <pc:sldMk cId="0" sldId="275"/>
            <ac:spMk id="87" creationId="{00000000-0000-0000-0000-000000000000}"/>
          </ac:spMkLst>
        </pc:spChg>
        <pc:spChg chg="mod">
          <ac:chgData name="iqra umer" userId="059314c69faf8bf7" providerId="LiveId" clId="{39CECC7B-D031-448C-AABC-79D94F5CB5D8}" dt="2026-01-06T12:29:58.598" v="134" actId="255"/>
          <ac:spMkLst>
            <pc:docMk/>
            <pc:sldMk cId="0" sldId="275"/>
            <ac:spMk id="88" creationId="{00000000-0000-0000-0000-000000000000}"/>
          </ac:spMkLst>
        </pc:spChg>
        <pc:spChg chg="mod">
          <ac:chgData name="iqra umer" userId="059314c69faf8bf7" providerId="LiveId" clId="{39CECC7B-D031-448C-AABC-79D94F5CB5D8}" dt="2026-01-06T12:30:13.220" v="139" actId="255"/>
          <ac:spMkLst>
            <pc:docMk/>
            <pc:sldMk cId="0" sldId="275"/>
            <ac:spMk id="89" creationId="{00000000-0000-0000-0000-000000000000}"/>
          </ac:spMkLst>
        </pc:spChg>
        <pc:spChg chg="mod">
          <ac:chgData name="iqra umer" userId="059314c69faf8bf7" providerId="LiveId" clId="{39CECC7B-D031-448C-AABC-79D94F5CB5D8}" dt="2026-01-06T12:30:18.888" v="141" actId="255"/>
          <ac:spMkLst>
            <pc:docMk/>
            <pc:sldMk cId="0" sldId="275"/>
            <ac:spMk id="90" creationId="{00000000-0000-0000-0000-000000000000}"/>
          </ac:spMkLst>
        </pc:spChg>
        <pc:spChg chg="add mod">
          <ac:chgData name="iqra umer" userId="059314c69faf8bf7" providerId="LiveId" clId="{39CECC7B-D031-448C-AABC-79D94F5CB5D8}" dt="2026-01-14T13:26:05.689" v="407"/>
          <ac:spMkLst>
            <pc:docMk/>
            <pc:sldMk cId="0" sldId="275"/>
            <ac:spMk id="124" creationId="{F97845AA-E1EA-F40E-6222-E3222714AAF3}"/>
          </ac:spMkLst>
        </pc:spChg>
        <pc:spChg chg="add mod">
          <ac:chgData name="iqra umer" userId="059314c69faf8bf7" providerId="LiveId" clId="{39CECC7B-D031-448C-AABC-79D94F5CB5D8}" dt="2026-01-14T13:27:06.243" v="462" actId="14100"/>
          <ac:spMkLst>
            <pc:docMk/>
            <pc:sldMk cId="0" sldId="275"/>
            <ac:spMk id="126" creationId="{F42A76D8-5782-63CE-1737-EF04CF05F7C8}"/>
          </ac:spMkLst>
        </pc:spChg>
        <pc:grpChg chg="ord">
          <ac:chgData name="iqra umer" userId="059314c69faf8bf7" providerId="LiveId" clId="{39CECC7B-D031-448C-AABC-79D94F5CB5D8}" dt="2026-01-14T13:27:21.317" v="464" actId="166"/>
          <ac:grpSpMkLst>
            <pc:docMk/>
            <pc:sldMk cId="0" sldId="275"/>
            <ac:grpSpMk id="72" creationId="{00000000-0000-0000-0000-000000000000}"/>
          </ac:grpSpMkLst>
        </pc:grpChg>
      </pc:sldChg>
      <pc:sldChg chg="modSp mod">
        <pc:chgData name="iqra umer" userId="059314c69faf8bf7" providerId="LiveId" clId="{39CECC7B-D031-448C-AABC-79D94F5CB5D8}" dt="2026-01-06T12:35:28.858" v="142" actId="1037"/>
        <pc:sldMkLst>
          <pc:docMk/>
          <pc:sldMk cId="0" sldId="276"/>
        </pc:sldMkLst>
        <pc:spChg chg="mod">
          <ac:chgData name="iqra umer" userId="059314c69faf8bf7" providerId="LiveId" clId="{39CECC7B-D031-448C-AABC-79D94F5CB5D8}" dt="2026-01-05T21:23:58.494" v="101" actId="1076"/>
          <ac:spMkLst>
            <pc:docMk/>
            <pc:sldMk cId="0" sldId="276"/>
            <ac:spMk id="6" creationId="{00000000-0000-0000-0000-000000000000}"/>
          </ac:spMkLst>
        </pc:spChg>
        <pc:spChg chg="mod">
          <ac:chgData name="iqra umer" userId="059314c69faf8bf7" providerId="LiveId" clId="{39CECC7B-D031-448C-AABC-79D94F5CB5D8}" dt="2026-01-05T21:19:35.139" v="89" actId="14100"/>
          <ac:spMkLst>
            <pc:docMk/>
            <pc:sldMk cId="0" sldId="276"/>
            <ac:spMk id="7" creationId="{00000000-0000-0000-0000-000000000000}"/>
          </ac:spMkLst>
        </pc:spChg>
        <pc:spChg chg="mod">
          <ac:chgData name="iqra umer" userId="059314c69faf8bf7" providerId="LiveId" clId="{39CECC7B-D031-448C-AABC-79D94F5CB5D8}" dt="2026-01-05T21:20:36.638" v="95" actId="20577"/>
          <ac:spMkLst>
            <pc:docMk/>
            <pc:sldMk cId="0" sldId="276"/>
            <ac:spMk id="8" creationId="{00000000-0000-0000-0000-000000000000}"/>
          </ac:spMkLst>
        </pc:spChg>
        <pc:spChg chg="mod">
          <ac:chgData name="iqra umer" userId="059314c69faf8bf7" providerId="LiveId" clId="{39CECC7B-D031-448C-AABC-79D94F5CB5D8}" dt="2026-01-05T21:20:10.764" v="90" actId="20577"/>
          <ac:spMkLst>
            <pc:docMk/>
            <pc:sldMk cId="0" sldId="276"/>
            <ac:spMk id="9" creationId="{00000000-0000-0000-0000-000000000000}"/>
          </ac:spMkLst>
        </pc:spChg>
        <pc:picChg chg="mod">
          <ac:chgData name="iqra umer" userId="059314c69faf8bf7" providerId="LiveId" clId="{39CECC7B-D031-448C-AABC-79D94F5CB5D8}" dt="2026-01-06T12:35:28.858" v="142" actId="1037"/>
          <ac:picMkLst>
            <pc:docMk/>
            <pc:sldMk cId="0" sldId="276"/>
            <ac:picMk id="21" creationId="{00000000-0000-0000-0000-000000000000}"/>
          </ac:picMkLst>
        </pc:picChg>
      </pc:sldChg>
      <pc:sldChg chg="modSp mod">
        <pc:chgData name="iqra umer" userId="059314c69faf8bf7" providerId="LiveId" clId="{39CECC7B-D031-448C-AABC-79D94F5CB5D8}" dt="2026-01-05T21:23:36.762" v="97" actId="1076"/>
        <pc:sldMkLst>
          <pc:docMk/>
          <pc:sldMk cId="0" sldId="277"/>
        </pc:sldMkLst>
        <pc:spChg chg="mod">
          <ac:chgData name="iqra umer" userId="059314c69faf8bf7" providerId="LiveId" clId="{39CECC7B-D031-448C-AABC-79D94F5CB5D8}" dt="2026-01-05T21:23:36.762" v="97" actId="1076"/>
          <ac:spMkLst>
            <pc:docMk/>
            <pc:sldMk cId="0" sldId="277"/>
            <ac:spMk id="20" creationId="{00000000-0000-0000-0000-000000000000}"/>
          </ac:spMkLst>
        </pc:spChg>
      </pc:sldChg>
      <pc:sldChg chg="modSp mod">
        <pc:chgData name="iqra umer" userId="059314c69faf8bf7" providerId="LiveId" clId="{39CECC7B-D031-448C-AABC-79D94F5CB5D8}" dt="2026-01-06T12:36:21.497" v="166" actId="313"/>
        <pc:sldMkLst>
          <pc:docMk/>
          <pc:sldMk cId="0" sldId="278"/>
        </pc:sldMkLst>
        <pc:spChg chg="mod">
          <ac:chgData name="iqra umer" userId="059314c69faf8bf7" providerId="LiveId" clId="{39CECC7B-D031-448C-AABC-79D94F5CB5D8}" dt="2026-01-05T21:30:12.101" v="130" actId="1076"/>
          <ac:spMkLst>
            <pc:docMk/>
            <pc:sldMk cId="0" sldId="278"/>
            <ac:spMk id="69" creationId="{00000000-0000-0000-0000-000000000000}"/>
          </ac:spMkLst>
        </pc:spChg>
        <pc:spChg chg="mod">
          <ac:chgData name="iqra umer" userId="059314c69faf8bf7" providerId="LiveId" clId="{39CECC7B-D031-448C-AABC-79D94F5CB5D8}" dt="2026-01-05T21:30:12.101" v="130" actId="1076"/>
          <ac:spMkLst>
            <pc:docMk/>
            <pc:sldMk cId="0" sldId="278"/>
            <ac:spMk id="70" creationId="{00000000-0000-0000-0000-000000000000}"/>
          </ac:spMkLst>
        </pc:spChg>
        <pc:spChg chg="mod">
          <ac:chgData name="iqra umer" userId="059314c69faf8bf7" providerId="LiveId" clId="{39CECC7B-D031-448C-AABC-79D94F5CB5D8}" dt="2026-01-05T21:27:43.356" v="122" actId="1076"/>
          <ac:spMkLst>
            <pc:docMk/>
            <pc:sldMk cId="0" sldId="278"/>
            <ac:spMk id="71" creationId="{00000000-0000-0000-0000-000000000000}"/>
          </ac:spMkLst>
        </pc:spChg>
        <pc:spChg chg="mod">
          <ac:chgData name="iqra umer" userId="059314c69faf8bf7" providerId="LiveId" clId="{39CECC7B-D031-448C-AABC-79D94F5CB5D8}" dt="2026-01-06T12:36:21.497" v="166" actId="313"/>
          <ac:spMkLst>
            <pc:docMk/>
            <pc:sldMk cId="0" sldId="278"/>
            <ac:spMk id="89" creationId="{00000000-0000-0000-0000-000000000000}"/>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914400" y="2125980"/>
            <a:ext cx="10363200" cy="1440180"/>
          </a:xfrm>
          <a:prstGeom prst="rect">
            <a:avLst/>
          </a:prstGeom>
        </p:spPr>
        <p:txBody>
          <a:bodyPr wrap="square" lIns="0" tIns="0" rIns="0" bIns="0">
            <a:spAutoFit/>
          </a:bodyPr>
          <a:lstStyle>
            <a:lvl1pPr>
              <a:defRPr sz="3700" b="1" i="0">
                <a:solidFill>
                  <a:srgbClr val="1B283D"/>
                </a:solidFill>
                <a:latin typeface="Arial"/>
                <a:cs typeface="Arial"/>
              </a:defRPr>
            </a:lvl1pPr>
          </a:lstStyle>
          <a:p>
            <a:endParaRPr/>
          </a:p>
        </p:txBody>
      </p:sp>
      <p:sp>
        <p:nvSpPr>
          <p:cNvPr id="3" name="Holder 3"/>
          <p:cNvSpPr>
            <a:spLocks noGrp="1"/>
          </p:cNvSpPr>
          <p:nvPr>
            <p:ph type="subTitle" idx="4"/>
          </p:nvPr>
        </p:nvSpPr>
        <p:spPr>
          <a:xfrm>
            <a:off x="1828800" y="3840480"/>
            <a:ext cx="8534400" cy="1714500"/>
          </a:xfrm>
          <a:prstGeom prst="rect">
            <a:avLst/>
          </a:prstGeom>
        </p:spPr>
        <p:txBody>
          <a:bodyPr wrap="square" lIns="0" tIns="0" rIns="0" bIns="0">
            <a:spAutoFit/>
          </a:bodyPr>
          <a:lstStyle>
            <a:lvl1pPr>
              <a:defRPr sz="2000" b="0" i="0">
                <a:solidFill>
                  <a:srgbClr val="2E3C40"/>
                </a:solidFill>
                <a:latin typeface="Arial MT"/>
                <a:cs typeface="Arial MT"/>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1/14/2026</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3700" b="1" i="0">
                <a:solidFill>
                  <a:srgbClr val="1B283D"/>
                </a:solidFill>
                <a:latin typeface="Arial"/>
                <a:cs typeface="Arial"/>
              </a:defRPr>
            </a:lvl1pPr>
          </a:lstStyle>
          <a:p>
            <a:endParaRPr/>
          </a:p>
        </p:txBody>
      </p:sp>
      <p:sp>
        <p:nvSpPr>
          <p:cNvPr id="3" name="Holder 3"/>
          <p:cNvSpPr>
            <a:spLocks noGrp="1"/>
          </p:cNvSpPr>
          <p:nvPr>
            <p:ph type="body" idx="1"/>
          </p:nvPr>
        </p:nvSpPr>
        <p:spPr/>
        <p:txBody>
          <a:bodyPr lIns="0" tIns="0" rIns="0" bIns="0"/>
          <a:lstStyle>
            <a:lvl1pPr>
              <a:defRPr sz="2000" b="0" i="0">
                <a:solidFill>
                  <a:srgbClr val="2E3C40"/>
                </a:solidFill>
                <a:latin typeface="Arial MT"/>
                <a:cs typeface="Arial MT"/>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1/14/2026</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3700" b="1" i="0">
                <a:solidFill>
                  <a:srgbClr val="1B283D"/>
                </a:solidFill>
                <a:latin typeface="Arial"/>
                <a:cs typeface="Arial"/>
              </a:defRPr>
            </a:lvl1pPr>
          </a:lstStyle>
          <a:p>
            <a:endParaRPr/>
          </a:p>
        </p:txBody>
      </p:sp>
      <p:sp>
        <p:nvSpPr>
          <p:cNvPr id="3" name="Holder 3"/>
          <p:cNvSpPr>
            <a:spLocks noGrp="1"/>
          </p:cNvSpPr>
          <p:nvPr>
            <p:ph sz="half" idx="2"/>
          </p:nvPr>
        </p:nvSpPr>
        <p:spPr>
          <a:xfrm>
            <a:off x="609600" y="1577340"/>
            <a:ext cx="5303520" cy="452628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6278880" y="1577340"/>
            <a:ext cx="5303520" cy="452628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1/14/2026</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3700" b="1" i="0">
                <a:solidFill>
                  <a:srgbClr val="1B283D"/>
                </a:solidFill>
                <a:latin typeface="Arial"/>
                <a:cs typeface="Arial"/>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1/14/2026</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1/14/2026</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12192000" cy="6858000"/>
          </a:xfrm>
          <a:custGeom>
            <a:avLst/>
            <a:gdLst/>
            <a:ahLst/>
            <a:cxnLst/>
            <a:rect l="l" t="t" r="r" b="b"/>
            <a:pathLst>
              <a:path w="12192000" h="6858000">
                <a:moveTo>
                  <a:pt x="12192000" y="0"/>
                </a:moveTo>
                <a:lnTo>
                  <a:pt x="0" y="0"/>
                </a:lnTo>
                <a:lnTo>
                  <a:pt x="0" y="6858000"/>
                </a:lnTo>
                <a:lnTo>
                  <a:pt x="12192000" y="6858000"/>
                </a:lnTo>
                <a:lnTo>
                  <a:pt x="12192000" y="0"/>
                </a:lnTo>
                <a:close/>
              </a:path>
            </a:pathLst>
          </a:custGeom>
          <a:solidFill>
            <a:srgbClr val="B1E2F9"/>
          </a:solidFill>
        </p:spPr>
        <p:txBody>
          <a:bodyPr wrap="square" lIns="0" tIns="0" rIns="0" bIns="0" rtlCol="0"/>
          <a:lstStyle/>
          <a:p>
            <a:endParaRPr/>
          </a:p>
        </p:txBody>
      </p:sp>
      <p:sp>
        <p:nvSpPr>
          <p:cNvPr id="2" name="Holder 2"/>
          <p:cNvSpPr>
            <a:spLocks noGrp="1"/>
          </p:cNvSpPr>
          <p:nvPr>
            <p:ph type="title"/>
          </p:nvPr>
        </p:nvSpPr>
        <p:spPr>
          <a:xfrm>
            <a:off x="2377158" y="208396"/>
            <a:ext cx="7437683" cy="589280"/>
          </a:xfrm>
          <a:prstGeom prst="rect">
            <a:avLst/>
          </a:prstGeom>
        </p:spPr>
        <p:txBody>
          <a:bodyPr wrap="square" lIns="0" tIns="0" rIns="0" bIns="0">
            <a:spAutoFit/>
          </a:bodyPr>
          <a:lstStyle>
            <a:lvl1pPr>
              <a:defRPr sz="3700" b="1" i="0">
                <a:solidFill>
                  <a:srgbClr val="1B283D"/>
                </a:solidFill>
                <a:latin typeface="Arial"/>
                <a:cs typeface="Arial"/>
              </a:defRPr>
            </a:lvl1pPr>
          </a:lstStyle>
          <a:p>
            <a:endParaRPr/>
          </a:p>
        </p:txBody>
      </p:sp>
      <p:sp>
        <p:nvSpPr>
          <p:cNvPr id="3" name="Holder 3"/>
          <p:cNvSpPr>
            <a:spLocks noGrp="1"/>
          </p:cNvSpPr>
          <p:nvPr>
            <p:ph type="body" idx="1"/>
          </p:nvPr>
        </p:nvSpPr>
        <p:spPr>
          <a:xfrm>
            <a:off x="3274593" y="1039911"/>
            <a:ext cx="7719059" cy="2677795"/>
          </a:xfrm>
          <a:prstGeom prst="rect">
            <a:avLst/>
          </a:prstGeom>
        </p:spPr>
        <p:txBody>
          <a:bodyPr wrap="square" lIns="0" tIns="0" rIns="0" bIns="0">
            <a:spAutoFit/>
          </a:bodyPr>
          <a:lstStyle>
            <a:lvl1pPr>
              <a:defRPr sz="2000" b="0" i="0">
                <a:solidFill>
                  <a:srgbClr val="2E3C40"/>
                </a:solidFill>
                <a:latin typeface="Arial MT"/>
                <a:cs typeface="Arial MT"/>
              </a:defRPr>
            </a:lvl1pPr>
          </a:lstStyle>
          <a:p>
            <a:endParaRPr/>
          </a:p>
        </p:txBody>
      </p:sp>
      <p:sp>
        <p:nvSpPr>
          <p:cNvPr id="4" name="Holder 4"/>
          <p:cNvSpPr>
            <a:spLocks noGrp="1"/>
          </p:cNvSpPr>
          <p:nvPr>
            <p:ph type="ftr" sz="quarter" idx="5"/>
          </p:nvPr>
        </p:nvSpPr>
        <p:spPr>
          <a:xfrm>
            <a:off x="4145280" y="6377940"/>
            <a:ext cx="3901440" cy="342900"/>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609600" y="6377940"/>
            <a:ext cx="2804160" cy="34290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1/14/2026</a:t>
            </a:fld>
            <a:endParaRPr lang="en-US"/>
          </a:p>
        </p:txBody>
      </p:sp>
      <p:sp>
        <p:nvSpPr>
          <p:cNvPr id="6" name="Holder 6"/>
          <p:cNvSpPr>
            <a:spLocks noGrp="1"/>
          </p:cNvSpPr>
          <p:nvPr>
            <p:ph type="sldNum" sz="quarter" idx="7"/>
          </p:nvPr>
        </p:nvSpPr>
        <p:spPr>
          <a:xfrm>
            <a:off x="8778240" y="6377940"/>
            <a:ext cx="2804160" cy="342900"/>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8" Type="http://schemas.openxmlformats.org/officeDocument/2006/relationships/image" Target="../media/image65.png"/><Relationship Id="rId3" Type="http://schemas.openxmlformats.org/officeDocument/2006/relationships/image" Target="../media/image60.png"/><Relationship Id="rId7" Type="http://schemas.openxmlformats.org/officeDocument/2006/relationships/image" Target="../media/image64.png"/><Relationship Id="rId2" Type="http://schemas.openxmlformats.org/officeDocument/2006/relationships/image" Target="../media/image50.jpg"/><Relationship Id="rId1" Type="http://schemas.openxmlformats.org/officeDocument/2006/relationships/slideLayout" Target="../slideLayouts/slideLayout2.xml"/><Relationship Id="rId6" Type="http://schemas.openxmlformats.org/officeDocument/2006/relationships/image" Target="../media/image63.png"/><Relationship Id="rId5" Type="http://schemas.openxmlformats.org/officeDocument/2006/relationships/image" Target="../media/image62.jpg"/><Relationship Id="rId4" Type="http://schemas.openxmlformats.org/officeDocument/2006/relationships/image" Target="../media/image61.jpg"/></Relationships>
</file>

<file path=ppt/slides/_rels/slide11.xml.rels><?xml version="1.0" encoding="UTF-8" standalone="yes"?>
<Relationships xmlns="http://schemas.openxmlformats.org/package/2006/relationships"><Relationship Id="rId8" Type="http://schemas.openxmlformats.org/officeDocument/2006/relationships/image" Target="../media/image71.png"/><Relationship Id="rId3" Type="http://schemas.openxmlformats.org/officeDocument/2006/relationships/image" Target="../media/image67.png"/><Relationship Id="rId7" Type="http://schemas.openxmlformats.org/officeDocument/2006/relationships/image" Target="../media/image63.png"/><Relationship Id="rId2" Type="http://schemas.openxmlformats.org/officeDocument/2006/relationships/image" Target="../media/image66.jpg"/><Relationship Id="rId1" Type="http://schemas.openxmlformats.org/officeDocument/2006/relationships/slideLayout" Target="../slideLayouts/slideLayout2.xml"/><Relationship Id="rId6" Type="http://schemas.openxmlformats.org/officeDocument/2006/relationships/image" Target="../media/image70.png"/><Relationship Id="rId5" Type="http://schemas.openxmlformats.org/officeDocument/2006/relationships/image" Target="../media/image69.png"/><Relationship Id="rId4" Type="http://schemas.openxmlformats.org/officeDocument/2006/relationships/image" Target="../media/image68.png"/></Relationships>
</file>

<file path=ppt/slides/_rels/slide12.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jpg"/><Relationship Id="rId1" Type="http://schemas.openxmlformats.org/officeDocument/2006/relationships/slideLayout" Target="../slideLayouts/slideLayout2.xml"/><Relationship Id="rId4" Type="http://schemas.openxmlformats.org/officeDocument/2006/relationships/image" Target="../media/image72.jpg"/></Relationships>
</file>

<file path=ppt/slides/_rels/slide13.xml.rels><?xml version="1.0" encoding="UTF-8" standalone="yes"?>
<Relationships xmlns="http://schemas.openxmlformats.org/package/2006/relationships"><Relationship Id="rId8" Type="http://schemas.openxmlformats.org/officeDocument/2006/relationships/image" Target="../media/image76.png"/><Relationship Id="rId3" Type="http://schemas.openxmlformats.org/officeDocument/2006/relationships/image" Target="../media/image40.png"/><Relationship Id="rId7" Type="http://schemas.openxmlformats.org/officeDocument/2006/relationships/image" Target="../media/image75.png"/><Relationship Id="rId2" Type="http://schemas.openxmlformats.org/officeDocument/2006/relationships/image" Target="../media/image66.jpg"/><Relationship Id="rId1" Type="http://schemas.openxmlformats.org/officeDocument/2006/relationships/slideLayout" Target="../slideLayouts/slideLayout2.xml"/><Relationship Id="rId6" Type="http://schemas.openxmlformats.org/officeDocument/2006/relationships/image" Target="../media/image74.png"/><Relationship Id="rId5" Type="http://schemas.openxmlformats.org/officeDocument/2006/relationships/image" Target="../media/image73.png"/><Relationship Id="rId4" Type="http://schemas.openxmlformats.org/officeDocument/2006/relationships/image" Target="../media/image67.png"/><Relationship Id="rId9" Type="http://schemas.openxmlformats.org/officeDocument/2006/relationships/image" Target="../media/image77.png"/></Relationships>
</file>

<file path=ppt/slides/_rels/slide14.xml.rels><?xml version="1.0" encoding="UTF-8" standalone="yes"?>
<Relationships xmlns="http://schemas.openxmlformats.org/package/2006/relationships"><Relationship Id="rId8" Type="http://schemas.openxmlformats.org/officeDocument/2006/relationships/image" Target="../media/image82.png"/><Relationship Id="rId13" Type="http://schemas.openxmlformats.org/officeDocument/2006/relationships/image" Target="../media/image87.png"/><Relationship Id="rId3" Type="http://schemas.openxmlformats.org/officeDocument/2006/relationships/image" Target="../media/image67.png"/><Relationship Id="rId7" Type="http://schemas.openxmlformats.org/officeDocument/2006/relationships/image" Target="../media/image81.png"/><Relationship Id="rId12" Type="http://schemas.openxmlformats.org/officeDocument/2006/relationships/image" Target="../media/image86.png"/><Relationship Id="rId2" Type="http://schemas.openxmlformats.org/officeDocument/2006/relationships/image" Target="../media/image66.jpg"/><Relationship Id="rId1" Type="http://schemas.openxmlformats.org/officeDocument/2006/relationships/slideLayout" Target="../slideLayouts/slideLayout2.xml"/><Relationship Id="rId6" Type="http://schemas.openxmlformats.org/officeDocument/2006/relationships/image" Target="../media/image80.png"/><Relationship Id="rId11" Type="http://schemas.openxmlformats.org/officeDocument/2006/relationships/image" Target="../media/image85.png"/><Relationship Id="rId5" Type="http://schemas.openxmlformats.org/officeDocument/2006/relationships/image" Target="../media/image79.png"/><Relationship Id="rId10" Type="http://schemas.openxmlformats.org/officeDocument/2006/relationships/image" Target="../media/image84.png"/><Relationship Id="rId4" Type="http://schemas.openxmlformats.org/officeDocument/2006/relationships/image" Target="../media/image78.png"/><Relationship Id="rId9" Type="http://schemas.openxmlformats.org/officeDocument/2006/relationships/image" Target="../media/image83.png"/><Relationship Id="rId14" Type="http://schemas.openxmlformats.org/officeDocument/2006/relationships/image" Target="../media/image88.png"/></Relationships>
</file>

<file path=ppt/slides/_rels/slide15.xml.rels><?xml version="1.0" encoding="UTF-8" standalone="yes"?>
<Relationships xmlns="http://schemas.openxmlformats.org/package/2006/relationships"><Relationship Id="rId8" Type="http://schemas.openxmlformats.org/officeDocument/2006/relationships/image" Target="../media/image93.png"/><Relationship Id="rId13" Type="http://schemas.openxmlformats.org/officeDocument/2006/relationships/image" Target="../media/image96.png"/><Relationship Id="rId3" Type="http://schemas.openxmlformats.org/officeDocument/2006/relationships/image" Target="../media/image67.png"/><Relationship Id="rId7" Type="http://schemas.openxmlformats.org/officeDocument/2006/relationships/image" Target="../media/image92.png"/><Relationship Id="rId12" Type="http://schemas.openxmlformats.org/officeDocument/2006/relationships/image" Target="../media/image77.png"/><Relationship Id="rId2" Type="http://schemas.openxmlformats.org/officeDocument/2006/relationships/image" Target="../media/image66.jpg"/><Relationship Id="rId1" Type="http://schemas.openxmlformats.org/officeDocument/2006/relationships/slideLayout" Target="../slideLayouts/slideLayout2.xml"/><Relationship Id="rId6" Type="http://schemas.openxmlformats.org/officeDocument/2006/relationships/image" Target="../media/image91.jpg"/><Relationship Id="rId11" Type="http://schemas.openxmlformats.org/officeDocument/2006/relationships/image" Target="../media/image76.png"/><Relationship Id="rId5" Type="http://schemas.openxmlformats.org/officeDocument/2006/relationships/image" Target="../media/image90.jpg"/><Relationship Id="rId10" Type="http://schemas.openxmlformats.org/officeDocument/2006/relationships/image" Target="../media/image95.png"/><Relationship Id="rId4" Type="http://schemas.openxmlformats.org/officeDocument/2006/relationships/image" Target="../media/image89.jpg"/><Relationship Id="rId9" Type="http://schemas.openxmlformats.org/officeDocument/2006/relationships/image" Target="../media/image94.png"/></Relationships>
</file>

<file path=ppt/slides/_rels/slide16.xml.rels><?xml version="1.0" encoding="UTF-8" standalone="yes"?>
<Relationships xmlns="http://schemas.openxmlformats.org/package/2006/relationships"><Relationship Id="rId8" Type="http://schemas.openxmlformats.org/officeDocument/2006/relationships/image" Target="../media/image96.png"/><Relationship Id="rId13" Type="http://schemas.openxmlformats.org/officeDocument/2006/relationships/image" Target="../media/image101.png"/><Relationship Id="rId3" Type="http://schemas.openxmlformats.org/officeDocument/2006/relationships/image" Target="../media/image67.png"/><Relationship Id="rId7" Type="http://schemas.openxmlformats.org/officeDocument/2006/relationships/image" Target="../media/image77.png"/><Relationship Id="rId12" Type="http://schemas.openxmlformats.org/officeDocument/2006/relationships/image" Target="../media/image86.png"/><Relationship Id="rId2" Type="http://schemas.openxmlformats.org/officeDocument/2006/relationships/image" Target="../media/image66.jpg"/><Relationship Id="rId16" Type="http://schemas.openxmlformats.org/officeDocument/2006/relationships/image" Target="../media/image104.jpg"/><Relationship Id="rId1" Type="http://schemas.openxmlformats.org/officeDocument/2006/relationships/slideLayout" Target="../slideLayouts/slideLayout2.xml"/><Relationship Id="rId6" Type="http://schemas.openxmlformats.org/officeDocument/2006/relationships/image" Target="../media/image97.jpg"/><Relationship Id="rId11" Type="http://schemas.openxmlformats.org/officeDocument/2006/relationships/image" Target="../media/image100.png"/><Relationship Id="rId5" Type="http://schemas.openxmlformats.org/officeDocument/2006/relationships/image" Target="../media/image76.png"/><Relationship Id="rId15" Type="http://schemas.openxmlformats.org/officeDocument/2006/relationships/image" Target="../media/image103.jpg"/><Relationship Id="rId10" Type="http://schemas.openxmlformats.org/officeDocument/2006/relationships/image" Target="../media/image99.png"/><Relationship Id="rId4" Type="http://schemas.openxmlformats.org/officeDocument/2006/relationships/image" Target="../media/image92.png"/><Relationship Id="rId9" Type="http://schemas.openxmlformats.org/officeDocument/2006/relationships/image" Target="../media/image98.png"/><Relationship Id="rId14" Type="http://schemas.openxmlformats.org/officeDocument/2006/relationships/image" Target="../media/image102.png"/></Relationships>
</file>

<file path=ppt/slides/_rels/slide17.xml.rels><?xml version="1.0" encoding="UTF-8" standalone="yes"?>
<Relationships xmlns="http://schemas.openxmlformats.org/package/2006/relationships"><Relationship Id="rId8" Type="http://schemas.openxmlformats.org/officeDocument/2006/relationships/image" Target="../media/image109.png"/><Relationship Id="rId13" Type="http://schemas.openxmlformats.org/officeDocument/2006/relationships/image" Target="../media/image113.png"/><Relationship Id="rId18" Type="http://schemas.openxmlformats.org/officeDocument/2006/relationships/image" Target="../media/image118.png"/><Relationship Id="rId3" Type="http://schemas.openxmlformats.org/officeDocument/2006/relationships/image" Target="../media/image105.png"/><Relationship Id="rId7" Type="http://schemas.openxmlformats.org/officeDocument/2006/relationships/image" Target="../media/image108.png"/><Relationship Id="rId12" Type="http://schemas.openxmlformats.org/officeDocument/2006/relationships/image" Target="../media/image112.png"/><Relationship Id="rId17" Type="http://schemas.openxmlformats.org/officeDocument/2006/relationships/image" Target="../media/image117.png"/><Relationship Id="rId2" Type="http://schemas.openxmlformats.org/officeDocument/2006/relationships/image" Target="../media/image3.png"/><Relationship Id="rId16" Type="http://schemas.openxmlformats.org/officeDocument/2006/relationships/image" Target="../media/image116.png"/><Relationship Id="rId1" Type="http://schemas.openxmlformats.org/officeDocument/2006/relationships/slideLayout" Target="../slideLayouts/slideLayout2.xml"/><Relationship Id="rId6" Type="http://schemas.openxmlformats.org/officeDocument/2006/relationships/image" Target="../media/image107.png"/><Relationship Id="rId11" Type="http://schemas.openxmlformats.org/officeDocument/2006/relationships/image" Target="../media/image111.png"/><Relationship Id="rId5" Type="http://schemas.openxmlformats.org/officeDocument/2006/relationships/image" Target="../media/image7.png"/><Relationship Id="rId15" Type="http://schemas.openxmlformats.org/officeDocument/2006/relationships/image" Target="../media/image115.png"/><Relationship Id="rId10" Type="http://schemas.openxmlformats.org/officeDocument/2006/relationships/image" Target="../media/image110.png"/><Relationship Id="rId4" Type="http://schemas.openxmlformats.org/officeDocument/2006/relationships/image" Target="../media/image106.png"/><Relationship Id="rId9" Type="http://schemas.openxmlformats.org/officeDocument/2006/relationships/image" Target="../media/image96.png"/><Relationship Id="rId14" Type="http://schemas.openxmlformats.org/officeDocument/2006/relationships/image" Target="../media/image114.png"/></Relationships>
</file>

<file path=ppt/slides/_rels/slide18.xml.rels><?xml version="1.0" encoding="UTF-8" standalone="yes"?>
<Relationships xmlns="http://schemas.openxmlformats.org/package/2006/relationships"><Relationship Id="rId8" Type="http://schemas.openxmlformats.org/officeDocument/2006/relationships/image" Target="../media/image4.png"/><Relationship Id="rId13" Type="http://schemas.openxmlformats.org/officeDocument/2006/relationships/image" Target="../media/image115.png"/><Relationship Id="rId18" Type="http://schemas.openxmlformats.org/officeDocument/2006/relationships/image" Target="../media/image109.png"/><Relationship Id="rId3" Type="http://schemas.openxmlformats.org/officeDocument/2006/relationships/image" Target="../media/image105.png"/><Relationship Id="rId7" Type="http://schemas.openxmlformats.org/officeDocument/2006/relationships/image" Target="../media/image119.png"/><Relationship Id="rId12" Type="http://schemas.openxmlformats.org/officeDocument/2006/relationships/image" Target="../media/image114.png"/><Relationship Id="rId17" Type="http://schemas.openxmlformats.org/officeDocument/2006/relationships/image" Target="../media/image108.png"/><Relationship Id="rId2" Type="http://schemas.openxmlformats.org/officeDocument/2006/relationships/image" Target="../media/image3.png"/><Relationship Id="rId16" Type="http://schemas.openxmlformats.org/officeDocument/2006/relationships/image" Target="../media/image118.png"/><Relationship Id="rId1" Type="http://schemas.openxmlformats.org/officeDocument/2006/relationships/slideLayout" Target="../slideLayouts/slideLayout2.xml"/><Relationship Id="rId6" Type="http://schemas.openxmlformats.org/officeDocument/2006/relationships/image" Target="../media/image107.png"/><Relationship Id="rId11" Type="http://schemas.openxmlformats.org/officeDocument/2006/relationships/image" Target="../media/image113.png"/><Relationship Id="rId5" Type="http://schemas.openxmlformats.org/officeDocument/2006/relationships/image" Target="../media/image7.png"/><Relationship Id="rId15" Type="http://schemas.openxmlformats.org/officeDocument/2006/relationships/image" Target="../media/image117.png"/><Relationship Id="rId10" Type="http://schemas.openxmlformats.org/officeDocument/2006/relationships/image" Target="../media/image111.png"/><Relationship Id="rId4" Type="http://schemas.openxmlformats.org/officeDocument/2006/relationships/image" Target="../media/image106.png"/><Relationship Id="rId9" Type="http://schemas.openxmlformats.org/officeDocument/2006/relationships/image" Target="../media/image110.png"/><Relationship Id="rId14" Type="http://schemas.openxmlformats.org/officeDocument/2006/relationships/image" Target="../media/image116.png"/></Relationships>
</file>

<file path=ppt/slides/_rels/slide19.xml.rels><?xml version="1.0" encoding="UTF-8" standalone="yes"?>
<Relationships xmlns="http://schemas.openxmlformats.org/package/2006/relationships"><Relationship Id="rId8" Type="http://schemas.openxmlformats.org/officeDocument/2006/relationships/image" Target="../media/image121.png"/><Relationship Id="rId3" Type="http://schemas.openxmlformats.org/officeDocument/2006/relationships/image" Target="../media/image4.png"/><Relationship Id="rId7" Type="http://schemas.openxmlformats.org/officeDocument/2006/relationships/image" Target="../media/image120.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106.png"/><Relationship Id="rId4" Type="http://schemas.openxmlformats.org/officeDocument/2006/relationships/image" Target="../media/image105.png"/><Relationship Id="rId9" Type="http://schemas.openxmlformats.org/officeDocument/2006/relationships/image" Target="../media/image122.png"/></Relationships>
</file>

<file path=ppt/slides/_rels/slide2.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4.png"/><Relationship Id="rId18" Type="http://schemas.openxmlformats.org/officeDocument/2006/relationships/image" Target="../media/image19.png"/><Relationship Id="rId3" Type="http://schemas.openxmlformats.org/officeDocument/2006/relationships/image" Target="../media/image4.png"/><Relationship Id="rId21" Type="http://schemas.openxmlformats.org/officeDocument/2006/relationships/image" Target="../media/image22.png"/><Relationship Id="rId7" Type="http://schemas.openxmlformats.org/officeDocument/2006/relationships/image" Target="../media/image8.png"/><Relationship Id="rId12" Type="http://schemas.openxmlformats.org/officeDocument/2006/relationships/image" Target="../media/image13.png"/><Relationship Id="rId17" Type="http://schemas.openxmlformats.org/officeDocument/2006/relationships/image" Target="../media/image18.png"/><Relationship Id="rId2" Type="http://schemas.openxmlformats.org/officeDocument/2006/relationships/image" Target="../media/image3.png"/><Relationship Id="rId16" Type="http://schemas.openxmlformats.org/officeDocument/2006/relationships/image" Target="../media/image17.png"/><Relationship Id="rId20" Type="http://schemas.openxmlformats.org/officeDocument/2006/relationships/image" Target="../media/image21.png"/><Relationship Id="rId1" Type="http://schemas.openxmlformats.org/officeDocument/2006/relationships/slideLayout" Target="../slideLayouts/slideLayout2.xml"/><Relationship Id="rId6" Type="http://schemas.openxmlformats.org/officeDocument/2006/relationships/image" Target="../media/image7.png"/><Relationship Id="rId11" Type="http://schemas.openxmlformats.org/officeDocument/2006/relationships/image" Target="../media/image12.png"/><Relationship Id="rId5" Type="http://schemas.openxmlformats.org/officeDocument/2006/relationships/image" Target="../media/image6.png"/><Relationship Id="rId15" Type="http://schemas.openxmlformats.org/officeDocument/2006/relationships/image" Target="../media/image16.png"/><Relationship Id="rId23" Type="http://schemas.openxmlformats.org/officeDocument/2006/relationships/image" Target="../media/image24.png"/><Relationship Id="rId10" Type="http://schemas.openxmlformats.org/officeDocument/2006/relationships/image" Target="../media/image11.png"/><Relationship Id="rId19" Type="http://schemas.openxmlformats.org/officeDocument/2006/relationships/image" Target="../media/image20.png"/><Relationship Id="rId4" Type="http://schemas.openxmlformats.org/officeDocument/2006/relationships/image" Target="../media/image5.png"/><Relationship Id="rId9" Type="http://schemas.openxmlformats.org/officeDocument/2006/relationships/image" Target="../media/image10.png"/><Relationship Id="rId14" Type="http://schemas.openxmlformats.org/officeDocument/2006/relationships/image" Target="../media/image15.png"/><Relationship Id="rId22" Type="http://schemas.openxmlformats.org/officeDocument/2006/relationships/image" Target="../media/image23.png"/></Relationships>
</file>

<file path=ppt/slides/_rels/slide20.xml.rels><?xml version="1.0" encoding="UTF-8" standalone="yes"?>
<Relationships xmlns="http://schemas.openxmlformats.org/package/2006/relationships"><Relationship Id="rId8" Type="http://schemas.openxmlformats.org/officeDocument/2006/relationships/image" Target="../media/image110.png"/><Relationship Id="rId13" Type="http://schemas.openxmlformats.org/officeDocument/2006/relationships/image" Target="../media/image116.png"/><Relationship Id="rId18" Type="http://schemas.openxmlformats.org/officeDocument/2006/relationships/image" Target="../media/image109.png"/><Relationship Id="rId3" Type="http://schemas.openxmlformats.org/officeDocument/2006/relationships/image" Target="../media/image4.png"/><Relationship Id="rId7" Type="http://schemas.openxmlformats.org/officeDocument/2006/relationships/image" Target="../media/image107.png"/><Relationship Id="rId12" Type="http://schemas.openxmlformats.org/officeDocument/2006/relationships/image" Target="../media/image115.png"/><Relationship Id="rId17" Type="http://schemas.openxmlformats.org/officeDocument/2006/relationships/image" Target="../media/image108.png"/><Relationship Id="rId2" Type="http://schemas.openxmlformats.org/officeDocument/2006/relationships/image" Target="../media/image3.png"/><Relationship Id="rId16" Type="http://schemas.openxmlformats.org/officeDocument/2006/relationships/image" Target="../media/image119.png"/><Relationship Id="rId1" Type="http://schemas.openxmlformats.org/officeDocument/2006/relationships/slideLayout" Target="../slideLayouts/slideLayout2.xml"/><Relationship Id="rId6" Type="http://schemas.openxmlformats.org/officeDocument/2006/relationships/image" Target="../media/image7.png"/><Relationship Id="rId11" Type="http://schemas.openxmlformats.org/officeDocument/2006/relationships/image" Target="../media/image114.png"/><Relationship Id="rId5" Type="http://schemas.openxmlformats.org/officeDocument/2006/relationships/image" Target="../media/image123.png"/><Relationship Id="rId15" Type="http://schemas.openxmlformats.org/officeDocument/2006/relationships/image" Target="../media/image118.png"/><Relationship Id="rId10" Type="http://schemas.openxmlformats.org/officeDocument/2006/relationships/image" Target="../media/image113.png"/><Relationship Id="rId4" Type="http://schemas.openxmlformats.org/officeDocument/2006/relationships/image" Target="../media/image105.png"/><Relationship Id="rId9" Type="http://schemas.openxmlformats.org/officeDocument/2006/relationships/image" Target="../media/image111.png"/><Relationship Id="rId14" Type="http://schemas.openxmlformats.org/officeDocument/2006/relationships/image" Target="../media/image117.png"/></Relationships>
</file>

<file path=ppt/slides/_rels/slide21.xml.rels><?xml version="1.0" encoding="UTF-8" standalone="yes"?>
<Relationships xmlns="http://schemas.openxmlformats.org/package/2006/relationships"><Relationship Id="rId3" Type="http://schemas.openxmlformats.org/officeDocument/2006/relationships/image" Target="../media/image124.png"/><Relationship Id="rId7" Type="http://schemas.openxmlformats.org/officeDocument/2006/relationships/image" Target="../media/image128.png"/><Relationship Id="rId2" Type="http://schemas.openxmlformats.org/officeDocument/2006/relationships/image" Target="../media/image50.jpg"/><Relationship Id="rId1" Type="http://schemas.openxmlformats.org/officeDocument/2006/relationships/slideLayout" Target="../slideLayouts/slideLayout2.xml"/><Relationship Id="rId6" Type="http://schemas.openxmlformats.org/officeDocument/2006/relationships/image" Target="../media/image127.png"/><Relationship Id="rId5" Type="http://schemas.openxmlformats.org/officeDocument/2006/relationships/image" Target="../media/image126.jpg"/><Relationship Id="rId4" Type="http://schemas.openxmlformats.org/officeDocument/2006/relationships/image" Target="../media/image125.jpg"/></Relationships>
</file>

<file path=ppt/slides/_rels/slide22.xml.rels><?xml version="1.0" encoding="UTF-8" standalone="yes"?>
<Relationships xmlns="http://schemas.openxmlformats.org/package/2006/relationships"><Relationship Id="rId3" Type="http://schemas.openxmlformats.org/officeDocument/2006/relationships/image" Target="../media/image129.png"/><Relationship Id="rId2" Type="http://schemas.openxmlformats.org/officeDocument/2006/relationships/image" Target="../media/image50.jpg"/><Relationship Id="rId1" Type="http://schemas.openxmlformats.org/officeDocument/2006/relationships/slideLayout" Target="../slideLayouts/slideLayout2.xml"/><Relationship Id="rId6" Type="http://schemas.openxmlformats.org/officeDocument/2006/relationships/image" Target="../media/image127.png"/><Relationship Id="rId5" Type="http://schemas.openxmlformats.org/officeDocument/2006/relationships/image" Target="../media/image131.jpg"/><Relationship Id="rId4" Type="http://schemas.openxmlformats.org/officeDocument/2006/relationships/image" Target="../media/image130.jpg"/></Relationships>
</file>

<file path=ppt/slides/_rels/slide23.xml.rels><?xml version="1.0" encoding="UTF-8" standalone="yes"?>
<Relationships xmlns="http://schemas.openxmlformats.org/package/2006/relationships"><Relationship Id="rId8" Type="http://schemas.openxmlformats.org/officeDocument/2006/relationships/image" Target="../media/image133.png"/><Relationship Id="rId3" Type="http://schemas.openxmlformats.org/officeDocument/2006/relationships/image" Target="../media/image4.png"/><Relationship Id="rId7" Type="http://schemas.openxmlformats.org/officeDocument/2006/relationships/image" Target="../media/image132.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7.png"/><Relationship Id="rId11" Type="http://schemas.openxmlformats.org/officeDocument/2006/relationships/image" Target="../media/image136.jpg"/><Relationship Id="rId5" Type="http://schemas.openxmlformats.org/officeDocument/2006/relationships/image" Target="../media/image106.png"/><Relationship Id="rId10" Type="http://schemas.openxmlformats.org/officeDocument/2006/relationships/image" Target="../media/image135.png"/><Relationship Id="rId4" Type="http://schemas.openxmlformats.org/officeDocument/2006/relationships/image" Target="../media/image105.png"/><Relationship Id="rId9" Type="http://schemas.openxmlformats.org/officeDocument/2006/relationships/image" Target="../media/image134.png"/></Relationships>
</file>

<file path=ppt/slides/_rels/slide24.xml.rels><?xml version="1.0" encoding="UTF-8" standalone="yes"?>
<Relationships xmlns="http://schemas.openxmlformats.org/package/2006/relationships"><Relationship Id="rId8" Type="http://schemas.openxmlformats.org/officeDocument/2006/relationships/image" Target="../media/image133.png"/><Relationship Id="rId13" Type="http://schemas.openxmlformats.org/officeDocument/2006/relationships/image" Target="../media/image139.jpg"/><Relationship Id="rId3" Type="http://schemas.openxmlformats.org/officeDocument/2006/relationships/image" Target="../media/image4.png"/><Relationship Id="rId7" Type="http://schemas.openxmlformats.org/officeDocument/2006/relationships/image" Target="../media/image132.png"/><Relationship Id="rId12" Type="http://schemas.openxmlformats.org/officeDocument/2006/relationships/image" Target="../media/image138.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7.png"/><Relationship Id="rId11" Type="http://schemas.openxmlformats.org/officeDocument/2006/relationships/image" Target="../media/image135.png"/><Relationship Id="rId5" Type="http://schemas.openxmlformats.org/officeDocument/2006/relationships/image" Target="../media/image123.png"/><Relationship Id="rId10" Type="http://schemas.openxmlformats.org/officeDocument/2006/relationships/image" Target="../media/image137.png"/><Relationship Id="rId4" Type="http://schemas.openxmlformats.org/officeDocument/2006/relationships/image" Target="../media/image105.png"/><Relationship Id="rId9" Type="http://schemas.openxmlformats.org/officeDocument/2006/relationships/image" Target="../media/image134.png"/></Relationships>
</file>

<file path=ppt/slides/_rels/slide3.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4.png"/><Relationship Id="rId7" Type="http://schemas.openxmlformats.org/officeDocument/2006/relationships/image" Target="../media/image26.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25.png"/><Relationship Id="rId4" Type="http://schemas.openxmlformats.org/officeDocument/2006/relationships/image" Target="../media/image5.png"/><Relationship Id="rId9" Type="http://schemas.openxmlformats.org/officeDocument/2006/relationships/image" Target="../media/image28.png"/></Relationships>
</file>

<file path=ppt/slides/_rels/slide4.xml.rels><?xml version="1.0" encoding="UTF-8" standalone="yes"?>
<Relationships xmlns="http://schemas.openxmlformats.org/package/2006/relationships"><Relationship Id="rId8" Type="http://schemas.openxmlformats.org/officeDocument/2006/relationships/image" Target="../media/image30.png"/><Relationship Id="rId13" Type="http://schemas.openxmlformats.org/officeDocument/2006/relationships/image" Target="../media/image35.png"/><Relationship Id="rId3" Type="http://schemas.openxmlformats.org/officeDocument/2006/relationships/image" Target="../media/image4.png"/><Relationship Id="rId7" Type="http://schemas.openxmlformats.org/officeDocument/2006/relationships/image" Target="../media/image29.png"/><Relationship Id="rId12" Type="http://schemas.openxmlformats.org/officeDocument/2006/relationships/image" Target="../media/image34.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7.png"/><Relationship Id="rId11" Type="http://schemas.openxmlformats.org/officeDocument/2006/relationships/image" Target="../media/image33.png"/><Relationship Id="rId5" Type="http://schemas.openxmlformats.org/officeDocument/2006/relationships/image" Target="../media/image6.png"/><Relationship Id="rId10" Type="http://schemas.openxmlformats.org/officeDocument/2006/relationships/image" Target="../media/image32.png"/><Relationship Id="rId4" Type="http://schemas.openxmlformats.org/officeDocument/2006/relationships/image" Target="../media/image5.png"/><Relationship Id="rId9" Type="http://schemas.openxmlformats.org/officeDocument/2006/relationships/image" Target="../media/image31.png"/><Relationship Id="rId14" Type="http://schemas.openxmlformats.org/officeDocument/2006/relationships/image" Target="../media/image36.png"/></Relationships>
</file>

<file path=ppt/slides/_rels/slide5.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image" Target="../media/image4.png"/><Relationship Id="rId7" Type="http://schemas.openxmlformats.org/officeDocument/2006/relationships/image" Target="../media/image37.png"/><Relationship Id="rId12" Type="http://schemas.openxmlformats.org/officeDocument/2006/relationships/image" Target="../media/image42.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7.png"/><Relationship Id="rId11" Type="http://schemas.openxmlformats.org/officeDocument/2006/relationships/image" Target="../media/image41.png"/><Relationship Id="rId5" Type="http://schemas.openxmlformats.org/officeDocument/2006/relationships/image" Target="../media/image25.png"/><Relationship Id="rId10" Type="http://schemas.openxmlformats.org/officeDocument/2006/relationships/image" Target="../media/image40.png"/><Relationship Id="rId4" Type="http://schemas.openxmlformats.org/officeDocument/2006/relationships/image" Target="../media/image5.png"/><Relationship Id="rId9" Type="http://schemas.openxmlformats.org/officeDocument/2006/relationships/image" Target="../media/image39.jpg"/></Relationships>
</file>

<file path=ppt/slides/_rels/slide6.xml.rels><?xml version="1.0" encoding="UTF-8" standalone="yes"?>
<Relationships xmlns="http://schemas.openxmlformats.org/package/2006/relationships"><Relationship Id="rId8" Type="http://schemas.openxmlformats.org/officeDocument/2006/relationships/image" Target="../media/image44.jpg"/><Relationship Id="rId3" Type="http://schemas.openxmlformats.org/officeDocument/2006/relationships/image" Target="../media/image4.png"/><Relationship Id="rId7" Type="http://schemas.openxmlformats.org/officeDocument/2006/relationships/image" Target="../media/image43.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10" Type="http://schemas.openxmlformats.org/officeDocument/2006/relationships/image" Target="../media/image46.jpg"/><Relationship Id="rId4" Type="http://schemas.openxmlformats.org/officeDocument/2006/relationships/image" Target="../media/image5.png"/><Relationship Id="rId9" Type="http://schemas.openxmlformats.org/officeDocument/2006/relationships/image" Target="../media/image45.jpg"/></Relationships>
</file>

<file path=ppt/slides/_rels/slide7.xml.rels><?xml version="1.0" encoding="UTF-8" standalone="yes"?>
<Relationships xmlns="http://schemas.openxmlformats.org/package/2006/relationships"><Relationship Id="rId8" Type="http://schemas.openxmlformats.org/officeDocument/2006/relationships/image" Target="../media/image44.jpg"/><Relationship Id="rId3" Type="http://schemas.openxmlformats.org/officeDocument/2006/relationships/image" Target="../media/image4.png"/><Relationship Id="rId7" Type="http://schemas.openxmlformats.org/officeDocument/2006/relationships/image" Target="../media/image47.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7.png"/><Relationship Id="rId11" Type="http://schemas.openxmlformats.org/officeDocument/2006/relationships/image" Target="../media/image49.png"/><Relationship Id="rId5" Type="http://schemas.openxmlformats.org/officeDocument/2006/relationships/image" Target="../media/image6.png"/><Relationship Id="rId10" Type="http://schemas.openxmlformats.org/officeDocument/2006/relationships/image" Target="../media/image48.jpg"/><Relationship Id="rId4" Type="http://schemas.openxmlformats.org/officeDocument/2006/relationships/image" Target="../media/image5.png"/><Relationship Id="rId9" Type="http://schemas.openxmlformats.org/officeDocument/2006/relationships/image" Target="../media/image45.jpg"/></Relationships>
</file>

<file path=ppt/slides/_rels/slide8.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jpg"/><Relationship Id="rId1" Type="http://schemas.openxmlformats.org/officeDocument/2006/relationships/slideLayout" Target="../slideLayouts/slideLayout2.xml"/><Relationship Id="rId5" Type="http://schemas.openxmlformats.org/officeDocument/2006/relationships/image" Target="../media/image53.jpg"/><Relationship Id="rId4" Type="http://schemas.openxmlformats.org/officeDocument/2006/relationships/image" Target="../media/image52.jpg"/></Relationships>
</file>

<file path=ppt/slides/_rels/slide9.xml.rels><?xml version="1.0" encoding="UTF-8" standalone="yes"?>
<Relationships xmlns="http://schemas.openxmlformats.org/package/2006/relationships"><Relationship Id="rId8" Type="http://schemas.openxmlformats.org/officeDocument/2006/relationships/image" Target="../media/image59.jpg"/><Relationship Id="rId3" Type="http://schemas.openxmlformats.org/officeDocument/2006/relationships/image" Target="../media/image54.png"/><Relationship Id="rId7" Type="http://schemas.openxmlformats.org/officeDocument/2006/relationships/image" Target="../media/image58.jpg"/><Relationship Id="rId2" Type="http://schemas.openxmlformats.org/officeDocument/2006/relationships/image" Target="../media/image50.jpg"/><Relationship Id="rId1" Type="http://schemas.openxmlformats.org/officeDocument/2006/relationships/slideLayout" Target="../slideLayouts/slideLayout2.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5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object 19"/>
          <p:cNvGrpSpPr/>
          <p:nvPr/>
        </p:nvGrpSpPr>
        <p:grpSpPr>
          <a:xfrm>
            <a:off x="-11430" y="5098835"/>
            <a:ext cx="1521460" cy="1771014"/>
            <a:chOff x="-11430" y="5098835"/>
            <a:chExt cx="1521460" cy="1771014"/>
          </a:xfrm>
        </p:grpSpPr>
        <p:sp>
          <p:nvSpPr>
            <p:cNvPr id="20" name="object 20"/>
            <p:cNvSpPr/>
            <p:nvPr/>
          </p:nvSpPr>
          <p:spPr>
            <a:xfrm>
              <a:off x="0" y="5110270"/>
              <a:ext cx="1498600" cy="1748155"/>
            </a:xfrm>
            <a:custGeom>
              <a:avLst/>
              <a:gdLst/>
              <a:ahLst/>
              <a:cxnLst/>
              <a:rect l="l" t="t" r="r" b="b"/>
              <a:pathLst>
                <a:path w="1498600" h="1748154">
                  <a:moveTo>
                    <a:pt x="0" y="1604025"/>
                  </a:moveTo>
                  <a:lnTo>
                    <a:pt x="0" y="1747729"/>
                  </a:lnTo>
                  <a:lnTo>
                    <a:pt x="994374" y="1747729"/>
                  </a:lnTo>
                  <a:lnTo>
                    <a:pt x="1111365" y="1660770"/>
                  </a:lnTo>
                  <a:lnTo>
                    <a:pt x="217471" y="1660770"/>
                  </a:lnTo>
                  <a:lnTo>
                    <a:pt x="173115" y="1658792"/>
                  </a:lnTo>
                  <a:lnTo>
                    <a:pt x="129229" y="1652330"/>
                  </a:lnTo>
                  <a:lnTo>
                    <a:pt x="86186" y="1641439"/>
                  </a:lnTo>
                  <a:lnTo>
                    <a:pt x="44358" y="1626174"/>
                  </a:lnTo>
                  <a:lnTo>
                    <a:pt x="4118" y="1606591"/>
                  </a:lnTo>
                  <a:lnTo>
                    <a:pt x="0" y="1604025"/>
                  </a:lnTo>
                  <a:close/>
                </a:path>
                <a:path w="1498600" h="1748154">
                  <a:moveTo>
                    <a:pt x="1303558" y="957770"/>
                  </a:moveTo>
                  <a:lnTo>
                    <a:pt x="472610" y="1575409"/>
                  </a:lnTo>
                  <a:lnTo>
                    <a:pt x="433259" y="1601486"/>
                  </a:lnTo>
                  <a:lnTo>
                    <a:pt x="392142" y="1622749"/>
                  </a:lnTo>
                  <a:lnTo>
                    <a:pt x="349632" y="1639254"/>
                  </a:lnTo>
                  <a:lnTo>
                    <a:pt x="306102" y="1651056"/>
                  </a:lnTo>
                  <a:lnTo>
                    <a:pt x="261924" y="1658210"/>
                  </a:lnTo>
                  <a:lnTo>
                    <a:pt x="217471" y="1660770"/>
                  </a:lnTo>
                  <a:lnTo>
                    <a:pt x="1111365" y="1660770"/>
                  </a:lnTo>
                  <a:lnTo>
                    <a:pt x="1479897" y="1386839"/>
                  </a:lnTo>
                  <a:lnTo>
                    <a:pt x="1498605" y="1220177"/>
                  </a:lnTo>
                  <a:lnTo>
                    <a:pt x="1303558" y="957770"/>
                  </a:lnTo>
                  <a:close/>
                </a:path>
                <a:path w="1498600" h="1748154">
                  <a:moveTo>
                    <a:pt x="591647" y="0"/>
                  </a:moveTo>
                  <a:lnTo>
                    <a:pt x="0" y="439768"/>
                  </a:lnTo>
                  <a:lnTo>
                    <a:pt x="0" y="999909"/>
                  </a:lnTo>
                  <a:lnTo>
                    <a:pt x="767986" y="429069"/>
                  </a:lnTo>
                  <a:lnTo>
                    <a:pt x="786681" y="262407"/>
                  </a:lnTo>
                  <a:lnTo>
                    <a:pt x="591647" y="0"/>
                  </a:lnTo>
                  <a:close/>
                </a:path>
              </a:pathLst>
            </a:custGeom>
            <a:solidFill>
              <a:srgbClr val="398A9E"/>
            </a:solidFill>
          </p:spPr>
          <p:txBody>
            <a:bodyPr wrap="square" lIns="0" tIns="0" rIns="0" bIns="0" rtlCol="0"/>
            <a:lstStyle/>
            <a:p>
              <a:endParaRPr/>
            </a:p>
          </p:txBody>
        </p:sp>
        <p:sp>
          <p:nvSpPr>
            <p:cNvPr id="21" name="object 21"/>
            <p:cNvSpPr/>
            <p:nvPr/>
          </p:nvSpPr>
          <p:spPr>
            <a:xfrm>
              <a:off x="0" y="5110270"/>
              <a:ext cx="1498600" cy="1748155"/>
            </a:xfrm>
            <a:custGeom>
              <a:avLst/>
              <a:gdLst/>
              <a:ahLst/>
              <a:cxnLst/>
              <a:rect l="l" t="t" r="r" b="b"/>
              <a:pathLst>
                <a:path w="1498600" h="1748154">
                  <a:moveTo>
                    <a:pt x="0" y="1604025"/>
                  </a:moveTo>
                  <a:lnTo>
                    <a:pt x="44358" y="1626174"/>
                  </a:lnTo>
                  <a:lnTo>
                    <a:pt x="86186" y="1641439"/>
                  </a:lnTo>
                  <a:lnTo>
                    <a:pt x="129229" y="1652330"/>
                  </a:lnTo>
                  <a:lnTo>
                    <a:pt x="173115" y="1658792"/>
                  </a:lnTo>
                  <a:lnTo>
                    <a:pt x="217471" y="1660770"/>
                  </a:lnTo>
                  <a:lnTo>
                    <a:pt x="261924" y="1658210"/>
                  </a:lnTo>
                  <a:lnTo>
                    <a:pt x="306102" y="1651056"/>
                  </a:lnTo>
                  <a:lnTo>
                    <a:pt x="349632" y="1639254"/>
                  </a:lnTo>
                  <a:lnTo>
                    <a:pt x="392142" y="1622749"/>
                  </a:lnTo>
                  <a:lnTo>
                    <a:pt x="433259" y="1601486"/>
                  </a:lnTo>
                  <a:lnTo>
                    <a:pt x="472610" y="1575409"/>
                  </a:lnTo>
                  <a:lnTo>
                    <a:pt x="1303558" y="957770"/>
                  </a:lnTo>
                  <a:lnTo>
                    <a:pt x="1479097" y="1193939"/>
                  </a:lnTo>
                  <a:lnTo>
                    <a:pt x="1498605" y="1220177"/>
                  </a:lnTo>
                  <a:lnTo>
                    <a:pt x="1479897" y="1386839"/>
                  </a:lnTo>
                  <a:lnTo>
                    <a:pt x="1472252" y="1392529"/>
                  </a:lnTo>
                  <a:lnTo>
                    <a:pt x="994374" y="1747729"/>
                  </a:lnTo>
                </a:path>
                <a:path w="1498600" h="1748154">
                  <a:moveTo>
                    <a:pt x="0" y="439768"/>
                  </a:moveTo>
                  <a:lnTo>
                    <a:pt x="591647" y="0"/>
                  </a:lnTo>
                  <a:lnTo>
                    <a:pt x="786681" y="262407"/>
                  </a:lnTo>
                  <a:lnTo>
                    <a:pt x="767986" y="429069"/>
                  </a:lnTo>
                  <a:lnTo>
                    <a:pt x="0" y="999909"/>
                  </a:lnTo>
                </a:path>
              </a:pathLst>
            </a:custGeom>
            <a:ln w="22860">
              <a:solidFill>
                <a:srgbClr val="221F1F"/>
              </a:solidFill>
            </a:ln>
          </p:spPr>
          <p:txBody>
            <a:bodyPr wrap="square" lIns="0" tIns="0" rIns="0" bIns="0" rtlCol="0"/>
            <a:lstStyle/>
            <a:p>
              <a:endParaRPr/>
            </a:p>
          </p:txBody>
        </p:sp>
        <p:sp>
          <p:nvSpPr>
            <p:cNvPr id="22" name="object 22"/>
            <p:cNvSpPr/>
            <p:nvPr/>
          </p:nvSpPr>
          <p:spPr>
            <a:xfrm>
              <a:off x="418114" y="5372677"/>
              <a:ext cx="368935" cy="426720"/>
            </a:xfrm>
            <a:custGeom>
              <a:avLst/>
              <a:gdLst/>
              <a:ahLst/>
              <a:cxnLst/>
              <a:rect l="l" t="t" r="r" b="b"/>
              <a:pathLst>
                <a:path w="368934" h="426720">
                  <a:moveTo>
                    <a:pt x="368566" y="0"/>
                  </a:moveTo>
                  <a:lnTo>
                    <a:pt x="18707" y="260057"/>
                  </a:lnTo>
                  <a:lnTo>
                    <a:pt x="0" y="426719"/>
                  </a:lnTo>
                  <a:lnTo>
                    <a:pt x="349872" y="166662"/>
                  </a:lnTo>
                  <a:lnTo>
                    <a:pt x="368566" y="0"/>
                  </a:lnTo>
                  <a:close/>
                </a:path>
              </a:pathLst>
            </a:custGeom>
            <a:solidFill>
              <a:srgbClr val="C44725"/>
            </a:solidFill>
          </p:spPr>
          <p:txBody>
            <a:bodyPr wrap="square" lIns="0" tIns="0" rIns="0" bIns="0" rtlCol="0"/>
            <a:lstStyle/>
            <a:p>
              <a:endParaRPr/>
            </a:p>
          </p:txBody>
        </p:sp>
        <p:sp>
          <p:nvSpPr>
            <p:cNvPr id="23" name="object 23"/>
            <p:cNvSpPr/>
            <p:nvPr/>
          </p:nvSpPr>
          <p:spPr>
            <a:xfrm>
              <a:off x="418114" y="5372677"/>
              <a:ext cx="368935" cy="426720"/>
            </a:xfrm>
            <a:custGeom>
              <a:avLst/>
              <a:gdLst/>
              <a:ahLst/>
              <a:cxnLst/>
              <a:rect l="l" t="t" r="r" b="b"/>
              <a:pathLst>
                <a:path w="368934" h="426720">
                  <a:moveTo>
                    <a:pt x="349872" y="166662"/>
                  </a:moveTo>
                  <a:lnTo>
                    <a:pt x="0" y="426719"/>
                  </a:lnTo>
                  <a:lnTo>
                    <a:pt x="18707" y="260057"/>
                  </a:lnTo>
                  <a:lnTo>
                    <a:pt x="368566" y="0"/>
                  </a:lnTo>
                  <a:lnTo>
                    <a:pt x="349872" y="166662"/>
                  </a:lnTo>
                  <a:close/>
                </a:path>
              </a:pathLst>
            </a:custGeom>
            <a:ln w="22860">
              <a:solidFill>
                <a:srgbClr val="221F1F"/>
              </a:solidFill>
            </a:ln>
          </p:spPr>
          <p:txBody>
            <a:bodyPr wrap="square" lIns="0" tIns="0" rIns="0" bIns="0" rtlCol="0"/>
            <a:lstStyle/>
            <a:p>
              <a:endParaRPr/>
            </a:p>
          </p:txBody>
        </p:sp>
        <p:sp>
          <p:nvSpPr>
            <p:cNvPr id="24" name="object 24"/>
            <p:cNvSpPr/>
            <p:nvPr/>
          </p:nvSpPr>
          <p:spPr>
            <a:xfrm>
              <a:off x="1130026" y="6332448"/>
              <a:ext cx="368300" cy="424815"/>
            </a:xfrm>
            <a:custGeom>
              <a:avLst/>
              <a:gdLst/>
              <a:ahLst/>
              <a:cxnLst/>
              <a:rect l="l" t="t" r="r" b="b"/>
              <a:pathLst>
                <a:path w="368300" h="424815">
                  <a:moveTo>
                    <a:pt x="367931" y="0"/>
                  </a:moveTo>
                  <a:lnTo>
                    <a:pt x="18694" y="258064"/>
                  </a:lnTo>
                  <a:lnTo>
                    <a:pt x="0" y="424726"/>
                  </a:lnTo>
                  <a:lnTo>
                    <a:pt x="349872" y="164668"/>
                  </a:lnTo>
                  <a:lnTo>
                    <a:pt x="367931" y="0"/>
                  </a:lnTo>
                  <a:close/>
                </a:path>
              </a:pathLst>
            </a:custGeom>
            <a:solidFill>
              <a:srgbClr val="C44725"/>
            </a:solidFill>
          </p:spPr>
          <p:txBody>
            <a:bodyPr wrap="square" lIns="0" tIns="0" rIns="0" bIns="0" rtlCol="0"/>
            <a:lstStyle/>
            <a:p>
              <a:endParaRPr/>
            </a:p>
          </p:txBody>
        </p:sp>
        <p:sp>
          <p:nvSpPr>
            <p:cNvPr id="25" name="object 25"/>
            <p:cNvSpPr/>
            <p:nvPr/>
          </p:nvSpPr>
          <p:spPr>
            <a:xfrm>
              <a:off x="1130026" y="6332448"/>
              <a:ext cx="368300" cy="424815"/>
            </a:xfrm>
            <a:custGeom>
              <a:avLst/>
              <a:gdLst/>
              <a:ahLst/>
              <a:cxnLst/>
              <a:rect l="l" t="t" r="r" b="b"/>
              <a:pathLst>
                <a:path w="368300" h="424815">
                  <a:moveTo>
                    <a:pt x="349872" y="164668"/>
                  </a:moveTo>
                  <a:lnTo>
                    <a:pt x="0" y="424726"/>
                  </a:lnTo>
                  <a:lnTo>
                    <a:pt x="18694" y="258064"/>
                  </a:lnTo>
                  <a:lnTo>
                    <a:pt x="367931" y="0"/>
                  </a:lnTo>
                  <a:lnTo>
                    <a:pt x="349872" y="164668"/>
                  </a:lnTo>
                  <a:close/>
                </a:path>
              </a:pathLst>
            </a:custGeom>
            <a:ln w="22860">
              <a:solidFill>
                <a:srgbClr val="221F1F"/>
              </a:solidFill>
            </a:ln>
          </p:spPr>
          <p:txBody>
            <a:bodyPr wrap="square" lIns="0" tIns="0" rIns="0" bIns="0" rtlCol="0"/>
            <a:lstStyle/>
            <a:p>
              <a:endParaRPr/>
            </a:p>
          </p:txBody>
        </p:sp>
        <p:sp>
          <p:nvSpPr>
            <p:cNvPr id="26" name="object 26"/>
            <p:cNvSpPr/>
            <p:nvPr/>
          </p:nvSpPr>
          <p:spPr>
            <a:xfrm>
              <a:off x="0" y="5110270"/>
              <a:ext cx="1498600" cy="1748155"/>
            </a:xfrm>
            <a:custGeom>
              <a:avLst/>
              <a:gdLst/>
              <a:ahLst/>
              <a:cxnLst/>
              <a:rect l="l" t="t" r="r" b="b"/>
              <a:pathLst>
                <a:path w="1498600" h="1748154">
                  <a:moveTo>
                    <a:pt x="591642" y="0"/>
                  </a:moveTo>
                  <a:lnTo>
                    <a:pt x="0" y="439764"/>
                  </a:lnTo>
                  <a:lnTo>
                    <a:pt x="0" y="847148"/>
                  </a:lnTo>
                  <a:lnTo>
                    <a:pt x="786688" y="262407"/>
                  </a:lnTo>
                  <a:lnTo>
                    <a:pt x="591642" y="0"/>
                  </a:lnTo>
                  <a:close/>
                </a:path>
                <a:path w="1498600" h="1748154">
                  <a:moveTo>
                    <a:pt x="0" y="1604024"/>
                  </a:moveTo>
                  <a:lnTo>
                    <a:pt x="0" y="1747729"/>
                  </a:lnTo>
                  <a:lnTo>
                    <a:pt x="788851" y="1747729"/>
                  </a:lnTo>
                  <a:lnTo>
                    <a:pt x="905843" y="1660770"/>
                  </a:lnTo>
                  <a:lnTo>
                    <a:pt x="217475" y="1660770"/>
                  </a:lnTo>
                  <a:lnTo>
                    <a:pt x="173119" y="1658792"/>
                  </a:lnTo>
                  <a:lnTo>
                    <a:pt x="129234" y="1652330"/>
                  </a:lnTo>
                  <a:lnTo>
                    <a:pt x="86190" y="1641439"/>
                  </a:lnTo>
                  <a:lnTo>
                    <a:pt x="44362" y="1626174"/>
                  </a:lnTo>
                  <a:lnTo>
                    <a:pt x="4121" y="1606591"/>
                  </a:lnTo>
                  <a:lnTo>
                    <a:pt x="0" y="1604024"/>
                  </a:lnTo>
                  <a:close/>
                </a:path>
                <a:path w="1498600" h="1748154">
                  <a:moveTo>
                    <a:pt x="1303553" y="957770"/>
                  </a:moveTo>
                  <a:lnTo>
                    <a:pt x="472605" y="1575409"/>
                  </a:lnTo>
                  <a:lnTo>
                    <a:pt x="433256" y="1601486"/>
                  </a:lnTo>
                  <a:lnTo>
                    <a:pt x="392141" y="1622749"/>
                  </a:lnTo>
                  <a:lnTo>
                    <a:pt x="349633" y="1639254"/>
                  </a:lnTo>
                  <a:lnTo>
                    <a:pt x="306105" y="1651056"/>
                  </a:lnTo>
                  <a:lnTo>
                    <a:pt x="261928" y="1658210"/>
                  </a:lnTo>
                  <a:lnTo>
                    <a:pt x="217475" y="1660770"/>
                  </a:lnTo>
                  <a:lnTo>
                    <a:pt x="905843" y="1660770"/>
                  </a:lnTo>
                  <a:lnTo>
                    <a:pt x="1498600" y="1220177"/>
                  </a:lnTo>
                  <a:lnTo>
                    <a:pt x="1303553" y="957770"/>
                  </a:lnTo>
                  <a:close/>
                </a:path>
              </a:pathLst>
            </a:custGeom>
            <a:solidFill>
              <a:srgbClr val="47AFC6"/>
            </a:solidFill>
          </p:spPr>
          <p:txBody>
            <a:bodyPr wrap="square" lIns="0" tIns="0" rIns="0" bIns="0" rtlCol="0"/>
            <a:lstStyle/>
            <a:p>
              <a:endParaRPr/>
            </a:p>
          </p:txBody>
        </p:sp>
        <p:sp>
          <p:nvSpPr>
            <p:cNvPr id="27" name="object 27"/>
            <p:cNvSpPr/>
            <p:nvPr/>
          </p:nvSpPr>
          <p:spPr>
            <a:xfrm>
              <a:off x="0" y="5110270"/>
              <a:ext cx="1498600" cy="1748155"/>
            </a:xfrm>
            <a:custGeom>
              <a:avLst/>
              <a:gdLst/>
              <a:ahLst/>
              <a:cxnLst/>
              <a:rect l="l" t="t" r="r" b="b"/>
              <a:pathLst>
                <a:path w="1498600" h="1748154">
                  <a:moveTo>
                    <a:pt x="0" y="439764"/>
                  </a:moveTo>
                  <a:lnTo>
                    <a:pt x="591642" y="0"/>
                  </a:lnTo>
                  <a:lnTo>
                    <a:pt x="786688" y="262407"/>
                  </a:lnTo>
                  <a:lnTo>
                    <a:pt x="0" y="847148"/>
                  </a:lnTo>
                </a:path>
                <a:path w="1498600" h="1748154">
                  <a:moveTo>
                    <a:pt x="0" y="1604024"/>
                  </a:moveTo>
                  <a:lnTo>
                    <a:pt x="44362" y="1626174"/>
                  </a:lnTo>
                  <a:lnTo>
                    <a:pt x="86190" y="1641439"/>
                  </a:lnTo>
                  <a:lnTo>
                    <a:pt x="129234" y="1652330"/>
                  </a:lnTo>
                  <a:lnTo>
                    <a:pt x="173119" y="1658792"/>
                  </a:lnTo>
                  <a:lnTo>
                    <a:pt x="217475" y="1660770"/>
                  </a:lnTo>
                  <a:lnTo>
                    <a:pt x="261928" y="1658210"/>
                  </a:lnTo>
                  <a:lnTo>
                    <a:pt x="306105" y="1651056"/>
                  </a:lnTo>
                  <a:lnTo>
                    <a:pt x="349633" y="1639254"/>
                  </a:lnTo>
                  <a:lnTo>
                    <a:pt x="392141" y="1622749"/>
                  </a:lnTo>
                  <a:lnTo>
                    <a:pt x="433256" y="1601486"/>
                  </a:lnTo>
                  <a:lnTo>
                    <a:pt x="472605" y="1575409"/>
                  </a:lnTo>
                  <a:lnTo>
                    <a:pt x="1303553" y="957770"/>
                  </a:lnTo>
                  <a:lnTo>
                    <a:pt x="1498600" y="1220177"/>
                  </a:lnTo>
                  <a:lnTo>
                    <a:pt x="788851" y="1747729"/>
                  </a:lnTo>
                </a:path>
              </a:pathLst>
            </a:custGeom>
            <a:ln w="22860">
              <a:solidFill>
                <a:srgbClr val="221F1F"/>
              </a:solidFill>
            </a:ln>
          </p:spPr>
          <p:txBody>
            <a:bodyPr wrap="square" lIns="0" tIns="0" rIns="0" bIns="0" rtlCol="0"/>
            <a:lstStyle/>
            <a:p>
              <a:endParaRPr/>
            </a:p>
          </p:txBody>
        </p:sp>
        <p:sp>
          <p:nvSpPr>
            <p:cNvPr id="28" name="object 28"/>
            <p:cNvSpPr/>
            <p:nvPr/>
          </p:nvSpPr>
          <p:spPr>
            <a:xfrm>
              <a:off x="241767" y="5110265"/>
              <a:ext cx="545465" cy="522605"/>
            </a:xfrm>
            <a:custGeom>
              <a:avLst/>
              <a:gdLst/>
              <a:ahLst/>
              <a:cxnLst/>
              <a:rect l="l" t="t" r="r" b="b"/>
              <a:pathLst>
                <a:path w="545465" h="522604">
                  <a:moveTo>
                    <a:pt x="349872" y="0"/>
                  </a:moveTo>
                  <a:lnTo>
                    <a:pt x="0" y="260057"/>
                  </a:lnTo>
                  <a:lnTo>
                    <a:pt x="195046" y="522465"/>
                  </a:lnTo>
                  <a:lnTo>
                    <a:pt x="544918" y="262407"/>
                  </a:lnTo>
                  <a:lnTo>
                    <a:pt x="349872" y="0"/>
                  </a:lnTo>
                  <a:close/>
                </a:path>
              </a:pathLst>
            </a:custGeom>
            <a:solidFill>
              <a:srgbClr val="EB6E39"/>
            </a:solidFill>
          </p:spPr>
          <p:txBody>
            <a:bodyPr wrap="square" lIns="0" tIns="0" rIns="0" bIns="0" rtlCol="0"/>
            <a:lstStyle/>
            <a:p>
              <a:endParaRPr/>
            </a:p>
          </p:txBody>
        </p:sp>
        <p:sp>
          <p:nvSpPr>
            <p:cNvPr id="29" name="object 29"/>
            <p:cNvSpPr/>
            <p:nvPr/>
          </p:nvSpPr>
          <p:spPr>
            <a:xfrm>
              <a:off x="241767" y="5110265"/>
              <a:ext cx="545465" cy="522605"/>
            </a:xfrm>
            <a:custGeom>
              <a:avLst/>
              <a:gdLst/>
              <a:ahLst/>
              <a:cxnLst/>
              <a:rect l="l" t="t" r="r" b="b"/>
              <a:pathLst>
                <a:path w="545465" h="522604">
                  <a:moveTo>
                    <a:pt x="544918" y="262407"/>
                  </a:moveTo>
                  <a:lnTo>
                    <a:pt x="195046" y="522465"/>
                  </a:lnTo>
                  <a:lnTo>
                    <a:pt x="0" y="260057"/>
                  </a:lnTo>
                  <a:lnTo>
                    <a:pt x="349872" y="0"/>
                  </a:lnTo>
                  <a:lnTo>
                    <a:pt x="544918" y="262407"/>
                  </a:lnTo>
                  <a:close/>
                </a:path>
              </a:pathLst>
            </a:custGeom>
            <a:ln w="22860">
              <a:solidFill>
                <a:srgbClr val="221F1F"/>
              </a:solidFill>
            </a:ln>
          </p:spPr>
          <p:txBody>
            <a:bodyPr wrap="square" lIns="0" tIns="0" rIns="0" bIns="0" rtlCol="0"/>
            <a:lstStyle/>
            <a:p>
              <a:endParaRPr/>
            </a:p>
          </p:txBody>
        </p:sp>
        <p:sp>
          <p:nvSpPr>
            <p:cNvPr id="30" name="object 30"/>
            <p:cNvSpPr/>
            <p:nvPr/>
          </p:nvSpPr>
          <p:spPr>
            <a:xfrm>
              <a:off x="953681" y="6068040"/>
              <a:ext cx="545465" cy="522605"/>
            </a:xfrm>
            <a:custGeom>
              <a:avLst/>
              <a:gdLst/>
              <a:ahLst/>
              <a:cxnLst/>
              <a:rect l="l" t="t" r="r" b="b"/>
              <a:pathLst>
                <a:path w="545465" h="522604">
                  <a:moveTo>
                    <a:pt x="349872" y="0"/>
                  </a:moveTo>
                  <a:lnTo>
                    <a:pt x="0" y="260057"/>
                  </a:lnTo>
                  <a:lnTo>
                    <a:pt x="195046" y="522465"/>
                  </a:lnTo>
                  <a:lnTo>
                    <a:pt x="544918" y="262407"/>
                  </a:lnTo>
                  <a:lnTo>
                    <a:pt x="349872" y="0"/>
                  </a:lnTo>
                  <a:close/>
                </a:path>
              </a:pathLst>
            </a:custGeom>
            <a:solidFill>
              <a:srgbClr val="EB6E39"/>
            </a:solidFill>
          </p:spPr>
          <p:txBody>
            <a:bodyPr wrap="square" lIns="0" tIns="0" rIns="0" bIns="0" rtlCol="0"/>
            <a:lstStyle/>
            <a:p>
              <a:endParaRPr/>
            </a:p>
          </p:txBody>
        </p:sp>
        <p:sp>
          <p:nvSpPr>
            <p:cNvPr id="31" name="object 31"/>
            <p:cNvSpPr/>
            <p:nvPr/>
          </p:nvSpPr>
          <p:spPr>
            <a:xfrm>
              <a:off x="953681" y="6068040"/>
              <a:ext cx="545465" cy="522605"/>
            </a:xfrm>
            <a:custGeom>
              <a:avLst/>
              <a:gdLst/>
              <a:ahLst/>
              <a:cxnLst/>
              <a:rect l="l" t="t" r="r" b="b"/>
              <a:pathLst>
                <a:path w="545465" h="522604">
                  <a:moveTo>
                    <a:pt x="544918" y="262407"/>
                  </a:moveTo>
                  <a:lnTo>
                    <a:pt x="195046" y="522465"/>
                  </a:lnTo>
                  <a:lnTo>
                    <a:pt x="0" y="260057"/>
                  </a:lnTo>
                  <a:lnTo>
                    <a:pt x="349872" y="0"/>
                  </a:lnTo>
                  <a:lnTo>
                    <a:pt x="544918" y="262407"/>
                  </a:lnTo>
                  <a:close/>
                </a:path>
              </a:pathLst>
            </a:custGeom>
            <a:ln w="22860">
              <a:solidFill>
                <a:srgbClr val="221F1F"/>
              </a:solidFill>
            </a:ln>
          </p:spPr>
          <p:txBody>
            <a:bodyPr wrap="square" lIns="0" tIns="0" rIns="0" bIns="0" rtlCol="0"/>
            <a:lstStyle/>
            <a:p>
              <a:endParaRPr/>
            </a:p>
          </p:txBody>
        </p:sp>
      </p:grpSp>
      <p:pic>
        <p:nvPicPr>
          <p:cNvPr id="32" name="object 32"/>
          <p:cNvPicPr/>
          <p:nvPr/>
        </p:nvPicPr>
        <p:blipFill>
          <a:blip r:embed="rId2" cstate="print"/>
          <a:stretch>
            <a:fillRect/>
          </a:stretch>
        </p:blipFill>
        <p:spPr>
          <a:xfrm>
            <a:off x="10377444" y="5242429"/>
            <a:ext cx="1825986" cy="1627000"/>
          </a:xfrm>
          <a:prstGeom prst="rect">
            <a:avLst/>
          </a:prstGeom>
        </p:spPr>
      </p:pic>
      <p:grpSp>
        <p:nvGrpSpPr>
          <p:cNvPr id="33" name="object 33"/>
          <p:cNvGrpSpPr/>
          <p:nvPr/>
        </p:nvGrpSpPr>
        <p:grpSpPr>
          <a:xfrm>
            <a:off x="6275481" y="-11430"/>
            <a:ext cx="2141855" cy="1289050"/>
            <a:chOff x="6275481" y="-11430"/>
            <a:chExt cx="2141855" cy="1289050"/>
          </a:xfrm>
        </p:grpSpPr>
        <p:sp>
          <p:nvSpPr>
            <p:cNvPr id="34" name="object 34"/>
            <p:cNvSpPr/>
            <p:nvPr/>
          </p:nvSpPr>
          <p:spPr>
            <a:xfrm>
              <a:off x="6286911" y="0"/>
              <a:ext cx="2118995" cy="1266190"/>
            </a:xfrm>
            <a:custGeom>
              <a:avLst/>
              <a:gdLst/>
              <a:ahLst/>
              <a:cxnLst/>
              <a:rect l="l" t="t" r="r" b="b"/>
              <a:pathLst>
                <a:path w="2118995" h="1266190">
                  <a:moveTo>
                    <a:pt x="490337" y="0"/>
                  </a:moveTo>
                  <a:lnTo>
                    <a:pt x="0" y="0"/>
                  </a:lnTo>
                  <a:lnTo>
                    <a:pt x="406" y="9477"/>
                  </a:lnTo>
                  <a:lnTo>
                    <a:pt x="5052" y="54605"/>
                  </a:lnTo>
                  <a:lnTo>
                    <a:pt x="12431" y="99570"/>
                  </a:lnTo>
                  <a:lnTo>
                    <a:pt x="22572" y="144247"/>
                  </a:lnTo>
                  <a:lnTo>
                    <a:pt x="35503" y="188513"/>
                  </a:lnTo>
                  <a:lnTo>
                    <a:pt x="51251" y="232245"/>
                  </a:lnTo>
                  <a:lnTo>
                    <a:pt x="69845" y="275318"/>
                  </a:lnTo>
                  <a:lnTo>
                    <a:pt x="91312" y="317609"/>
                  </a:lnTo>
                  <a:lnTo>
                    <a:pt x="115681" y="358993"/>
                  </a:lnTo>
                  <a:lnTo>
                    <a:pt x="668601" y="1234340"/>
                  </a:lnTo>
                  <a:lnTo>
                    <a:pt x="833371" y="1265608"/>
                  </a:lnTo>
                  <a:lnTo>
                    <a:pt x="1109799" y="1091008"/>
                  </a:lnTo>
                  <a:lnTo>
                    <a:pt x="556879" y="215661"/>
                  </a:lnTo>
                  <a:lnTo>
                    <a:pt x="533859" y="174447"/>
                  </a:lnTo>
                  <a:lnTo>
                    <a:pt x="515772" y="131837"/>
                  </a:lnTo>
                  <a:lnTo>
                    <a:pt x="502535" y="88199"/>
                  </a:lnTo>
                  <a:lnTo>
                    <a:pt x="494065" y="43900"/>
                  </a:lnTo>
                  <a:lnTo>
                    <a:pt x="490337" y="0"/>
                  </a:lnTo>
                  <a:close/>
                </a:path>
                <a:path w="2118995" h="1266190">
                  <a:moveTo>
                    <a:pt x="1832169" y="0"/>
                  </a:moveTo>
                  <a:lnTo>
                    <a:pt x="1300434" y="0"/>
                  </a:lnTo>
                  <a:lnTo>
                    <a:pt x="1677552" y="597029"/>
                  </a:lnTo>
                  <a:lnTo>
                    <a:pt x="1842322" y="628296"/>
                  </a:lnTo>
                  <a:lnTo>
                    <a:pt x="2118750" y="453697"/>
                  </a:lnTo>
                  <a:lnTo>
                    <a:pt x="1832169" y="0"/>
                  </a:lnTo>
                  <a:close/>
                </a:path>
              </a:pathLst>
            </a:custGeom>
            <a:solidFill>
              <a:srgbClr val="398A9E"/>
            </a:solidFill>
          </p:spPr>
          <p:txBody>
            <a:bodyPr wrap="square" lIns="0" tIns="0" rIns="0" bIns="0" rtlCol="0"/>
            <a:lstStyle/>
            <a:p>
              <a:endParaRPr/>
            </a:p>
          </p:txBody>
        </p:sp>
        <p:sp>
          <p:nvSpPr>
            <p:cNvPr id="35" name="object 35"/>
            <p:cNvSpPr/>
            <p:nvPr/>
          </p:nvSpPr>
          <p:spPr>
            <a:xfrm>
              <a:off x="6286911" y="0"/>
              <a:ext cx="2118995" cy="1266190"/>
            </a:xfrm>
            <a:custGeom>
              <a:avLst/>
              <a:gdLst/>
              <a:ahLst/>
              <a:cxnLst/>
              <a:rect l="l" t="t" r="r" b="b"/>
              <a:pathLst>
                <a:path w="2118995" h="1266190">
                  <a:moveTo>
                    <a:pt x="490337" y="0"/>
                  </a:moveTo>
                  <a:lnTo>
                    <a:pt x="494065" y="43900"/>
                  </a:lnTo>
                  <a:lnTo>
                    <a:pt x="502535" y="88199"/>
                  </a:lnTo>
                  <a:lnTo>
                    <a:pt x="515772" y="131837"/>
                  </a:lnTo>
                  <a:lnTo>
                    <a:pt x="533859" y="174447"/>
                  </a:lnTo>
                  <a:lnTo>
                    <a:pt x="556879" y="215661"/>
                  </a:lnTo>
                  <a:lnTo>
                    <a:pt x="1109799" y="1091008"/>
                  </a:lnTo>
                  <a:lnTo>
                    <a:pt x="861006" y="1248145"/>
                  </a:lnTo>
                  <a:lnTo>
                    <a:pt x="833371" y="1265608"/>
                  </a:lnTo>
                  <a:lnTo>
                    <a:pt x="668601" y="1234340"/>
                  </a:lnTo>
                  <a:lnTo>
                    <a:pt x="663508" y="1226276"/>
                  </a:lnTo>
                  <a:lnTo>
                    <a:pt x="115681" y="358993"/>
                  </a:lnTo>
                  <a:lnTo>
                    <a:pt x="91312" y="317609"/>
                  </a:lnTo>
                  <a:lnTo>
                    <a:pt x="69845" y="275318"/>
                  </a:lnTo>
                  <a:lnTo>
                    <a:pt x="51251" y="232245"/>
                  </a:lnTo>
                  <a:lnTo>
                    <a:pt x="35503" y="188513"/>
                  </a:lnTo>
                  <a:lnTo>
                    <a:pt x="22572" y="144247"/>
                  </a:lnTo>
                  <a:lnTo>
                    <a:pt x="12431" y="99570"/>
                  </a:lnTo>
                  <a:lnTo>
                    <a:pt x="5052" y="54605"/>
                  </a:lnTo>
                  <a:lnTo>
                    <a:pt x="406" y="9477"/>
                  </a:lnTo>
                  <a:lnTo>
                    <a:pt x="0" y="0"/>
                  </a:lnTo>
                </a:path>
                <a:path w="2118995" h="1266190">
                  <a:moveTo>
                    <a:pt x="1832169" y="0"/>
                  </a:moveTo>
                  <a:lnTo>
                    <a:pt x="2118750" y="453697"/>
                  </a:lnTo>
                  <a:lnTo>
                    <a:pt x="1842322" y="628296"/>
                  </a:lnTo>
                  <a:lnTo>
                    <a:pt x="1677552" y="597029"/>
                  </a:lnTo>
                  <a:lnTo>
                    <a:pt x="1300434" y="0"/>
                  </a:lnTo>
                </a:path>
              </a:pathLst>
            </a:custGeom>
            <a:ln w="22860">
              <a:solidFill>
                <a:srgbClr val="221F1F"/>
              </a:solidFill>
            </a:ln>
          </p:spPr>
          <p:txBody>
            <a:bodyPr wrap="square" lIns="0" tIns="0" rIns="0" bIns="0" rtlCol="0"/>
            <a:lstStyle/>
            <a:p>
              <a:endParaRPr/>
            </a:p>
          </p:txBody>
        </p:sp>
        <p:sp>
          <p:nvSpPr>
            <p:cNvPr id="36" name="object 36"/>
            <p:cNvSpPr/>
            <p:nvPr/>
          </p:nvSpPr>
          <p:spPr>
            <a:xfrm>
              <a:off x="7731661" y="228462"/>
              <a:ext cx="398145" cy="400050"/>
            </a:xfrm>
            <a:custGeom>
              <a:avLst/>
              <a:gdLst/>
              <a:ahLst/>
              <a:cxnLst/>
              <a:rect l="l" t="t" r="r" b="b"/>
              <a:pathLst>
                <a:path w="398145" h="400050">
                  <a:moveTo>
                    <a:pt x="0" y="0"/>
                  </a:moveTo>
                  <a:lnTo>
                    <a:pt x="232803" y="368566"/>
                  </a:lnTo>
                  <a:lnTo>
                    <a:pt x="397573" y="399834"/>
                  </a:lnTo>
                  <a:lnTo>
                    <a:pt x="164769" y="31267"/>
                  </a:lnTo>
                  <a:lnTo>
                    <a:pt x="0" y="0"/>
                  </a:lnTo>
                  <a:close/>
                </a:path>
              </a:pathLst>
            </a:custGeom>
            <a:solidFill>
              <a:srgbClr val="C44725"/>
            </a:solidFill>
          </p:spPr>
          <p:txBody>
            <a:bodyPr wrap="square" lIns="0" tIns="0" rIns="0" bIns="0" rtlCol="0"/>
            <a:lstStyle/>
            <a:p>
              <a:endParaRPr/>
            </a:p>
          </p:txBody>
        </p:sp>
        <p:sp>
          <p:nvSpPr>
            <p:cNvPr id="37" name="object 37"/>
            <p:cNvSpPr/>
            <p:nvPr/>
          </p:nvSpPr>
          <p:spPr>
            <a:xfrm>
              <a:off x="7731661" y="228462"/>
              <a:ext cx="398145" cy="400050"/>
            </a:xfrm>
            <a:custGeom>
              <a:avLst/>
              <a:gdLst/>
              <a:ahLst/>
              <a:cxnLst/>
              <a:rect l="l" t="t" r="r" b="b"/>
              <a:pathLst>
                <a:path w="398145" h="400050">
                  <a:moveTo>
                    <a:pt x="232803" y="368566"/>
                  </a:moveTo>
                  <a:lnTo>
                    <a:pt x="0" y="0"/>
                  </a:lnTo>
                  <a:lnTo>
                    <a:pt x="164769" y="31267"/>
                  </a:lnTo>
                  <a:lnTo>
                    <a:pt x="397573" y="399834"/>
                  </a:lnTo>
                  <a:lnTo>
                    <a:pt x="232803" y="368566"/>
                  </a:lnTo>
                  <a:close/>
                </a:path>
              </a:pathLst>
            </a:custGeom>
            <a:ln w="22860">
              <a:solidFill>
                <a:srgbClr val="221F1F"/>
              </a:solidFill>
            </a:ln>
          </p:spPr>
          <p:txBody>
            <a:bodyPr wrap="square" lIns="0" tIns="0" rIns="0" bIns="0" rtlCol="0"/>
            <a:lstStyle/>
            <a:p>
              <a:endParaRPr/>
            </a:p>
          </p:txBody>
        </p:sp>
        <p:sp>
          <p:nvSpPr>
            <p:cNvPr id="38" name="object 38"/>
            <p:cNvSpPr/>
            <p:nvPr/>
          </p:nvSpPr>
          <p:spPr>
            <a:xfrm>
              <a:off x="6722705" y="865773"/>
              <a:ext cx="396240" cy="399415"/>
            </a:xfrm>
            <a:custGeom>
              <a:avLst/>
              <a:gdLst/>
              <a:ahLst/>
              <a:cxnLst/>
              <a:rect l="l" t="t" r="r" b="b"/>
              <a:pathLst>
                <a:path w="396240" h="399415">
                  <a:moveTo>
                    <a:pt x="0" y="0"/>
                  </a:moveTo>
                  <a:lnTo>
                    <a:pt x="232803" y="368566"/>
                  </a:lnTo>
                  <a:lnTo>
                    <a:pt x="395630" y="399046"/>
                  </a:lnTo>
                  <a:lnTo>
                    <a:pt x="164769" y="31267"/>
                  </a:lnTo>
                  <a:lnTo>
                    <a:pt x="0" y="0"/>
                  </a:lnTo>
                  <a:close/>
                </a:path>
              </a:pathLst>
            </a:custGeom>
            <a:solidFill>
              <a:srgbClr val="C44725"/>
            </a:solidFill>
          </p:spPr>
          <p:txBody>
            <a:bodyPr wrap="square" lIns="0" tIns="0" rIns="0" bIns="0" rtlCol="0"/>
            <a:lstStyle/>
            <a:p>
              <a:endParaRPr/>
            </a:p>
          </p:txBody>
        </p:sp>
        <p:sp>
          <p:nvSpPr>
            <p:cNvPr id="39" name="object 39"/>
            <p:cNvSpPr/>
            <p:nvPr/>
          </p:nvSpPr>
          <p:spPr>
            <a:xfrm>
              <a:off x="6722705" y="865773"/>
              <a:ext cx="396240" cy="399415"/>
            </a:xfrm>
            <a:custGeom>
              <a:avLst/>
              <a:gdLst/>
              <a:ahLst/>
              <a:cxnLst/>
              <a:rect l="l" t="t" r="r" b="b"/>
              <a:pathLst>
                <a:path w="396240" h="399415">
                  <a:moveTo>
                    <a:pt x="232803" y="368566"/>
                  </a:moveTo>
                  <a:lnTo>
                    <a:pt x="0" y="0"/>
                  </a:lnTo>
                  <a:lnTo>
                    <a:pt x="164769" y="31267"/>
                  </a:lnTo>
                  <a:lnTo>
                    <a:pt x="395630" y="399046"/>
                  </a:lnTo>
                  <a:lnTo>
                    <a:pt x="232803" y="368566"/>
                  </a:lnTo>
                  <a:close/>
                </a:path>
              </a:pathLst>
            </a:custGeom>
            <a:ln w="22860">
              <a:solidFill>
                <a:srgbClr val="221F1F"/>
              </a:solidFill>
            </a:ln>
          </p:spPr>
          <p:txBody>
            <a:bodyPr wrap="square" lIns="0" tIns="0" rIns="0" bIns="0" rtlCol="0"/>
            <a:lstStyle/>
            <a:p>
              <a:endParaRPr/>
            </a:p>
          </p:txBody>
        </p:sp>
        <p:sp>
          <p:nvSpPr>
            <p:cNvPr id="40" name="object 40"/>
            <p:cNvSpPr/>
            <p:nvPr/>
          </p:nvSpPr>
          <p:spPr>
            <a:xfrm>
              <a:off x="6450346" y="0"/>
              <a:ext cx="1955800" cy="1266190"/>
            </a:xfrm>
            <a:custGeom>
              <a:avLst/>
              <a:gdLst/>
              <a:ahLst/>
              <a:cxnLst/>
              <a:rect l="l" t="t" r="r" b="b"/>
              <a:pathLst>
                <a:path w="1955800" h="1266190">
                  <a:moveTo>
                    <a:pt x="1668730" y="0"/>
                  </a:moveTo>
                  <a:lnTo>
                    <a:pt x="1282024" y="0"/>
                  </a:lnTo>
                  <a:lnTo>
                    <a:pt x="1678886" y="628300"/>
                  </a:lnTo>
                  <a:lnTo>
                    <a:pt x="1955314" y="453701"/>
                  </a:lnTo>
                  <a:lnTo>
                    <a:pt x="1668730" y="0"/>
                  </a:lnTo>
                  <a:close/>
                </a:path>
                <a:path w="1955800" h="1266190">
                  <a:moveTo>
                    <a:pt x="326901" y="0"/>
                  </a:moveTo>
                  <a:lnTo>
                    <a:pt x="0" y="0"/>
                  </a:lnTo>
                  <a:lnTo>
                    <a:pt x="1749" y="40748"/>
                  </a:lnTo>
                  <a:lnTo>
                    <a:pt x="6393" y="85876"/>
                  </a:lnTo>
                  <a:lnTo>
                    <a:pt x="13772" y="130841"/>
                  </a:lnTo>
                  <a:lnTo>
                    <a:pt x="23912" y="175518"/>
                  </a:lnTo>
                  <a:lnTo>
                    <a:pt x="36841" y="219785"/>
                  </a:lnTo>
                  <a:lnTo>
                    <a:pt x="52589" y="263516"/>
                  </a:lnTo>
                  <a:lnTo>
                    <a:pt x="71181" y="306589"/>
                  </a:lnTo>
                  <a:lnTo>
                    <a:pt x="92647" y="348880"/>
                  </a:lnTo>
                  <a:lnTo>
                    <a:pt x="117015" y="390264"/>
                  </a:lnTo>
                  <a:lnTo>
                    <a:pt x="669935" y="1265612"/>
                  </a:lnTo>
                  <a:lnTo>
                    <a:pt x="946363" y="1090999"/>
                  </a:lnTo>
                  <a:lnTo>
                    <a:pt x="393443" y="215665"/>
                  </a:lnTo>
                  <a:lnTo>
                    <a:pt x="370423" y="174451"/>
                  </a:lnTo>
                  <a:lnTo>
                    <a:pt x="352336" y="131841"/>
                  </a:lnTo>
                  <a:lnTo>
                    <a:pt x="339098" y="88203"/>
                  </a:lnTo>
                  <a:lnTo>
                    <a:pt x="330628" y="43904"/>
                  </a:lnTo>
                  <a:lnTo>
                    <a:pt x="326901" y="0"/>
                  </a:lnTo>
                  <a:close/>
                </a:path>
              </a:pathLst>
            </a:custGeom>
            <a:solidFill>
              <a:srgbClr val="47AFC6"/>
            </a:solidFill>
          </p:spPr>
          <p:txBody>
            <a:bodyPr wrap="square" lIns="0" tIns="0" rIns="0" bIns="0" rtlCol="0"/>
            <a:lstStyle/>
            <a:p>
              <a:endParaRPr/>
            </a:p>
          </p:txBody>
        </p:sp>
        <p:sp>
          <p:nvSpPr>
            <p:cNvPr id="41" name="object 41"/>
            <p:cNvSpPr/>
            <p:nvPr/>
          </p:nvSpPr>
          <p:spPr>
            <a:xfrm>
              <a:off x="6450346" y="0"/>
              <a:ext cx="1955800" cy="1266190"/>
            </a:xfrm>
            <a:custGeom>
              <a:avLst/>
              <a:gdLst/>
              <a:ahLst/>
              <a:cxnLst/>
              <a:rect l="l" t="t" r="r" b="b"/>
              <a:pathLst>
                <a:path w="1955800" h="1266190">
                  <a:moveTo>
                    <a:pt x="1668730" y="0"/>
                  </a:moveTo>
                  <a:lnTo>
                    <a:pt x="1955314" y="453701"/>
                  </a:lnTo>
                  <a:lnTo>
                    <a:pt x="1678886" y="628300"/>
                  </a:lnTo>
                  <a:lnTo>
                    <a:pt x="1282024" y="0"/>
                  </a:lnTo>
                </a:path>
                <a:path w="1955800" h="1266190">
                  <a:moveTo>
                    <a:pt x="326901" y="0"/>
                  </a:moveTo>
                  <a:lnTo>
                    <a:pt x="330628" y="43904"/>
                  </a:lnTo>
                  <a:lnTo>
                    <a:pt x="339098" y="88203"/>
                  </a:lnTo>
                  <a:lnTo>
                    <a:pt x="352336" y="131841"/>
                  </a:lnTo>
                  <a:lnTo>
                    <a:pt x="370423" y="174451"/>
                  </a:lnTo>
                  <a:lnTo>
                    <a:pt x="393443" y="215665"/>
                  </a:lnTo>
                  <a:lnTo>
                    <a:pt x="946363" y="1090999"/>
                  </a:lnTo>
                  <a:lnTo>
                    <a:pt x="669935" y="1265612"/>
                  </a:lnTo>
                  <a:lnTo>
                    <a:pt x="117015" y="390264"/>
                  </a:lnTo>
                  <a:lnTo>
                    <a:pt x="92647" y="348880"/>
                  </a:lnTo>
                  <a:lnTo>
                    <a:pt x="71181" y="306589"/>
                  </a:lnTo>
                  <a:lnTo>
                    <a:pt x="52589" y="263516"/>
                  </a:lnTo>
                  <a:lnTo>
                    <a:pt x="36841" y="219785"/>
                  </a:lnTo>
                  <a:lnTo>
                    <a:pt x="23912" y="175518"/>
                  </a:lnTo>
                  <a:lnTo>
                    <a:pt x="13772" y="130841"/>
                  </a:lnTo>
                  <a:lnTo>
                    <a:pt x="6393" y="85876"/>
                  </a:lnTo>
                  <a:lnTo>
                    <a:pt x="1749" y="40748"/>
                  </a:lnTo>
                  <a:lnTo>
                    <a:pt x="0" y="0"/>
                  </a:lnTo>
                </a:path>
              </a:pathLst>
            </a:custGeom>
            <a:ln w="22860">
              <a:solidFill>
                <a:srgbClr val="221F1F"/>
              </a:solidFill>
            </a:ln>
          </p:spPr>
          <p:txBody>
            <a:bodyPr wrap="square" lIns="0" tIns="0" rIns="0" bIns="0" rtlCol="0"/>
            <a:lstStyle/>
            <a:p>
              <a:endParaRPr/>
            </a:p>
          </p:txBody>
        </p:sp>
        <p:sp>
          <p:nvSpPr>
            <p:cNvPr id="42" name="object 42"/>
            <p:cNvSpPr/>
            <p:nvPr/>
          </p:nvSpPr>
          <p:spPr>
            <a:xfrm>
              <a:off x="7896433" y="85123"/>
              <a:ext cx="509270" cy="543560"/>
            </a:xfrm>
            <a:custGeom>
              <a:avLst/>
              <a:gdLst/>
              <a:ahLst/>
              <a:cxnLst/>
              <a:rect l="l" t="t" r="r" b="b"/>
              <a:pathLst>
                <a:path w="509270" h="543560">
                  <a:moveTo>
                    <a:pt x="276415" y="0"/>
                  </a:moveTo>
                  <a:lnTo>
                    <a:pt x="0" y="174612"/>
                  </a:lnTo>
                  <a:lnTo>
                    <a:pt x="232803" y="543179"/>
                  </a:lnTo>
                  <a:lnTo>
                    <a:pt x="509231" y="368579"/>
                  </a:lnTo>
                  <a:lnTo>
                    <a:pt x="276415" y="0"/>
                  </a:lnTo>
                  <a:close/>
                </a:path>
              </a:pathLst>
            </a:custGeom>
            <a:solidFill>
              <a:srgbClr val="EB6E39"/>
            </a:solidFill>
          </p:spPr>
          <p:txBody>
            <a:bodyPr wrap="square" lIns="0" tIns="0" rIns="0" bIns="0" rtlCol="0"/>
            <a:lstStyle/>
            <a:p>
              <a:endParaRPr/>
            </a:p>
          </p:txBody>
        </p:sp>
        <p:sp>
          <p:nvSpPr>
            <p:cNvPr id="43" name="object 43"/>
            <p:cNvSpPr/>
            <p:nvPr/>
          </p:nvSpPr>
          <p:spPr>
            <a:xfrm>
              <a:off x="7896433" y="85123"/>
              <a:ext cx="509270" cy="543560"/>
            </a:xfrm>
            <a:custGeom>
              <a:avLst/>
              <a:gdLst/>
              <a:ahLst/>
              <a:cxnLst/>
              <a:rect l="l" t="t" r="r" b="b"/>
              <a:pathLst>
                <a:path w="509270" h="543560">
                  <a:moveTo>
                    <a:pt x="232803" y="543179"/>
                  </a:moveTo>
                  <a:lnTo>
                    <a:pt x="0" y="174612"/>
                  </a:lnTo>
                  <a:lnTo>
                    <a:pt x="276415" y="0"/>
                  </a:lnTo>
                  <a:lnTo>
                    <a:pt x="509231" y="368579"/>
                  </a:lnTo>
                  <a:lnTo>
                    <a:pt x="232803" y="543179"/>
                  </a:lnTo>
                  <a:close/>
                </a:path>
              </a:pathLst>
            </a:custGeom>
            <a:ln w="22860">
              <a:solidFill>
                <a:srgbClr val="221F1F"/>
              </a:solidFill>
            </a:ln>
          </p:spPr>
          <p:txBody>
            <a:bodyPr wrap="square" lIns="0" tIns="0" rIns="0" bIns="0" rtlCol="0"/>
            <a:lstStyle/>
            <a:p>
              <a:endParaRPr/>
            </a:p>
          </p:txBody>
        </p:sp>
        <p:sp>
          <p:nvSpPr>
            <p:cNvPr id="44" name="object 44"/>
            <p:cNvSpPr/>
            <p:nvPr/>
          </p:nvSpPr>
          <p:spPr>
            <a:xfrm>
              <a:off x="6887478" y="722433"/>
              <a:ext cx="509270" cy="543560"/>
            </a:xfrm>
            <a:custGeom>
              <a:avLst/>
              <a:gdLst/>
              <a:ahLst/>
              <a:cxnLst/>
              <a:rect l="l" t="t" r="r" b="b"/>
              <a:pathLst>
                <a:path w="509270" h="543560">
                  <a:moveTo>
                    <a:pt x="276428" y="0"/>
                  </a:moveTo>
                  <a:lnTo>
                    <a:pt x="0" y="174612"/>
                  </a:lnTo>
                  <a:lnTo>
                    <a:pt x="232803" y="543178"/>
                  </a:lnTo>
                  <a:lnTo>
                    <a:pt x="509231" y="368566"/>
                  </a:lnTo>
                  <a:lnTo>
                    <a:pt x="276428" y="0"/>
                  </a:lnTo>
                  <a:close/>
                </a:path>
              </a:pathLst>
            </a:custGeom>
            <a:solidFill>
              <a:srgbClr val="EB6E39"/>
            </a:solidFill>
          </p:spPr>
          <p:txBody>
            <a:bodyPr wrap="square" lIns="0" tIns="0" rIns="0" bIns="0" rtlCol="0"/>
            <a:lstStyle/>
            <a:p>
              <a:endParaRPr/>
            </a:p>
          </p:txBody>
        </p:sp>
        <p:sp>
          <p:nvSpPr>
            <p:cNvPr id="45" name="object 45"/>
            <p:cNvSpPr/>
            <p:nvPr/>
          </p:nvSpPr>
          <p:spPr>
            <a:xfrm>
              <a:off x="6887478" y="722433"/>
              <a:ext cx="509270" cy="543560"/>
            </a:xfrm>
            <a:custGeom>
              <a:avLst/>
              <a:gdLst/>
              <a:ahLst/>
              <a:cxnLst/>
              <a:rect l="l" t="t" r="r" b="b"/>
              <a:pathLst>
                <a:path w="509270" h="543560">
                  <a:moveTo>
                    <a:pt x="232803" y="543178"/>
                  </a:moveTo>
                  <a:lnTo>
                    <a:pt x="0" y="174612"/>
                  </a:lnTo>
                  <a:lnTo>
                    <a:pt x="276428" y="0"/>
                  </a:lnTo>
                  <a:lnTo>
                    <a:pt x="509231" y="368566"/>
                  </a:lnTo>
                  <a:lnTo>
                    <a:pt x="232803" y="543178"/>
                  </a:lnTo>
                  <a:close/>
                </a:path>
              </a:pathLst>
            </a:custGeom>
            <a:ln w="22860">
              <a:solidFill>
                <a:srgbClr val="221F1F"/>
              </a:solidFill>
            </a:ln>
          </p:spPr>
          <p:txBody>
            <a:bodyPr wrap="square" lIns="0" tIns="0" rIns="0" bIns="0" rtlCol="0"/>
            <a:lstStyle/>
            <a:p>
              <a:endParaRPr/>
            </a:p>
          </p:txBody>
        </p:sp>
      </p:grpSp>
      <p:grpSp>
        <p:nvGrpSpPr>
          <p:cNvPr id="46" name="object 46"/>
          <p:cNvGrpSpPr/>
          <p:nvPr/>
        </p:nvGrpSpPr>
        <p:grpSpPr>
          <a:xfrm>
            <a:off x="-11429" y="-11430"/>
            <a:ext cx="1565910" cy="1375410"/>
            <a:chOff x="-11429" y="-11430"/>
            <a:chExt cx="1565910" cy="1375410"/>
          </a:xfrm>
        </p:grpSpPr>
        <p:sp>
          <p:nvSpPr>
            <p:cNvPr id="47" name="object 47"/>
            <p:cNvSpPr/>
            <p:nvPr/>
          </p:nvSpPr>
          <p:spPr>
            <a:xfrm>
              <a:off x="0" y="0"/>
              <a:ext cx="1543050" cy="1352550"/>
            </a:xfrm>
            <a:custGeom>
              <a:avLst/>
              <a:gdLst/>
              <a:ahLst/>
              <a:cxnLst/>
              <a:rect l="l" t="t" r="r" b="b"/>
              <a:pathLst>
                <a:path w="1543050" h="1352550">
                  <a:moveTo>
                    <a:pt x="0" y="332392"/>
                  </a:moveTo>
                  <a:lnTo>
                    <a:pt x="0" y="1174199"/>
                  </a:lnTo>
                  <a:lnTo>
                    <a:pt x="92821" y="1321150"/>
                  </a:lnTo>
                  <a:lnTo>
                    <a:pt x="257591" y="1352417"/>
                  </a:lnTo>
                  <a:lnTo>
                    <a:pt x="534019" y="1177818"/>
                  </a:lnTo>
                  <a:lnTo>
                    <a:pt x="0" y="332392"/>
                  </a:lnTo>
                  <a:close/>
                </a:path>
                <a:path w="1543050" h="1352550">
                  <a:moveTo>
                    <a:pt x="1201555" y="0"/>
                  </a:moveTo>
                  <a:lnTo>
                    <a:pt x="669821" y="0"/>
                  </a:lnTo>
                  <a:lnTo>
                    <a:pt x="1101773" y="683839"/>
                  </a:lnTo>
                  <a:lnTo>
                    <a:pt x="1266543" y="715106"/>
                  </a:lnTo>
                  <a:lnTo>
                    <a:pt x="1542971" y="540506"/>
                  </a:lnTo>
                  <a:lnTo>
                    <a:pt x="1201555" y="0"/>
                  </a:lnTo>
                  <a:close/>
                </a:path>
              </a:pathLst>
            </a:custGeom>
            <a:solidFill>
              <a:srgbClr val="398A9E"/>
            </a:solidFill>
          </p:spPr>
          <p:txBody>
            <a:bodyPr wrap="square" lIns="0" tIns="0" rIns="0" bIns="0" rtlCol="0"/>
            <a:lstStyle/>
            <a:p>
              <a:endParaRPr/>
            </a:p>
          </p:txBody>
        </p:sp>
        <p:sp>
          <p:nvSpPr>
            <p:cNvPr id="48" name="object 48"/>
            <p:cNvSpPr/>
            <p:nvPr/>
          </p:nvSpPr>
          <p:spPr>
            <a:xfrm>
              <a:off x="0" y="0"/>
              <a:ext cx="1543050" cy="1352550"/>
            </a:xfrm>
            <a:custGeom>
              <a:avLst/>
              <a:gdLst/>
              <a:ahLst/>
              <a:cxnLst/>
              <a:rect l="l" t="t" r="r" b="b"/>
              <a:pathLst>
                <a:path w="1543050" h="1352550">
                  <a:moveTo>
                    <a:pt x="0" y="332392"/>
                  </a:moveTo>
                  <a:lnTo>
                    <a:pt x="534019" y="1177818"/>
                  </a:lnTo>
                  <a:lnTo>
                    <a:pt x="285226" y="1334955"/>
                  </a:lnTo>
                  <a:lnTo>
                    <a:pt x="257591" y="1352417"/>
                  </a:lnTo>
                  <a:lnTo>
                    <a:pt x="92821" y="1321150"/>
                  </a:lnTo>
                  <a:lnTo>
                    <a:pt x="87729" y="1313086"/>
                  </a:lnTo>
                  <a:lnTo>
                    <a:pt x="0" y="1174199"/>
                  </a:lnTo>
                </a:path>
                <a:path w="1543050" h="1352550">
                  <a:moveTo>
                    <a:pt x="1201555" y="0"/>
                  </a:moveTo>
                  <a:lnTo>
                    <a:pt x="1542971" y="540506"/>
                  </a:lnTo>
                  <a:lnTo>
                    <a:pt x="1266543" y="715106"/>
                  </a:lnTo>
                  <a:lnTo>
                    <a:pt x="1101773" y="683839"/>
                  </a:lnTo>
                  <a:lnTo>
                    <a:pt x="669821" y="0"/>
                  </a:lnTo>
                </a:path>
              </a:pathLst>
            </a:custGeom>
            <a:ln w="22860">
              <a:solidFill>
                <a:srgbClr val="221F1F"/>
              </a:solidFill>
            </a:ln>
          </p:spPr>
          <p:txBody>
            <a:bodyPr wrap="square" lIns="0" tIns="0" rIns="0" bIns="0" rtlCol="0"/>
            <a:lstStyle/>
            <a:p>
              <a:endParaRPr/>
            </a:p>
          </p:txBody>
        </p:sp>
        <p:sp>
          <p:nvSpPr>
            <p:cNvPr id="49" name="object 49"/>
            <p:cNvSpPr/>
            <p:nvPr/>
          </p:nvSpPr>
          <p:spPr>
            <a:xfrm>
              <a:off x="868969" y="315272"/>
              <a:ext cx="398145" cy="400050"/>
            </a:xfrm>
            <a:custGeom>
              <a:avLst/>
              <a:gdLst/>
              <a:ahLst/>
              <a:cxnLst/>
              <a:rect l="l" t="t" r="r" b="b"/>
              <a:pathLst>
                <a:path w="398144" h="400050">
                  <a:moveTo>
                    <a:pt x="0" y="0"/>
                  </a:moveTo>
                  <a:lnTo>
                    <a:pt x="232803" y="368566"/>
                  </a:lnTo>
                  <a:lnTo>
                    <a:pt x="397573" y="399834"/>
                  </a:lnTo>
                  <a:lnTo>
                    <a:pt x="164769" y="31267"/>
                  </a:lnTo>
                  <a:lnTo>
                    <a:pt x="0" y="0"/>
                  </a:lnTo>
                  <a:close/>
                </a:path>
              </a:pathLst>
            </a:custGeom>
            <a:solidFill>
              <a:srgbClr val="C44725"/>
            </a:solidFill>
          </p:spPr>
          <p:txBody>
            <a:bodyPr wrap="square" lIns="0" tIns="0" rIns="0" bIns="0" rtlCol="0"/>
            <a:lstStyle/>
            <a:p>
              <a:endParaRPr/>
            </a:p>
          </p:txBody>
        </p:sp>
        <p:sp>
          <p:nvSpPr>
            <p:cNvPr id="50" name="object 50"/>
            <p:cNvSpPr/>
            <p:nvPr/>
          </p:nvSpPr>
          <p:spPr>
            <a:xfrm>
              <a:off x="868969" y="315272"/>
              <a:ext cx="398145" cy="400050"/>
            </a:xfrm>
            <a:custGeom>
              <a:avLst/>
              <a:gdLst/>
              <a:ahLst/>
              <a:cxnLst/>
              <a:rect l="l" t="t" r="r" b="b"/>
              <a:pathLst>
                <a:path w="398144" h="400050">
                  <a:moveTo>
                    <a:pt x="232803" y="368566"/>
                  </a:moveTo>
                  <a:lnTo>
                    <a:pt x="0" y="0"/>
                  </a:lnTo>
                  <a:lnTo>
                    <a:pt x="164769" y="31267"/>
                  </a:lnTo>
                  <a:lnTo>
                    <a:pt x="397573" y="399834"/>
                  </a:lnTo>
                  <a:lnTo>
                    <a:pt x="232803" y="368566"/>
                  </a:lnTo>
                  <a:close/>
                </a:path>
              </a:pathLst>
            </a:custGeom>
            <a:ln w="22860">
              <a:solidFill>
                <a:srgbClr val="221F1F"/>
              </a:solidFill>
            </a:ln>
          </p:spPr>
          <p:txBody>
            <a:bodyPr wrap="square" lIns="0" tIns="0" rIns="0" bIns="0" rtlCol="0"/>
            <a:lstStyle/>
            <a:p>
              <a:endParaRPr/>
            </a:p>
          </p:txBody>
        </p:sp>
        <p:sp>
          <p:nvSpPr>
            <p:cNvPr id="51" name="object 51"/>
            <p:cNvSpPr/>
            <p:nvPr/>
          </p:nvSpPr>
          <p:spPr>
            <a:xfrm>
              <a:off x="0" y="979148"/>
              <a:ext cx="255904" cy="372745"/>
            </a:xfrm>
            <a:custGeom>
              <a:avLst/>
              <a:gdLst/>
              <a:ahLst/>
              <a:cxnLst/>
              <a:rect l="l" t="t" r="r" b="b"/>
              <a:pathLst>
                <a:path w="255904" h="372744">
                  <a:moveTo>
                    <a:pt x="0" y="0"/>
                  </a:moveTo>
                  <a:lnTo>
                    <a:pt x="0" y="195056"/>
                  </a:lnTo>
                  <a:lnTo>
                    <a:pt x="92817" y="342002"/>
                  </a:lnTo>
                  <a:lnTo>
                    <a:pt x="255644" y="372482"/>
                  </a:lnTo>
                  <a:lnTo>
                    <a:pt x="24784" y="4703"/>
                  </a:lnTo>
                  <a:lnTo>
                    <a:pt x="0" y="0"/>
                  </a:lnTo>
                  <a:close/>
                </a:path>
              </a:pathLst>
            </a:custGeom>
            <a:solidFill>
              <a:srgbClr val="C44725"/>
            </a:solidFill>
          </p:spPr>
          <p:txBody>
            <a:bodyPr wrap="square" lIns="0" tIns="0" rIns="0" bIns="0" rtlCol="0"/>
            <a:lstStyle/>
            <a:p>
              <a:endParaRPr/>
            </a:p>
          </p:txBody>
        </p:sp>
        <p:sp>
          <p:nvSpPr>
            <p:cNvPr id="52" name="object 52"/>
            <p:cNvSpPr/>
            <p:nvPr/>
          </p:nvSpPr>
          <p:spPr>
            <a:xfrm>
              <a:off x="0" y="979148"/>
              <a:ext cx="255904" cy="372745"/>
            </a:xfrm>
            <a:custGeom>
              <a:avLst/>
              <a:gdLst/>
              <a:ahLst/>
              <a:cxnLst/>
              <a:rect l="l" t="t" r="r" b="b"/>
              <a:pathLst>
                <a:path w="255904" h="372744">
                  <a:moveTo>
                    <a:pt x="0" y="0"/>
                  </a:moveTo>
                  <a:lnTo>
                    <a:pt x="24784" y="4703"/>
                  </a:lnTo>
                  <a:lnTo>
                    <a:pt x="255644" y="372482"/>
                  </a:lnTo>
                  <a:lnTo>
                    <a:pt x="92817" y="342002"/>
                  </a:lnTo>
                  <a:lnTo>
                    <a:pt x="0" y="195056"/>
                  </a:lnTo>
                </a:path>
              </a:pathLst>
            </a:custGeom>
            <a:ln w="22860">
              <a:solidFill>
                <a:srgbClr val="221F1F"/>
              </a:solidFill>
            </a:ln>
          </p:spPr>
          <p:txBody>
            <a:bodyPr wrap="square" lIns="0" tIns="0" rIns="0" bIns="0" rtlCol="0"/>
            <a:lstStyle/>
            <a:p>
              <a:endParaRPr/>
            </a:p>
          </p:txBody>
        </p:sp>
        <p:sp>
          <p:nvSpPr>
            <p:cNvPr id="53" name="object 53"/>
            <p:cNvSpPr/>
            <p:nvPr/>
          </p:nvSpPr>
          <p:spPr>
            <a:xfrm>
              <a:off x="0" y="0"/>
              <a:ext cx="1543050" cy="1352550"/>
            </a:xfrm>
            <a:custGeom>
              <a:avLst/>
              <a:gdLst/>
              <a:ahLst/>
              <a:cxnLst/>
              <a:rect l="l" t="t" r="r" b="b"/>
              <a:pathLst>
                <a:path w="1543050" h="1352550">
                  <a:moveTo>
                    <a:pt x="1201551" y="0"/>
                  </a:moveTo>
                  <a:lnTo>
                    <a:pt x="814846" y="0"/>
                  </a:lnTo>
                  <a:lnTo>
                    <a:pt x="1266541" y="715111"/>
                  </a:lnTo>
                  <a:lnTo>
                    <a:pt x="1542969" y="540512"/>
                  </a:lnTo>
                  <a:lnTo>
                    <a:pt x="1201551" y="0"/>
                  </a:lnTo>
                  <a:close/>
                </a:path>
                <a:path w="1543050" h="1352550">
                  <a:moveTo>
                    <a:pt x="0" y="332398"/>
                  </a:moveTo>
                  <a:lnTo>
                    <a:pt x="0" y="944622"/>
                  </a:lnTo>
                  <a:lnTo>
                    <a:pt x="257590" y="1352423"/>
                  </a:lnTo>
                  <a:lnTo>
                    <a:pt x="534018" y="1177810"/>
                  </a:lnTo>
                  <a:lnTo>
                    <a:pt x="0" y="332398"/>
                  </a:lnTo>
                  <a:close/>
                </a:path>
              </a:pathLst>
            </a:custGeom>
            <a:solidFill>
              <a:srgbClr val="47AFC6"/>
            </a:solidFill>
          </p:spPr>
          <p:txBody>
            <a:bodyPr wrap="square" lIns="0" tIns="0" rIns="0" bIns="0" rtlCol="0"/>
            <a:lstStyle/>
            <a:p>
              <a:endParaRPr/>
            </a:p>
          </p:txBody>
        </p:sp>
        <p:sp>
          <p:nvSpPr>
            <p:cNvPr id="54" name="object 54"/>
            <p:cNvSpPr/>
            <p:nvPr/>
          </p:nvSpPr>
          <p:spPr>
            <a:xfrm>
              <a:off x="0" y="0"/>
              <a:ext cx="1543050" cy="1352550"/>
            </a:xfrm>
            <a:custGeom>
              <a:avLst/>
              <a:gdLst/>
              <a:ahLst/>
              <a:cxnLst/>
              <a:rect l="l" t="t" r="r" b="b"/>
              <a:pathLst>
                <a:path w="1543050" h="1352550">
                  <a:moveTo>
                    <a:pt x="1201551" y="0"/>
                  </a:moveTo>
                  <a:lnTo>
                    <a:pt x="1542969" y="540512"/>
                  </a:lnTo>
                  <a:lnTo>
                    <a:pt x="1266541" y="715111"/>
                  </a:lnTo>
                  <a:lnTo>
                    <a:pt x="814846" y="0"/>
                  </a:lnTo>
                </a:path>
                <a:path w="1543050" h="1352550">
                  <a:moveTo>
                    <a:pt x="0" y="332398"/>
                  </a:moveTo>
                  <a:lnTo>
                    <a:pt x="534018" y="1177810"/>
                  </a:lnTo>
                  <a:lnTo>
                    <a:pt x="257590" y="1352423"/>
                  </a:lnTo>
                  <a:lnTo>
                    <a:pt x="0" y="944622"/>
                  </a:lnTo>
                </a:path>
              </a:pathLst>
            </a:custGeom>
            <a:ln w="22860">
              <a:solidFill>
                <a:srgbClr val="221F1F"/>
              </a:solidFill>
            </a:ln>
          </p:spPr>
          <p:txBody>
            <a:bodyPr wrap="square" lIns="0" tIns="0" rIns="0" bIns="0" rtlCol="0"/>
            <a:lstStyle/>
            <a:p>
              <a:endParaRPr/>
            </a:p>
          </p:txBody>
        </p:sp>
        <p:sp>
          <p:nvSpPr>
            <p:cNvPr id="55" name="object 55"/>
            <p:cNvSpPr/>
            <p:nvPr/>
          </p:nvSpPr>
          <p:spPr>
            <a:xfrm>
              <a:off x="1033741" y="171932"/>
              <a:ext cx="509270" cy="543560"/>
            </a:xfrm>
            <a:custGeom>
              <a:avLst/>
              <a:gdLst/>
              <a:ahLst/>
              <a:cxnLst/>
              <a:rect l="l" t="t" r="r" b="b"/>
              <a:pathLst>
                <a:path w="509269" h="543560">
                  <a:moveTo>
                    <a:pt x="276415" y="0"/>
                  </a:moveTo>
                  <a:lnTo>
                    <a:pt x="0" y="174612"/>
                  </a:lnTo>
                  <a:lnTo>
                    <a:pt x="232803" y="543178"/>
                  </a:lnTo>
                  <a:lnTo>
                    <a:pt x="509231" y="368579"/>
                  </a:lnTo>
                  <a:lnTo>
                    <a:pt x="276415" y="0"/>
                  </a:lnTo>
                  <a:close/>
                </a:path>
              </a:pathLst>
            </a:custGeom>
            <a:solidFill>
              <a:srgbClr val="EB6E39"/>
            </a:solidFill>
          </p:spPr>
          <p:txBody>
            <a:bodyPr wrap="square" lIns="0" tIns="0" rIns="0" bIns="0" rtlCol="0"/>
            <a:lstStyle/>
            <a:p>
              <a:endParaRPr/>
            </a:p>
          </p:txBody>
        </p:sp>
        <p:sp>
          <p:nvSpPr>
            <p:cNvPr id="56" name="object 56"/>
            <p:cNvSpPr/>
            <p:nvPr/>
          </p:nvSpPr>
          <p:spPr>
            <a:xfrm>
              <a:off x="1033741" y="171932"/>
              <a:ext cx="509270" cy="543560"/>
            </a:xfrm>
            <a:custGeom>
              <a:avLst/>
              <a:gdLst/>
              <a:ahLst/>
              <a:cxnLst/>
              <a:rect l="l" t="t" r="r" b="b"/>
              <a:pathLst>
                <a:path w="509269" h="543560">
                  <a:moveTo>
                    <a:pt x="232803" y="543178"/>
                  </a:moveTo>
                  <a:lnTo>
                    <a:pt x="0" y="174612"/>
                  </a:lnTo>
                  <a:lnTo>
                    <a:pt x="276415" y="0"/>
                  </a:lnTo>
                  <a:lnTo>
                    <a:pt x="509231" y="368579"/>
                  </a:lnTo>
                  <a:lnTo>
                    <a:pt x="232803" y="543178"/>
                  </a:lnTo>
                  <a:close/>
                </a:path>
              </a:pathLst>
            </a:custGeom>
            <a:ln w="22860">
              <a:solidFill>
                <a:srgbClr val="221F1F"/>
              </a:solidFill>
            </a:ln>
          </p:spPr>
          <p:txBody>
            <a:bodyPr wrap="square" lIns="0" tIns="0" rIns="0" bIns="0" rtlCol="0"/>
            <a:lstStyle/>
            <a:p>
              <a:endParaRPr/>
            </a:p>
          </p:txBody>
        </p:sp>
        <p:sp>
          <p:nvSpPr>
            <p:cNvPr id="57" name="object 57"/>
            <p:cNvSpPr/>
            <p:nvPr/>
          </p:nvSpPr>
          <p:spPr>
            <a:xfrm>
              <a:off x="24786" y="809243"/>
              <a:ext cx="509270" cy="543560"/>
            </a:xfrm>
            <a:custGeom>
              <a:avLst/>
              <a:gdLst/>
              <a:ahLst/>
              <a:cxnLst/>
              <a:rect l="l" t="t" r="r" b="b"/>
              <a:pathLst>
                <a:path w="509270" h="543560">
                  <a:moveTo>
                    <a:pt x="276428" y="0"/>
                  </a:moveTo>
                  <a:lnTo>
                    <a:pt x="0" y="174612"/>
                  </a:lnTo>
                  <a:lnTo>
                    <a:pt x="232803" y="543178"/>
                  </a:lnTo>
                  <a:lnTo>
                    <a:pt x="509231" y="368566"/>
                  </a:lnTo>
                  <a:lnTo>
                    <a:pt x="276428" y="0"/>
                  </a:lnTo>
                  <a:close/>
                </a:path>
              </a:pathLst>
            </a:custGeom>
            <a:solidFill>
              <a:srgbClr val="EB6E39"/>
            </a:solidFill>
          </p:spPr>
          <p:txBody>
            <a:bodyPr wrap="square" lIns="0" tIns="0" rIns="0" bIns="0" rtlCol="0"/>
            <a:lstStyle/>
            <a:p>
              <a:endParaRPr/>
            </a:p>
          </p:txBody>
        </p:sp>
        <p:sp>
          <p:nvSpPr>
            <p:cNvPr id="58" name="object 58"/>
            <p:cNvSpPr/>
            <p:nvPr/>
          </p:nvSpPr>
          <p:spPr>
            <a:xfrm>
              <a:off x="24786" y="809243"/>
              <a:ext cx="509270" cy="543560"/>
            </a:xfrm>
            <a:custGeom>
              <a:avLst/>
              <a:gdLst/>
              <a:ahLst/>
              <a:cxnLst/>
              <a:rect l="l" t="t" r="r" b="b"/>
              <a:pathLst>
                <a:path w="509270" h="543560">
                  <a:moveTo>
                    <a:pt x="232803" y="543178"/>
                  </a:moveTo>
                  <a:lnTo>
                    <a:pt x="0" y="174612"/>
                  </a:lnTo>
                  <a:lnTo>
                    <a:pt x="276428" y="0"/>
                  </a:lnTo>
                  <a:lnTo>
                    <a:pt x="509231" y="368566"/>
                  </a:lnTo>
                  <a:lnTo>
                    <a:pt x="232803" y="543178"/>
                  </a:lnTo>
                  <a:close/>
                </a:path>
              </a:pathLst>
            </a:custGeom>
            <a:ln w="22860">
              <a:solidFill>
                <a:srgbClr val="221F1F"/>
              </a:solidFill>
            </a:ln>
          </p:spPr>
          <p:txBody>
            <a:bodyPr wrap="square" lIns="0" tIns="0" rIns="0" bIns="0" rtlCol="0"/>
            <a:lstStyle/>
            <a:p>
              <a:endParaRPr/>
            </a:p>
          </p:txBody>
        </p:sp>
      </p:grpSp>
      <p:grpSp>
        <p:nvGrpSpPr>
          <p:cNvPr id="59" name="object 59"/>
          <p:cNvGrpSpPr/>
          <p:nvPr/>
        </p:nvGrpSpPr>
        <p:grpSpPr>
          <a:xfrm>
            <a:off x="2606891" y="5880236"/>
            <a:ext cx="1884680" cy="989330"/>
            <a:chOff x="2606891" y="5880236"/>
            <a:chExt cx="1884680" cy="989330"/>
          </a:xfrm>
        </p:grpSpPr>
        <p:sp>
          <p:nvSpPr>
            <p:cNvPr id="60" name="object 60"/>
            <p:cNvSpPr/>
            <p:nvPr/>
          </p:nvSpPr>
          <p:spPr>
            <a:xfrm>
              <a:off x="2618324" y="5891673"/>
              <a:ext cx="1861820" cy="966469"/>
            </a:xfrm>
            <a:custGeom>
              <a:avLst/>
              <a:gdLst/>
              <a:ahLst/>
              <a:cxnLst/>
              <a:rect l="l" t="t" r="r" b="b"/>
              <a:pathLst>
                <a:path w="1861820" h="966470">
                  <a:moveTo>
                    <a:pt x="1422148" y="245427"/>
                  </a:moveTo>
                  <a:lnTo>
                    <a:pt x="1278212" y="966326"/>
                  </a:lnTo>
                  <a:lnTo>
                    <a:pt x="1759731" y="966326"/>
                  </a:lnTo>
                  <a:lnTo>
                    <a:pt x="1861682" y="455752"/>
                  </a:lnTo>
                  <a:lnTo>
                    <a:pt x="1758926" y="312673"/>
                  </a:lnTo>
                  <a:lnTo>
                    <a:pt x="1422148" y="245427"/>
                  </a:lnTo>
                  <a:close/>
                </a:path>
                <a:path w="1861820" h="966470">
                  <a:moveTo>
                    <a:pt x="192940" y="0"/>
                  </a:moveTo>
                  <a:lnTo>
                    <a:pt x="0" y="966326"/>
                  </a:lnTo>
                  <a:lnTo>
                    <a:pt x="481515" y="966326"/>
                  </a:lnTo>
                  <a:lnTo>
                    <a:pt x="632462" y="210324"/>
                  </a:lnTo>
                  <a:lnTo>
                    <a:pt x="529706" y="67233"/>
                  </a:lnTo>
                  <a:lnTo>
                    <a:pt x="192940" y="0"/>
                  </a:lnTo>
                  <a:close/>
                </a:path>
              </a:pathLst>
            </a:custGeom>
            <a:solidFill>
              <a:srgbClr val="398A9E"/>
            </a:solidFill>
          </p:spPr>
          <p:txBody>
            <a:bodyPr wrap="square" lIns="0" tIns="0" rIns="0" bIns="0" rtlCol="0"/>
            <a:lstStyle/>
            <a:p>
              <a:endParaRPr/>
            </a:p>
          </p:txBody>
        </p:sp>
        <p:sp>
          <p:nvSpPr>
            <p:cNvPr id="61" name="object 61"/>
            <p:cNvSpPr/>
            <p:nvPr/>
          </p:nvSpPr>
          <p:spPr>
            <a:xfrm>
              <a:off x="2618324" y="5891673"/>
              <a:ext cx="1861820" cy="966469"/>
            </a:xfrm>
            <a:custGeom>
              <a:avLst/>
              <a:gdLst/>
              <a:ahLst/>
              <a:cxnLst/>
              <a:rect l="l" t="t" r="r" b="b"/>
              <a:pathLst>
                <a:path w="1861820" h="966470">
                  <a:moveTo>
                    <a:pt x="1278212" y="966326"/>
                  </a:moveTo>
                  <a:lnTo>
                    <a:pt x="1422148" y="245427"/>
                  </a:lnTo>
                  <a:lnTo>
                    <a:pt x="1725246" y="305942"/>
                  </a:lnTo>
                  <a:lnTo>
                    <a:pt x="1758926" y="312673"/>
                  </a:lnTo>
                  <a:lnTo>
                    <a:pt x="1861682" y="455752"/>
                  </a:lnTo>
                  <a:lnTo>
                    <a:pt x="1859714" y="465581"/>
                  </a:lnTo>
                  <a:lnTo>
                    <a:pt x="1759731" y="966326"/>
                  </a:lnTo>
                </a:path>
                <a:path w="1861820" h="966470">
                  <a:moveTo>
                    <a:pt x="0" y="966326"/>
                  </a:moveTo>
                  <a:lnTo>
                    <a:pt x="192940" y="0"/>
                  </a:lnTo>
                  <a:lnTo>
                    <a:pt x="529706" y="67233"/>
                  </a:lnTo>
                  <a:lnTo>
                    <a:pt x="632462" y="210324"/>
                  </a:lnTo>
                  <a:lnTo>
                    <a:pt x="481515" y="966326"/>
                  </a:lnTo>
                </a:path>
              </a:pathLst>
            </a:custGeom>
            <a:ln w="22859">
              <a:solidFill>
                <a:srgbClr val="221F1F"/>
              </a:solidFill>
            </a:ln>
          </p:spPr>
          <p:txBody>
            <a:bodyPr wrap="square" lIns="0" tIns="0" rIns="0" bIns="0" rtlCol="0"/>
            <a:lstStyle/>
            <a:p>
              <a:endParaRPr/>
            </a:p>
          </p:txBody>
        </p:sp>
        <p:sp>
          <p:nvSpPr>
            <p:cNvPr id="62" name="object 62"/>
            <p:cNvSpPr/>
            <p:nvPr/>
          </p:nvSpPr>
          <p:spPr>
            <a:xfrm>
              <a:off x="3058382" y="5958907"/>
              <a:ext cx="192405" cy="592455"/>
            </a:xfrm>
            <a:custGeom>
              <a:avLst/>
              <a:gdLst/>
              <a:ahLst/>
              <a:cxnLst/>
              <a:rect l="l" t="t" r="r" b="b"/>
              <a:pathLst>
                <a:path w="192405" h="592454">
                  <a:moveTo>
                    <a:pt x="89649" y="0"/>
                  </a:moveTo>
                  <a:lnTo>
                    <a:pt x="0" y="449033"/>
                  </a:lnTo>
                  <a:lnTo>
                    <a:pt x="102755" y="592112"/>
                  </a:lnTo>
                  <a:lnTo>
                    <a:pt x="192405" y="143090"/>
                  </a:lnTo>
                  <a:lnTo>
                    <a:pt x="89649" y="0"/>
                  </a:lnTo>
                  <a:close/>
                </a:path>
              </a:pathLst>
            </a:custGeom>
            <a:solidFill>
              <a:srgbClr val="C44725"/>
            </a:solidFill>
          </p:spPr>
          <p:txBody>
            <a:bodyPr wrap="square" lIns="0" tIns="0" rIns="0" bIns="0" rtlCol="0"/>
            <a:lstStyle/>
            <a:p>
              <a:endParaRPr/>
            </a:p>
          </p:txBody>
        </p:sp>
        <p:sp>
          <p:nvSpPr>
            <p:cNvPr id="63" name="object 63"/>
            <p:cNvSpPr/>
            <p:nvPr/>
          </p:nvSpPr>
          <p:spPr>
            <a:xfrm>
              <a:off x="3058382" y="5958907"/>
              <a:ext cx="192405" cy="592455"/>
            </a:xfrm>
            <a:custGeom>
              <a:avLst/>
              <a:gdLst/>
              <a:ahLst/>
              <a:cxnLst/>
              <a:rect l="l" t="t" r="r" b="b"/>
              <a:pathLst>
                <a:path w="192405" h="592454">
                  <a:moveTo>
                    <a:pt x="192405" y="143090"/>
                  </a:moveTo>
                  <a:lnTo>
                    <a:pt x="102755" y="592112"/>
                  </a:lnTo>
                  <a:lnTo>
                    <a:pt x="0" y="449033"/>
                  </a:lnTo>
                  <a:lnTo>
                    <a:pt x="89649" y="0"/>
                  </a:lnTo>
                  <a:lnTo>
                    <a:pt x="192405" y="143090"/>
                  </a:lnTo>
                  <a:close/>
                </a:path>
              </a:pathLst>
            </a:custGeom>
            <a:ln w="22859">
              <a:solidFill>
                <a:srgbClr val="221F1F"/>
              </a:solidFill>
            </a:ln>
          </p:spPr>
          <p:txBody>
            <a:bodyPr wrap="square" lIns="0" tIns="0" rIns="0" bIns="0" rtlCol="0"/>
            <a:lstStyle/>
            <a:p>
              <a:endParaRPr/>
            </a:p>
          </p:txBody>
        </p:sp>
        <p:sp>
          <p:nvSpPr>
            <p:cNvPr id="64" name="object 64"/>
            <p:cNvSpPr/>
            <p:nvPr/>
          </p:nvSpPr>
          <p:spPr>
            <a:xfrm>
              <a:off x="4287596" y="6206356"/>
              <a:ext cx="192405" cy="590550"/>
            </a:xfrm>
            <a:custGeom>
              <a:avLst/>
              <a:gdLst/>
              <a:ahLst/>
              <a:cxnLst/>
              <a:rect l="l" t="t" r="r" b="b"/>
              <a:pathLst>
                <a:path w="192404" h="590550">
                  <a:moveTo>
                    <a:pt x="90550" y="0"/>
                  </a:moveTo>
                  <a:lnTo>
                    <a:pt x="0" y="447014"/>
                  </a:lnTo>
                  <a:lnTo>
                    <a:pt x="102742" y="590105"/>
                  </a:lnTo>
                  <a:lnTo>
                    <a:pt x="192404" y="141071"/>
                  </a:lnTo>
                  <a:lnTo>
                    <a:pt x="90550" y="0"/>
                  </a:lnTo>
                  <a:close/>
                </a:path>
              </a:pathLst>
            </a:custGeom>
            <a:solidFill>
              <a:srgbClr val="C44725"/>
            </a:solidFill>
          </p:spPr>
          <p:txBody>
            <a:bodyPr wrap="square" lIns="0" tIns="0" rIns="0" bIns="0" rtlCol="0"/>
            <a:lstStyle/>
            <a:p>
              <a:endParaRPr/>
            </a:p>
          </p:txBody>
        </p:sp>
        <p:sp>
          <p:nvSpPr>
            <p:cNvPr id="65" name="object 65"/>
            <p:cNvSpPr/>
            <p:nvPr/>
          </p:nvSpPr>
          <p:spPr>
            <a:xfrm>
              <a:off x="4287596" y="6206356"/>
              <a:ext cx="192405" cy="590550"/>
            </a:xfrm>
            <a:custGeom>
              <a:avLst/>
              <a:gdLst/>
              <a:ahLst/>
              <a:cxnLst/>
              <a:rect l="l" t="t" r="r" b="b"/>
              <a:pathLst>
                <a:path w="192404" h="590550">
                  <a:moveTo>
                    <a:pt x="192404" y="141071"/>
                  </a:moveTo>
                  <a:lnTo>
                    <a:pt x="102742" y="590105"/>
                  </a:lnTo>
                  <a:lnTo>
                    <a:pt x="0" y="447014"/>
                  </a:lnTo>
                  <a:lnTo>
                    <a:pt x="90550" y="0"/>
                  </a:lnTo>
                  <a:lnTo>
                    <a:pt x="192404" y="141071"/>
                  </a:lnTo>
                  <a:close/>
                </a:path>
              </a:pathLst>
            </a:custGeom>
            <a:ln w="22860">
              <a:solidFill>
                <a:srgbClr val="221F1F"/>
              </a:solidFill>
            </a:ln>
          </p:spPr>
          <p:txBody>
            <a:bodyPr wrap="square" lIns="0" tIns="0" rIns="0" bIns="0" rtlCol="0"/>
            <a:lstStyle/>
            <a:p>
              <a:endParaRPr/>
            </a:p>
          </p:txBody>
        </p:sp>
        <p:sp>
          <p:nvSpPr>
            <p:cNvPr id="66" name="object 66"/>
            <p:cNvSpPr/>
            <p:nvPr/>
          </p:nvSpPr>
          <p:spPr>
            <a:xfrm>
              <a:off x="2618321" y="5891668"/>
              <a:ext cx="1758950" cy="966469"/>
            </a:xfrm>
            <a:custGeom>
              <a:avLst/>
              <a:gdLst/>
              <a:ahLst/>
              <a:cxnLst/>
              <a:rect l="l" t="t" r="r" b="b"/>
              <a:pathLst>
                <a:path w="1758950" h="966470">
                  <a:moveTo>
                    <a:pt x="192939" y="0"/>
                  </a:moveTo>
                  <a:lnTo>
                    <a:pt x="0" y="966331"/>
                  </a:lnTo>
                  <a:lnTo>
                    <a:pt x="350190" y="966331"/>
                  </a:lnTo>
                  <a:lnTo>
                    <a:pt x="529705" y="67246"/>
                  </a:lnTo>
                  <a:lnTo>
                    <a:pt x="192939" y="0"/>
                  </a:lnTo>
                  <a:close/>
                </a:path>
                <a:path w="1758950" h="966470">
                  <a:moveTo>
                    <a:pt x="1422159" y="245427"/>
                  </a:moveTo>
                  <a:lnTo>
                    <a:pt x="1278222" y="966331"/>
                  </a:lnTo>
                  <a:lnTo>
                    <a:pt x="1628415" y="966331"/>
                  </a:lnTo>
                  <a:lnTo>
                    <a:pt x="1758925" y="312674"/>
                  </a:lnTo>
                  <a:lnTo>
                    <a:pt x="1422159" y="245427"/>
                  </a:lnTo>
                  <a:close/>
                </a:path>
              </a:pathLst>
            </a:custGeom>
            <a:solidFill>
              <a:srgbClr val="47AFC6"/>
            </a:solidFill>
          </p:spPr>
          <p:txBody>
            <a:bodyPr wrap="square" lIns="0" tIns="0" rIns="0" bIns="0" rtlCol="0"/>
            <a:lstStyle/>
            <a:p>
              <a:endParaRPr/>
            </a:p>
          </p:txBody>
        </p:sp>
        <p:sp>
          <p:nvSpPr>
            <p:cNvPr id="67" name="object 67"/>
            <p:cNvSpPr/>
            <p:nvPr/>
          </p:nvSpPr>
          <p:spPr>
            <a:xfrm>
              <a:off x="2618321" y="5891668"/>
              <a:ext cx="1758950" cy="966469"/>
            </a:xfrm>
            <a:custGeom>
              <a:avLst/>
              <a:gdLst/>
              <a:ahLst/>
              <a:cxnLst/>
              <a:rect l="l" t="t" r="r" b="b"/>
              <a:pathLst>
                <a:path w="1758950" h="966470">
                  <a:moveTo>
                    <a:pt x="0" y="966331"/>
                  </a:moveTo>
                  <a:lnTo>
                    <a:pt x="192939" y="0"/>
                  </a:lnTo>
                  <a:lnTo>
                    <a:pt x="529705" y="67246"/>
                  </a:lnTo>
                  <a:lnTo>
                    <a:pt x="350190" y="966331"/>
                  </a:lnTo>
                </a:path>
                <a:path w="1758950" h="966470">
                  <a:moveTo>
                    <a:pt x="1278222" y="966331"/>
                  </a:moveTo>
                  <a:lnTo>
                    <a:pt x="1422159" y="245427"/>
                  </a:lnTo>
                  <a:lnTo>
                    <a:pt x="1758925" y="312674"/>
                  </a:lnTo>
                  <a:lnTo>
                    <a:pt x="1628415" y="966331"/>
                  </a:lnTo>
                </a:path>
              </a:pathLst>
            </a:custGeom>
            <a:ln w="22860">
              <a:solidFill>
                <a:srgbClr val="221F1F"/>
              </a:solidFill>
            </a:ln>
          </p:spPr>
          <p:txBody>
            <a:bodyPr wrap="square" lIns="0" tIns="0" rIns="0" bIns="0" rtlCol="0"/>
            <a:lstStyle/>
            <a:p>
              <a:endParaRPr/>
            </a:p>
          </p:txBody>
        </p:sp>
        <p:sp>
          <p:nvSpPr>
            <p:cNvPr id="68" name="object 68"/>
            <p:cNvSpPr/>
            <p:nvPr/>
          </p:nvSpPr>
          <p:spPr>
            <a:xfrm>
              <a:off x="2721604" y="5891666"/>
              <a:ext cx="426720" cy="516890"/>
            </a:xfrm>
            <a:custGeom>
              <a:avLst/>
              <a:gdLst/>
              <a:ahLst/>
              <a:cxnLst/>
              <a:rect l="l" t="t" r="r" b="b"/>
              <a:pathLst>
                <a:path w="426719" h="516889">
                  <a:moveTo>
                    <a:pt x="89661" y="0"/>
                  </a:moveTo>
                  <a:lnTo>
                    <a:pt x="0" y="449033"/>
                  </a:lnTo>
                  <a:lnTo>
                    <a:pt x="336778" y="516280"/>
                  </a:lnTo>
                  <a:lnTo>
                    <a:pt x="426427" y="67246"/>
                  </a:lnTo>
                  <a:lnTo>
                    <a:pt x="89661" y="0"/>
                  </a:lnTo>
                  <a:close/>
                </a:path>
              </a:pathLst>
            </a:custGeom>
            <a:solidFill>
              <a:srgbClr val="EB6E39"/>
            </a:solidFill>
          </p:spPr>
          <p:txBody>
            <a:bodyPr wrap="square" lIns="0" tIns="0" rIns="0" bIns="0" rtlCol="0"/>
            <a:lstStyle/>
            <a:p>
              <a:endParaRPr/>
            </a:p>
          </p:txBody>
        </p:sp>
        <p:sp>
          <p:nvSpPr>
            <p:cNvPr id="69" name="object 69"/>
            <p:cNvSpPr/>
            <p:nvPr/>
          </p:nvSpPr>
          <p:spPr>
            <a:xfrm>
              <a:off x="2721604" y="5891666"/>
              <a:ext cx="426720" cy="516890"/>
            </a:xfrm>
            <a:custGeom>
              <a:avLst/>
              <a:gdLst/>
              <a:ahLst/>
              <a:cxnLst/>
              <a:rect l="l" t="t" r="r" b="b"/>
              <a:pathLst>
                <a:path w="426719" h="516889">
                  <a:moveTo>
                    <a:pt x="426427" y="67246"/>
                  </a:moveTo>
                  <a:lnTo>
                    <a:pt x="336778" y="516280"/>
                  </a:lnTo>
                  <a:lnTo>
                    <a:pt x="0" y="449033"/>
                  </a:lnTo>
                  <a:lnTo>
                    <a:pt x="89661" y="0"/>
                  </a:lnTo>
                  <a:lnTo>
                    <a:pt x="426427" y="67246"/>
                  </a:lnTo>
                  <a:close/>
                </a:path>
              </a:pathLst>
            </a:custGeom>
            <a:ln w="22860">
              <a:solidFill>
                <a:srgbClr val="221F1F"/>
              </a:solidFill>
            </a:ln>
          </p:spPr>
          <p:txBody>
            <a:bodyPr wrap="square" lIns="0" tIns="0" rIns="0" bIns="0" rtlCol="0"/>
            <a:lstStyle/>
            <a:p>
              <a:endParaRPr/>
            </a:p>
          </p:txBody>
        </p:sp>
        <p:sp>
          <p:nvSpPr>
            <p:cNvPr id="70" name="object 70"/>
            <p:cNvSpPr/>
            <p:nvPr/>
          </p:nvSpPr>
          <p:spPr>
            <a:xfrm>
              <a:off x="3950818" y="6137096"/>
              <a:ext cx="426720" cy="516890"/>
            </a:xfrm>
            <a:custGeom>
              <a:avLst/>
              <a:gdLst/>
              <a:ahLst/>
              <a:cxnLst/>
              <a:rect l="l" t="t" r="r" b="b"/>
              <a:pathLst>
                <a:path w="426720" h="516890">
                  <a:moveTo>
                    <a:pt x="89661" y="0"/>
                  </a:moveTo>
                  <a:lnTo>
                    <a:pt x="0" y="449033"/>
                  </a:lnTo>
                  <a:lnTo>
                    <a:pt x="336765" y="516280"/>
                  </a:lnTo>
                  <a:lnTo>
                    <a:pt x="426427" y="67246"/>
                  </a:lnTo>
                  <a:lnTo>
                    <a:pt x="89661" y="0"/>
                  </a:lnTo>
                  <a:close/>
                </a:path>
              </a:pathLst>
            </a:custGeom>
            <a:solidFill>
              <a:srgbClr val="EB6E39"/>
            </a:solidFill>
          </p:spPr>
          <p:txBody>
            <a:bodyPr wrap="square" lIns="0" tIns="0" rIns="0" bIns="0" rtlCol="0"/>
            <a:lstStyle/>
            <a:p>
              <a:endParaRPr/>
            </a:p>
          </p:txBody>
        </p:sp>
        <p:sp>
          <p:nvSpPr>
            <p:cNvPr id="71" name="object 71"/>
            <p:cNvSpPr/>
            <p:nvPr/>
          </p:nvSpPr>
          <p:spPr>
            <a:xfrm>
              <a:off x="3950818" y="6137096"/>
              <a:ext cx="426720" cy="516890"/>
            </a:xfrm>
            <a:custGeom>
              <a:avLst/>
              <a:gdLst/>
              <a:ahLst/>
              <a:cxnLst/>
              <a:rect l="l" t="t" r="r" b="b"/>
              <a:pathLst>
                <a:path w="426720" h="516890">
                  <a:moveTo>
                    <a:pt x="426427" y="67246"/>
                  </a:moveTo>
                  <a:lnTo>
                    <a:pt x="336765" y="516280"/>
                  </a:lnTo>
                  <a:lnTo>
                    <a:pt x="0" y="449033"/>
                  </a:lnTo>
                  <a:lnTo>
                    <a:pt x="89661" y="0"/>
                  </a:lnTo>
                  <a:lnTo>
                    <a:pt x="426427" y="67246"/>
                  </a:lnTo>
                  <a:close/>
                </a:path>
              </a:pathLst>
            </a:custGeom>
            <a:ln w="22860">
              <a:solidFill>
                <a:srgbClr val="221F1F"/>
              </a:solidFill>
            </a:ln>
          </p:spPr>
          <p:txBody>
            <a:bodyPr wrap="square" lIns="0" tIns="0" rIns="0" bIns="0" rtlCol="0"/>
            <a:lstStyle/>
            <a:p>
              <a:endParaRPr/>
            </a:p>
          </p:txBody>
        </p:sp>
      </p:grpSp>
      <p:grpSp>
        <p:nvGrpSpPr>
          <p:cNvPr id="72" name="object 72"/>
          <p:cNvGrpSpPr/>
          <p:nvPr/>
        </p:nvGrpSpPr>
        <p:grpSpPr>
          <a:xfrm>
            <a:off x="10822044" y="-11430"/>
            <a:ext cx="1381760" cy="1423035"/>
            <a:chOff x="10822044" y="-11430"/>
            <a:chExt cx="1381760" cy="1423035"/>
          </a:xfrm>
        </p:grpSpPr>
        <p:sp>
          <p:nvSpPr>
            <p:cNvPr id="73" name="object 73"/>
            <p:cNvSpPr/>
            <p:nvPr/>
          </p:nvSpPr>
          <p:spPr>
            <a:xfrm>
              <a:off x="10833474" y="0"/>
              <a:ext cx="1358900" cy="1400175"/>
            </a:xfrm>
            <a:custGeom>
              <a:avLst/>
              <a:gdLst/>
              <a:ahLst/>
              <a:cxnLst/>
              <a:rect l="l" t="t" r="r" b="b"/>
              <a:pathLst>
                <a:path w="1358900" h="1400175">
                  <a:moveTo>
                    <a:pt x="645165" y="0"/>
                  </a:moveTo>
                  <a:lnTo>
                    <a:pt x="51994" y="0"/>
                  </a:lnTo>
                  <a:lnTo>
                    <a:pt x="45111" y="20765"/>
                  </a:lnTo>
                  <a:lnTo>
                    <a:pt x="31617" y="69250"/>
                  </a:lnTo>
                  <a:lnTo>
                    <a:pt x="20418" y="118734"/>
                  </a:lnTo>
                  <a:lnTo>
                    <a:pt x="11579" y="169165"/>
                  </a:lnTo>
                  <a:lnTo>
                    <a:pt x="5166" y="220488"/>
                  </a:lnTo>
                  <a:lnTo>
                    <a:pt x="1506" y="267825"/>
                  </a:lnTo>
                  <a:lnTo>
                    <a:pt x="0" y="314835"/>
                  </a:lnTo>
                  <a:lnTo>
                    <a:pt x="606" y="361466"/>
                  </a:lnTo>
                  <a:lnTo>
                    <a:pt x="3284" y="407669"/>
                  </a:lnTo>
                  <a:lnTo>
                    <a:pt x="7992" y="453392"/>
                  </a:lnTo>
                  <a:lnTo>
                    <a:pt x="14689" y="498586"/>
                  </a:lnTo>
                  <a:lnTo>
                    <a:pt x="23332" y="543199"/>
                  </a:lnTo>
                  <a:lnTo>
                    <a:pt x="33882" y="587181"/>
                  </a:lnTo>
                  <a:lnTo>
                    <a:pt x="46296" y="630481"/>
                  </a:lnTo>
                  <a:lnTo>
                    <a:pt x="60534" y="673050"/>
                  </a:lnTo>
                  <a:lnTo>
                    <a:pt x="76553" y="714836"/>
                  </a:lnTo>
                  <a:lnTo>
                    <a:pt x="94313" y="755788"/>
                  </a:lnTo>
                  <a:lnTo>
                    <a:pt x="113771" y="795857"/>
                  </a:lnTo>
                  <a:lnTo>
                    <a:pt x="134888" y="834992"/>
                  </a:lnTo>
                  <a:lnTo>
                    <a:pt x="157621" y="873142"/>
                  </a:lnTo>
                  <a:lnTo>
                    <a:pt x="181928" y="910256"/>
                  </a:lnTo>
                  <a:lnTo>
                    <a:pt x="207770" y="946285"/>
                  </a:lnTo>
                  <a:lnTo>
                    <a:pt x="235104" y="981177"/>
                  </a:lnTo>
                  <a:lnTo>
                    <a:pt x="263889" y="1014882"/>
                  </a:lnTo>
                  <a:lnTo>
                    <a:pt x="294083" y="1047349"/>
                  </a:lnTo>
                  <a:lnTo>
                    <a:pt x="325646" y="1078528"/>
                  </a:lnTo>
                  <a:lnTo>
                    <a:pt x="358535" y="1108369"/>
                  </a:lnTo>
                  <a:lnTo>
                    <a:pt x="392710" y="1136820"/>
                  </a:lnTo>
                  <a:lnTo>
                    <a:pt x="428129" y="1163832"/>
                  </a:lnTo>
                  <a:lnTo>
                    <a:pt x="464751" y="1189353"/>
                  </a:lnTo>
                  <a:lnTo>
                    <a:pt x="502535" y="1213333"/>
                  </a:lnTo>
                  <a:lnTo>
                    <a:pt x="541438" y="1235722"/>
                  </a:lnTo>
                  <a:lnTo>
                    <a:pt x="581420" y="1256469"/>
                  </a:lnTo>
                  <a:lnTo>
                    <a:pt x="622440" y="1275523"/>
                  </a:lnTo>
                  <a:lnTo>
                    <a:pt x="664455" y="1292834"/>
                  </a:lnTo>
                  <a:lnTo>
                    <a:pt x="707425" y="1308352"/>
                  </a:lnTo>
                  <a:lnTo>
                    <a:pt x="751309" y="1322025"/>
                  </a:lnTo>
                  <a:lnTo>
                    <a:pt x="796064" y="1333804"/>
                  </a:lnTo>
                  <a:lnTo>
                    <a:pt x="841650" y="1343637"/>
                  </a:lnTo>
                  <a:lnTo>
                    <a:pt x="888025" y="1351474"/>
                  </a:lnTo>
                  <a:lnTo>
                    <a:pt x="935148" y="1357265"/>
                  </a:lnTo>
                  <a:lnTo>
                    <a:pt x="1358525" y="1399632"/>
                  </a:lnTo>
                  <a:lnTo>
                    <a:pt x="1358525" y="782377"/>
                  </a:lnTo>
                  <a:lnTo>
                    <a:pt x="1151861" y="761699"/>
                  </a:lnTo>
                  <a:lnTo>
                    <a:pt x="1103828" y="754917"/>
                  </a:lnTo>
                  <a:lnTo>
                    <a:pt x="1057236" y="744432"/>
                  </a:lnTo>
                  <a:lnTo>
                    <a:pt x="1012223" y="730411"/>
                  </a:lnTo>
                  <a:lnTo>
                    <a:pt x="968928" y="713022"/>
                  </a:lnTo>
                  <a:lnTo>
                    <a:pt x="927487" y="692433"/>
                  </a:lnTo>
                  <a:lnTo>
                    <a:pt x="888038" y="668812"/>
                  </a:lnTo>
                  <a:lnTo>
                    <a:pt x="850718" y="642327"/>
                  </a:lnTo>
                  <a:lnTo>
                    <a:pt x="815665" y="613146"/>
                  </a:lnTo>
                  <a:lnTo>
                    <a:pt x="783017" y="581437"/>
                  </a:lnTo>
                  <a:lnTo>
                    <a:pt x="752910" y="547369"/>
                  </a:lnTo>
                  <a:lnTo>
                    <a:pt x="725482" y="511108"/>
                  </a:lnTo>
                  <a:lnTo>
                    <a:pt x="700871" y="472824"/>
                  </a:lnTo>
                  <a:lnTo>
                    <a:pt x="679214" y="432684"/>
                  </a:lnTo>
                  <a:lnTo>
                    <a:pt x="660649" y="390857"/>
                  </a:lnTo>
                  <a:lnTo>
                    <a:pt x="645312" y="347509"/>
                  </a:lnTo>
                  <a:lnTo>
                    <a:pt x="633342" y="302810"/>
                  </a:lnTo>
                  <a:lnTo>
                    <a:pt x="624877" y="256928"/>
                  </a:lnTo>
                  <a:lnTo>
                    <a:pt x="620052" y="210030"/>
                  </a:lnTo>
                  <a:lnTo>
                    <a:pt x="619007" y="162284"/>
                  </a:lnTo>
                  <a:lnTo>
                    <a:pt x="621878" y="113859"/>
                  </a:lnTo>
                  <a:lnTo>
                    <a:pt x="628681" y="65725"/>
                  </a:lnTo>
                  <a:lnTo>
                    <a:pt x="639213" y="19049"/>
                  </a:lnTo>
                  <a:lnTo>
                    <a:pt x="645165" y="0"/>
                  </a:lnTo>
                  <a:close/>
                </a:path>
              </a:pathLst>
            </a:custGeom>
            <a:solidFill>
              <a:srgbClr val="398A9E"/>
            </a:solidFill>
          </p:spPr>
          <p:txBody>
            <a:bodyPr wrap="square" lIns="0" tIns="0" rIns="0" bIns="0" rtlCol="0"/>
            <a:lstStyle/>
            <a:p>
              <a:endParaRPr/>
            </a:p>
          </p:txBody>
        </p:sp>
        <p:sp>
          <p:nvSpPr>
            <p:cNvPr id="74" name="object 74"/>
            <p:cNvSpPr/>
            <p:nvPr/>
          </p:nvSpPr>
          <p:spPr>
            <a:xfrm>
              <a:off x="10833474" y="0"/>
              <a:ext cx="1358900" cy="1400175"/>
            </a:xfrm>
            <a:custGeom>
              <a:avLst/>
              <a:gdLst/>
              <a:ahLst/>
              <a:cxnLst/>
              <a:rect l="l" t="t" r="r" b="b"/>
              <a:pathLst>
                <a:path w="1358900" h="1400175">
                  <a:moveTo>
                    <a:pt x="645165" y="0"/>
                  </a:moveTo>
                  <a:lnTo>
                    <a:pt x="639213" y="19049"/>
                  </a:lnTo>
                  <a:lnTo>
                    <a:pt x="628681" y="65725"/>
                  </a:lnTo>
                  <a:lnTo>
                    <a:pt x="621878" y="113859"/>
                  </a:lnTo>
                  <a:lnTo>
                    <a:pt x="619007" y="162284"/>
                  </a:lnTo>
                  <a:lnTo>
                    <a:pt x="620052" y="210030"/>
                  </a:lnTo>
                  <a:lnTo>
                    <a:pt x="624877" y="256928"/>
                  </a:lnTo>
                  <a:lnTo>
                    <a:pt x="633342" y="302810"/>
                  </a:lnTo>
                  <a:lnTo>
                    <a:pt x="645312" y="347509"/>
                  </a:lnTo>
                  <a:lnTo>
                    <a:pt x="660649" y="390857"/>
                  </a:lnTo>
                  <a:lnTo>
                    <a:pt x="679214" y="432684"/>
                  </a:lnTo>
                  <a:lnTo>
                    <a:pt x="700871" y="472824"/>
                  </a:lnTo>
                  <a:lnTo>
                    <a:pt x="725482" y="511108"/>
                  </a:lnTo>
                  <a:lnTo>
                    <a:pt x="752910" y="547369"/>
                  </a:lnTo>
                  <a:lnTo>
                    <a:pt x="783017" y="581437"/>
                  </a:lnTo>
                  <a:lnTo>
                    <a:pt x="815665" y="613146"/>
                  </a:lnTo>
                  <a:lnTo>
                    <a:pt x="850718" y="642327"/>
                  </a:lnTo>
                  <a:lnTo>
                    <a:pt x="888038" y="668812"/>
                  </a:lnTo>
                  <a:lnTo>
                    <a:pt x="927487" y="692433"/>
                  </a:lnTo>
                  <a:lnTo>
                    <a:pt x="968928" y="713022"/>
                  </a:lnTo>
                  <a:lnTo>
                    <a:pt x="1012223" y="730411"/>
                  </a:lnTo>
                  <a:lnTo>
                    <a:pt x="1057236" y="744432"/>
                  </a:lnTo>
                  <a:lnTo>
                    <a:pt x="1103828" y="754917"/>
                  </a:lnTo>
                  <a:lnTo>
                    <a:pt x="1151861" y="761699"/>
                  </a:lnTo>
                  <a:lnTo>
                    <a:pt x="1358525" y="782377"/>
                  </a:lnTo>
                </a:path>
                <a:path w="1358900" h="1400175">
                  <a:moveTo>
                    <a:pt x="1358525" y="1399632"/>
                  </a:moveTo>
                  <a:lnTo>
                    <a:pt x="935148" y="1357265"/>
                  </a:lnTo>
                  <a:lnTo>
                    <a:pt x="888025" y="1351474"/>
                  </a:lnTo>
                  <a:lnTo>
                    <a:pt x="841650" y="1343637"/>
                  </a:lnTo>
                  <a:lnTo>
                    <a:pt x="796064" y="1333804"/>
                  </a:lnTo>
                  <a:lnTo>
                    <a:pt x="751309" y="1322025"/>
                  </a:lnTo>
                  <a:lnTo>
                    <a:pt x="707425" y="1308352"/>
                  </a:lnTo>
                  <a:lnTo>
                    <a:pt x="664455" y="1292834"/>
                  </a:lnTo>
                  <a:lnTo>
                    <a:pt x="622440" y="1275523"/>
                  </a:lnTo>
                  <a:lnTo>
                    <a:pt x="581420" y="1256469"/>
                  </a:lnTo>
                  <a:lnTo>
                    <a:pt x="541438" y="1235722"/>
                  </a:lnTo>
                  <a:lnTo>
                    <a:pt x="502535" y="1213333"/>
                  </a:lnTo>
                  <a:lnTo>
                    <a:pt x="464751" y="1189353"/>
                  </a:lnTo>
                  <a:lnTo>
                    <a:pt x="428129" y="1163832"/>
                  </a:lnTo>
                  <a:lnTo>
                    <a:pt x="392710" y="1136820"/>
                  </a:lnTo>
                  <a:lnTo>
                    <a:pt x="358535" y="1108369"/>
                  </a:lnTo>
                  <a:lnTo>
                    <a:pt x="325646" y="1078528"/>
                  </a:lnTo>
                  <a:lnTo>
                    <a:pt x="294083" y="1047349"/>
                  </a:lnTo>
                  <a:lnTo>
                    <a:pt x="263889" y="1014882"/>
                  </a:lnTo>
                  <a:lnTo>
                    <a:pt x="235104" y="981177"/>
                  </a:lnTo>
                  <a:lnTo>
                    <a:pt x="207770" y="946285"/>
                  </a:lnTo>
                  <a:lnTo>
                    <a:pt x="181928" y="910256"/>
                  </a:lnTo>
                  <a:lnTo>
                    <a:pt x="157621" y="873142"/>
                  </a:lnTo>
                  <a:lnTo>
                    <a:pt x="134888" y="834992"/>
                  </a:lnTo>
                  <a:lnTo>
                    <a:pt x="113771" y="795857"/>
                  </a:lnTo>
                  <a:lnTo>
                    <a:pt x="94313" y="755788"/>
                  </a:lnTo>
                  <a:lnTo>
                    <a:pt x="76553" y="714836"/>
                  </a:lnTo>
                  <a:lnTo>
                    <a:pt x="60534" y="673050"/>
                  </a:lnTo>
                  <a:lnTo>
                    <a:pt x="46296" y="630481"/>
                  </a:lnTo>
                  <a:lnTo>
                    <a:pt x="33882" y="587181"/>
                  </a:lnTo>
                  <a:lnTo>
                    <a:pt x="23332" y="543199"/>
                  </a:lnTo>
                  <a:lnTo>
                    <a:pt x="14689" y="498586"/>
                  </a:lnTo>
                  <a:lnTo>
                    <a:pt x="7992" y="453392"/>
                  </a:lnTo>
                  <a:lnTo>
                    <a:pt x="3284" y="407669"/>
                  </a:lnTo>
                  <a:lnTo>
                    <a:pt x="606" y="361466"/>
                  </a:lnTo>
                  <a:lnTo>
                    <a:pt x="0" y="314835"/>
                  </a:lnTo>
                  <a:lnTo>
                    <a:pt x="1506" y="267825"/>
                  </a:lnTo>
                  <a:lnTo>
                    <a:pt x="5166" y="220488"/>
                  </a:lnTo>
                  <a:lnTo>
                    <a:pt x="11579" y="169165"/>
                  </a:lnTo>
                  <a:lnTo>
                    <a:pt x="20418" y="118734"/>
                  </a:lnTo>
                  <a:lnTo>
                    <a:pt x="31617" y="69250"/>
                  </a:lnTo>
                  <a:lnTo>
                    <a:pt x="45111" y="20765"/>
                  </a:lnTo>
                  <a:lnTo>
                    <a:pt x="51994" y="0"/>
                  </a:lnTo>
                </a:path>
              </a:pathLst>
            </a:custGeom>
            <a:ln w="22860">
              <a:solidFill>
                <a:srgbClr val="221F1F"/>
              </a:solidFill>
            </a:ln>
          </p:spPr>
          <p:txBody>
            <a:bodyPr wrap="square" lIns="0" tIns="0" rIns="0" bIns="0" rtlCol="0"/>
            <a:lstStyle/>
            <a:p>
              <a:endParaRPr/>
            </a:p>
          </p:txBody>
        </p:sp>
        <p:sp>
          <p:nvSpPr>
            <p:cNvPr id="75" name="object 75"/>
            <p:cNvSpPr/>
            <p:nvPr/>
          </p:nvSpPr>
          <p:spPr>
            <a:xfrm>
              <a:off x="11005716" y="0"/>
              <a:ext cx="1186815" cy="1231900"/>
            </a:xfrm>
            <a:custGeom>
              <a:avLst/>
              <a:gdLst/>
              <a:ahLst/>
              <a:cxnLst/>
              <a:rect l="l" t="t" r="r" b="b"/>
              <a:pathLst>
                <a:path w="1186815" h="1231900">
                  <a:moveTo>
                    <a:pt x="472889" y="0"/>
                  </a:moveTo>
                  <a:lnTo>
                    <a:pt x="14721" y="0"/>
                  </a:lnTo>
                  <a:lnTo>
                    <a:pt x="10959" y="22266"/>
                  </a:lnTo>
                  <a:lnTo>
                    <a:pt x="5168" y="69390"/>
                  </a:lnTo>
                  <a:lnTo>
                    <a:pt x="1506" y="116726"/>
                  </a:lnTo>
                  <a:lnTo>
                    <a:pt x="46" y="162278"/>
                  </a:lnTo>
                  <a:lnTo>
                    <a:pt x="0" y="163735"/>
                  </a:lnTo>
                  <a:lnTo>
                    <a:pt x="601" y="210023"/>
                  </a:lnTo>
                  <a:lnTo>
                    <a:pt x="605" y="210365"/>
                  </a:lnTo>
                  <a:lnTo>
                    <a:pt x="3282" y="256567"/>
                  </a:lnTo>
                  <a:lnTo>
                    <a:pt x="7990" y="302289"/>
                  </a:lnTo>
                  <a:lnTo>
                    <a:pt x="14689" y="347503"/>
                  </a:lnTo>
                  <a:lnTo>
                    <a:pt x="23328" y="392094"/>
                  </a:lnTo>
                  <a:lnTo>
                    <a:pt x="33878" y="436076"/>
                  </a:lnTo>
                  <a:lnTo>
                    <a:pt x="46291" y="479376"/>
                  </a:lnTo>
                  <a:lnTo>
                    <a:pt x="60528" y="521944"/>
                  </a:lnTo>
                  <a:lnTo>
                    <a:pt x="76547" y="563729"/>
                  </a:lnTo>
                  <a:lnTo>
                    <a:pt x="94306" y="604682"/>
                  </a:lnTo>
                  <a:lnTo>
                    <a:pt x="113764" y="644750"/>
                  </a:lnTo>
                  <a:lnTo>
                    <a:pt x="134881" y="683885"/>
                  </a:lnTo>
                  <a:lnTo>
                    <a:pt x="157613" y="722034"/>
                  </a:lnTo>
                  <a:lnTo>
                    <a:pt x="181921" y="759149"/>
                  </a:lnTo>
                  <a:lnTo>
                    <a:pt x="207762" y="795177"/>
                  </a:lnTo>
                  <a:lnTo>
                    <a:pt x="235096" y="830069"/>
                  </a:lnTo>
                  <a:lnTo>
                    <a:pt x="263881" y="863774"/>
                  </a:lnTo>
                  <a:lnTo>
                    <a:pt x="294076" y="896241"/>
                  </a:lnTo>
                  <a:lnTo>
                    <a:pt x="325638" y="927421"/>
                  </a:lnTo>
                  <a:lnTo>
                    <a:pt x="358528" y="957262"/>
                  </a:lnTo>
                  <a:lnTo>
                    <a:pt x="392703" y="985713"/>
                  </a:lnTo>
                  <a:lnTo>
                    <a:pt x="428123" y="1012725"/>
                  </a:lnTo>
                  <a:lnTo>
                    <a:pt x="464745" y="1038247"/>
                  </a:lnTo>
                  <a:lnTo>
                    <a:pt x="502529" y="1062227"/>
                  </a:lnTo>
                  <a:lnTo>
                    <a:pt x="541433" y="1084617"/>
                  </a:lnTo>
                  <a:lnTo>
                    <a:pt x="581416" y="1105364"/>
                  </a:lnTo>
                  <a:lnTo>
                    <a:pt x="622436" y="1124419"/>
                  </a:lnTo>
                  <a:lnTo>
                    <a:pt x="664452" y="1141731"/>
                  </a:lnTo>
                  <a:lnTo>
                    <a:pt x="707423" y="1157249"/>
                  </a:lnTo>
                  <a:lnTo>
                    <a:pt x="751307" y="1170923"/>
                  </a:lnTo>
                  <a:lnTo>
                    <a:pt x="796063" y="1182702"/>
                  </a:lnTo>
                  <a:lnTo>
                    <a:pt x="841650" y="1192537"/>
                  </a:lnTo>
                  <a:lnTo>
                    <a:pt x="888026" y="1200375"/>
                  </a:lnTo>
                  <a:lnTo>
                    <a:pt x="935150" y="1206167"/>
                  </a:lnTo>
                  <a:lnTo>
                    <a:pt x="1186283" y="1231295"/>
                  </a:lnTo>
                  <a:lnTo>
                    <a:pt x="1186283" y="782383"/>
                  </a:lnTo>
                  <a:lnTo>
                    <a:pt x="979626" y="761705"/>
                  </a:lnTo>
                  <a:lnTo>
                    <a:pt x="931590" y="754922"/>
                  </a:lnTo>
                  <a:lnTo>
                    <a:pt x="884997" y="744435"/>
                  </a:lnTo>
                  <a:lnTo>
                    <a:pt x="839984" y="730413"/>
                  </a:lnTo>
                  <a:lnTo>
                    <a:pt x="796688" y="713022"/>
                  </a:lnTo>
                  <a:lnTo>
                    <a:pt x="755246" y="692432"/>
                  </a:lnTo>
                  <a:lnTo>
                    <a:pt x="715797" y="668810"/>
                  </a:lnTo>
                  <a:lnTo>
                    <a:pt x="678477" y="642324"/>
                  </a:lnTo>
                  <a:lnTo>
                    <a:pt x="643424" y="613142"/>
                  </a:lnTo>
                  <a:lnTo>
                    <a:pt x="610775" y="581433"/>
                  </a:lnTo>
                  <a:lnTo>
                    <a:pt x="580668" y="547364"/>
                  </a:lnTo>
                  <a:lnTo>
                    <a:pt x="553240" y="511103"/>
                  </a:lnTo>
                  <a:lnTo>
                    <a:pt x="528629" y="472818"/>
                  </a:lnTo>
                  <a:lnTo>
                    <a:pt x="506972" y="432678"/>
                  </a:lnTo>
                  <a:lnTo>
                    <a:pt x="488406" y="390851"/>
                  </a:lnTo>
                  <a:lnTo>
                    <a:pt x="473070" y="347503"/>
                  </a:lnTo>
                  <a:lnTo>
                    <a:pt x="461099" y="302804"/>
                  </a:lnTo>
                  <a:lnTo>
                    <a:pt x="452633" y="256921"/>
                  </a:lnTo>
                  <a:lnTo>
                    <a:pt x="447842" y="210365"/>
                  </a:lnTo>
                  <a:lnTo>
                    <a:pt x="446792" y="163735"/>
                  </a:lnTo>
                  <a:lnTo>
                    <a:pt x="446760" y="162278"/>
                  </a:lnTo>
                  <a:lnTo>
                    <a:pt x="449629" y="113852"/>
                  </a:lnTo>
                  <a:lnTo>
                    <a:pt x="456412" y="65819"/>
                  </a:lnTo>
                  <a:lnTo>
                    <a:pt x="466899" y="19227"/>
                  </a:lnTo>
                  <a:lnTo>
                    <a:pt x="472889" y="0"/>
                  </a:lnTo>
                  <a:close/>
                </a:path>
              </a:pathLst>
            </a:custGeom>
            <a:solidFill>
              <a:srgbClr val="47AFC6"/>
            </a:solidFill>
          </p:spPr>
          <p:txBody>
            <a:bodyPr wrap="square" lIns="0" tIns="0" rIns="0" bIns="0" rtlCol="0"/>
            <a:lstStyle/>
            <a:p>
              <a:endParaRPr/>
            </a:p>
          </p:txBody>
        </p:sp>
        <p:sp>
          <p:nvSpPr>
            <p:cNvPr id="76" name="object 76"/>
            <p:cNvSpPr/>
            <p:nvPr/>
          </p:nvSpPr>
          <p:spPr>
            <a:xfrm>
              <a:off x="11005716" y="0"/>
              <a:ext cx="1186815" cy="1231900"/>
            </a:xfrm>
            <a:custGeom>
              <a:avLst/>
              <a:gdLst/>
              <a:ahLst/>
              <a:cxnLst/>
              <a:rect l="l" t="t" r="r" b="b"/>
              <a:pathLst>
                <a:path w="1186815" h="1231900">
                  <a:moveTo>
                    <a:pt x="1186283" y="1231295"/>
                  </a:moveTo>
                  <a:lnTo>
                    <a:pt x="935150" y="1206167"/>
                  </a:lnTo>
                  <a:lnTo>
                    <a:pt x="888026" y="1200375"/>
                  </a:lnTo>
                  <a:lnTo>
                    <a:pt x="841650" y="1192537"/>
                  </a:lnTo>
                  <a:lnTo>
                    <a:pt x="796063" y="1182702"/>
                  </a:lnTo>
                  <a:lnTo>
                    <a:pt x="751307" y="1170923"/>
                  </a:lnTo>
                  <a:lnTo>
                    <a:pt x="707423" y="1157249"/>
                  </a:lnTo>
                  <a:lnTo>
                    <a:pt x="664452" y="1141731"/>
                  </a:lnTo>
                  <a:lnTo>
                    <a:pt x="622436" y="1124419"/>
                  </a:lnTo>
                  <a:lnTo>
                    <a:pt x="581416" y="1105364"/>
                  </a:lnTo>
                  <a:lnTo>
                    <a:pt x="541433" y="1084617"/>
                  </a:lnTo>
                  <a:lnTo>
                    <a:pt x="502529" y="1062227"/>
                  </a:lnTo>
                  <a:lnTo>
                    <a:pt x="464745" y="1038247"/>
                  </a:lnTo>
                  <a:lnTo>
                    <a:pt x="428123" y="1012725"/>
                  </a:lnTo>
                  <a:lnTo>
                    <a:pt x="392703" y="985713"/>
                  </a:lnTo>
                  <a:lnTo>
                    <a:pt x="358528" y="957262"/>
                  </a:lnTo>
                  <a:lnTo>
                    <a:pt x="325638" y="927421"/>
                  </a:lnTo>
                  <a:lnTo>
                    <a:pt x="294076" y="896241"/>
                  </a:lnTo>
                  <a:lnTo>
                    <a:pt x="263881" y="863774"/>
                  </a:lnTo>
                  <a:lnTo>
                    <a:pt x="235096" y="830069"/>
                  </a:lnTo>
                  <a:lnTo>
                    <a:pt x="207762" y="795177"/>
                  </a:lnTo>
                  <a:lnTo>
                    <a:pt x="181921" y="759149"/>
                  </a:lnTo>
                  <a:lnTo>
                    <a:pt x="157613" y="722034"/>
                  </a:lnTo>
                  <a:lnTo>
                    <a:pt x="134881" y="683885"/>
                  </a:lnTo>
                  <a:lnTo>
                    <a:pt x="113764" y="644750"/>
                  </a:lnTo>
                  <a:lnTo>
                    <a:pt x="94306" y="604682"/>
                  </a:lnTo>
                  <a:lnTo>
                    <a:pt x="76547" y="563729"/>
                  </a:lnTo>
                  <a:lnTo>
                    <a:pt x="60528" y="521944"/>
                  </a:lnTo>
                  <a:lnTo>
                    <a:pt x="46291" y="479376"/>
                  </a:lnTo>
                  <a:lnTo>
                    <a:pt x="33878" y="436076"/>
                  </a:lnTo>
                  <a:lnTo>
                    <a:pt x="23328" y="392094"/>
                  </a:lnTo>
                  <a:lnTo>
                    <a:pt x="14685" y="347482"/>
                  </a:lnTo>
                  <a:lnTo>
                    <a:pt x="7990" y="302289"/>
                  </a:lnTo>
                  <a:lnTo>
                    <a:pt x="3282" y="256567"/>
                  </a:lnTo>
                  <a:lnTo>
                    <a:pt x="605" y="210365"/>
                  </a:lnTo>
                  <a:lnTo>
                    <a:pt x="0" y="163735"/>
                  </a:lnTo>
                  <a:lnTo>
                    <a:pt x="1506" y="116726"/>
                  </a:lnTo>
                  <a:lnTo>
                    <a:pt x="5168" y="69390"/>
                  </a:lnTo>
                  <a:lnTo>
                    <a:pt x="10959" y="22266"/>
                  </a:lnTo>
                  <a:lnTo>
                    <a:pt x="14721" y="0"/>
                  </a:lnTo>
                </a:path>
                <a:path w="1186815" h="1231900">
                  <a:moveTo>
                    <a:pt x="472889" y="0"/>
                  </a:moveTo>
                  <a:lnTo>
                    <a:pt x="466899" y="19227"/>
                  </a:lnTo>
                  <a:lnTo>
                    <a:pt x="456412" y="65819"/>
                  </a:lnTo>
                  <a:lnTo>
                    <a:pt x="449629" y="113852"/>
                  </a:lnTo>
                  <a:lnTo>
                    <a:pt x="446760" y="162278"/>
                  </a:lnTo>
                  <a:lnTo>
                    <a:pt x="447807" y="210023"/>
                  </a:lnTo>
                  <a:lnTo>
                    <a:pt x="452633" y="256921"/>
                  </a:lnTo>
                  <a:lnTo>
                    <a:pt x="461099" y="302804"/>
                  </a:lnTo>
                  <a:lnTo>
                    <a:pt x="473070" y="347503"/>
                  </a:lnTo>
                  <a:lnTo>
                    <a:pt x="488406" y="390851"/>
                  </a:lnTo>
                  <a:lnTo>
                    <a:pt x="506972" y="432678"/>
                  </a:lnTo>
                  <a:lnTo>
                    <a:pt x="528629" y="472818"/>
                  </a:lnTo>
                  <a:lnTo>
                    <a:pt x="553240" y="511103"/>
                  </a:lnTo>
                  <a:lnTo>
                    <a:pt x="580668" y="547364"/>
                  </a:lnTo>
                  <a:lnTo>
                    <a:pt x="610775" y="581433"/>
                  </a:lnTo>
                  <a:lnTo>
                    <a:pt x="643424" y="613142"/>
                  </a:lnTo>
                  <a:lnTo>
                    <a:pt x="678477" y="642324"/>
                  </a:lnTo>
                  <a:lnTo>
                    <a:pt x="715797" y="668810"/>
                  </a:lnTo>
                  <a:lnTo>
                    <a:pt x="755246" y="692432"/>
                  </a:lnTo>
                  <a:lnTo>
                    <a:pt x="796688" y="713022"/>
                  </a:lnTo>
                  <a:lnTo>
                    <a:pt x="839984" y="730413"/>
                  </a:lnTo>
                  <a:lnTo>
                    <a:pt x="884997" y="744435"/>
                  </a:lnTo>
                  <a:lnTo>
                    <a:pt x="931590" y="754922"/>
                  </a:lnTo>
                  <a:lnTo>
                    <a:pt x="979626" y="761705"/>
                  </a:lnTo>
                  <a:lnTo>
                    <a:pt x="1186283" y="782383"/>
                  </a:lnTo>
                </a:path>
              </a:pathLst>
            </a:custGeom>
            <a:ln w="22860">
              <a:solidFill>
                <a:srgbClr val="221F1F"/>
              </a:solidFill>
            </a:ln>
          </p:spPr>
          <p:txBody>
            <a:bodyPr wrap="square" lIns="0" tIns="0" rIns="0" bIns="0" rtlCol="0"/>
            <a:lstStyle/>
            <a:p>
              <a:endParaRPr/>
            </a:p>
          </p:txBody>
        </p:sp>
      </p:grpSp>
      <p:grpSp>
        <p:nvGrpSpPr>
          <p:cNvPr id="77" name="object 77"/>
          <p:cNvGrpSpPr/>
          <p:nvPr/>
        </p:nvGrpSpPr>
        <p:grpSpPr>
          <a:xfrm>
            <a:off x="7617545" y="5053637"/>
            <a:ext cx="1640839" cy="1804670"/>
            <a:chOff x="7617545" y="5053637"/>
            <a:chExt cx="1640839" cy="1804670"/>
          </a:xfrm>
        </p:grpSpPr>
        <p:sp>
          <p:nvSpPr>
            <p:cNvPr id="78" name="object 78"/>
            <p:cNvSpPr/>
            <p:nvPr/>
          </p:nvSpPr>
          <p:spPr>
            <a:xfrm>
              <a:off x="7656088" y="5993937"/>
              <a:ext cx="1512570" cy="864235"/>
            </a:xfrm>
            <a:custGeom>
              <a:avLst/>
              <a:gdLst/>
              <a:ahLst/>
              <a:cxnLst/>
              <a:rect l="l" t="t" r="r" b="b"/>
              <a:pathLst>
                <a:path w="1512570" h="864234">
                  <a:moveTo>
                    <a:pt x="236815" y="0"/>
                  </a:moveTo>
                  <a:lnTo>
                    <a:pt x="221166" y="3582"/>
                  </a:lnTo>
                  <a:lnTo>
                    <a:pt x="205054" y="17067"/>
                  </a:lnTo>
                  <a:lnTo>
                    <a:pt x="3987" y="238567"/>
                  </a:lnTo>
                  <a:lnTo>
                    <a:pt x="0" y="244702"/>
                  </a:lnTo>
                  <a:lnTo>
                    <a:pt x="5054" y="252309"/>
                  </a:lnTo>
                  <a:lnTo>
                    <a:pt x="11278" y="262337"/>
                  </a:lnTo>
                  <a:lnTo>
                    <a:pt x="17479" y="272491"/>
                  </a:lnTo>
                  <a:lnTo>
                    <a:pt x="24269" y="281932"/>
                  </a:lnTo>
                  <a:lnTo>
                    <a:pt x="32257" y="289825"/>
                  </a:lnTo>
                  <a:lnTo>
                    <a:pt x="40953" y="297101"/>
                  </a:lnTo>
                  <a:lnTo>
                    <a:pt x="56757" y="310886"/>
                  </a:lnTo>
                  <a:lnTo>
                    <a:pt x="107317" y="355811"/>
                  </a:lnTo>
                  <a:lnTo>
                    <a:pt x="670575" y="864061"/>
                  </a:lnTo>
                  <a:lnTo>
                    <a:pt x="1208423" y="864061"/>
                  </a:lnTo>
                  <a:lnTo>
                    <a:pt x="351104" y="88832"/>
                  </a:lnTo>
                  <a:lnTo>
                    <a:pt x="285033" y="30039"/>
                  </a:lnTo>
                  <a:lnTo>
                    <a:pt x="274739" y="21118"/>
                  </a:lnTo>
                  <a:lnTo>
                    <a:pt x="254004" y="5964"/>
                  </a:lnTo>
                  <a:lnTo>
                    <a:pt x="236815" y="0"/>
                  </a:lnTo>
                  <a:close/>
                </a:path>
                <a:path w="1512570" h="864234">
                  <a:moveTo>
                    <a:pt x="1494961" y="841907"/>
                  </a:moveTo>
                  <a:lnTo>
                    <a:pt x="1489176" y="846466"/>
                  </a:lnTo>
                  <a:lnTo>
                    <a:pt x="1481713" y="855338"/>
                  </a:lnTo>
                  <a:lnTo>
                    <a:pt x="1473392" y="864061"/>
                  </a:lnTo>
                  <a:lnTo>
                    <a:pt x="1512259" y="864061"/>
                  </a:lnTo>
                  <a:lnTo>
                    <a:pt x="1508937" y="853057"/>
                  </a:lnTo>
                  <a:lnTo>
                    <a:pt x="1505647" y="846466"/>
                  </a:lnTo>
                  <a:lnTo>
                    <a:pt x="1505567" y="846307"/>
                  </a:lnTo>
                  <a:lnTo>
                    <a:pt x="1500666" y="842222"/>
                  </a:lnTo>
                  <a:lnTo>
                    <a:pt x="1494961" y="841907"/>
                  </a:lnTo>
                  <a:close/>
                </a:path>
              </a:pathLst>
            </a:custGeom>
            <a:solidFill>
              <a:srgbClr val="000000"/>
            </a:solidFill>
          </p:spPr>
          <p:txBody>
            <a:bodyPr wrap="square" lIns="0" tIns="0" rIns="0" bIns="0" rtlCol="0"/>
            <a:lstStyle/>
            <a:p>
              <a:endParaRPr/>
            </a:p>
          </p:txBody>
        </p:sp>
        <p:sp>
          <p:nvSpPr>
            <p:cNvPr id="79" name="object 79"/>
            <p:cNvSpPr/>
            <p:nvPr/>
          </p:nvSpPr>
          <p:spPr>
            <a:xfrm>
              <a:off x="7689009" y="6021083"/>
              <a:ext cx="1134745" cy="836930"/>
            </a:xfrm>
            <a:custGeom>
              <a:avLst/>
              <a:gdLst/>
              <a:ahLst/>
              <a:cxnLst/>
              <a:rect l="l" t="t" r="r" b="b"/>
              <a:pathLst>
                <a:path w="1134745" h="836929">
                  <a:moveTo>
                    <a:pt x="201523" y="0"/>
                  </a:moveTo>
                  <a:lnTo>
                    <a:pt x="165365" y="34686"/>
                  </a:lnTo>
                  <a:lnTo>
                    <a:pt x="131191" y="70789"/>
                  </a:lnTo>
                  <a:lnTo>
                    <a:pt x="98285" y="107856"/>
                  </a:lnTo>
                  <a:lnTo>
                    <a:pt x="33406" y="183062"/>
                  </a:lnTo>
                  <a:lnTo>
                    <a:pt x="0" y="220294"/>
                  </a:lnTo>
                  <a:lnTo>
                    <a:pt x="15090" y="232172"/>
                  </a:lnTo>
                  <a:lnTo>
                    <a:pt x="27730" y="245732"/>
                  </a:lnTo>
                  <a:lnTo>
                    <a:pt x="39579" y="259691"/>
                  </a:lnTo>
                  <a:lnTo>
                    <a:pt x="52298" y="272770"/>
                  </a:lnTo>
                  <a:lnTo>
                    <a:pt x="678699" y="836916"/>
                  </a:lnTo>
                  <a:lnTo>
                    <a:pt x="1134232" y="836916"/>
                  </a:lnTo>
                  <a:lnTo>
                    <a:pt x="262847" y="48582"/>
                  </a:lnTo>
                  <a:lnTo>
                    <a:pt x="243063" y="31310"/>
                  </a:lnTo>
                  <a:lnTo>
                    <a:pt x="222706" y="14959"/>
                  </a:lnTo>
                  <a:lnTo>
                    <a:pt x="201523" y="0"/>
                  </a:lnTo>
                  <a:close/>
                </a:path>
              </a:pathLst>
            </a:custGeom>
            <a:solidFill>
              <a:srgbClr val="66CAC5"/>
            </a:solidFill>
          </p:spPr>
          <p:txBody>
            <a:bodyPr wrap="square" lIns="0" tIns="0" rIns="0" bIns="0" rtlCol="0"/>
            <a:lstStyle/>
            <a:p>
              <a:endParaRPr/>
            </a:p>
          </p:txBody>
        </p:sp>
        <p:sp>
          <p:nvSpPr>
            <p:cNvPr id="80" name="object 80"/>
            <p:cNvSpPr/>
            <p:nvPr/>
          </p:nvSpPr>
          <p:spPr>
            <a:xfrm>
              <a:off x="7617545" y="5053637"/>
              <a:ext cx="1640839" cy="1543685"/>
            </a:xfrm>
            <a:custGeom>
              <a:avLst/>
              <a:gdLst/>
              <a:ahLst/>
              <a:cxnLst/>
              <a:rect l="l" t="t" r="r" b="b"/>
              <a:pathLst>
                <a:path w="1640840" h="1543684">
                  <a:moveTo>
                    <a:pt x="10508" y="0"/>
                  </a:moveTo>
                  <a:lnTo>
                    <a:pt x="3169" y="3115"/>
                  </a:lnTo>
                  <a:lnTo>
                    <a:pt x="0" y="10302"/>
                  </a:lnTo>
                  <a:lnTo>
                    <a:pt x="1577" y="20924"/>
                  </a:lnTo>
                  <a:lnTo>
                    <a:pt x="17899" y="73965"/>
                  </a:lnTo>
                  <a:lnTo>
                    <a:pt x="31612" y="127633"/>
                  </a:lnTo>
                  <a:lnTo>
                    <a:pt x="43740" y="181683"/>
                  </a:lnTo>
                  <a:lnTo>
                    <a:pt x="55307" y="235870"/>
                  </a:lnTo>
                  <a:lnTo>
                    <a:pt x="67337" y="289948"/>
                  </a:lnTo>
                  <a:lnTo>
                    <a:pt x="77923" y="336020"/>
                  </a:lnTo>
                  <a:lnTo>
                    <a:pt x="87918" y="382174"/>
                  </a:lnTo>
                  <a:lnTo>
                    <a:pt x="96941" y="428469"/>
                  </a:lnTo>
                  <a:lnTo>
                    <a:pt x="104611" y="474963"/>
                  </a:lnTo>
                  <a:lnTo>
                    <a:pt x="110550" y="521716"/>
                  </a:lnTo>
                  <a:lnTo>
                    <a:pt x="114377" y="568787"/>
                  </a:lnTo>
                  <a:lnTo>
                    <a:pt x="116022" y="626168"/>
                  </a:lnTo>
                  <a:lnTo>
                    <a:pt x="116840" y="636104"/>
                  </a:lnTo>
                  <a:lnTo>
                    <a:pt x="120144" y="663226"/>
                  </a:lnTo>
                  <a:lnTo>
                    <a:pt x="121478" y="671367"/>
                  </a:lnTo>
                  <a:lnTo>
                    <a:pt x="139258" y="673729"/>
                  </a:lnTo>
                  <a:lnTo>
                    <a:pt x="144465" y="668954"/>
                  </a:lnTo>
                  <a:lnTo>
                    <a:pt x="149037" y="662248"/>
                  </a:lnTo>
                  <a:lnTo>
                    <a:pt x="170596" y="632427"/>
                  </a:lnTo>
                  <a:lnTo>
                    <a:pt x="193512" y="603712"/>
                  </a:lnTo>
                  <a:lnTo>
                    <a:pt x="217495" y="575871"/>
                  </a:lnTo>
                  <a:lnTo>
                    <a:pt x="242255" y="548672"/>
                  </a:lnTo>
                  <a:lnTo>
                    <a:pt x="269267" y="521189"/>
                  </a:lnTo>
                  <a:lnTo>
                    <a:pt x="324925" y="570627"/>
                  </a:lnTo>
                  <a:lnTo>
                    <a:pt x="352181" y="595220"/>
                  </a:lnTo>
                  <a:lnTo>
                    <a:pt x="387077" y="628000"/>
                  </a:lnTo>
                  <a:lnTo>
                    <a:pt x="1228570" y="1383304"/>
                  </a:lnTo>
                  <a:lnTo>
                    <a:pt x="1328203" y="1473472"/>
                  </a:lnTo>
                  <a:lnTo>
                    <a:pt x="1365550" y="1507867"/>
                  </a:lnTo>
                  <a:lnTo>
                    <a:pt x="1373698" y="1515752"/>
                  </a:lnTo>
                  <a:lnTo>
                    <a:pt x="1382380" y="1522871"/>
                  </a:lnTo>
                  <a:lnTo>
                    <a:pt x="1392482" y="1528634"/>
                  </a:lnTo>
                  <a:lnTo>
                    <a:pt x="1413868" y="1538878"/>
                  </a:lnTo>
                  <a:lnTo>
                    <a:pt x="1421945" y="1543095"/>
                  </a:lnTo>
                  <a:lnTo>
                    <a:pt x="1594659" y="1351604"/>
                  </a:lnTo>
                  <a:lnTo>
                    <a:pt x="1626834" y="1315308"/>
                  </a:lnTo>
                  <a:lnTo>
                    <a:pt x="1640477" y="1281932"/>
                  </a:lnTo>
                  <a:lnTo>
                    <a:pt x="1632745" y="1265458"/>
                  </a:lnTo>
                  <a:lnTo>
                    <a:pt x="1567396" y="1202273"/>
                  </a:lnTo>
                  <a:lnTo>
                    <a:pt x="1136215" y="814554"/>
                  </a:lnTo>
                  <a:lnTo>
                    <a:pt x="623562" y="356733"/>
                  </a:lnTo>
                  <a:lnTo>
                    <a:pt x="541975" y="285020"/>
                  </a:lnTo>
                  <a:lnTo>
                    <a:pt x="531383" y="275266"/>
                  </a:lnTo>
                  <a:lnTo>
                    <a:pt x="557775" y="245660"/>
                  </a:lnTo>
                  <a:lnTo>
                    <a:pt x="583461" y="216072"/>
                  </a:lnTo>
                  <a:lnTo>
                    <a:pt x="609387" y="187141"/>
                  </a:lnTo>
                  <a:lnTo>
                    <a:pt x="636501" y="159506"/>
                  </a:lnTo>
                  <a:lnTo>
                    <a:pt x="644436" y="151150"/>
                  </a:lnTo>
                  <a:lnTo>
                    <a:pt x="659320" y="133585"/>
                  </a:lnTo>
                  <a:lnTo>
                    <a:pt x="667362" y="125229"/>
                  </a:lnTo>
                  <a:lnTo>
                    <a:pt x="671286" y="119003"/>
                  </a:lnTo>
                  <a:lnTo>
                    <a:pt x="670373" y="113362"/>
                  </a:lnTo>
                  <a:lnTo>
                    <a:pt x="665795" y="108914"/>
                  </a:lnTo>
                  <a:lnTo>
                    <a:pt x="609708" y="96944"/>
                  </a:lnTo>
                  <a:lnTo>
                    <a:pt x="560566" y="88607"/>
                  </a:lnTo>
                  <a:lnTo>
                    <a:pt x="511116" y="82048"/>
                  </a:lnTo>
                  <a:lnTo>
                    <a:pt x="461177" y="78061"/>
                  </a:lnTo>
                  <a:lnTo>
                    <a:pt x="410323" y="75244"/>
                  </a:lnTo>
                  <a:lnTo>
                    <a:pt x="359572" y="71435"/>
                  </a:lnTo>
                  <a:lnTo>
                    <a:pt x="308979" y="66210"/>
                  </a:lnTo>
                  <a:lnTo>
                    <a:pt x="258596" y="59143"/>
                  </a:lnTo>
                  <a:lnTo>
                    <a:pt x="208477" y="49807"/>
                  </a:lnTo>
                  <a:lnTo>
                    <a:pt x="158676" y="37776"/>
                  </a:lnTo>
                  <a:lnTo>
                    <a:pt x="124328" y="28983"/>
                  </a:lnTo>
                  <a:lnTo>
                    <a:pt x="89848" y="20628"/>
                  </a:lnTo>
                  <a:lnTo>
                    <a:pt x="55474" y="11802"/>
                  </a:lnTo>
                  <a:lnTo>
                    <a:pt x="21440" y="1594"/>
                  </a:lnTo>
                  <a:lnTo>
                    <a:pt x="10508" y="0"/>
                  </a:lnTo>
                  <a:close/>
                </a:path>
              </a:pathLst>
            </a:custGeom>
            <a:solidFill>
              <a:srgbClr val="000000"/>
            </a:solidFill>
          </p:spPr>
          <p:txBody>
            <a:bodyPr wrap="square" lIns="0" tIns="0" rIns="0" bIns="0" rtlCol="0"/>
            <a:lstStyle/>
            <a:p>
              <a:endParaRPr/>
            </a:p>
          </p:txBody>
        </p:sp>
        <p:sp>
          <p:nvSpPr>
            <p:cNvPr id="81" name="object 81"/>
            <p:cNvSpPr/>
            <p:nvPr/>
          </p:nvSpPr>
          <p:spPr>
            <a:xfrm>
              <a:off x="7655922" y="5090675"/>
              <a:ext cx="1575435" cy="1473835"/>
            </a:xfrm>
            <a:custGeom>
              <a:avLst/>
              <a:gdLst/>
              <a:ahLst/>
              <a:cxnLst/>
              <a:rect l="l" t="t" r="r" b="b"/>
              <a:pathLst>
                <a:path w="1575434" h="1473834">
                  <a:moveTo>
                    <a:pt x="0" y="0"/>
                  </a:moveTo>
                  <a:lnTo>
                    <a:pt x="10745" y="48396"/>
                  </a:lnTo>
                  <a:lnTo>
                    <a:pt x="44644" y="193341"/>
                  </a:lnTo>
                  <a:lnTo>
                    <a:pt x="55704" y="241791"/>
                  </a:lnTo>
                  <a:lnTo>
                    <a:pt x="66249" y="290417"/>
                  </a:lnTo>
                  <a:lnTo>
                    <a:pt x="76040" y="339282"/>
                  </a:lnTo>
                  <a:lnTo>
                    <a:pt x="84840" y="388453"/>
                  </a:lnTo>
                  <a:lnTo>
                    <a:pt x="92411" y="437994"/>
                  </a:lnTo>
                  <a:lnTo>
                    <a:pt x="98515" y="487969"/>
                  </a:lnTo>
                  <a:lnTo>
                    <a:pt x="102914" y="538444"/>
                  </a:lnTo>
                  <a:lnTo>
                    <a:pt x="105371" y="589483"/>
                  </a:lnTo>
                  <a:lnTo>
                    <a:pt x="130641" y="555124"/>
                  </a:lnTo>
                  <a:lnTo>
                    <a:pt x="157649" y="524040"/>
                  </a:lnTo>
                  <a:lnTo>
                    <a:pt x="185208" y="494603"/>
                  </a:lnTo>
                  <a:lnTo>
                    <a:pt x="212128" y="465188"/>
                  </a:lnTo>
                  <a:lnTo>
                    <a:pt x="219873" y="458104"/>
                  </a:lnTo>
                  <a:lnTo>
                    <a:pt x="227984" y="454725"/>
                  </a:lnTo>
                  <a:lnTo>
                    <a:pt x="236627" y="455710"/>
                  </a:lnTo>
                  <a:lnTo>
                    <a:pt x="245973" y="461721"/>
                  </a:lnTo>
                  <a:lnTo>
                    <a:pt x="1319733" y="1427099"/>
                  </a:lnTo>
                  <a:lnTo>
                    <a:pt x="1334073" y="1438378"/>
                  </a:lnTo>
                  <a:lnTo>
                    <a:pt x="1349197" y="1448700"/>
                  </a:lnTo>
                  <a:lnTo>
                    <a:pt x="1364006" y="1459847"/>
                  </a:lnTo>
                  <a:lnTo>
                    <a:pt x="1377403" y="1473606"/>
                  </a:lnTo>
                  <a:lnTo>
                    <a:pt x="1410926" y="1436482"/>
                  </a:lnTo>
                  <a:lnTo>
                    <a:pt x="1478915" y="1364076"/>
                  </a:lnTo>
                  <a:lnTo>
                    <a:pt x="1512327" y="1327465"/>
                  </a:lnTo>
                  <a:lnTo>
                    <a:pt x="1544651" y="1289694"/>
                  </a:lnTo>
                  <a:lnTo>
                    <a:pt x="1575358" y="1250099"/>
                  </a:lnTo>
                  <a:lnTo>
                    <a:pt x="1558251" y="1230603"/>
                  </a:lnTo>
                  <a:lnTo>
                    <a:pt x="1539852" y="1212075"/>
                  </a:lnTo>
                  <a:lnTo>
                    <a:pt x="1520601" y="1194213"/>
                  </a:lnTo>
                  <a:lnTo>
                    <a:pt x="489762" y="271754"/>
                  </a:lnTo>
                  <a:lnTo>
                    <a:pt x="472611" y="254831"/>
                  </a:lnTo>
                  <a:lnTo>
                    <a:pt x="466328" y="240604"/>
                  </a:lnTo>
                  <a:lnTo>
                    <a:pt x="470746" y="225591"/>
                  </a:lnTo>
                  <a:lnTo>
                    <a:pt x="485698" y="206311"/>
                  </a:lnTo>
                  <a:lnTo>
                    <a:pt x="586270" y="94513"/>
                  </a:lnTo>
                  <a:lnTo>
                    <a:pt x="576004" y="88395"/>
                  </a:lnTo>
                  <a:lnTo>
                    <a:pt x="564989" y="85183"/>
                  </a:lnTo>
                  <a:lnTo>
                    <a:pt x="553696" y="83331"/>
                  </a:lnTo>
                  <a:lnTo>
                    <a:pt x="494969" y="72696"/>
                  </a:lnTo>
                  <a:lnTo>
                    <a:pt x="446901" y="68519"/>
                  </a:lnTo>
                  <a:lnTo>
                    <a:pt x="350456" y="64223"/>
                  </a:lnTo>
                  <a:lnTo>
                    <a:pt x="299597" y="59771"/>
                  </a:lnTo>
                  <a:lnTo>
                    <a:pt x="249148" y="53222"/>
                  </a:lnTo>
                  <a:lnTo>
                    <a:pt x="199021" y="44888"/>
                  </a:lnTo>
                  <a:lnTo>
                    <a:pt x="149130" y="35085"/>
                  </a:lnTo>
                  <a:lnTo>
                    <a:pt x="99387" y="24126"/>
                  </a:lnTo>
                  <a:lnTo>
                    <a:pt x="49706" y="12327"/>
                  </a:lnTo>
                  <a:lnTo>
                    <a:pt x="0" y="0"/>
                  </a:lnTo>
                  <a:close/>
                </a:path>
              </a:pathLst>
            </a:custGeom>
            <a:solidFill>
              <a:srgbClr val="FFB43A"/>
            </a:solidFill>
          </p:spPr>
          <p:txBody>
            <a:bodyPr wrap="square" lIns="0" tIns="0" rIns="0" bIns="0" rtlCol="0"/>
            <a:lstStyle/>
            <a:p>
              <a:endParaRPr/>
            </a:p>
          </p:txBody>
        </p:sp>
      </p:grpSp>
      <p:grpSp>
        <p:nvGrpSpPr>
          <p:cNvPr id="82" name="object 82"/>
          <p:cNvGrpSpPr/>
          <p:nvPr/>
        </p:nvGrpSpPr>
        <p:grpSpPr>
          <a:xfrm>
            <a:off x="0" y="4271711"/>
            <a:ext cx="1541145" cy="777240"/>
            <a:chOff x="0" y="4271711"/>
            <a:chExt cx="1541145" cy="777240"/>
          </a:xfrm>
        </p:grpSpPr>
        <p:sp>
          <p:nvSpPr>
            <p:cNvPr id="83" name="object 83"/>
            <p:cNvSpPr/>
            <p:nvPr/>
          </p:nvSpPr>
          <p:spPr>
            <a:xfrm>
              <a:off x="0" y="4271711"/>
              <a:ext cx="1541145" cy="777240"/>
            </a:xfrm>
            <a:custGeom>
              <a:avLst/>
              <a:gdLst/>
              <a:ahLst/>
              <a:cxnLst/>
              <a:rect l="l" t="t" r="r" b="b"/>
              <a:pathLst>
                <a:path w="1541145" h="777239">
                  <a:moveTo>
                    <a:pt x="1039812" y="0"/>
                  </a:moveTo>
                  <a:lnTo>
                    <a:pt x="1034828" y="2794"/>
                  </a:lnTo>
                  <a:lnTo>
                    <a:pt x="1032390" y="9745"/>
                  </a:lnTo>
                  <a:lnTo>
                    <a:pt x="1030845" y="21235"/>
                  </a:lnTo>
                  <a:lnTo>
                    <a:pt x="1026341" y="43807"/>
                  </a:lnTo>
                  <a:lnTo>
                    <a:pt x="1024732" y="55211"/>
                  </a:lnTo>
                  <a:lnTo>
                    <a:pt x="1019941" y="93636"/>
                  </a:lnTo>
                  <a:lnTo>
                    <a:pt x="1013400" y="131932"/>
                  </a:lnTo>
                  <a:lnTo>
                    <a:pt x="1006198" y="170447"/>
                  </a:lnTo>
                  <a:lnTo>
                    <a:pt x="999421" y="209529"/>
                  </a:lnTo>
                  <a:lnTo>
                    <a:pt x="985197" y="207294"/>
                  </a:lnTo>
                  <a:lnTo>
                    <a:pt x="965356" y="203489"/>
                  </a:lnTo>
                  <a:lnTo>
                    <a:pt x="835761" y="180529"/>
                  </a:lnTo>
                  <a:lnTo>
                    <a:pt x="0" y="36866"/>
                  </a:lnTo>
                  <a:lnTo>
                    <a:pt x="0" y="403592"/>
                  </a:lnTo>
                  <a:lnTo>
                    <a:pt x="812885" y="541865"/>
                  </a:lnTo>
                  <a:lnTo>
                    <a:pt x="860255" y="548812"/>
                  </a:lnTo>
                  <a:lnTo>
                    <a:pt x="896467" y="554869"/>
                  </a:lnTo>
                  <a:lnTo>
                    <a:pt x="969792" y="567720"/>
                  </a:lnTo>
                  <a:lnTo>
                    <a:pt x="965067" y="605959"/>
                  </a:lnTo>
                  <a:lnTo>
                    <a:pt x="959159" y="642267"/>
                  </a:lnTo>
                  <a:lnTo>
                    <a:pt x="952263" y="678364"/>
                  </a:lnTo>
                  <a:lnTo>
                    <a:pt x="944018" y="714168"/>
                  </a:lnTo>
                  <a:lnTo>
                    <a:pt x="934067" y="749596"/>
                  </a:lnTo>
                  <a:lnTo>
                    <a:pt x="931666" y="757343"/>
                  </a:lnTo>
                  <a:lnTo>
                    <a:pt x="931158" y="764392"/>
                  </a:lnTo>
                  <a:lnTo>
                    <a:pt x="944062" y="776851"/>
                  </a:lnTo>
                  <a:lnTo>
                    <a:pt x="951275" y="772825"/>
                  </a:lnTo>
                  <a:lnTo>
                    <a:pt x="974570" y="758553"/>
                  </a:lnTo>
                  <a:lnTo>
                    <a:pt x="982861" y="753016"/>
                  </a:lnTo>
                  <a:lnTo>
                    <a:pt x="1028822" y="718624"/>
                  </a:lnTo>
                  <a:lnTo>
                    <a:pt x="1068064" y="692353"/>
                  </a:lnTo>
                  <a:lnTo>
                    <a:pt x="1108371" y="667935"/>
                  </a:lnTo>
                  <a:lnTo>
                    <a:pt x="1149555" y="645035"/>
                  </a:lnTo>
                  <a:lnTo>
                    <a:pt x="1191424" y="623319"/>
                  </a:lnTo>
                  <a:lnTo>
                    <a:pt x="1233789" y="602451"/>
                  </a:lnTo>
                  <a:lnTo>
                    <a:pt x="1276459" y="582096"/>
                  </a:lnTo>
                  <a:lnTo>
                    <a:pt x="1326290" y="557894"/>
                  </a:lnTo>
                  <a:lnTo>
                    <a:pt x="1375921" y="533261"/>
                  </a:lnTo>
                  <a:lnTo>
                    <a:pt x="1425795" y="509151"/>
                  </a:lnTo>
                  <a:lnTo>
                    <a:pt x="1476356" y="486520"/>
                  </a:lnTo>
                  <a:lnTo>
                    <a:pt x="1528046" y="466323"/>
                  </a:lnTo>
                  <a:lnTo>
                    <a:pt x="1537340" y="460954"/>
                  </a:lnTo>
                  <a:lnTo>
                    <a:pt x="1540995" y="454004"/>
                  </a:lnTo>
                  <a:lnTo>
                    <a:pt x="1538870" y="446320"/>
                  </a:lnTo>
                  <a:lnTo>
                    <a:pt x="1530827" y="438751"/>
                  </a:lnTo>
                  <a:lnTo>
                    <a:pt x="1501674" y="418446"/>
                  </a:lnTo>
                  <a:lnTo>
                    <a:pt x="1473390" y="397009"/>
                  </a:lnTo>
                  <a:lnTo>
                    <a:pt x="1445407" y="375197"/>
                  </a:lnTo>
                  <a:lnTo>
                    <a:pt x="1417162" y="353763"/>
                  </a:lnTo>
                  <a:lnTo>
                    <a:pt x="1376778" y="322242"/>
                  </a:lnTo>
                  <a:lnTo>
                    <a:pt x="1338305" y="288794"/>
                  </a:lnTo>
                  <a:lnTo>
                    <a:pt x="1301444" y="253728"/>
                  </a:lnTo>
                  <a:lnTo>
                    <a:pt x="1265895" y="217352"/>
                  </a:lnTo>
                  <a:lnTo>
                    <a:pt x="1231356" y="179973"/>
                  </a:lnTo>
                  <a:lnTo>
                    <a:pt x="1197528" y="141901"/>
                  </a:lnTo>
                  <a:lnTo>
                    <a:pt x="1163356" y="105262"/>
                  </a:lnTo>
                  <a:lnTo>
                    <a:pt x="1127472" y="70607"/>
                  </a:lnTo>
                  <a:lnTo>
                    <a:pt x="1090383" y="37299"/>
                  </a:lnTo>
                  <a:lnTo>
                    <a:pt x="1052596" y="4703"/>
                  </a:lnTo>
                  <a:lnTo>
                    <a:pt x="1046136" y="817"/>
                  </a:lnTo>
                  <a:lnTo>
                    <a:pt x="1039812" y="0"/>
                  </a:lnTo>
                  <a:close/>
                </a:path>
              </a:pathLst>
            </a:custGeom>
            <a:solidFill>
              <a:srgbClr val="000000"/>
            </a:solidFill>
          </p:spPr>
          <p:txBody>
            <a:bodyPr wrap="square" lIns="0" tIns="0" rIns="0" bIns="0" rtlCol="0"/>
            <a:lstStyle/>
            <a:p>
              <a:endParaRPr/>
            </a:p>
          </p:txBody>
        </p:sp>
        <p:sp>
          <p:nvSpPr>
            <p:cNvPr id="84" name="object 84"/>
            <p:cNvSpPr/>
            <p:nvPr/>
          </p:nvSpPr>
          <p:spPr>
            <a:xfrm>
              <a:off x="0" y="4318828"/>
              <a:ext cx="1492885" cy="684530"/>
            </a:xfrm>
            <a:custGeom>
              <a:avLst/>
              <a:gdLst/>
              <a:ahLst/>
              <a:cxnLst/>
              <a:rect l="l" t="t" r="r" b="b"/>
              <a:pathLst>
                <a:path w="1492885" h="684529">
                  <a:moveTo>
                    <a:pt x="1053998" y="0"/>
                  </a:moveTo>
                  <a:lnTo>
                    <a:pt x="1028966" y="148285"/>
                  </a:lnTo>
                  <a:lnTo>
                    <a:pt x="1023163" y="171984"/>
                  </a:lnTo>
                  <a:lnTo>
                    <a:pt x="1014152" y="184777"/>
                  </a:lnTo>
                  <a:lnTo>
                    <a:pt x="999102" y="188699"/>
                  </a:lnTo>
                  <a:lnTo>
                    <a:pt x="975182" y="185788"/>
                  </a:lnTo>
                  <a:lnTo>
                    <a:pt x="0" y="18531"/>
                  </a:lnTo>
                  <a:lnTo>
                    <a:pt x="0" y="329202"/>
                  </a:lnTo>
                  <a:lnTo>
                    <a:pt x="977976" y="494842"/>
                  </a:lnTo>
                  <a:lnTo>
                    <a:pt x="988497" y="498430"/>
                  </a:lnTo>
                  <a:lnTo>
                    <a:pt x="994646" y="504588"/>
                  </a:lnTo>
                  <a:lnTo>
                    <a:pt x="997044" y="513039"/>
                  </a:lnTo>
                  <a:lnTo>
                    <a:pt x="996314" y="523506"/>
                  </a:lnTo>
                  <a:lnTo>
                    <a:pt x="990012" y="562882"/>
                  </a:lnTo>
                  <a:lnTo>
                    <a:pt x="984089" y="602768"/>
                  </a:lnTo>
                  <a:lnTo>
                    <a:pt x="976535" y="643248"/>
                  </a:lnTo>
                  <a:lnTo>
                    <a:pt x="965339" y="684402"/>
                  </a:lnTo>
                  <a:lnTo>
                    <a:pt x="1006839" y="654594"/>
                  </a:lnTo>
                  <a:lnTo>
                    <a:pt x="1049106" y="626657"/>
                  </a:lnTo>
                  <a:lnTo>
                    <a:pt x="1092042" y="600366"/>
                  </a:lnTo>
                  <a:lnTo>
                    <a:pt x="1135549" y="575493"/>
                  </a:lnTo>
                  <a:lnTo>
                    <a:pt x="1179532" y="551812"/>
                  </a:lnTo>
                  <a:lnTo>
                    <a:pt x="1223892" y="529097"/>
                  </a:lnTo>
                  <a:lnTo>
                    <a:pt x="1268533" y="507122"/>
                  </a:lnTo>
                  <a:lnTo>
                    <a:pt x="1313357" y="485659"/>
                  </a:lnTo>
                  <a:lnTo>
                    <a:pt x="1447956" y="422082"/>
                  </a:lnTo>
                  <a:lnTo>
                    <a:pt x="1492542" y="400405"/>
                  </a:lnTo>
                  <a:lnTo>
                    <a:pt x="1451980" y="369140"/>
                  </a:lnTo>
                  <a:lnTo>
                    <a:pt x="1411848" y="337567"/>
                  </a:lnTo>
                  <a:lnTo>
                    <a:pt x="1372337" y="305422"/>
                  </a:lnTo>
                  <a:lnTo>
                    <a:pt x="1333640" y="272442"/>
                  </a:lnTo>
                  <a:lnTo>
                    <a:pt x="1295947" y="238365"/>
                  </a:lnTo>
                  <a:lnTo>
                    <a:pt x="1259451" y="202925"/>
                  </a:lnTo>
                  <a:lnTo>
                    <a:pt x="1224343" y="165862"/>
                  </a:lnTo>
                  <a:lnTo>
                    <a:pt x="1161008" y="93003"/>
                  </a:lnTo>
                  <a:lnTo>
                    <a:pt x="1127849" y="57950"/>
                  </a:lnTo>
                  <a:lnTo>
                    <a:pt x="1083002" y="18561"/>
                  </a:lnTo>
                  <a:lnTo>
                    <a:pt x="1074531" y="10872"/>
                  </a:lnTo>
                  <a:lnTo>
                    <a:pt x="1065169" y="4243"/>
                  </a:lnTo>
                  <a:lnTo>
                    <a:pt x="1053998" y="0"/>
                  </a:lnTo>
                  <a:close/>
                </a:path>
              </a:pathLst>
            </a:custGeom>
            <a:solidFill>
              <a:srgbClr val="FFB43A"/>
            </a:solidFill>
          </p:spPr>
          <p:txBody>
            <a:bodyPr wrap="square" lIns="0" tIns="0" rIns="0" bIns="0" rtlCol="0"/>
            <a:lstStyle/>
            <a:p>
              <a:endParaRPr/>
            </a:p>
          </p:txBody>
        </p:sp>
      </p:grpSp>
      <p:grpSp>
        <p:nvGrpSpPr>
          <p:cNvPr id="85" name="object 85"/>
          <p:cNvGrpSpPr/>
          <p:nvPr/>
        </p:nvGrpSpPr>
        <p:grpSpPr>
          <a:xfrm>
            <a:off x="0" y="3640830"/>
            <a:ext cx="864235" cy="495934"/>
            <a:chOff x="0" y="3640830"/>
            <a:chExt cx="864235" cy="495934"/>
          </a:xfrm>
        </p:grpSpPr>
        <p:sp>
          <p:nvSpPr>
            <p:cNvPr id="86" name="object 86"/>
            <p:cNvSpPr/>
            <p:nvPr/>
          </p:nvSpPr>
          <p:spPr>
            <a:xfrm>
              <a:off x="0" y="3640830"/>
              <a:ext cx="864235" cy="495934"/>
            </a:xfrm>
            <a:custGeom>
              <a:avLst/>
              <a:gdLst/>
              <a:ahLst/>
              <a:cxnLst/>
              <a:rect l="l" t="t" r="r" b="b"/>
              <a:pathLst>
                <a:path w="864235" h="495935">
                  <a:moveTo>
                    <a:pt x="0" y="0"/>
                  </a:moveTo>
                  <a:lnTo>
                    <a:pt x="0" y="366433"/>
                  </a:lnTo>
                  <a:lnTo>
                    <a:pt x="563536" y="460473"/>
                  </a:lnTo>
                  <a:lnTo>
                    <a:pt x="695984" y="483156"/>
                  </a:lnTo>
                  <a:lnTo>
                    <a:pt x="745951" y="492162"/>
                  </a:lnTo>
                  <a:lnTo>
                    <a:pt x="757057" y="494448"/>
                  </a:lnTo>
                  <a:lnTo>
                    <a:pt x="768205" y="495801"/>
                  </a:lnTo>
                  <a:lnTo>
                    <a:pt x="779823" y="495250"/>
                  </a:lnTo>
                  <a:lnTo>
                    <a:pt x="803361" y="492441"/>
                  </a:lnTo>
                  <a:lnTo>
                    <a:pt x="812441" y="491667"/>
                  </a:lnTo>
                  <a:lnTo>
                    <a:pt x="814778" y="484733"/>
                  </a:lnTo>
                  <a:lnTo>
                    <a:pt x="855545" y="237413"/>
                  </a:lnTo>
                  <a:lnTo>
                    <a:pt x="863241" y="189521"/>
                  </a:lnTo>
                  <a:lnTo>
                    <a:pt x="863783" y="168525"/>
                  </a:lnTo>
                  <a:lnTo>
                    <a:pt x="856858" y="154044"/>
                  </a:lnTo>
                  <a:lnTo>
                    <a:pt x="841501" y="144287"/>
                  </a:lnTo>
                  <a:lnTo>
                    <a:pt x="816747" y="137464"/>
                  </a:lnTo>
                  <a:lnTo>
                    <a:pt x="752465" y="125991"/>
                  </a:lnTo>
                  <a:lnTo>
                    <a:pt x="180613" y="29930"/>
                  </a:lnTo>
                  <a:lnTo>
                    <a:pt x="0" y="0"/>
                  </a:lnTo>
                  <a:close/>
                </a:path>
              </a:pathLst>
            </a:custGeom>
            <a:solidFill>
              <a:srgbClr val="000000"/>
            </a:solidFill>
          </p:spPr>
          <p:txBody>
            <a:bodyPr wrap="square" lIns="0" tIns="0" rIns="0" bIns="0" rtlCol="0"/>
            <a:lstStyle/>
            <a:p>
              <a:endParaRPr/>
            </a:p>
          </p:txBody>
        </p:sp>
        <p:sp>
          <p:nvSpPr>
            <p:cNvPr id="87" name="object 87"/>
            <p:cNvSpPr/>
            <p:nvPr/>
          </p:nvSpPr>
          <p:spPr>
            <a:xfrm>
              <a:off x="0" y="3669545"/>
              <a:ext cx="837565" cy="439420"/>
            </a:xfrm>
            <a:custGeom>
              <a:avLst/>
              <a:gdLst/>
              <a:ahLst/>
              <a:cxnLst/>
              <a:rect l="l" t="t" r="r" b="b"/>
              <a:pathLst>
                <a:path w="837565" h="439420">
                  <a:moveTo>
                    <a:pt x="0" y="0"/>
                  </a:moveTo>
                  <a:lnTo>
                    <a:pt x="0" y="310013"/>
                  </a:lnTo>
                  <a:lnTo>
                    <a:pt x="716212" y="430532"/>
                  </a:lnTo>
                  <a:lnTo>
                    <a:pt x="734372" y="432363"/>
                  </a:lnTo>
                  <a:lnTo>
                    <a:pt x="752675" y="432965"/>
                  </a:lnTo>
                  <a:lnTo>
                    <a:pt x="771153" y="434433"/>
                  </a:lnTo>
                  <a:lnTo>
                    <a:pt x="789834" y="438864"/>
                  </a:lnTo>
                  <a:lnTo>
                    <a:pt x="798228" y="389553"/>
                  </a:lnTo>
                  <a:lnTo>
                    <a:pt x="816795" y="291982"/>
                  </a:lnTo>
                  <a:lnTo>
                    <a:pt x="825366" y="243164"/>
                  </a:lnTo>
                  <a:lnTo>
                    <a:pt x="832394" y="193954"/>
                  </a:lnTo>
                  <a:lnTo>
                    <a:pt x="837078" y="144071"/>
                  </a:lnTo>
                  <a:lnTo>
                    <a:pt x="812186" y="136779"/>
                  </a:lnTo>
                  <a:lnTo>
                    <a:pt x="786721" y="131000"/>
                  </a:lnTo>
                  <a:lnTo>
                    <a:pt x="760892" y="126244"/>
                  </a:lnTo>
                  <a:lnTo>
                    <a:pt x="0" y="0"/>
                  </a:lnTo>
                  <a:close/>
                </a:path>
              </a:pathLst>
            </a:custGeom>
            <a:solidFill>
              <a:srgbClr val="EE4A5B"/>
            </a:solidFill>
          </p:spPr>
          <p:txBody>
            <a:bodyPr wrap="square" lIns="0" tIns="0" rIns="0" bIns="0" rtlCol="0"/>
            <a:lstStyle/>
            <a:p>
              <a:endParaRPr/>
            </a:p>
          </p:txBody>
        </p:sp>
      </p:grpSp>
      <p:grpSp>
        <p:nvGrpSpPr>
          <p:cNvPr id="88" name="object 88"/>
          <p:cNvGrpSpPr/>
          <p:nvPr/>
        </p:nvGrpSpPr>
        <p:grpSpPr>
          <a:xfrm>
            <a:off x="3321239" y="593215"/>
            <a:ext cx="2088514" cy="814705"/>
            <a:chOff x="3321239" y="593215"/>
            <a:chExt cx="2088514" cy="814705"/>
          </a:xfrm>
        </p:grpSpPr>
        <p:sp>
          <p:nvSpPr>
            <p:cNvPr id="89" name="object 89"/>
            <p:cNvSpPr/>
            <p:nvPr/>
          </p:nvSpPr>
          <p:spPr>
            <a:xfrm>
              <a:off x="3321239" y="593215"/>
              <a:ext cx="2088514" cy="814705"/>
            </a:xfrm>
            <a:custGeom>
              <a:avLst/>
              <a:gdLst/>
              <a:ahLst/>
              <a:cxnLst/>
              <a:rect l="l" t="t" r="r" b="b"/>
              <a:pathLst>
                <a:path w="2088514" h="814705">
                  <a:moveTo>
                    <a:pt x="86386" y="0"/>
                  </a:moveTo>
                  <a:lnTo>
                    <a:pt x="51028" y="35613"/>
                  </a:lnTo>
                  <a:lnTo>
                    <a:pt x="42603" y="83378"/>
                  </a:lnTo>
                  <a:lnTo>
                    <a:pt x="76" y="330405"/>
                  </a:lnTo>
                  <a:lnTo>
                    <a:pt x="0" y="337720"/>
                  </a:lnTo>
                  <a:lnTo>
                    <a:pt x="8343" y="341416"/>
                  </a:lnTo>
                  <a:lnTo>
                    <a:pt x="29654" y="351795"/>
                  </a:lnTo>
                  <a:lnTo>
                    <a:pt x="40447" y="356125"/>
                  </a:lnTo>
                  <a:lnTo>
                    <a:pt x="51422" y="358498"/>
                  </a:lnTo>
                  <a:lnTo>
                    <a:pt x="62664" y="359977"/>
                  </a:lnTo>
                  <a:lnTo>
                    <a:pt x="112825" y="367841"/>
                  </a:lnTo>
                  <a:lnTo>
                    <a:pt x="245396" y="389810"/>
                  </a:lnTo>
                  <a:lnTo>
                    <a:pt x="1360158" y="579252"/>
                  </a:lnTo>
                  <a:lnTo>
                    <a:pt x="1407534" y="586199"/>
                  </a:lnTo>
                  <a:lnTo>
                    <a:pt x="1443745" y="592255"/>
                  </a:lnTo>
                  <a:lnTo>
                    <a:pt x="1517065" y="605106"/>
                  </a:lnTo>
                  <a:lnTo>
                    <a:pt x="1512341" y="643346"/>
                  </a:lnTo>
                  <a:lnTo>
                    <a:pt x="1499536" y="715750"/>
                  </a:lnTo>
                  <a:lnTo>
                    <a:pt x="1481340" y="786983"/>
                  </a:lnTo>
                  <a:lnTo>
                    <a:pt x="1478940" y="794730"/>
                  </a:lnTo>
                  <a:lnTo>
                    <a:pt x="1478432" y="801778"/>
                  </a:lnTo>
                  <a:lnTo>
                    <a:pt x="1491335" y="814237"/>
                  </a:lnTo>
                  <a:lnTo>
                    <a:pt x="1498549" y="810211"/>
                  </a:lnTo>
                  <a:lnTo>
                    <a:pt x="1521844" y="795940"/>
                  </a:lnTo>
                  <a:lnTo>
                    <a:pt x="1530135" y="790403"/>
                  </a:lnTo>
                  <a:lnTo>
                    <a:pt x="1576095" y="756010"/>
                  </a:lnTo>
                  <a:lnTo>
                    <a:pt x="1615337" y="729740"/>
                  </a:lnTo>
                  <a:lnTo>
                    <a:pt x="1655645" y="705322"/>
                  </a:lnTo>
                  <a:lnTo>
                    <a:pt x="1696829" y="682422"/>
                  </a:lnTo>
                  <a:lnTo>
                    <a:pt x="1738698" y="660705"/>
                  </a:lnTo>
                  <a:lnTo>
                    <a:pt x="1781062" y="639837"/>
                  </a:lnTo>
                  <a:lnTo>
                    <a:pt x="1823732" y="619483"/>
                  </a:lnTo>
                  <a:lnTo>
                    <a:pt x="1873563" y="595281"/>
                  </a:lnTo>
                  <a:lnTo>
                    <a:pt x="1923194" y="570647"/>
                  </a:lnTo>
                  <a:lnTo>
                    <a:pt x="1973068" y="546537"/>
                  </a:lnTo>
                  <a:lnTo>
                    <a:pt x="2023629" y="523906"/>
                  </a:lnTo>
                  <a:lnTo>
                    <a:pt x="2075319" y="503709"/>
                  </a:lnTo>
                  <a:lnTo>
                    <a:pt x="2084614" y="498341"/>
                  </a:lnTo>
                  <a:lnTo>
                    <a:pt x="2088268" y="491390"/>
                  </a:lnTo>
                  <a:lnTo>
                    <a:pt x="2086144" y="483707"/>
                  </a:lnTo>
                  <a:lnTo>
                    <a:pt x="2078101" y="476138"/>
                  </a:lnTo>
                  <a:lnTo>
                    <a:pt x="2048948" y="455832"/>
                  </a:lnTo>
                  <a:lnTo>
                    <a:pt x="2020663" y="434396"/>
                  </a:lnTo>
                  <a:lnTo>
                    <a:pt x="1992681" y="412583"/>
                  </a:lnTo>
                  <a:lnTo>
                    <a:pt x="1964436" y="391149"/>
                  </a:lnTo>
                  <a:lnTo>
                    <a:pt x="1924051" y="359629"/>
                  </a:lnTo>
                  <a:lnTo>
                    <a:pt x="1885579" y="326181"/>
                  </a:lnTo>
                  <a:lnTo>
                    <a:pt x="1848718" y="291115"/>
                  </a:lnTo>
                  <a:lnTo>
                    <a:pt x="1813168" y="254738"/>
                  </a:lnTo>
                  <a:lnTo>
                    <a:pt x="1778630" y="217360"/>
                  </a:lnTo>
                  <a:lnTo>
                    <a:pt x="1744802" y="179288"/>
                  </a:lnTo>
                  <a:lnTo>
                    <a:pt x="1710630" y="142649"/>
                  </a:lnTo>
                  <a:lnTo>
                    <a:pt x="1674745" y="107993"/>
                  </a:lnTo>
                  <a:lnTo>
                    <a:pt x="1637656" y="74686"/>
                  </a:lnTo>
                  <a:lnTo>
                    <a:pt x="1599869" y="42090"/>
                  </a:lnTo>
                  <a:lnTo>
                    <a:pt x="1587085" y="37386"/>
                  </a:lnTo>
                  <a:lnTo>
                    <a:pt x="1582101" y="40181"/>
                  </a:lnTo>
                  <a:lnTo>
                    <a:pt x="1579664" y="47132"/>
                  </a:lnTo>
                  <a:lnTo>
                    <a:pt x="1578119" y="58622"/>
                  </a:lnTo>
                  <a:lnTo>
                    <a:pt x="1573615" y="81193"/>
                  </a:lnTo>
                  <a:lnTo>
                    <a:pt x="1572006" y="92598"/>
                  </a:lnTo>
                  <a:lnTo>
                    <a:pt x="1567215" y="131022"/>
                  </a:lnTo>
                  <a:lnTo>
                    <a:pt x="1560674" y="169318"/>
                  </a:lnTo>
                  <a:lnTo>
                    <a:pt x="1553471" y="207834"/>
                  </a:lnTo>
                  <a:lnTo>
                    <a:pt x="1546694" y="246915"/>
                  </a:lnTo>
                  <a:lnTo>
                    <a:pt x="1532470" y="244680"/>
                  </a:lnTo>
                  <a:lnTo>
                    <a:pt x="1425578" y="225369"/>
                  </a:lnTo>
                  <a:lnTo>
                    <a:pt x="748259" y="108513"/>
                  </a:lnTo>
                  <a:lnTo>
                    <a:pt x="176504" y="11890"/>
                  </a:lnTo>
                  <a:lnTo>
                    <a:pt x="112014" y="1666"/>
                  </a:lnTo>
                  <a:lnTo>
                    <a:pt x="86386" y="0"/>
                  </a:lnTo>
                  <a:close/>
                </a:path>
              </a:pathLst>
            </a:custGeom>
            <a:solidFill>
              <a:srgbClr val="000000"/>
            </a:solidFill>
          </p:spPr>
          <p:txBody>
            <a:bodyPr wrap="square" lIns="0" tIns="0" rIns="0" bIns="0" rtlCol="0"/>
            <a:lstStyle/>
            <a:p>
              <a:endParaRPr/>
            </a:p>
          </p:txBody>
        </p:sp>
        <p:sp>
          <p:nvSpPr>
            <p:cNvPr id="90" name="object 90"/>
            <p:cNvSpPr/>
            <p:nvPr/>
          </p:nvSpPr>
          <p:spPr>
            <a:xfrm>
              <a:off x="3350493" y="621583"/>
              <a:ext cx="2011045" cy="741045"/>
            </a:xfrm>
            <a:custGeom>
              <a:avLst/>
              <a:gdLst/>
              <a:ahLst/>
              <a:cxnLst/>
              <a:rect l="l" t="t" r="r" b="b"/>
              <a:pathLst>
                <a:path w="2011045" h="741044">
                  <a:moveTo>
                    <a:pt x="51968" y="0"/>
                  </a:moveTo>
                  <a:lnTo>
                    <a:pt x="40049" y="48663"/>
                  </a:lnTo>
                  <a:lnTo>
                    <a:pt x="30564" y="97460"/>
                  </a:lnTo>
                  <a:lnTo>
                    <a:pt x="22664" y="146392"/>
                  </a:lnTo>
                  <a:lnTo>
                    <a:pt x="8230" y="244664"/>
                  </a:lnTo>
                  <a:lnTo>
                    <a:pt x="0" y="294005"/>
                  </a:lnTo>
                  <a:lnTo>
                    <a:pt x="19104" y="295941"/>
                  </a:lnTo>
                  <a:lnTo>
                    <a:pt x="37044" y="300607"/>
                  </a:lnTo>
                  <a:lnTo>
                    <a:pt x="54533" y="306033"/>
                  </a:lnTo>
                  <a:lnTo>
                    <a:pt x="72288" y="310248"/>
                  </a:lnTo>
                  <a:lnTo>
                    <a:pt x="1495996" y="550976"/>
                  </a:lnTo>
                  <a:lnTo>
                    <a:pt x="1506518" y="554564"/>
                  </a:lnTo>
                  <a:lnTo>
                    <a:pt x="1512666" y="560722"/>
                  </a:lnTo>
                  <a:lnTo>
                    <a:pt x="1515064" y="569173"/>
                  </a:lnTo>
                  <a:lnTo>
                    <a:pt x="1514335" y="579640"/>
                  </a:lnTo>
                  <a:lnTo>
                    <a:pt x="1508032" y="619016"/>
                  </a:lnTo>
                  <a:lnTo>
                    <a:pt x="1502109" y="658902"/>
                  </a:lnTo>
                  <a:lnTo>
                    <a:pt x="1494556" y="699382"/>
                  </a:lnTo>
                  <a:lnTo>
                    <a:pt x="1483360" y="740537"/>
                  </a:lnTo>
                  <a:lnTo>
                    <a:pt x="1524860" y="710728"/>
                  </a:lnTo>
                  <a:lnTo>
                    <a:pt x="1567126" y="682791"/>
                  </a:lnTo>
                  <a:lnTo>
                    <a:pt x="1610062" y="656500"/>
                  </a:lnTo>
                  <a:lnTo>
                    <a:pt x="1653570" y="631627"/>
                  </a:lnTo>
                  <a:lnTo>
                    <a:pt x="1697552" y="607946"/>
                  </a:lnTo>
                  <a:lnTo>
                    <a:pt x="1741912" y="585231"/>
                  </a:lnTo>
                  <a:lnTo>
                    <a:pt x="1786553" y="563256"/>
                  </a:lnTo>
                  <a:lnTo>
                    <a:pt x="1831377" y="541793"/>
                  </a:lnTo>
                  <a:lnTo>
                    <a:pt x="1965977" y="478216"/>
                  </a:lnTo>
                  <a:lnTo>
                    <a:pt x="2010562" y="456539"/>
                  </a:lnTo>
                  <a:lnTo>
                    <a:pt x="1970000" y="425274"/>
                  </a:lnTo>
                  <a:lnTo>
                    <a:pt x="1929868" y="393701"/>
                  </a:lnTo>
                  <a:lnTo>
                    <a:pt x="1890358" y="361556"/>
                  </a:lnTo>
                  <a:lnTo>
                    <a:pt x="1851660" y="328576"/>
                  </a:lnTo>
                  <a:lnTo>
                    <a:pt x="1813967" y="294499"/>
                  </a:lnTo>
                  <a:lnTo>
                    <a:pt x="1777471" y="259059"/>
                  </a:lnTo>
                  <a:lnTo>
                    <a:pt x="1742363" y="221996"/>
                  </a:lnTo>
                  <a:lnTo>
                    <a:pt x="1679028" y="149137"/>
                  </a:lnTo>
                  <a:lnTo>
                    <a:pt x="1645869" y="114084"/>
                  </a:lnTo>
                  <a:lnTo>
                    <a:pt x="1601022" y="74695"/>
                  </a:lnTo>
                  <a:lnTo>
                    <a:pt x="1592551" y="67006"/>
                  </a:lnTo>
                  <a:lnTo>
                    <a:pt x="1583189" y="60377"/>
                  </a:lnTo>
                  <a:lnTo>
                    <a:pt x="1572018" y="56134"/>
                  </a:lnTo>
                  <a:lnTo>
                    <a:pt x="1546987" y="204419"/>
                  </a:lnTo>
                  <a:lnTo>
                    <a:pt x="1541183" y="228118"/>
                  </a:lnTo>
                  <a:lnTo>
                    <a:pt x="1532172" y="240911"/>
                  </a:lnTo>
                  <a:lnTo>
                    <a:pt x="1517122" y="244833"/>
                  </a:lnTo>
                  <a:lnTo>
                    <a:pt x="1493202" y="241922"/>
                  </a:lnTo>
                  <a:lnTo>
                    <a:pt x="129794" y="8122"/>
                  </a:lnTo>
                  <a:lnTo>
                    <a:pt x="103833" y="4152"/>
                  </a:lnTo>
                  <a:lnTo>
                    <a:pt x="77880" y="1269"/>
                  </a:lnTo>
                  <a:lnTo>
                    <a:pt x="51968" y="0"/>
                  </a:lnTo>
                  <a:close/>
                </a:path>
              </a:pathLst>
            </a:custGeom>
            <a:solidFill>
              <a:srgbClr val="66CAC5"/>
            </a:solidFill>
          </p:spPr>
          <p:txBody>
            <a:bodyPr wrap="square" lIns="0" tIns="0" rIns="0" bIns="0" rtlCol="0"/>
            <a:lstStyle/>
            <a:p>
              <a:endParaRPr/>
            </a:p>
          </p:txBody>
        </p:sp>
      </p:grpSp>
      <p:grpSp>
        <p:nvGrpSpPr>
          <p:cNvPr id="91" name="object 91"/>
          <p:cNvGrpSpPr/>
          <p:nvPr/>
        </p:nvGrpSpPr>
        <p:grpSpPr>
          <a:xfrm>
            <a:off x="2703139" y="0"/>
            <a:ext cx="2029460" cy="495934"/>
            <a:chOff x="2703139" y="0"/>
            <a:chExt cx="2029460" cy="495934"/>
          </a:xfrm>
        </p:grpSpPr>
        <p:sp>
          <p:nvSpPr>
            <p:cNvPr id="92" name="object 92"/>
            <p:cNvSpPr/>
            <p:nvPr/>
          </p:nvSpPr>
          <p:spPr>
            <a:xfrm>
              <a:off x="2703139" y="0"/>
              <a:ext cx="2029460" cy="495934"/>
            </a:xfrm>
            <a:custGeom>
              <a:avLst/>
              <a:gdLst/>
              <a:ahLst/>
              <a:cxnLst/>
              <a:rect l="l" t="t" r="r" b="b"/>
              <a:pathLst>
                <a:path w="2029460" h="495934">
                  <a:moveTo>
                    <a:pt x="1167060" y="0"/>
                  </a:moveTo>
                  <a:lnTo>
                    <a:pt x="0" y="0"/>
                  </a:lnTo>
                  <a:lnTo>
                    <a:pt x="4913" y="4192"/>
                  </a:lnTo>
                  <a:lnTo>
                    <a:pt x="45267" y="42141"/>
                  </a:lnTo>
                  <a:lnTo>
                    <a:pt x="84488" y="81263"/>
                  </a:lnTo>
                  <a:lnTo>
                    <a:pt x="123305" y="120800"/>
                  </a:lnTo>
                  <a:lnTo>
                    <a:pt x="162452" y="159994"/>
                  </a:lnTo>
                  <a:lnTo>
                    <a:pt x="196098" y="193206"/>
                  </a:lnTo>
                  <a:lnTo>
                    <a:pt x="229285" y="226804"/>
                  </a:lnTo>
                  <a:lnTo>
                    <a:pt x="261726" y="261041"/>
                  </a:lnTo>
                  <a:lnTo>
                    <a:pt x="293132" y="296172"/>
                  </a:lnTo>
                  <a:lnTo>
                    <a:pt x="323213" y="332449"/>
                  </a:lnTo>
                  <a:lnTo>
                    <a:pt x="351683" y="370127"/>
                  </a:lnTo>
                  <a:lnTo>
                    <a:pt x="383839" y="417684"/>
                  </a:lnTo>
                  <a:lnTo>
                    <a:pt x="389859" y="425634"/>
                  </a:lnTo>
                  <a:lnTo>
                    <a:pt x="407181" y="446760"/>
                  </a:lnTo>
                  <a:lnTo>
                    <a:pt x="412680" y="452907"/>
                  </a:lnTo>
                  <a:lnTo>
                    <a:pt x="428949" y="445376"/>
                  </a:lnTo>
                  <a:lnTo>
                    <a:pt x="430791" y="438543"/>
                  </a:lnTo>
                  <a:lnTo>
                    <a:pt x="431057" y="430441"/>
                  </a:lnTo>
                  <a:lnTo>
                    <a:pt x="433260" y="393705"/>
                  </a:lnTo>
                  <a:lnTo>
                    <a:pt x="437204" y="357177"/>
                  </a:lnTo>
                  <a:lnTo>
                    <a:pt x="442520" y="320816"/>
                  </a:lnTo>
                  <a:lnTo>
                    <a:pt x="448837" y="284581"/>
                  </a:lnTo>
                  <a:lnTo>
                    <a:pt x="456902" y="246900"/>
                  </a:lnTo>
                  <a:lnTo>
                    <a:pt x="530387" y="258787"/>
                  </a:lnTo>
                  <a:lnTo>
                    <a:pt x="566583" y="264935"/>
                  </a:lnTo>
                  <a:lnTo>
                    <a:pt x="613617" y="273895"/>
                  </a:lnTo>
                  <a:lnTo>
                    <a:pt x="1728910" y="460194"/>
                  </a:lnTo>
                  <a:lnTo>
                    <a:pt x="1861358" y="482878"/>
                  </a:lnTo>
                  <a:lnTo>
                    <a:pt x="1911326" y="491883"/>
                  </a:lnTo>
                  <a:lnTo>
                    <a:pt x="1922431" y="494169"/>
                  </a:lnTo>
                  <a:lnTo>
                    <a:pt x="1933579" y="495522"/>
                  </a:lnTo>
                  <a:lnTo>
                    <a:pt x="1945197" y="494971"/>
                  </a:lnTo>
                  <a:lnTo>
                    <a:pt x="1968735" y="492163"/>
                  </a:lnTo>
                  <a:lnTo>
                    <a:pt x="1977816" y="491388"/>
                  </a:lnTo>
                  <a:lnTo>
                    <a:pt x="1980153" y="484454"/>
                  </a:lnTo>
                  <a:lnTo>
                    <a:pt x="2020919" y="237134"/>
                  </a:lnTo>
                  <a:lnTo>
                    <a:pt x="2028616" y="189242"/>
                  </a:lnTo>
                  <a:lnTo>
                    <a:pt x="2029157" y="168246"/>
                  </a:lnTo>
                  <a:lnTo>
                    <a:pt x="2022232" y="153765"/>
                  </a:lnTo>
                  <a:lnTo>
                    <a:pt x="2006876" y="144008"/>
                  </a:lnTo>
                  <a:lnTo>
                    <a:pt x="1982121" y="137185"/>
                  </a:lnTo>
                  <a:lnTo>
                    <a:pt x="1917840" y="125712"/>
                  </a:lnTo>
                  <a:lnTo>
                    <a:pt x="1345988" y="29651"/>
                  </a:lnTo>
                  <a:lnTo>
                    <a:pt x="1167060" y="0"/>
                  </a:lnTo>
                  <a:close/>
                </a:path>
              </a:pathLst>
            </a:custGeom>
            <a:solidFill>
              <a:srgbClr val="000000"/>
            </a:solidFill>
          </p:spPr>
          <p:txBody>
            <a:bodyPr wrap="square" lIns="0" tIns="0" rIns="0" bIns="0" rtlCol="0"/>
            <a:lstStyle/>
            <a:p>
              <a:endParaRPr/>
            </a:p>
          </p:txBody>
        </p:sp>
        <p:sp>
          <p:nvSpPr>
            <p:cNvPr id="93" name="object 93"/>
            <p:cNvSpPr/>
            <p:nvPr/>
          </p:nvSpPr>
          <p:spPr>
            <a:xfrm>
              <a:off x="2743467" y="0"/>
              <a:ext cx="1962150" cy="467359"/>
            </a:xfrm>
            <a:custGeom>
              <a:avLst/>
              <a:gdLst/>
              <a:ahLst/>
              <a:cxnLst/>
              <a:rect l="l" t="t" r="r" b="b"/>
              <a:pathLst>
                <a:path w="1962150" h="467359">
                  <a:moveTo>
                    <a:pt x="953828" y="0"/>
                  </a:moveTo>
                  <a:lnTo>
                    <a:pt x="0" y="0"/>
                  </a:lnTo>
                  <a:lnTo>
                    <a:pt x="103424" y="101304"/>
                  </a:lnTo>
                  <a:lnTo>
                    <a:pt x="138740" y="136269"/>
                  </a:lnTo>
                  <a:lnTo>
                    <a:pt x="173716" y="171658"/>
                  </a:lnTo>
                  <a:lnTo>
                    <a:pt x="208184" y="207654"/>
                  </a:lnTo>
                  <a:lnTo>
                    <a:pt x="241979" y="244439"/>
                  </a:lnTo>
                  <a:lnTo>
                    <a:pt x="274935" y="282196"/>
                  </a:lnTo>
                  <a:lnTo>
                    <a:pt x="306886" y="321105"/>
                  </a:lnTo>
                  <a:lnTo>
                    <a:pt x="337665" y="361351"/>
                  </a:lnTo>
                  <a:lnTo>
                    <a:pt x="367107" y="403114"/>
                  </a:lnTo>
                  <a:lnTo>
                    <a:pt x="370011" y="360564"/>
                  </a:lnTo>
                  <a:lnTo>
                    <a:pt x="376140" y="319845"/>
                  </a:lnTo>
                  <a:lnTo>
                    <a:pt x="383616" y="280218"/>
                  </a:lnTo>
                  <a:lnTo>
                    <a:pt x="390564" y="240948"/>
                  </a:lnTo>
                  <a:lnTo>
                    <a:pt x="393306" y="230824"/>
                  </a:lnTo>
                  <a:lnTo>
                    <a:pt x="398342" y="223626"/>
                  </a:lnTo>
                  <a:lnTo>
                    <a:pt x="406169" y="219822"/>
                  </a:lnTo>
                  <a:lnTo>
                    <a:pt x="417284" y="219878"/>
                  </a:lnTo>
                  <a:lnTo>
                    <a:pt x="1841259" y="458969"/>
                  </a:lnTo>
                  <a:lnTo>
                    <a:pt x="1859419" y="460799"/>
                  </a:lnTo>
                  <a:lnTo>
                    <a:pt x="1877722" y="461401"/>
                  </a:lnTo>
                  <a:lnTo>
                    <a:pt x="1896200" y="462869"/>
                  </a:lnTo>
                  <a:lnTo>
                    <a:pt x="1914881" y="467300"/>
                  </a:lnTo>
                  <a:lnTo>
                    <a:pt x="1923275" y="417989"/>
                  </a:lnTo>
                  <a:lnTo>
                    <a:pt x="1941842" y="320416"/>
                  </a:lnTo>
                  <a:lnTo>
                    <a:pt x="1950413" y="271597"/>
                  </a:lnTo>
                  <a:lnTo>
                    <a:pt x="1957441" y="222382"/>
                  </a:lnTo>
                  <a:lnTo>
                    <a:pt x="1962125" y="172495"/>
                  </a:lnTo>
                  <a:lnTo>
                    <a:pt x="1937233" y="165210"/>
                  </a:lnTo>
                  <a:lnTo>
                    <a:pt x="1911768" y="159434"/>
                  </a:lnTo>
                  <a:lnTo>
                    <a:pt x="1885939" y="154680"/>
                  </a:lnTo>
                  <a:lnTo>
                    <a:pt x="953828" y="0"/>
                  </a:lnTo>
                  <a:close/>
                </a:path>
              </a:pathLst>
            </a:custGeom>
            <a:solidFill>
              <a:srgbClr val="EE4A5B"/>
            </a:solidFill>
          </p:spPr>
          <p:txBody>
            <a:bodyPr wrap="square" lIns="0" tIns="0" rIns="0" bIns="0" rtlCol="0"/>
            <a:lstStyle/>
            <a:p>
              <a:endParaRPr/>
            </a:p>
          </p:txBody>
        </p:sp>
      </p:grpSp>
      <p:grpSp>
        <p:nvGrpSpPr>
          <p:cNvPr id="94" name="object 94"/>
          <p:cNvGrpSpPr/>
          <p:nvPr/>
        </p:nvGrpSpPr>
        <p:grpSpPr>
          <a:xfrm>
            <a:off x="9026975" y="0"/>
            <a:ext cx="1409065" cy="1736725"/>
            <a:chOff x="9026975" y="0"/>
            <a:chExt cx="1409065" cy="1736725"/>
          </a:xfrm>
        </p:grpSpPr>
        <p:sp>
          <p:nvSpPr>
            <p:cNvPr id="95" name="object 95"/>
            <p:cNvSpPr/>
            <p:nvPr/>
          </p:nvSpPr>
          <p:spPr>
            <a:xfrm>
              <a:off x="9026975" y="0"/>
              <a:ext cx="1120775" cy="1736725"/>
            </a:xfrm>
            <a:custGeom>
              <a:avLst/>
              <a:gdLst/>
              <a:ahLst/>
              <a:cxnLst/>
              <a:rect l="l" t="t" r="r" b="b"/>
              <a:pathLst>
                <a:path w="1120775" h="1736725">
                  <a:moveTo>
                    <a:pt x="398502" y="0"/>
                  </a:moveTo>
                  <a:lnTo>
                    <a:pt x="0" y="0"/>
                  </a:lnTo>
                  <a:lnTo>
                    <a:pt x="15268" y="32441"/>
                  </a:lnTo>
                  <a:lnTo>
                    <a:pt x="71643" y="154420"/>
                  </a:lnTo>
                  <a:lnTo>
                    <a:pt x="541783" y="1182799"/>
                  </a:lnTo>
                  <a:lnTo>
                    <a:pt x="562676" y="1225877"/>
                  </a:lnTo>
                  <a:lnTo>
                    <a:pt x="578032" y="1259224"/>
                  </a:lnTo>
                  <a:lnTo>
                    <a:pt x="608635" y="1327085"/>
                  </a:lnTo>
                  <a:lnTo>
                    <a:pt x="574358" y="1344687"/>
                  </a:lnTo>
                  <a:lnTo>
                    <a:pt x="507283" y="1374803"/>
                  </a:lnTo>
                  <a:lnTo>
                    <a:pt x="438151" y="1399805"/>
                  </a:lnTo>
                  <a:lnTo>
                    <a:pt x="430391" y="1402167"/>
                  </a:lnTo>
                  <a:lnTo>
                    <a:pt x="424270" y="1405723"/>
                  </a:lnTo>
                  <a:lnTo>
                    <a:pt x="453511" y="1438330"/>
                  </a:lnTo>
                  <a:lnTo>
                    <a:pt x="517038" y="1460746"/>
                  </a:lnTo>
                  <a:lnTo>
                    <a:pt x="560825" y="1478427"/>
                  </a:lnTo>
                  <a:lnTo>
                    <a:pt x="603680" y="1498030"/>
                  </a:lnTo>
                  <a:lnTo>
                    <a:pt x="645772" y="1519212"/>
                  </a:lnTo>
                  <a:lnTo>
                    <a:pt x="687272" y="1541626"/>
                  </a:lnTo>
                  <a:lnTo>
                    <a:pt x="728350" y="1564926"/>
                  </a:lnTo>
                  <a:lnTo>
                    <a:pt x="769176" y="1588768"/>
                  </a:lnTo>
                  <a:lnTo>
                    <a:pt x="817209" y="1616366"/>
                  </a:lnTo>
                  <a:lnTo>
                    <a:pt x="865486" y="1643557"/>
                  </a:lnTo>
                  <a:lnTo>
                    <a:pt x="913466" y="1671243"/>
                  </a:lnTo>
                  <a:lnTo>
                    <a:pt x="960608" y="1700330"/>
                  </a:lnTo>
                  <a:lnTo>
                    <a:pt x="1006374" y="1731719"/>
                  </a:lnTo>
                  <a:lnTo>
                    <a:pt x="1016043" y="1736387"/>
                  </a:lnTo>
                  <a:lnTo>
                    <a:pt x="1023846" y="1735504"/>
                  </a:lnTo>
                  <a:lnTo>
                    <a:pt x="1029005" y="1729430"/>
                  </a:lnTo>
                  <a:lnTo>
                    <a:pt x="1030745" y="1718524"/>
                  </a:lnTo>
                  <a:lnTo>
                    <a:pt x="1031143" y="1682990"/>
                  </a:lnTo>
                  <a:lnTo>
                    <a:pt x="1032965" y="1647547"/>
                  </a:lnTo>
                  <a:lnTo>
                    <a:pt x="1035267" y="1612147"/>
                  </a:lnTo>
                  <a:lnTo>
                    <a:pt x="1037108" y="1576741"/>
                  </a:lnTo>
                  <a:lnTo>
                    <a:pt x="1040469" y="1525619"/>
                  </a:lnTo>
                  <a:lnTo>
                    <a:pt x="1046497" y="1474995"/>
                  </a:lnTo>
                  <a:lnTo>
                    <a:pt x="1054769" y="1424794"/>
                  </a:lnTo>
                  <a:lnTo>
                    <a:pt x="1064863" y="1374941"/>
                  </a:lnTo>
                  <a:lnTo>
                    <a:pt x="1076355" y="1325362"/>
                  </a:lnTo>
                  <a:lnTo>
                    <a:pt x="1088822" y="1275980"/>
                  </a:lnTo>
                  <a:lnTo>
                    <a:pt x="1099902" y="1227119"/>
                  </a:lnTo>
                  <a:lnTo>
                    <a:pt x="1108380" y="1177961"/>
                  </a:lnTo>
                  <a:lnTo>
                    <a:pt x="1115069" y="1128565"/>
                  </a:lnTo>
                  <a:lnTo>
                    <a:pt x="1120776" y="1078990"/>
                  </a:lnTo>
                  <a:lnTo>
                    <a:pt x="1120361" y="1071463"/>
                  </a:lnTo>
                  <a:lnTo>
                    <a:pt x="1117482" y="1065773"/>
                  </a:lnTo>
                  <a:lnTo>
                    <a:pt x="1112366" y="1063220"/>
                  </a:lnTo>
                  <a:lnTo>
                    <a:pt x="1105244" y="1065109"/>
                  </a:lnTo>
                  <a:lnTo>
                    <a:pt x="1094879" y="1070294"/>
                  </a:lnTo>
                  <a:lnTo>
                    <a:pt x="1073682" y="1079264"/>
                  </a:lnTo>
                  <a:lnTo>
                    <a:pt x="1063346" y="1084350"/>
                  </a:lnTo>
                  <a:lnTo>
                    <a:pt x="1028879" y="1101991"/>
                  </a:lnTo>
                  <a:lnTo>
                    <a:pt x="993533" y="1118116"/>
                  </a:lnTo>
                  <a:lnTo>
                    <a:pt x="957631" y="1133817"/>
                  </a:lnTo>
                  <a:lnTo>
                    <a:pt x="921500" y="1150186"/>
                  </a:lnTo>
                  <a:lnTo>
                    <a:pt x="915353" y="1137156"/>
                  </a:lnTo>
                  <a:lnTo>
                    <a:pt x="907339" y="1118619"/>
                  </a:lnTo>
                  <a:lnTo>
                    <a:pt x="786759" y="851210"/>
                  </a:lnTo>
                  <a:lnTo>
                    <a:pt x="398502" y="0"/>
                  </a:lnTo>
                  <a:close/>
                </a:path>
              </a:pathLst>
            </a:custGeom>
            <a:solidFill>
              <a:srgbClr val="000000"/>
            </a:solidFill>
          </p:spPr>
          <p:txBody>
            <a:bodyPr wrap="square" lIns="0" tIns="0" rIns="0" bIns="0" rtlCol="0"/>
            <a:lstStyle/>
            <a:p>
              <a:endParaRPr/>
            </a:p>
          </p:txBody>
        </p:sp>
        <p:sp>
          <p:nvSpPr>
            <p:cNvPr id="96" name="object 96"/>
            <p:cNvSpPr/>
            <p:nvPr/>
          </p:nvSpPr>
          <p:spPr>
            <a:xfrm>
              <a:off x="9057520" y="0"/>
              <a:ext cx="1059180" cy="1692275"/>
            </a:xfrm>
            <a:custGeom>
              <a:avLst/>
              <a:gdLst/>
              <a:ahLst/>
              <a:cxnLst/>
              <a:rect l="l" t="t" r="r" b="b"/>
              <a:pathLst>
                <a:path w="1059179" h="1692275">
                  <a:moveTo>
                    <a:pt x="337231" y="0"/>
                  </a:moveTo>
                  <a:lnTo>
                    <a:pt x="0" y="0"/>
                  </a:lnTo>
                  <a:lnTo>
                    <a:pt x="2542" y="6678"/>
                  </a:lnTo>
                  <a:lnTo>
                    <a:pt x="604002" y="1319363"/>
                  </a:lnTo>
                  <a:lnTo>
                    <a:pt x="606946" y="1330082"/>
                  </a:lnTo>
                  <a:lnTo>
                    <a:pt x="605308" y="1338627"/>
                  </a:lnTo>
                  <a:lnTo>
                    <a:pt x="599667" y="1345361"/>
                  </a:lnTo>
                  <a:lnTo>
                    <a:pt x="590603" y="1350643"/>
                  </a:lnTo>
                  <a:lnTo>
                    <a:pt x="554496" y="1367573"/>
                  </a:lnTo>
                  <a:lnTo>
                    <a:pt x="518183" y="1385106"/>
                  </a:lnTo>
                  <a:lnTo>
                    <a:pt x="480463" y="1401623"/>
                  </a:lnTo>
                  <a:lnTo>
                    <a:pt x="440133" y="1415502"/>
                  </a:lnTo>
                  <a:lnTo>
                    <a:pt x="488118" y="1433061"/>
                  </a:lnTo>
                  <a:lnTo>
                    <a:pt x="534986" y="1452305"/>
                  </a:lnTo>
                  <a:lnTo>
                    <a:pt x="580869" y="1473028"/>
                  </a:lnTo>
                  <a:lnTo>
                    <a:pt x="625902" y="1495021"/>
                  </a:lnTo>
                  <a:lnTo>
                    <a:pt x="670215" y="1518077"/>
                  </a:lnTo>
                  <a:lnTo>
                    <a:pt x="713942" y="1541988"/>
                  </a:lnTo>
                  <a:lnTo>
                    <a:pt x="757216" y="1566547"/>
                  </a:lnTo>
                  <a:lnTo>
                    <a:pt x="800169" y="1591546"/>
                  </a:lnTo>
                  <a:lnTo>
                    <a:pt x="928429" y="1667107"/>
                  </a:lnTo>
                  <a:lnTo>
                    <a:pt x="971425" y="1691791"/>
                  </a:lnTo>
                  <a:lnTo>
                    <a:pt x="974472" y="1640667"/>
                  </a:lnTo>
                  <a:lnTo>
                    <a:pt x="978015" y="1589726"/>
                  </a:lnTo>
                  <a:lnTo>
                    <a:pt x="982380" y="1538978"/>
                  </a:lnTo>
                  <a:lnTo>
                    <a:pt x="987894" y="1488433"/>
                  </a:lnTo>
                  <a:lnTo>
                    <a:pt x="994881" y="1438102"/>
                  </a:lnTo>
                  <a:lnTo>
                    <a:pt x="1003668" y="1387995"/>
                  </a:lnTo>
                  <a:lnTo>
                    <a:pt x="1014580" y="1338121"/>
                  </a:lnTo>
                  <a:lnTo>
                    <a:pt x="1039213" y="1244774"/>
                  </a:lnTo>
                  <a:lnTo>
                    <a:pt x="1049554" y="1197648"/>
                  </a:lnTo>
                  <a:lnTo>
                    <a:pt x="1056910" y="1138419"/>
                  </a:lnTo>
                  <a:lnTo>
                    <a:pt x="1058504" y="1127088"/>
                  </a:lnTo>
                  <a:lnTo>
                    <a:pt x="1058720" y="1115620"/>
                  </a:lnTo>
                  <a:lnTo>
                    <a:pt x="1055944" y="1103997"/>
                  </a:lnTo>
                  <a:lnTo>
                    <a:pt x="919254" y="1166671"/>
                  </a:lnTo>
                  <a:lnTo>
                    <a:pt x="896388" y="1175194"/>
                  </a:lnTo>
                  <a:lnTo>
                    <a:pt x="880741" y="1174936"/>
                  </a:lnTo>
                  <a:lnTo>
                    <a:pt x="869037" y="1164699"/>
                  </a:lnTo>
                  <a:lnTo>
                    <a:pt x="858002" y="1143290"/>
                  </a:lnTo>
                  <a:lnTo>
                    <a:pt x="337231" y="0"/>
                  </a:lnTo>
                  <a:close/>
                </a:path>
              </a:pathLst>
            </a:custGeom>
            <a:solidFill>
              <a:srgbClr val="66CAC5"/>
            </a:solidFill>
          </p:spPr>
          <p:txBody>
            <a:bodyPr wrap="square" lIns="0" tIns="0" rIns="0" bIns="0" rtlCol="0"/>
            <a:lstStyle/>
            <a:p>
              <a:endParaRPr/>
            </a:p>
          </p:txBody>
        </p:sp>
        <p:sp>
          <p:nvSpPr>
            <p:cNvPr id="97" name="object 97"/>
            <p:cNvSpPr/>
            <p:nvPr/>
          </p:nvSpPr>
          <p:spPr>
            <a:xfrm>
              <a:off x="9752058" y="0"/>
              <a:ext cx="683895" cy="800100"/>
            </a:xfrm>
            <a:custGeom>
              <a:avLst/>
              <a:gdLst/>
              <a:ahLst/>
              <a:cxnLst/>
              <a:rect l="l" t="t" r="r" b="b"/>
              <a:pathLst>
                <a:path w="683895" h="800100">
                  <a:moveTo>
                    <a:pt x="398226" y="0"/>
                  </a:moveTo>
                  <a:lnTo>
                    <a:pt x="0" y="0"/>
                  </a:lnTo>
                  <a:lnTo>
                    <a:pt x="265513" y="576100"/>
                  </a:lnTo>
                  <a:lnTo>
                    <a:pt x="321227" y="698381"/>
                  </a:lnTo>
                  <a:lnTo>
                    <a:pt x="341874" y="744764"/>
                  </a:lnTo>
                  <a:lnTo>
                    <a:pt x="346228" y="755232"/>
                  </a:lnTo>
                  <a:lnTo>
                    <a:pt x="351380" y="765212"/>
                  </a:lnTo>
                  <a:lnTo>
                    <a:pt x="358369" y="774512"/>
                  </a:lnTo>
                  <a:lnTo>
                    <a:pt x="373940" y="792392"/>
                  </a:lnTo>
                  <a:lnTo>
                    <a:pt x="379680" y="799478"/>
                  </a:lnTo>
                  <a:lnTo>
                    <a:pt x="614164" y="692152"/>
                  </a:lnTo>
                  <a:lnTo>
                    <a:pt x="658089" y="671589"/>
                  </a:lnTo>
                  <a:lnTo>
                    <a:pt x="683850" y="646361"/>
                  </a:lnTo>
                  <a:lnTo>
                    <a:pt x="683284" y="628177"/>
                  </a:lnTo>
                  <a:lnTo>
                    <a:pt x="675006" y="603873"/>
                  </a:lnTo>
                  <a:lnTo>
                    <a:pt x="648347" y="544265"/>
                  </a:lnTo>
                  <a:lnTo>
                    <a:pt x="398226" y="0"/>
                  </a:lnTo>
                  <a:close/>
                </a:path>
              </a:pathLst>
            </a:custGeom>
            <a:solidFill>
              <a:srgbClr val="000000"/>
            </a:solidFill>
          </p:spPr>
          <p:txBody>
            <a:bodyPr wrap="square" lIns="0" tIns="0" rIns="0" bIns="0" rtlCol="0"/>
            <a:lstStyle/>
            <a:p>
              <a:endParaRPr/>
            </a:p>
          </p:txBody>
        </p:sp>
        <p:sp>
          <p:nvSpPr>
            <p:cNvPr id="98" name="object 98"/>
            <p:cNvSpPr/>
            <p:nvPr/>
          </p:nvSpPr>
          <p:spPr>
            <a:xfrm>
              <a:off x="9782255" y="0"/>
              <a:ext cx="627380" cy="767715"/>
            </a:xfrm>
            <a:custGeom>
              <a:avLst/>
              <a:gdLst/>
              <a:ahLst/>
              <a:cxnLst/>
              <a:rect l="l" t="t" r="r" b="b"/>
              <a:pathLst>
                <a:path w="627379" h="767715">
                  <a:moveTo>
                    <a:pt x="336747" y="0"/>
                  </a:moveTo>
                  <a:lnTo>
                    <a:pt x="0" y="0"/>
                  </a:lnTo>
                  <a:lnTo>
                    <a:pt x="322179" y="701678"/>
                  </a:lnTo>
                  <a:lnTo>
                    <a:pt x="330873" y="717719"/>
                  </a:lnTo>
                  <a:lnTo>
                    <a:pt x="340666" y="733190"/>
                  </a:lnTo>
                  <a:lnTo>
                    <a:pt x="349842" y="749295"/>
                  </a:lnTo>
                  <a:lnTo>
                    <a:pt x="356685" y="767236"/>
                  </a:lnTo>
                  <a:lnTo>
                    <a:pt x="402182" y="746449"/>
                  </a:lnTo>
                  <a:lnTo>
                    <a:pt x="493310" y="706936"/>
                  </a:lnTo>
                  <a:lnTo>
                    <a:pt x="538500" y="686573"/>
                  </a:lnTo>
                  <a:lnTo>
                    <a:pt x="583147" y="664714"/>
                  </a:lnTo>
                  <a:lnTo>
                    <a:pt x="627030" y="640541"/>
                  </a:lnTo>
                  <a:lnTo>
                    <a:pt x="619067" y="615856"/>
                  </a:lnTo>
                  <a:lnTo>
                    <a:pt x="609526" y="591550"/>
                  </a:lnTo>
                  <a:lnTo>
                    <a:pt x="598934" y="567521"/>
                  </a:lnTo>
                  <a:lnTo>
                    <a:pt x="336747" y="0"/>
                  </a:lnTo>
                  <a:close/>
                </a:path>
              </a:pathLst>
            </a:custGeom>
            <a:solidFill>
              <a:srgbClr val="FFB43A"/>
            </a:solidFill>
          </p:spPr>
          <p:txBody>
            <a:bodyPr wrap="square" lIns="0" tIns="0" rIns="0" bIns="0" rtlCol="0"/>
            <a:lstStyle/>
            <a:p>
              <a:endParaRPr/>
            </a:p>
          </p:txBody>
        </p:sp>
      </p:grpSp>
      <p:grpSp>
        <p:nvGrpSpPr>
          <p:cNvPr id="99" name="object 99"/>
          <p:cNvGrpSpPr/>
          <p:nvPr/>
        </p:nvGrpSpPr>
        <p:grpSpPr>
          <a:xfrm>
            <a:off x="4964917" y="6251506"/>
            <a:ext cx="2262505" cy="314325"/>
            <a:chOff x="4964917" y="6251506"/>
            <a:chExt cx="2262505" cy="314325"/>
          </a:xfrm>
        </p:grpSpPr>
        <p:sp>
          <p:nvSpPr>
            <p:cNvPr id="100" name="object 100"/>
            <p:cNvSpPr/>
            <p:nvPr/>
          </p:nvSpPr>
          <p:spPr>
            <a:xfrm>
              <a:off x="4971267" y="6257856"/>
              <a:ext cx="2249805" cy="301625"/>
            </a:xfrm>
            <a:custGeom>
              <a:avLst/>
              <a:gdLst/>
              <a:ahLst/>
              <a:cxnLst/>
              <a:rect l="l" t="t" r="r" b="b"/>
              <a:pathLst>
                <a:path w="2249804" h="301625">
                  <a:moveTo>
                    <a:pt x="2129485" y="0"/>
                  </a:moveTo>
                  <a:lnTo>
                    <a:pt x="119976" y="0"/>
                  </a:lnTo>
                  <a:lnTo>
                    <a:pt x="73391" y="9466"/>
                  </a:lnTo>
                  <a:lnTo>
                    <a:pt x="35242" y="35242"/>
                  </a:lnTo>
                  <a:lnTo>
                    <a:pt x="9466" y="73391"/>
                  </a:lnTo>
                  <a:lnTo>
                    <a:pt x="0" y="119976"/>
                  </a:lnTo>
                  <a:lnTo>
                    <a:pt x="0" y="181038"/>
                  </a:lnTo>
                  <a:lnTo>
                    <a:pt x="9466" y="227624"/>
                  </a:lnTo>
                  <a:lnTo>
                    <a:pt x="35242" y="265772"/>
                  </a:lnTo>
                  <a:lnTo>
                    <a:pt x="73391" y="291548"/>
                  </a:lnTo>
                  <a:lnTo>
                    <a:pt x="119976" y="301015"/>
                  </a:lnTo>
                  <a:lnTo>
                    <a:pt x="2129485" y="301015"/>
                  </a:lnTo>
                  <a:lnTo>
                    <a:pt x="2176070" y="291548"/>
                  </a:lnTo>
                  <a:lnTo>
                    <a:pt x="2214219" y="265772"/>
                  </a:lnTo>
                  <a:lnTo>
                    <a:pt x="2239995" y="227624"/>
                  </a:lnTo>
                  <a:lnTo>
                    <a:pt x="2249462" y="181038"/>
                  </a:lnTo>
                  <a:lnTo>
                    <a:pt x="2249462" y="119976"/>
                  </a:lnTo>
                  <a:lnTo>
                    <a:pt x="2239995" y="73391"/>
                  </a:lnTo>
                  <a:lnTo>
                    <a:pt x="2214219" y="35242"/>
                  </a:lnTo>
                  <a:lnTo>
                    <a:pt x="2176070" y="9466"/>
                  </a:lnTo>
                  <a:lnTo>
                    <a:pt x="2129485" y="0"/>
                  </a:lnTo>
                  <a:close/>
                </a:path>
              </a:pathLst>
            </a:custGeom>
            <a:solidFill>
              <a:srgbClr val="B1E2F9"/>
            </a:solidFill>
          </p:spPr>
          <p:txBody>
            <a:bodyPr wrap="square" lIns="0" tIns="0" rIns="0" bIns="0" rtlCol="0"/>
            <a:lstStyle/>
            <a:p>
              <a:endParaRPr/>
            </a:p>
          </p:txBody>
        </p:sp>
        <p:sp>
          <p:nvSpPr>
            <p:cNvPr id="101" name="object 101"/>
            <p:cNvSpPr/>
            <p:nvPr/>
          </p:nvSpPr>
          <p:spPr>
            <a:xfrm>
              <a:off x="4971267" y="6257856"/>
              <a:ext cx="2249805" cy="301625"/>
            </a:xfrm>
            <a:custGeom>
              <a:avLst/>
              <a:gdLst/>
              <a:ahLst/>
              <a:cxnLst/>
              <a:rect l="l" t="t" r="r" b="b"/>
              <a:pathLst>
                <a:path w="2249804" h="301625">
                  <a:moveTo>
                    <a:pt x="2129485" y="301015"/>
                  </a:moveTo>
                  <a:lnTo>
                    <a:pt x="119976" y="301015"/>
                  </a:lnTo>
                  <a:lnTo>
                    <a:pt x="73391" y="291548"/>
                  </a:lnTo>
                  <a:lnTo>
                    <a:pt x="35242" y="265772"/>
                  </a:lnTo>
                  <a:lnTo>
                    <a:pt x="9466" y="227624"/>
                  </a:lnTo>
                  <a:lnTo>
                    <a:pt x="0" y="181038"/>
                  </a:lnTo>
                  <a:lnTo>
                    <a:pt x="0" y="119976"/>
                  </a:lnTo>
                  <a:lnTo>
                    <a:pt x="9466" y="73391"/>
                  </a:lnTo>
                  <a:lnTo>
                    <a:pt x="35242" y="35242"/>
                  </a:lnTo>
                  <a:lnTo>
                    <a:pt x="73391" y="9466"/>
                  </a:lnTo>
                  <a:lnTo>
                    <a:pt x="119976" y="0"/>
                  </a:lnTo>
                  <a:lnTo>
                    <a:pt x="2129485" y="0"/>
                  </a:lnTo>
                  <a:lnTo>
                    <a:pt x="2176070" y="9466"/>
                  </a:lnTo>
                  <a:lnTo>
                    <a:pt x="2214219" y="35242"/>
                  </a:lnTo>
                  <a:lnTo>
                    <a:pt x="2239995" y="73391"/>
                  </a:lnTo>
                  <a:lnTo>
                    <a:pt x="2249462" y="119976"/>
                  </a:lnTo>
                  <a:lnTo>
                    <a:pt x="2249462" y="181038"/>
                  </a:lnTo>
                  <a:lnTo>
                    <a:pt x="2239995" y="227624"/>
                  </a:lnTo>
                  <a:lnTo>
                    <a:pt x="2214219" y="265772"/>
                  </a:lnTo>
                  <a:lnTo>
                    <a:pt x="2176070" y="291548"/>
                  </a:lnTo>
                  <a:lnTo>
                    <a:pt x="2129485" y="301015"/>
                  </a:lnTo>
                  <a:close/>
                </a:path>
              </a:pathLst>
            </a:custGeom>
            <a:ln w="12700">
              <a:solidFill>
                <a:srgbClr val="062E35"/>
              </a:solidFill>
            </a:ln>
          </p:spPr>
          <p:txBody>
            <a:bodyPr wrap="square" lIns="0" tIns="0" rIns="0" bIns="0" rtlCol="0"/>
            <a:lstStyle/>
            <a:p>
              <a:endParaRPr/>
            </a:p>
          </p:txBody>
        </p:sp>
        <p:pic>
          <p:nvPicPr>
            <p:cNvPr id="102" name="object 102"/>
            <p:cNvPicPr/>
            <p:nvPr/>
          </p:nvPicPr>
          <p:blipFill>
            <a:blip r:embed="rId3" cstate="print"/>
            <a:stretch>
              <a:fillRect/>
            </a:stretch>
          </p:blipFill>
          <p:spPr>
            <a:xfrm>
              <a:off x="5056650" y="6272990"/>
              <a:ext cx="271610" cy="271610"/>
            </a:xfrm>
            <a:prstGeom prst="rect">
              <a:avLst/>
            </a:prstGeom>
          </p:spPr>
        </p:pic>
      </p:grpSp>
      <p:sp>
        <p:nvSpPr>
          <p:cNvPr id="107" name="object 104">
            <a:extLst>
              <a:ext uri="{FF2B5EF4-FFF2-40B4-BE49-F238E27FC236}">
                <a16:creationId xmlns:a16="http://schemas.microsoft.com/office/drawing/2014/main" id="{DEA25AA5-F79E-7092-6555-546B3D81F44F}"/>
              </a:ext>
            </a:extLst>
          </p:cNvPr>
          <p:cNvSpPr txBox="1"/>
          <p:nvPr/>
        </p:nvSpPr>
        <p:spPr>
          <a:xfrm>
            <a:off x="24786" y="3108594"/>
            <a:ext cx="12192000" cy="1679575"/>
          </a:xfrm>
          <a:prstGeom prst="rect">
            <a:avLst/>
          </a:prstGeom>
        </p:spPr>
        <p:txBody>
          <a:bodyPr vert="horz" wrap="square" lIns="0" tIns="280670" rIns="0" bIns="0" rtlCol="0">
            <a:spAutoFit/>
          </a:bodyPr>
          <a:lstStyle/>
          <a:p>
            <a:pPr algn="ctr">
              <a:lnSpc>
                <a:spcPct val="100000"/>
              </a:lnSpc>
              <a:spcBef>
                <a:spcPts val="2210"/>
              </a:spcBef>
            </a:pPr>
            <a:r>
              <a:rPr sz="4400" b="1" dirty="0">
                <a:solidFill>
                  <a:srgbClr val="1B283D"/>
                </a:solidFill>
                <a:latin typeface="Grammarsaurus" pitchFamily="2" charset="0"/>
                <a:cs typeface="Arial"/>
              </a:rPr>
              <a:t>Are there different types of forces?</a:t>
            </a:r>
            <a:endParaRPr sz="4400" dirty="0">
              <a:latin typeface="Grammarsaurus" pitchFamily="2" charset="0"/>
              <a:cs typeface="Arial"/>
            </a:endParaRPr>
          </a:p>
          <a:p>
            <a:pPr algn="ctr">
              <a:lnSpc>
                <a:spcPct val="100000"/>
              </a:lnSpc>
              <a:spcBef>
                <a:spcPts val="1550"/>
              </a:spcBef>
            </a:pPr>
            <a:r>
              <a:rPr sz="3200" b="1" dirty="0">
                <a:solidFill>
                  <a:srgbClr val="1B283D"/>
                </a:solidFill>
                <a:latin typeface="Grammarsaurus" pitchFamily="2" charset="0"/>
                <a:cs typeface="Arial"/>
              </a:rPr>
              <a:t>Lesson </a:t>
            </a:r>
            <a:r>
              <a:rPr lang="en-GB" sz="3200" b="1" dirty="0">
                <a:solidFill>
                  <a:srgbClr val="1B283D"/>
                </a:solidFill>
                <a:latin typeface="Grammarsaurus" pitchFamily="2" charset="0"/>
                <a:cs typeface="Arial"/>
              </a:rPr>
              <a:t>2</a:t>
            </a:r>
            <a:r>
              <a:rPr sz="3200" b="1" dirty="0">
                <a:solidFill>
                  <a:srgbClr val="1B283D"/>
                </a:solidFill>
                <a:latin typeface="Grammarsaurus" pitchFamily="2" charset="0"/>
                <a:cs typeface="Arial"/>
              </a:rPr>
              <a:t>: </a:t>
            </a:r>
            <a:r>
              <a:rPr lang="en-GB" sz="3200" b="1" dirty="0">
                <a:solidFill>
                  <a:srgbClr val="1B283D"/>
                </a:solidFill>
                <a:latin typeface="Grammarsaurus" pitchFamily="2" charset="0"/>
                <a:cs typeface="Arial"/>
              </a:rPr>
              <a:t>Do heavier things fall faster</a:t>
            </a:r>
            <a:r>
              <a:rPr sz="3200" b="1" dirty="0">
                <a:solidFill>
                  <a:srgbClr val="1B283D"/>
                </a:solidFill>
                <a:latin typeface="Grammarsaurus" pitchFamily="2" charset="0"/>
                <a:cs typeface="Arial"/>
              </a:rPr>
              <a:t>?</a:t>
            </a:r>
            <a:endParaRPr sz="3200" dirty="0">
              <a:latin typeface="Grammarsaurus" pitchFamily="2" charset="0"/>
              <a:cs typeface="Arial"/>
            </a:endParaRPr>
          </a:p>
        </p:txBody>
      </p:sp>
      <p:sp>
        <p:nvSpPr>
          <p:cNvPr id="108" name="object 105">
            <a:extLst>
              <a:ext uri="{FF2B5EF4-FFF2-40B4-BE49-F238E27FC236}">
                <a16:creationId xmlns:a16="http://schemas.microsoft.com/office/drawing/2014/main" id="{DBC78FE9-98E1-0A2D-401C-426D91EE4AE3}"/>
              </a:ext>
            </a:extLst>
          </p:cNvPr>
          <p:cNvSpPr txBox="1"/>
          <p:nvPr/>
        </p:nvSpPr>
        <p:spPr>
          <a:xfrm>
            <a:off x="5399861" y="6310539"/>
            <a:ext cx="2675920" cy="173124"/>
          </a:xfrm>
          <a:prstGeom prst="rect">
            <a:avLst/>
          </a:prstGeom>
        </p:spPr>
        <p:txBody>
          <a:bodyPr vert="horz" wrap="square" lIns="0" tIns="0" rIns="0" bIns="0" rtlCol="0">
            <a:spAutoFit/>
          </a:bodyPr>
          <a:lstStyle/>
          <a:p>
            <a:pPr marL="12700">
              <a:lnSpc>
                <a:spcPts val="1355"/>
              </a:lnSpc>
            </a:pPr>
            <a:r>
              <a:rPr sz="1050" dirty="0">
                <a:solidFill>
                  <a:srgbClr val="121313"/>
                </a:solidFill>
                <a:latin typeface="Grammarsaurus" pitchFamily="2" charset="0"/>
                <a:cs typeface="Arial MT"/>
              </a:rPr>
              <a:t>www.grammarsaurus.co.uk</a:t>
            </a:r>
            <a:endParaRPr sz="1050" dirty="0">
              <a:latin typeface="Grammarsaurus" pitchFamily="2" charset="0"/>
              <a:cs typeface="Arial MT"/>
            </a:endParaRPr>
          </a:p>
        </p:txBody>
      </p:sp>
      <p:sp>
        <p:nvSpPr>
          <p:cNvPr id="109" name="TextBox 108">
            <a:extLst>
              <a:ext uri="{FF2B5EF4-FFF2-40B4-BE49-F238E27FC236}">
                <a16:creationId xmlns:a16="http://schemas.microsoft.com/office/drawing/2014/main" id="{E1686C08-DB1A-3C07-F660-C474DE37BCDA}"/>
              </a:ext>
            </a:extLst>
          </p:cNvPr>
          <p:cNvSpPr txBox="1"/>
          <p:nvPr/>
        </p:nvSpPr>
        <p:spPr>
          <a:xfrm>
            <a:off x="-24786" y="1554540"/>
            <a:ext cx="12216786" cy="1569660"/>
          </a:xfrm>
          <a:prstGeom prst="rect">
            <a:avLst/>
          </a:prstGeom>
          <a:noFill/>
        </p:spPr>
        <p:txBody>
          <a:bodyPr wrap="square" rtlCol="0">
            <a:spAutoFit/>
          </a:bodyPr>
          <a:lstStyle/>
          <a:p>
            <a:pPr algn="ctr"/>
            <a:r>
              <a:rPr lang="en-GB" sz="9600" b="1" dirty="0">
                <a:ln>
                  <a:solidFill>
                    <a:schemeClr val="tx1"/>
                  </a:solidFill>
                </a:ln>
                <a:solidFill>
                  <a:schemeClr val="bg1"/>
                </a:solidFill>
                <a:latin typeface="Grammarsaurus" pitchFamily="2" charset="0"/>
              </a:rPr>
              <a:t>Forces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295" y="0"/>
            <a:ext cx="12192000" cy="6858000"/>
            <a:chOff x="295" y="0"/>
            <a:chExt cx="12192000" cy="6858000"/>
          </a:xfrm>
        </p:grpSpPr>
        <p:pic>
          <p:nvPicPr>
            <p:cNvPr id="3" name="object 3"/>
            <p:cNvPicPr/>
            <p:nvPr/>
          </p:nvPicPr>
          <p:blipFill>
            <a:blip r:embed="rId2" cstate="print"/>
            <a:stretch>
              <a:fillRect/>
            </a:stretch>
          </p:blipFill>
          <p:spPr>
            <a:xfrm>
              <a:off x="295" y="0"/>
              <a:ext cx="12191399" cy="6858000"/>
            </a:xfrm>
            <a:prstGeom prst="rect">
              <a:avLst/>
            </a:prstGeom>
          </p:spPr>
        </p:pic>
        <p:pic>
          <p:nvPicPr>
            <p:cNvPr id="4" name="object 4"/>
            <p:cNvPicPr/>
            <p:nvPr/>
          </p:nvPicPr>
          <p:blipFill>
            <a:blip r:embed="rId3" cstate="print"/>
            <a:stretch>
              <a:fillRect/>
            </a:stretch>
          </p:blipFill>
          <p:spPr>
            <a:xfrm>
              <a:off x="240014" y="0"/>
              <a:ext cx="11951997" cy="6648720"/>
            </a:xfrm>
            <a:prstGeom prst="rect">
              <a:avLst/>
            </a:prstGeom>
          </p:spPr>
        </p:pic>
      </p:grpSp>
      <p:sp>
        <p:nvSpPr>
          <p:cNvPr id="5" name="object 5"/>
          <p:cNvSpPr txBox="1"/>
          <p:nvPr/>
        </p:nvSpPr>
        <p:spPr>
          <a:xfrm>
            <a:off x="11873308" y="49578"/>
            <a:ext cx="193040" cy="320601"/>
          </a:xfrm>
          <a:prstGeom prst="rect">
            <a:avLst/>
          </a:prstGeom>
        </p:spPr>
        <p:txBody>
          <a:bodyPr vert="horz" wrap="square" lIns="0" tIns="12700" rIns="0" bIns="0" rtlCol="0">
            <a:spAutoFit/>
          </a:bodyPr>
          <a:lstStyle/>
          <a:p>
            <a:pPr marL="12700">
              <a:lnSpc>
                <a:spcPct val="100000"/>
              </a:lnSpc>
              <a:spcBef>
                <a:spcPts val="100"/>
              </a:spcBef>
            </a:pPr>
            <a:r>
              <a:rPr sz="2000" b="1" dirty="0">
                <a:solidFill>
                  <a:srgbClr val="1B283D"/>
                </a:solidFill>
                <a:latin typeface="Grammarsaurus" pitchFamily="2" charset="0"/>
                <a:cs typeface="Arial"/>
              </a:rPr>
              <a:t>9</a:t>
            </a:r>
            <a:endParaRPr sz="2000">
              <a:latin typeface="Grammarsaurus" pitchFamily="2" charset="0"/>
              <a:cs typeface="Arial"/>
            </a:endParaRPr>
          </a:p>
        </p:txBody>
      </p:sp>
      <p:sp>
        <p:nvSpPr>
          <p:cNvPr id="6" name="object 6"/>
          <p:cNvSpPr txBox="1"/>
          <p:nvPr/>
        </p:nvSpPr>
        <p:spPr>
          <a:xfrm>
            <a:off x="2841103" y="1157977"/>
            <a:ext cx="1730897" cy="289823"/>
          </a:xfrm>
          <a:prstGeom prst="rect">
            <a:avLst/>
          </a:prstGeom>
        </p:spPr>
        <p:txBody>
          <a:bodyPr vert="horz" wrap="square" lIns="0" tIns="12700" rIns="0" bIns="0" rtlCol="0">
            <a:spAutoFit/>
          </a:bodyPr>
          <a:lstStyle/>
          <a:p>
            <a:pPr marL="12700">
              <a:lnSpc>
                <a:spcPct val="100000"/>
              </a:lnSpc>
              <a:spcBef>
                <a:spcPts val="100"/>
              </a:spcBef>
            </a:pPr>
            <a:r>
              <a:rPr dirty="0">
                <a:solidFill>
                  <a:srgbClr val="1B283D"/>
                </a:solidFill>
                <a:latin typeface="Grammarsaurus" pitchFamily="2" charset="0"/>
                <a:cs typeface="Arial MT"/>
              </a:rPr>
              <a:t>The force</a:t>
            </a:r>
            <a:endParaRPr dirty="0">
              <a:latin typeface="Grammarsaurus" pitchFamily="2" charset="0"/>
              <a:cs typeface="Arial MT"/>
            </a:endParaRPr>
          </a:p>
        </p:txBody>
      </p:sp>
      <p:sp>
        <p:nvSpPr>
          <p:cNvPr id="7" name="object 7"/>
          <p:cNvSpPr txBox="1"/>
          <p:nvPr/>
        </p:nvSpPr>
        <p:spPr>
          <a:xfrm>
            <a:off x="4465449" y="1157977"/>
            <a:ext cx="7802751" cy="289823"/>
          </a:xfrm>
          <a:prstGeom prst="rect">
            <a:avLst/>
          </a:prstGeom>
        </p:spPr>
        <p:txBody>
          <a:bodyPr vert="horz" wrap="square" lIns="0" tIns="12700" rIns="0" bIns="0" rtlCol="0">
            <a:spAutoFit/>
          </a:bodyPr>
          <a:lstStyle/>
          <a:p>
            <a:pPr marL="12700">
              <a:lnSpc>
                <a:spcPct val="100000"/>
              </a:lnSpc>
              <a:spcBef>
                <a:spcPts val="100"/>
              </a:spcBef>
            </a:pPr>
            <a:r>
              <a:rPr dirty="0">
                <a:solidFill>
                  <a:srgbClr val="1B283D"/>
                </a:solidFill>
                <a:latin typeface="Grammarsaurus" pitchFamily="2" charset="0"/>
                <a:cs typeface="Arial MT"/>
              </a:rPr>
              <a:t>acting in the opposite direction is ca</a:t>
            </a:r>
            <a:r>
              <a:rPr lang="en-GB" dirty="0" err="1">
                <a:solidFill>
                  <a:srgbClr val="1B283D"/>
                </a:solidFill>
                <a:latin typeface="Grammarsaurus" pitchFamily="2" charset="0"/>
                <a:cs typeface="Arial MT"/>
              </a:rPr>
              <a:t>ll</a:t>
            </a:r>
            <a:r>
              <a:rPr dirty="0">
                <a:solidFill>
                  <a:srgbClr val="1B283D"/>
                </a:solidFill>
                <a:latin typeface="Grammarsaurus" pitchFamily="2" charset="0"/>
                <a:cs typeface="Arial MT"/>
              </a:rPr>
              <a:t>ed air resistance.</a:t>
            </a:r>
            <a:endParaRPr dirty="0">
              <a:latin typeface="Grammarsaurus" pitchFamily="2" charset="0"/>
              <a:cs typeface="Arial MT"/>
            </a:endParaRPr>
          </a:p>
        </p:txBody>
      </p:sp>
      <p:sp>
        <p:nvSpPr>
          <p:cNvPr id="8" name="object 8"/>
          <p:cNvSpPr txBox="1">
            <a:spLocks noGrp="1"/>
          </p:cNvSpPr>
          <p:nvPr>
            <p:ph type="title"/>
          </p:nvPr>
        </p:nvSpPr>
        <p:spPr>
          <a:xfrm>
            <a:off x="2377152" y="218678"/>
            <a:ext cx="7437683" cy="589280"/>
          </a:xfrm>
          <a:prstGeom prst="rect">
            <a:avLst/>
          </a:prstGeom>
        </p:spPr>
        <p:txBody>
          <a:bodyPr vert="horz" wrap="square" lIns="0" tIns="12700" rIns="0" bIns="0" rtlCol="0">
            <a:spAutoFit/>
          </a:bodyPr>
          <a:lstStyle/>
          <a:p>
            <a:pPr algn="ctr">
              <a:lnSpc>
                <a:spcPct val="100000"/>
              </a:lnSpc>
              <a:spcBef>
                <a:spcPts val="100"/>
              </a:spcBef>
            </a:pPr>
            <a:r>
              <a:rPr sz="3600" dirty="0">
                <a:latin typeface="Grammarsaurus" pitchFamily="2" charset="0"/>
              </a:rPr>
              <a:t>Air resistance</a:t>
            </a:r>
          </a:p>
        </p:txBody>
      </p:sp>
      <p:sp>
        <p:nvSpPr>
          <p:cNvPr id="9" name="object 9"/>
          <p:cNvSpPr txBox="1"/>
          <p:nvPr/>
        </p:nvSpPr>
        <p:spPr>
          <a:xfrm>
            <a:off x="5011651" y="2024931"/>
            <a:ext cx="2110459" cy="197490"/>
          </a:xfrm>
          <a:prstGeom prst="rect">
            <a:avLst/>
          </a:prstGeom>
        </p:spPr>
        <p:txBody>
          <a:bodyPr vert="horz" wrap="square" lIns="0" tIns="12700" rIns="0" bIns="0" rtlCol="0">
            <a:spAutoFit/>
          </a:bodyPr>
          <a:lstStyle/>
          <a:p>
            <a:pPr marL="12700">
              <a:lnSpc>
                <a:spcPct val="100000"/>
              </a:lnSpc>
              <a:spcBef>
                <a:spcPts val="100"/>
              </a:spcBef>
            </a:pPr>
            <a:r>
              <a:rPr sz="1200" dirty="0">
                <a:solidFill>
                  <a:srgbClr val="1B283D"/>
                </a:solidFill>
                <a:latin typeface="Grammarsaurus" pitchFamily="2" charset="0"/>
                <a:cs typeface="Arial MT"/>
              </a:rPr>
              <a:t>air resistance</a:t>
            </a:r>
            <a:endParaRPr sz="1200" dirty="0">
              <a:latin typeface="Grammarsaurus" pitchFamily="2" charset="0"/>
              <a:cs typeface="Arial MT"/>
            </a:endParaRPr>
          </a:p>
        </p:txBody>
      </p:sp>
      <p:sp>
        <p:nvSpPr>
          <p:cNvPr id="10" name="object 10"/>
          <p:cNvSpPr txBox="1"/>
          <p:nvPr/>
        </p:nvSpPr>
        <p:spPr>
          <a:xfrm>
            <a:off x="5011651" y="3209790"/>
            <a:ext cx="1053714" cy="197490"/>
          </a:xfrm>
          <a:prstGeom prst="rect">
            <a:avLst/>
          </a:prstGeom>
        </p:spPr>
        <p:txBody>
          <a:bodyPr vert="horz" wrap="square" lIns="0" tIns="12700" rIns="0" bIns="0" rtlCol="0">
            <a:spAutoFit/>
          </a:bodyPr>
          <a:lstStyle/>
          <a:p>
            <a:pPr marL="12700">
              <a:lnSpc>
                <a:spcPct val="100000"/>
              </a:lnSpc>
              <a:spcBef>
                <a:spcPts val="100"/>
              </a:spcBef>
            </a:pPr>
            <a:r>
              <a:rPr sz="1200" dirty="0">
                <a:solidFill>
                  <a:srgbClr val="1B283D"/>
                </a:solidFill>
                <a:latin typeface="Grammarsaurus" pitchFamily="2" charset="0"/>
                <a:cs typeface="Arial MT"/>
              </a:rPr>
              <a:t>gravity</a:t>
            </a:r>
            <a:endParaRPr sz="1400" dirty="0">
              <a:latin typeface="Grammarsaurus" pitchFamily="2" charset="0"/>
              <a:cs typeface="Arial MT"/>
            </a:endParaRPr>
          </a:p>
        </p:txBody>
      </p:sp>
      <p:grpSp>
        <p:nvGrpSpPr>
          <p:cNvPr id="11" name="object 11"/>
          <p:cNvGrpSpPr/>
          <p:nvPr/>
        </p:nvGrpSpPr>
        <p:grpSpPr>
          <a:xfrm>
            <a:off x="1063574" y="1680984"/>
            <a:ext cx="8816975" cy="4625340"/>
            <a:chOff x="1063574" y="1680984"/>
            <a:chExt cx="8816975" cy="4625340"/>
          </a:xfrm>
        </p:grpSpPr>
        <p:pic>
          <p:nvPicPr>
            <p:cNvPr id="12" name="object 12"/>
            <p:cNvPicPr/>
            <p:nvPr/>
          </p:nvPicPr>
          <p:blipFill>
            <a:blip r:embed="rId4" cstate="print"/>
            <a:stretch>
              <a:fillRect/>
            </a:stretch>
          </p:blipFill>
          <p:spPr>
            <a:xfrm>
              <a:off x="1071194" y="1688617"/>
              <a:ext cx="3545013" cy="2364513"/>
            </a:xfrm>
            <a:prstGeom prst="rect">
              <a:avLst/>
            </a:prstGeom>
          </p:spPr>
        </p:pic>
        <p:sp>
          <p:nvSpPr>
            <p:cNvPr id="13" name="object 13"/>
            <p:cNvSpPr/>
            <p:nvPr/>
          </p:nvSpPr>
          <p:spPr>
            <a:xfrm>
              <a:off x="1071194" y="1688604"/>
              <a:ext cx="3545204" cy="2364740"/>
            </a:xfrm>
            <a:custGeom>
              <a:avLst/>
              <a:gdLst/>
              <a:ahLst/>
              <a:cxnLst/>
              <a:rect l="l" t="t" r="r" b="b"/>
              <a:pathLst>
                <a:path w="3545204" h="2364740">
                  <a:moveTo>
                    <a:pt x="3545014" y="2364524"/>
                  </a:moveTo>
                  <a:lnTo>
                    <a:pt x="0" y="2364524"/>
                  </a:lnTo>
                  <a:lnTo>
                    <a:pt x="0" y="0"/>
                  </a:lnTo>
                  <a:lnTo>
                    <a:pt x="3545014" y="0"/>
                  </a:lnTo>
                  <a:lnTo>
                    <a:pt x="3545014" y="2364524"/>
                  </a:lnTo>
                  <a:close/>
                </a:path>
              </a:pathLst>
            </a:custGeom>
            <a:ln w="14681">
              <a:solidFill>
                <a:srgbClr val="000000"/>
              </a:solidFill>
            </a:ln>
          </p:spPr>
          <p:txBody>
            <a:bodyPr wrap="square" lIns="0" tIns="0" rIns="0" bIns="0" rtlCol="0"/>
            <a:lstStyle/>
            <a:p>
              <a:endParaRPr sz="1600">
                <a:latin typeface="Grammarsaurus" pitchFamily="2" charset="0"/>
              </a:endParaRPr>
            </a:p>
          </p:txBody>
        </p:sp>
        <p:pic>
          <p:nvPicPr>
            <p:cNvPr id="14" name="object 14"/>
            <p:cNvPicPr/>
            <p:nvPr/>
          </p:nvPicPr>
          <p:blipFill>
            <a:blip r:embed="rId5" cstate="print"/>
            <a:stretch>
              <a:fillRect/>
            </a:stretch>
          </p:blipFill>
          <p:spPr>
            <a:xfrm>
              <a:off x="6141554" y="1688617"/>
              <a:ext cx="3545014" cy="2364524"/>
            </a:xfrm>
            <a:prstGeom prst="rect">
              <a:avLst/>
            </a:prstGeom>
          </p:spPr>
        </p:pic>
        <p:sp>
          <p:nvSpPr>
            <p:cNvPr id="15" name="object 15"/>
            <p:cNvSpPr/>
            <p:nvPr/>
          </p:nvSpPr>
          <p:spPr>
            <a:xfrm>
              <a:off x="6141554" y="1688604"/>
              <a:ext cx="3545204" cy="2364740"/>
            </a:xfrm>
            <a:custGeom>
              <a:avLst/>
              <a:gdLst/>
              <a:ahLst/>
              <a:cxnLst/>
              <a:rect l="l" t="t" r="r" b="b"/>
              <a:pathLst>
                <a:path w="3545204" h="2364740">
                  <a:moveTo>
                    <a:pt x="3545014" y="2364524"/>
                  </a:moveTo>
                  <a:lnTo>
                    <a:pt x="0" y="2364524"/>
                  </a:lnTo>
                  <a:lnTo>
                    <a:pt x="0" y="0"/>
                  </a:lnTo>
                  <a:lnTo>
                    <a:pt x="3545014" y="0"/>
                  </a:lnTo>
                  <a:lnTo>
                    <a:pt x="3545014" y="2364524"/>
                  </a:lnTo>
                  <a:close/>
                </a:path>
              </a:pathLst>
            </a:custGeom>
            <a:ln w="14681">
              <a:solidFill>
                <a:srgbClr val="000000"/>
              </a:solidFill>
            </a:ln>
          </p:spPr>
          <p:txBody>
            <a:bodyPr wrap="square" lIns="0" tIns="0" rIns="0" bIns="0" rtlCol="0"/>
            <a:lstStyle/>
            <a:p>
              <a:endParaRPr sz="1600">
                <a:latin typeface="Grammarsaurus" pitchFamily="2" charset="0"/>
              </a:endParaRPr>
            </a:p>
          </p:txBody>
        </p:sp>
        <p:sp>
          <p:nvSpPr>
            <p:cNvPr id="16" name="object 16"/>
            <p:cNvSpPr/>
            <p:nvPr/>
          </p:nvSpPr>
          <p:spPr>
            <a:xfrm>
              <a:off x="4678717" y="3362528"/>
              <a:ext cx="386715" cy="643255"/>
            </a:xfrm>
            <a:custGeom>
              <a:avLst/>
              <a:gdLst/>
              <a:ahLst/>
              <a:cxnLst/>
              <a:rect l="l" t="t" r="r" b="b"/>
              <a:pathLst>
                <a:path w="386714" h="643254">
                  <a:moveTo>
                    <a:pt x="284267" y="0"/>
                  </a:moveTo>
                  <a:lnTo>
                    <a:pt x="101983" y="0"/>
                  </a:lnTo>
                  <a:lnTo>
                    <a:pt x="101983" y="376195"/>
                  </a:lnTo>
                  <a:lnTo>
                    <a:pt x="31473" y="376195"/>
                  </a:lnTo>
                  <a:lnTo>
                    <a:pt x="13459" y="382405"/>
                  </a:lnTo>
                  <a:lnTo>
                    <a:pt x="2344" y="397785"/>
                  </a:lnTo>
                  <a:lnTo>
                    <a:pt x="0" y="417461"/>
                  </a:lnTo>
                  <a:lnTo>
                    <a:pt x="8296" y="436558"/>
                  </a:lnTo>
                  <a:lnTo>
                    <a:pt x="169954" y="631529"/>
                  </a:lnTo>
                  <a:lnTo>
                    <a:pt x="180719" y="640037"/>
                  </a:lnTo>
                  <a:lnTo>
                    <a:pt x="193120" y="642873"/>
                  </a:lnTo>
                  <a:lnTo>
                    <a:pt x="205524" y="640037"/>
                  </a:lnTo>
                  <a:lnTo>
                    <a:pt x="216296" y="631529"/>
                  </a:lnTo>
                  <a:lnTo>
                    <a:pt x="377954" y="436558"/>
                  </a:lnTo>
                  <a:lnTo>
                    <a:pt x="386251" y="417461"/>
                  </a:lnTo>
                  <a:lnTo>
                    <a:pt x="383906" y="397785"/>
                  </a:lnTo>
                  <a:lnTo>
                    <a:pt x="372791" y="382405"/>
                  </a:lnTo>
                  <a:lnTo>
                    <a:pt x="354777" y="376195"/>
                  </a:lnTo>
                  <a:lnTo>
                    <a:pt x="284267" y="376195"/>
                  </a:lnTo>
                  <a:lnTo>
                    <a:pt x="284267" y="0"/>
                  </a:lnTo>
                  <a:close/>
                </a:path>
              </a:pathLst>
            </a:custGeom>
            <a:solidFill>
              <a:srgbClr val="1669AC"/>
            </a:solidFill>
          </p:spPr>
          <p:txBody>
            <a:bodyPr wrap="square" lIns="0" tIns="0" rIns="0" bIns="0" rtlCol="0"/>
            <a:lstStyle/>
            <a:p>
              <a:endParaRPr sz="1600">
                <a:latin typeface="Grammarsaurus" pitchFamily="2" charset="0"/>
              </a:endParaRPr>
            </a:p>
          </p:txBody>
        </p:sp>
        <p:sp>
          <p:nvSpPr>
            <p:cNvPr id="17" name="object 17"/>
            <p:cNvSpPr/>
            <p:nvPr/>
          </p:nvSpPr>
          <p:spPr>
            <a:xfrm>
              <a:off x="4666909" y="3362528"/>
              <a:ext cx="410209" cy="656590"/>
            </a:xfrm>
            <a:custGeom>
              <a:avLst/>
              <a:gdLst/>
              <a:ahLst/>
              <a:cxnLst/>
              <a:rect l="l" t="t" r="r" b="b"/>
              <a:pathLst>
                <a:path w="410210" h="656589">
                  <a:moveTo>
                    <a:pt x="125563" y="0"/>
                  </a:moveTo>
                  <a:lnTo>
                    <a:pt x="102017" y="0"/>
                  </a:lnTo>
                  <a:lnTo>
                    <a:pt x="102017" y="362898"/>
                  </a:lnTo>
                  <a:lnTo>
                    <a:pt x="43280" y="362898"/>
                  </a:lnTo>
                  <a:lnTo>
                    <a:pt x="3351" y="392502"/>
                  </a:lnTo>
                  <a:lnTo>
                    <a:pt x="0" y="406255"/>
                  </a:lnTo>
                  <a:lnTo>
                    <a:pt x="58" y="409536"/>
                  </a:lnTo>
                  <a:lnTo>
                    <a:pt x="171" y="415935"/>
                  </a:lnTo>
                  <a:lnTo>
                    <a:pt x="173163" y="640622"/>
                  </a:lnTo>
                  <a:lnTo>
                    <a:pt x="204938" y="656167"/>
                  </a:lnTo>
                  <a:lnTo>
                    <a:pt x="213807" y="655127"/>
                  </a:lnTo>
                  <a:lnTo>
                    <a:pt x="222243" y="652099"/>
                  </a:lnTo>
                  <a:lnTo>
                    <a:pt x="229968" y="647219"/>
                  </a:lnTo>
                  <a:lnTo>
                    <a:pt x="236701" y="640622"/>
                  </a:lnTo>
                  <a:lnTo>
                    <a:pt x="245851" y="629585"/>
                  </a:lnTo>
                  <a:lnTo>
                    <a:pt x="199350" y="629585"/>
                  </a:lnTo>
                  <a:lnTo>
                    <a:pt x="194168" y="627045"/>
                  </a:lnTo>
                  <a:lnTo>
                    <a:pt x="28700" y="427465"/>
                  </a:lnTo>
                  <a:lnTo>
                    <a:pt x="25282" y="422003"/>
                  </a:lnTo>
                  <a:lnTo>
                    <a:pt x="23493" y="415935"/>
                  </a:lnTo>
                  <a:lnTo>
                    <a:pt x="23371" y="409536"/>
                  </a:lnTo>
                  <a:lnTo>
                    <a:pt x="24954" y="403081"/>
                  </a:lnTo>
                  <a:lnTo>
                    <a:pt x="28218" y="394572"/>
                  </a:lnTo>
                  <a:lnTo>
                    <a:pt x="35076" y="389492"/>
                  </a:lnTo>
                  <a:lnTo>
                    <a:pt x="120293" y="389492"/>
                  </a:lnTo>
                  <a:lnTo>
                    <a:pt x="125563" y="383536"/>
                  </a:lnTo>
                  <a:lnTo>
                    <a:pt x="125563" y="0"/>
                  </a:lnTo>
                  <a:close/>
                </a:path>
                <a:path w="410210" h="656589">
                  <a:moveTo>
                    <a:pt x="307846" y="0"/>
                  </a:moveTo>
                  <a:lnTo>
                    <a:pt x="284300" y="0"/>
                  </a:lnTo>
                  <a:lnTo>
                    <a:pt x="284300" y="383536"/>
                  </a:lnTo>
                  <a:lnTo>
                    <a:pt x="289571" y="389492"/>
                  </a:lnTo>
                  <a:lnTo>
                    <a:pt x="374801" y="389492"/>
                  </a:lnTo>
                  <a:lnTo>
                    <a:pt x="381651" y="394572"/>
                  </a:lnTo>
                  <a:lnTo>
                    <a:pt x="384922" y="403081"/>
                  </a:lnTo>
                  <a:lnTo>
                    <a:pt x="386496" y="409536"/>
                  </a:lnTo>
                  <a:lnTo>
                    <a:pt x="386367" y="415935"/>
                  </a:lnTo>
                  <a:lnTo>
                    <a:pt x="384576" y="422003"/>
                  </a:lnTo>
                  <a:lnTo>
                    <a:pt x="381163" y="427465"/>
                  </a:lnTo>
                  <a:lnTo>
                    <a:pt x="215695" y="627045"/>
                  </a:lnTo>
                  <a:lnTo>
                    <a:pt x="210513" y="629585"/>
                  </a:lnTo>
                  <a:lnTo>
                    <a:pt x="245851" y="629585"/>
                  </a:lnTo>
                  <a:lnTo>
                    <a:pt x="398359" y="445639"/>
                  </a:lnTo>
                  <a:lnTo>
                    <a:pt x="409836" y="406255"/>
                  </a:lnTo>
                  <a:lnTo>
                    <a:pt x="406512" y="392502"/>
                  </a:lnTo>
                  <a:lnTo>
                    <a:pt x="399793" y="380172"/>
                  </a:lnTo>
                  <a:lnTo>
                    <a:pt x="390525" y="370852"/>
                  </a:lnTo>
                  <a:lnTo>
                    <a:pt x="379268" y="364956"/>
                  </a:lnTo>
                  <a:lnTo>
                    <a:pt x="366584" y="362898"/>
                  </a:lnTo>
                  <a:lnTo>
                    <a:pt x="307846" y="362898"/>
                  </a:lnTo>
                  <a:lnTo>
                    <a:pt x="307846" y="0"/>
                  </a:lnTo>
                  <a:close/>
                </a:path>
              </a:pathLst>
            </a:custGeom>
            <a:solidFill>
              <a:srgbClr val="3D3D3D"/>
            </a:solidFill>
          </p:spPr>
          <p:txBody>
            <a:bodyPr wrap="square" lIns="0" tIns="0" rIns="0" bIns="0" rtlCol="0"/>
            <a:lstStyle/>
            <a:p>
              <a:endParaRPr sz="1600">
                <a:latin typeface="Grammarsaurus" pitchFamily="2" charset="0"/>
              </a:endParaRPr>
            </a:p>
          </p:txBody>
        </p:sp>
        <p:sp>
          <p:nvSpPr>
            <p:cNvPr id="18" name="object 18"/>
            <p:cNvSpPr/>
            <p:nvPr/>
          </p:nvSpPr>
          <p:spPr>
            <a:xfrm>
              <a:off x="4780701" y="3089173"/>
              <a:ext cx="182880" cy="649605"/>
            </a:xfrm>
            <a:custGeom>
              <a:avLst/>
              <a:gdLst/>
              <a:ahLst/>
              <a:cxnLst/>
              <a:rect l="l" t="t" r="r" b="b"/>
              <a:pathLst>
                <a:path w="182879" h="649604">
                  <a:moveTo>
                    <a:pt x="150533" y="0"/>
                  </a:moveTo>
                  <a:lnTo>
                    <a:pt x="31750" y="0"/>
                  </a:lnTo>
                  <a:lnTo>
                    <a:pt x="19389" y="3575"/>
                  </a:lnTo>
                  <a:lnTo>
                    <a:pt x="9297" y="13328"/>
                  </a:lnTo>
                  <a:lnTo>
                    <a:pt x="2494" y="27796"/>
                  </a:lnTo>
                  <a:lnTo>
                    <a:pt x="0" y="45516"/>
                  </a:lnTo>
                  <a:lnTo>
                    <a:pt x="0" y="649465"/>
                  </a:lnTo>
                  <a:lnTo>
                    <a:pt x="182283" y="649465"/>
                  </a:lnTo>
                  <a:lnTo>
                    <a:pt x="182283" y="45516"/>
                  </a:lnTo>
                  <a:lnTo>
                    <a:pt x="179788" y="27801"/>
                  </a:lnTo>
                  <a:lnTo>
                    <a:pt x="172985" y="13333"/>
                  </a:lnTo>
                  <a:lnTo>
                    <a:pt x="162893" y="3577"/>
                  </a:lnTo>
                  <a:lnTo>
                    <a:pt x="150533" y="0"/>
                  </a:lnTo>
                  <a:close/>
                </a:path>
              </a:pathLst>
            </a:custGeom>
            <a:solidFill>
              <a:srgbClr val="1669AC"/>
            </a:solidFill>
          </p:spPr>
          <p:txBody>
            <a:bodyPr wrap="square" lIns="0" tIns="0" rIns="0" bIns="0" rtlCol="0"/>
            <a:lstStyle/>
            <a:p>
              <a:endParaRPr sz="1600">
                <a:latin typeface="Grammarsaurus" pitchFamily="2" charset="0"/>
              </a:endParaRPr>
            </a:p>
          </p:txBody>
        </p:sp>
        <p:sp>
          <p:nvSpPr>
            <p:cNvPr id="19" name="object 19"/>
            <p:cNvSpPr/>
            <p:nvPr/>
          </p:nvSpPr>
          <p:spPr>
            <a:xfrm>
              <a:off x="4768927" y="3072287"/>
              <a:ext cx="206375" cy="666750"/>
            </a:xfrm>
            <a:custGeom>
              <a:avLst/>
              <a:gdLst/>
              <a:ahLst/>
              <a:cxnLst/>
              <a:rect l="l" t="t" r="r" b="b"/>
              <a:pathLst>
                <a:path w="206375" h="666750">
                  <a:moveTo>
                    <a:pt x="162305" y="0"/>
                  </a:moveTo>
                  <a:lnTo>
                    <a:pt x="43522" y="0"/>
                  </a:lnTo>
                  <a:lnTo>
                    <a:pt x="26601" y="4913"/>
                  </a:lnTo>
                  <a:lnTo>
                    <a:pt x="12765" y="18302"/>
                  </a:lnTo>
                  <a:lnTo>
                    <a:pt x="3426" y="38142"/>
                  </a:lnTo>
                  <a:lnTo>
                    <a:pt x="0" y="62407"/>
                  </a:lnTo>
                  <a:lnTo>
                    <a:pt x="0" y="666351"/>
                  </a:lnTo>
                  <a:lnTo>
                    <a:pt x="23545" y="666351"/>
                  </a:lnTo>
                  <a:lnTo>
                    <a:pt x="23545" y="62407"/>
                  </a:lnTo>
                  <a:lnTo>
                    <a:pt x="25118" y="51265"/>
                  </a:lnTo>
                  <a:lnTo>
                    <a:pt x="29405" y="42157"/>
                  </a:lnTo>
                  <a:lnTo>
                    <a:pt x="35756" y="36011"/>
                  </a:lnTo>
                  <a:lnTo>
                    <a:pt x="43522" y="33756"/>
                  </a:lnTo>
                  <a:lnTo>
                    <a:pt x="200340" y="33756"/>
                  </a:lnTo>
                  <a:lnTo>
                    <a:pt x="193068" y="18302"/>
                  </a:lnTo>
                  <a:lnTo>
                    <a:pt x="179232" y="4913"/>
                  </a:lnTo>
                  <a:lnTo>
                    <a:pt x="162305" y="0"/>
                  </a:lnTo>
                  <a:close/>
                </a:path>
                <a:path w="206375" h="666750">
                  <a:moveTo>
                    <a:pt x="200340" y="33756"/>
                  </a:moveTo>
                  <a:lnTo>
                    <a:pt x="162305" y="33756"/>
                  </a:lnTo>
                  <a:lnTo>
                    <a:pt x="170078" y="36011"/>
                  </a:lnTo>
                  <a:lnTo>
                    <a:pt x="176428" y="42157"/>
                  </a:lnTo>
                  <a:lnTo>
                    <a:pt x="180711" y="51265"/>
                  </a:lnTo>
                  <a:lnTo>
                    <a:pt x="182283" y="62407"/>
                  </a:lnTo>
                  <a:lnTo>
                    <a:pt x="182283" y="666351"/>
                  </a:lnTo>
                  <a:lnTo>
                    <a:pt x="205828" y="666351"/>
                  </a:lnTo>
                  <a:lnTo>
                    <a:pt x="205828" y="62407"/>
                  </a:lnTo>
                  <a:lnTo>
                    <a:pt x="202403" y="38142"/>
                  </a:lnTo>
                  <a:lnTo>
                    <a:pt x="200340" y="33756"/>
                  </a:lnTo>
                  <a:close/>
                </a:path>
              </a:pathLst>
            </a:custGeom>
            <a:solidFill>
              <a:srgbClr val="3D3D3D"/>
            </a:solidFill>
          </p:spPr>
          <p:txBody>
            <a:bodyPr wrap="square" lIns="0" tIns="0" rIns="0" bIns="0" rtlCol="0"/>
            <a:lstStyle/>
            <a:p>
              <a:endParaRPr sz="1600">
                <a:latin typeface="Grammarsaurus" pitchFamily="2" charset="0"/>
              </a:endParaRPr>
            </a:p>
          </p:txBody>
        </p:sp>
        <p:sp>
          <p:nvSpPr>
            <p:cNvPr id="20" name="object 20"/>
            <p:cNvSpPr/>
            <p:nvPr/>
          </p:nvSpPr>
          <p:spPr>
            <a:xfrm>
              <a:off x="4780701" y="2611007"/>
              <a:ext cx="182880" cy="649605"/>
            </a:xfrm>
            <a:custGeom>
              <a:avLst/>
              <a:gdLst/>
              <a:ahLst/>
              <a:cxnLst/>
              <a:rect l="l" t="t" r="r" b="b"/>
              <a:pathLst>
                <a:path w="182879" h="649604">
                  <a:moveTo>
                    <a:pt x="150533" y="0"/>
                  </a:moveTo>
                  <a:lnTo>
                    <a:pt x="31750" y="0"/>
                  </a:lnTo>
                  <a:lnTo>
                    <a:pt x="19389" y="3575"/>
                  </a:lnTo>
                  <a:lnTo>
                    <a:pt x="9297" y="13328"/>
                  </a:lnTo>
                  <a:lnTo>
                    <a:pt x="2494" y="27796"/>
                  </a:lnTo>
                  <a:lnTo>
                    <a:pt x="0" y="45516"/>
                  </a:lnTo>
                  <a:lnTo>
                    <a:pt x="0" y="649464"/>
                  </a:lnTo>
                  <a:lnTo>
                    <a:pt x="182283" y="649464"/>
                  </a:lnTo>
                  <a:lnTo>
                    <a:pt x="182283" y="45516"/>
                  </a:lnTo>
                  <a:lnTo>
                    <a:pt x="179788" y="27801"/>
                  </a:lnTo>
                  <a:lnTo>
                    <a:pt x="172985" y="13333"/>
                  </a:lnTo>
                  <a:lnTo>
                    <a:pt x="162893" y="3577"/>
                  </a:lnTo>
                  <a:lnTo>
                    <a:pt x="150533" y="0"/>
                  </a:lnTo>
                  <a:close/>
                </a:path>
              </a:pathLst>
            </a:custGeom>
            <a:solidFill>
              <a:srgbClr val="1669AC"/>
            </a:solidFill>
          </p:spPr>
          <p:txBody>
            <a:bodyPr wrap="square" lIns="0" tIns="0" rIns="0" bIns="0" rtlCol="0"/>
            <a:lstStyle/>
            <a:p>
              <a:endParaRPr sz="1600">
                <a:latin typeface="Grammarsaurus" pitchFamily="2" charset="0"/>
              </a:endParaRPr>
            </a:p>
          </p:txBody>
        </p:sp>
        <p:sp>
          <p:nvSpPr>
            <p:cNvPr id="21" name="object 21"/>
            <p:cNvSpPr/>
            <p:nvPr/>
          </p:nvSpPr>
          <p:spPr>
            <a:xfrm>
              <a:off x="4768927" y="2594120"/>
              <a:ext cx="206375" cy="666750"/>
            </a:xfrm>
            <a:custGeom>
              <a:avLst/>
              <a:gdLst/>
              <a:ahLst/>
              <a:cxnLst/>
              <a:rect l="l" t="t" r="r" b="b"/>
              <a:pathLst>
                <a:path w="206375" h="666750">
                  <a:moveTo>
                    <a:pt x="162305" y="0"/>
                  </a:moveTo>
                  <a:lnTo>
                    <a:pt x="43522" y="0"/>
                  </a:lnTo>
                  <a:lnTo>
                    <a:pt x="26601" y="4913"/>
                  </a:lnTo>
                  <a:lnTo>
                    <a:pt x="12765" y="18302"/>
                  </a:lnTo>
                  <a:lnTo>
                    <a:pt x="3426" y="38142"/>
                  </a:lnTo>
                  <a:lnTo>
                    <a:pt x="0" y="62407"/>
                  </a:lnTo>
                  <a:lnTo>
                    <a:pt x="0" y="666349"/>
                  </a:lnTo>
                  <a:lnTo>
                    <a:pt x="23545" y="666349"/>
                  </a:lnTo>
                  <a:lnTo>
                    <a:pt x="23545" y="62407"/>
                  </a:lnTo>
                  <a:lnTo>
                    <a:pt x="25118" y="51265"/>
                  </a:lnTo>
                  <a:lnTo>
                    <a:pt x="29405" y="42157"/>
                  </a:lnTo>
                  <a:lnTo>
                    <a:pt x="35756" y="36011"/>
                  </a:lnTo>
                  <a:lnTo>
                    <a:pt x="43522" y="33756"/>
                  </a:lnTo>
                  <a:lnTo>
                    <a:pt x="200340" y="33756"/>
                  </a:lnTo>
                  <a:lnTo>
                    <a:pt x="193068" y="18302"/>
                  </a:lnTo>
                  <a:lnTo>
                    <a:pt x="179232" y="4913"/>
                  </a:lnTo>
                  <a:lnTo>
                    <a:pt x="162305" y="0"/>
                  </a:lnTo>
                  <a:close/>
                </a:path>
                <a:path w="206375" h="666750">
                  <a:moveTo>
                    <a:pt x="200340" y="33756"/>
                  </a:moveTo>
                  <a:lnTo>
                    <a:pt x="162305" y="33756"/>
                  </a:lnTo>
                  <a:lnTo>
                    <a:pt x="170078" y="36011"/>
                  </a:lnTo>
                  <a:lnTo>
                    <a:pt x="176428" y="42157"/>
                  </a:lnTo>
                  <a:lnTo>
                    <a:pt x="180711" y="51265"/>
                  </a:lnTo>
                  <a:lnTo>
                    <a:pt x="182283" y="62407"/>
                  </a:lnTo>
                  <a:lnTo>
                    <a:pt x="182283" y="666349"/>
                  </a:lnTo>
                  <a:lnTo>
                    <a:pt x="205828" y="666349"/>
                  </a:lnTo>
                  <a:lnTo>
                    <a:pt x="205828" y="62407"/>
                  </a:lnTo>
                  <a:lnTo>
                    <a:pt x="202403" y="38142"/>
                  </a:lnTo>
                  <a:lnTo>
                    <a:pt x="200340" y="33756"/>
                  </a:lnTo>
                  <a:close/>
                </a:path>
              </a:pathLst>
            </a:custGeom>
            <a:solidFill>
              <a:srgbClr val="3D3D3D"/>
            </a:solidFill>
          </p:spPr>
          <p:txBody>
            <a:bodyPr wrap="square" lIns="0" tIns="0" rIns="0" bIns="0" rtlCol="0"/>
            <a:lstStyle/>
            <a:p>
              <a:endParaRPr sz="1600">
                <a:latin typeface="Grammarsaurus" pitchFamily="2" charset="0"/>
              </a:endParaRPr>
            </a:p>
          </p:txBody>
        </p:sp>
        <p:sp>
          <p:nvSpPr>
            <p:cNvPr id="22" name="object 22"/>
            <p:cNvSpPr/>
            <p:nvPr/>
          </p:nvSpPr>
          <p:spPr>
            <a:xfrm>
              <a:off x="2318351" y="5385051"/>
              <a:ext cx="7555865" cy="915035"/>
            </a:xfrm>
            <a:custGeom>
              <a:avLst/>
              <a:gdLst/>
              <a:ahLst/>
              <a:cxnLst/>
              <a:rect l="l" t="t" r="r" b="b"/>
              <a:pathLst>
                <a:path w="7555865" h="915035">
                  <a:moveTo>
                    <a:pt x="7427302" y="0"/>
                  </a:moveTo>
                  <a:lnTo>
                    <a:pt x="127990" y="0"/>
                  </a:lnTo>
                  <a:lnTo>
                    <a:pt x="78170" y="10057"/>
                  </a:lnTo>
                  <a:lnTo>
                    <a:pt x="37487" y="37485"/>
                  </a:lnTo>
                  <a:lnTo>
                    <a:pt x="10058" y="78165"/>
                  </a:lnTo>
                  <a:lnTo>
                    <a:pt x="0" y="127977"/>
                  </a:lnTo>
                  <a:lnTo>
                    <a:pt x="0" y="786650"/>
                  </a:lnTo>
                  <a:lnTo>
                    <a:pt x="10058" y="836470"/>
                  </a:lnTo>
                  <a:lnTo>
                    <a:pt x="37487" y="877154"/>
                  </a:lnTo>
                  <a:lnTo>
                    <a:pt x="78170" y="904583"/>
                  </a:lnTo>
                  <a:lnTo>
                    <a:pt x="127990" y="914641"/>
                  </a:lnTo>
                  <a:lnTo>
                    <a:pt x="7427302" y="914641"/>
                  </a:lnTo>
                  <a:lnTo>
                    <a:pt x="7477123" y="904583"/>
                  </a:lnTo>
                  <a:lnTo>
                    <a:pt x="7517806" y="877154"/>
                  </a:lnTo>
                  <a:lnTo>
                    <a:pt x="7545235" y="836470"/>
                  </a:lnTo>
                  <a:lnTo>
                    <a:pt x="7555293" y="786650"/>
                  </a:lnTo>
                  <a:lnTo>
                    <a:pt x="7555293" y="127977"/>
                  </a:lnTo>
                  <a:lnTo>
                    <a:pt x="7545235" y="78165"/>
                  </a:lnTo>
                  <a:lnTo>
                    <a:pt x="7517806" y="37485"/>
                  </a:lnTo>
                  <a:lnTo>
                    <a:pt x="7477123" y="10057"/>
                  </a:lnTo>
                  <a:lnTo>
                    <a:pt x="7427302" y="0"/>
                  </a:lnTo>
                  <a:close/>
                </a:path>
              </a:pathLst>
            </a:custGeom>
            <a:solidFill>
              <a:srgbClr val="F5F5F5"/>
            </a:solidFill>
          </p:spPr>
          <p:txBody>
            <a:bodyPr wrap="square" lIns="0" tIns="0" rIns="0" bIns="0" rtlCol="0"/>
            <a:lstStyle/>
            <a:p>
              <a:endParaRPr sz="1600">
                <a:latin typeface="Grammarsaurus" pitchFamily="2" charset="0"/>
              </a:endParaRPr>
            </a:p>
          </p:txBody>
        </p:sp>
        <p:sp>
          <p:nvSpPr>
            <p:cNvPr id="23" name="object 23"/>
            <p:cNvSpPr/>
            <p:nvPr/>
          </p:nvSpPr>
          <p:spPr>
            <a:xfrm>
              <a:off x="2318351" y="5385051"/>
              <a:ext cx="7555865" cy="915035"/>
            </a:xfrm>
            <a:custGeom>
              <a:avLst/>
              <a:gdLst/>
              <a:ahLst/>
              <a:cxnLst/>
              <a:rect l="l" t="t" r="r" b="b"/>
              <a:pathLst>
                <a:path w="7555865" h="915035">
                  <a:moveTo>
                    <a:pt x="127990" y="914641"/>
                  </a:moveTo>
                  <a:lnTo>
                    <a:pt x="7427302" y="914641"/>
                  </a:lnTo>
                  <a:lnTo>
                    <a:pt x="7477123" y="904583"/>
                  </a:lnTo>
                  <a:lnTo>
                    <a:pt x="7517806" y="877154"/>
                  </a:lnTo>
                  <a:lnTo>
                    <a:pt x="7545235" y="836470"/>
                  </a:lnTo>
                  <a:lnTo>
                    <a:pt x="7555293" y="786650"/>
                  </a:lnTo>
                  <a:lnTo>
                    <a:pt x="7555293" y="127977"/>
                  </a:lnTo>
                  <a:lnTo>
                    <a:pt x="7545235" y="78165"/>
                  </a:lnTo>
                  <a:lnTo>
                    <a:pt x="7517806" y="37485"/>
                  </a:lnTo>
                  <a:lnTo>
                    <a:pt x="7477123" y="10057"/>
                  </a:lnTo>
                  <a:lnTo>
                    <a:pt x="7427302" y="0"/>
                  </a:lnTo>
                  <a:lnTo>
                    <a:pt x="127990" y="0"/>
                  </a:lnTo>
                  <a:lnTo>
                    <a:pt x="78170" y="10057"/>
                  </a:lnTo>
                  <a:lnTo>
                    <a:pt x="37487" y="37485"/>
                  </a:lnTo>
                  <a:lnTo>
                    <a:pt x="10058" y="78165"/>
                  </a:lnTo>
                  <a:lnTo>
                    <a:pt x="0" y="127977"/>
                  </a:lnTo>
                  <a:lnTo>
                    <a:pt x="0" y="786650"/>
                  </a:lnTo>
                  <a:lnTo>
                    <a:pt x="10058" y="836470"/>
                  </a:lnTo>
                  <a:lnTo>
                    <a:pt x="37487" y="877154"/>
                  </a:lnTo>
                  <a:lnTo>
                    <a:pt x="78170" y="904583"/>
                  </a:lnTo>
                  <a:lnTo>
                    <a:pt x="127990" y="914641"/>
                  </a:lnTo>
                  <a:close/>
                </a:path>
              </a:pathLst>
            </a:custGeom>
            <a:ln w="12700">
              <a:solidFill>
                <a:srgbClr val="111111"/>
              </a:solidFill>
            </a:ln>
          </p:spPr>
          <p:txBody>
            <a:bodyPr wrap="square" lIns="0" tIns="0" rIns="0" bIns="0" rtlCol="0"/>
            <a:lstStyle/>
            <a:p>
              <a:endParaRPr sz="1600">
                <a:latin typeface="Grammarsaurus" pitchFamily="2" charset="0"/>
              </a:endParaRPr>
            </a:p>
          </p:txBody>
        </p:sp>
        <p:sp>
          <p:nvSpPr>
            <p:cNvPr id="24" name="object 24"/>
            <p:cNvSpPr/>
            <p:nvPr/>
          </p:nvSpPr>
          <p:spPr>
            <a:xfrm>
              <a:off x="2570548" y="5189954"/>
              <a:ext cx="1654175" cy="321310"/>
            </a:xfrm>
            <a:custGeom>
              <a:avLst/>
              <a:gdLst/>
              <a:ahLst/>
              <a:cxnLst/>
              <a:rect l="l" t="t" r="r" b="b"/>
              <a:pathLst>
                <a:path w="1654175" h="321310">
                  <a:moveTo>
                    <a:pt x="1583626" y="0"/>
                  </a:moveTo>
                  <a:lnTo>
                    <a:pt x="69989" y="0"/>
                  </a:lnTo>
                  <a:lnTo>
                    <a:pt x="42744" y="5501"/>
                  </a:lnTo>
                  <a:lnTo>
                    <a:pt x="20497" y="20504"/>
                  </a:lnTo>
                  <a:lnTo>
                    <a:pt x="5499" y="42755"/>
                  </a:lnTo>
                  <a:lnTo>
                    <a:pt x="0" y="70002"/>
                  </a:lnTo>
                  <a:lnTo>
                    <a:pt x="0" y="251231"/>
                  </a:lnTo>
                  <a:lnTo>
                    <a:pt x="5499" y="278476"/>
                  </a:lnTo>
                  <a:lnTo>
                    <a:pt x="20497" y="300723"/>
                  </a:lnTo>
                  <a:lnTo>
                    <a:pt x="42744" y="315721"/>
                  </a:lnTo>
                  <a:lnTo>
                    <a:pt x="69989" y="321221"/>
                  </a:lnTo>
                  <a:lnTo>
                    <a:pt x="1583626" y="321221"/>
                  </a:lnTo>
                  <a:lnTo>
                    <a:pt x="1610871" y="315721"/>
                  </a:lnTo>
                  <a:lnTo>
                    <a:pt x="1633118" y="300723"/>
                  </a:lnTo>
                  <a:lnTo>
                    <a:pt x="1648116" y="278476"/>
                  </a:lnTo>
                  <a:lnTo>
                    <a:pt x="1653616" y="251231"/>
                  </a:lnTo>
                  <a:lnTo>
                    <a:pt x="1653616" y="70002"/>
                  </a:lnTo>
                  <a:lnTo>
                    <a:pt x="1648116" y="42755"/>
                  </a:lnTo>
                  <a:lnTo>
                    <a:pt x="1633118" y="20504"/>
                  </a:lnTo>
                  <a:lnTo>
                    <a:pt x="1610871" y="5501"/>
                  </a:lnTo>
                  <a:lnTo>
                    <a:pt x="1583626" y="0"/>
                  </a:lnTo>
                  <a:close/>
                </a:path>
              </a:pathLst>
            </a:custGeom>
            <a:solidFill>
              <a:srgbClr val="B1E2F9"/>
            </a:solidFill>
          </p:spPr>
          <p:txBody>
            <a:bodyPr wrap="square" lIns="0" tIns="0" rIns="0" bIns="0" rtlCol="0"/>
            <a:lstStyle/>
            <a:p>
              <a:endParaRPr sz="1600">
                <a:latin typeface="Grammarsaurus" pitchFamily="2" charset="0"/>
              </a:endParaRPr>
            </a:p>
          </p:txBody>
        </p:sp>
        <p:sp>
          <p:nvSpPr>
            <p:cNvPr id="25" name="object 25"/>
            <p:cNvSpPr/>
            <p:nvPr/>
          </p:nvSpPr>
          <p:spPr>
            <a:xfrm>
              <a:off x="2570548" y="5189954"/>
              <a:ext cx="1654175" cy="321310"/>
            </a:xfrm>
            <a:custGeom>
              <a:avLst/>
              <a:gdLst/>
              <a:ahLst/>
              <a:cxnLst/>
              <a:rect l="l" t="t" r="r" b="b"/>
              <a:pathLst>
                <a:path w="1654175" h="321310">
                  <a:moveTo>
                    <a:pt x="1583626" y="321221"/>
                  </a:moveTo>
                  <a:lnTo>
                    <a:pt x="69989" y="321221"/>
                  </a:lnTo>
                  <a:lnTo>
                    <a:pt x="42744" y="315721"/>
                  </a:lnTo>
                  <a:lnTo>
                    <a:pt x="20497" y="300723"/>
                  </a:lnTo>
                  <a:lnTo>
                    <a:pt x="5499" y="278476"/>
                  </a:lnTo>
                  <a:lnTo>
                    <a:pt x="0" y="251231"/>
                  </a:lnTo>
                  <a:lnTo>
                    <a:pt x="0" y="70002"/>
                  </a:lnTo>
                  <a:lnTo>
                    <a:pt x="5499" y="42755"/>
                  </a:lnTo>
                  <a:lnTo>
                    <a:pt x="20497" y="20504"/>
                  </a:lnTo>
                  <a:lnTo>
                    <a:pt x="42744" y="5501"/>
                  </a:lnTo>
                  <a:lnTo>
                    <a:pt x="69989" y="0"/>
                  </a:lnTo>
                  <a:lnTo>
                    <a:pt x="1583626" y="0"/>
                  </a:lnTo>
                  <a:lnTo>
                    <a:pt x="1610871" y="5501"/>
                  </a:lnTo>
                  <a:lnTo>
                    <a:pt x="1633118" y="20504"/>
                  </a:lnTo>
                  <a:lnTo>
                    <a:pt x="1648116" y="42755"/>
                  </a:lnTo>
                  <a:lnTo>
                    <a:pt x="1653616" y="70002"/>
                  </a:lnTo>
                  <a:lnTo>
                    <a:pt x="1653616" y="251231"/>
                  </a:lnTo>
                  <a:lnTo>
                    <a:pt x="1648116" y="278476"/>
                  </a:lnTo>
                  <a:lnTo>
                    <a:pt x="1633118" y="300723"/>
                  </a:lnTo>
                  <a:lnTo>
                    <a:pt x="1610871" y="315721"/>
                  </a:lnTo>
                  <a:lnTo>
                    <a:pt x="1583626" y="321221"/>
                  </a:lnTo>
                  <a:close/>
                </a:path>
              </a:pathLst>
            </a:custGeom>
            <a:ln w="12699">
              <a:solidFill>
                <a:srgbClr val="111111"/>
              </a:solidFill>
            </a:ln>
          </p:spPr>
          <p:txBody>
            <a:bodyPr wrap="square" lIns="0" tIns="0" rIns="0" bIns="0" rtlCol="0"/>
            <a:lstStyle/>
            <a:p>
              <a:endParaRPr sz="1600">
                <a:latin typeface="Grammarsaurus" pitchFamily="2" charset="0"/>
              </a:endParaRPr>
            </a:p>
          </p:txBody>
        </p:sp>
      </p:grpSp>
      <p:sp>
        <p:nvSpPr>
          <p:cNvPr id="26" name="object 26"/>
          <p:cNvSpPr txBox="1"/>
          <p:nvPr/>
        </p:nvSpPr>
        <p:spPr>
          <a:xfrm>
            <a:off x="304800" y="4276130"/>
            <a:ext cx="11568508" cy="579646"/>
          </a:xfrm>
          <a:prstGeom prst="rect">
            <a:avLst/>
          </a:prstGeom>
        </p:spPr>
        <p:txBody>
          <a:bodyPr vert="horz" wrap="square" lIns="0" tIns="12700" rIns="0" bIns="0" rtlCol="0">
            <a:spAutoFit/>
          </a:bodyPr>
          <a:lstStyle/>
          <a:p>
            <a:pPr algn="ctr">
              <a:lnSpc>
                <a:spcPct val="100000"/>
              </a:lnSpc>
              <a:spcBef>
                <a:spcPts val="100"/>
              </a:spcBef>
            </a:pPr>
            <a:r>
              <a:rPr dirty="0">
                <a:solidFill>
                  <a:srgbClr val="1B283D"/>
                </a:solidFill>
                <a:latin typeface="Grammarsaurus" pitchFamily="2" charset="0"/>
                <a:cs typeface="Arial MT"/>
              </a:rPr>
              <a:t>Springer can feel the </a:t>
            </a:r>
            <a:r>
              <a:rPr b="1" dirty="0">
                <a:solidFill>
                  <a:srgbClr val="1B283D"/>
                </a:solidFill>
                <a:latin typeface="Grammarsaurus" pitchFamily="2" charset="0"/>
                <a:cs typeface="Arial"/>
              </a:rPr>
              <a:t>force </a:t>
            </a:r>
            <a:r>
              <a:rPr dirty="0">
                <a:solidFill>
                  <a:srgbClr val="1B283D"/>
                </a:solidFill>
                <a:latin typeface="Grammarsaurus" pitchFamily="2" charset="0"/>
                <a:cs typeface="Arial MT"/>
              </a:rPr>
              <a:t>of </a:t>
            </a:r>
            <a:r>
              <a:rPr b="1" dirty="0">
                <a:solidFill>
                  <a:srgbClr val="1B283D"/>
                </a:solidFill>
                <a:latin typeface="Grammarsaurus" pitchFamily="2" charset="0"/>
                <a:cs typeface="Arial"/>
              </a:rPr>
              <a:t>air resistance </a:t>
            </a:r>
            <a:r>
              <a:rPr dirty="0">
                <a:solidFill>
                  <a:srgbClr val="1B283D"/>
                </a:solidFill>
                <a:latin typeface="Grammarsaurus" pitchFamily="2" charset="0"/>
                <a:cs typeface="Arial MT"/>
              </a:rPr>
              <a:t>a</a:t>
            </a:r>
            <a:r>
              <a:rPr lang="en-GB" dirty="0" err="1">
                <a:solidFill>
                  <a:srgbClr val="1B283D"/>
                </a:solidFill>
                <a:latin typeface="Grammarsaurus" pitchFamily="2" charset="0"/>
                <a:cs typeface="Arial MT"/>
              </a:rPr>
              <a:t>ll</a:t>
            </a:r>
            <a:r>
              <a:rPr b="1" dirty="0">
                <a:solidFill>
                  <a:srgbClr val="1B283D"/>
                </a:solidFill>
                <a:latin typeface="Grammarsaurus" pitchFamily="2" charset="0"/>
                <a:cs typeface="Arial"/>
              </a:rPr>
              <a:t> </a:t>
            </a:r>
            <a:r>
              <a:rPr dirty="0">
                <a:solidFill>
                  <a:srgbClr val="1B283D"/>
                </a:solidFill>
                <a:latin typeface="Grammarsaurus" pitchFamily="2" charset="0"/>
                <a:cs typeface="Arial MT"/>
              </a:rPr>
              <a:t>the time, but this is greater when he opens the parachute.</a:t>
            </a:r>
            <a:endParaRPr dirty="0">
              <a:latin typeface="Grammarsaurus" pitchFamily="2" charset="0"/>
              <a:cs typeface="Arial MT"/>
            </a:endParaRPr>
          </a:p>
          <a:p>
            <a:pPr algn="ctr">
              <a:lnSpc>
                <a:spcPct val="100000"/>
              </a:lnSpc>
              <a:spcBef>
                <a:spcPts val="100"/>
              </a:spcBef>
            </a:pPr>
            <a:r>
              <a:rPr dirty="0">
                <a:solidFill>
                  <a:srgbClr val="1B283D"/>
                </a:solidFill>
                <a:latin typeface="Grammarsaurus" pitchFamily="2" charset="0"/>
                <a:cs typeface="Arial MT"/>
              </a:rPr>
              <a:t>It slows down his descent and a</a:t>
            </a:r>
            <a:r>
              <a:rPr lang="en-GB" dirty="0" err="1">
                <a:solidFill>
                  <a:srgbClr val="1B283D"/>
                </a:solidFill>
                <a:latin typeface="Grammarsaurus" pitchFamily="2" charset="0"/>
                <a:cs typeface="Arial MT"/>
              </a:rPr>
              <a:t>ll</a:t>
            </a:r>
            <a:r>
              <a:rPr dirty="0" err="1">
                <a:solidFill>
                  <a:srgbClr val="1B283D"/>
                </a:solidFill>
                <a:latin typeface="Grammarsaurus" pitchFamily="2" charset="0"/>
                <a:cs typeface="Arial MT"/>
              </a:rPr>
              <a:t>ows</a:t>
            </a:r>
            <a:r>
              <a:rPr dirty="0">
                <a:solidFill>
                  <a:srgbClr val="1B283D"/>
                </a:solidFill>
                <a:latin typeface="Grammarsaurus" pitchFamily="2" charset="0"/>
                <a:cs typeface="Arial MT"/>
              </a:rPr>
              <a:t> him to land safely.</a:t>
            </a:r>
            <a:endParaRPr dirty="0">
              <a:latin typeface="Grammarsaurus" pitchFamily="2" charset="0"/>
              <a:cs typeface="Arial MT"/>
            </a:endParaRPr>
          </a:p>
        </p:txBody>
      </p:sp>
      <p:grpSp>
        <p:nvGrpSpPr>
          <p:cNvPr id="27" name="object 27"/>
          <p:cNvGrpSpPr/>
          <p:nvPr/>
        </p:nvGrpSpPr>
        <p:grpSpPr>
          <a:xfrm>
            <a:off x="2570545" y="1760630"/>
            <a:ext cx="2499360" cy="4465320"/>
            <a:chOff x="2570545" y="1760630"/>
            <a:chExt cx="2499360" cy="4465320"/>
          </a:xfrm>
        </p:grpSpPr>
        <p:pic>
          <p:nvPicPr>
            <p:cNvPr id="28" name="object 28"/>
            <p:cNvPicPr/>
            <p:nvPr/>
          </p:nvPicPr>
          <p:blipFill>
            <a:blip r:embed="rId6" cstate="print"/>
            <a:stretch>
              <a:fillRect/>
            </a:stretch>
          </p:blipFill>
          <p:spPr>
            <a:xfrm>
              <a:off x="2570545" y="5577573"/>
              <a:ext cx="648126" cy="648126"/>
            </a:xfrm>
            <a:prstGeom prst="rect">
              <a:avLst/>
            </a:prstGeom>
          </p:spPr>
        </p:pic>
        <p:sp>
          <p:nvSpPr>
            <p:cNvPr id="29" name="object 29"/>
            <p:cNvSpPr/>
            <p:nvPr/>
          </p:nvSpPr>
          <p:spPr>
            <a:xfrm>
              <a:off x="4671495" y="1773923"/>
              <a:ext cx="386715" cy="375920"/>
            </a:xfrm>
            <a:custGeom>
              <a:avLst/>
              <a:gdLst/>
              <a:ahLst/>
              <a:cxnLst/>
              <a:rect l="l" t="t" r="r" b="b"/>
              <a:pathLst>
                <a:path w="386714" h="375919">
                  <a:moveTo>
                    <a:pt x="193119" y="0"/>
                  </a:moveTo>
                  <a:lnTo>
                    <a:pt x="180713" y="2838"/>
                  </a:lnTo>
                  <a:lnTo>
                    <a:pt x="169941" y="11353"/>
                  </a:lnTo>
                  <a:lnTo>
                    <a:pt x="8296" y="206324"/>
                  </a:lnTo>
                  <a:lnTo>
                    <a:pt x="0" y="225416"/>
                  </a:lnTo>
                  <a:lnTo>
                    <a:pt x="2344" y="245092"/>
                  </a:lnTo>
                  <a:lnTo>
                    <a:pt x="13459" y="260475"/>
                  </a:lnTo>
                  <a:lnTo>
                    <a:pt x="31473" y="266687"/>
                  </a:lnTo>
                  <a:lnTo>
                    <a:pt x="101983" y="266687"/>
                  </a:lnTo>
                  <a:lnTo>
                    <a:pt x="101983" y="375348"/>
                  </a:lnTo>
                  <a:lnTo>
                    <a:pt x="284267" y="375348"/>
                  </a:lnTo>
                  <a:lnTo>
                    <a:pt x="284267" y="266687"/>
                  </a:lnTo>
                  <a:lnTo>
                    <a:pt x="354777" y="266687"/>
                  </a:lnTo>
                  <a:lnTo>
                    <a:pt x="372786" y="260475"/>
                  </a:lnTo>
                  <a:lnTo>
                    <a:pt x="383900" y="245092"/>
                  </a:lnTo>
                  <a:lnTo>
                    <a:pt x="386243" y="225416"/>
                  </a:lnTo>
                  <a:lnTo>
                    <a:pt x="377942" y="206324"/>
                  </a:lnTo>
                  <a:lnTo>
                    <a:pt x="216296" y="11353"/>
                  </a:lnTo>
                  <a:lnTo>
                    <a:pt x="205524" y="2838"/>
                  </a:lnTo>
                  <a:lnTo>
                    <a:pt x="193119" y="0"/>
                  </a:lnTo>
                  <a:close/>
                </a:path>
              </a:pathLst>
            </a:custGeom>
            <a:solidFill>
              <a:srgbClr val="EA2C2C"/>
            </a:solidFill>
          </p:spPr>
          <p:txBody>
            <a:bodyPr wrap="square" lIns="0" tIns="0" rIns="0" bIns="0" rtlCol="0"/>
            <a:lstStyle/>
            <a:p>
              <a:endParaRPr sz="1600">
                <a:latin typeface="Grammarsaurus" pitchFamily="2" charset="0"/>
              </a:endParaRPr>
            </a:p>
          </p:txBody>
        </p:sp>
        <p:sp>
          <p:nvSpPr>
            <p:cNvPr id="30" name="object 30"/>
            <p:cNvSpPr/>
            <p:nvPr/>
          </p:nvSpPr>
          <p:spPr>
            <a:xfrm>
              <a:off x="4659683" y="1760630"/>
              <a:ext cx="410209" cy="389255"/>
            </a:xfrm>
            <a:custGeom>
              <a:avLst/>
              <a:gdLst/>
              <a:ahLst/>
              <a:cxnLst/>
              <a:rect l="l" t="t" r="r" b="b"/>
              <a:pathLst>
                <a:path w="410210" h="389255">
                  <a:moveTo>
                    <a:pt x="204938" y="0"/>
                  </a:moveTo>
                  <a:lnTo>
                    <a:pt x="11517" y="210527"/>
                  </a:lnTo>
                  <a:lnTo>
                    <a:pt x="58" y="246635"/>
                  </a:lnTo>
                  <a:lnTo>
                    <a:pt x="0" y="249913"/>
                  </a:lnTo>
                  <a:lnTo>
                    <a:pt x="19339" y="285315"/>
                  </a:lnTo>
                  <a:lnTo>
                    <a:pt x="43280" y="293268"/>
                  </a:lnTo>
                  <a:lnTo>
                    <a:pt x="102017" y="293268"/>
                  </a:lnTo>
                  <a:lnTo>
                    <a:pt x="102017" y="388641"/>
                  </a:lnTo>
                  <a:lnTo>
                    <a:pt x="125563" y="388641"/>
                  </a:lnTo>
                  <a:lnTo>
                    <a:pt x="125563" y="272630"/>
                  </a:lnTo>
                  <a:lnTo>
                    <a:pt x="120293" y="266674"/>
                  </a:lnTo>
                  <a:lnTo>
                    <a:pt x="35076" y="266674"/>
                  </a:lnTo>
                  <a:lnTo>
                    <a:pt x="28218" y="261607"/>
                  </a:lnTo>
                  <a:lnTo>
                    <a:pt x="24954" y="253098"/>
                  </a:lnTo>
                  <a:lnTo>
                    <a:pt x="23371" y="246635"/>
                  </a:lnTo>
                  <a:lnTo>
                    <a:pt x="23493" y="240233"/>
                  </a:lnTo>
                  <a:lnTo>
                    <a:pt x="25282" y="234163"/>
                  </a:lnTo>
                  <a:lnTo>
                    <a:pt x="28700" y="228701"/>
                  </a:lnTo>
                  <a:lnTo>
                    <a:pt x="194168" y="29121"/>
                  </a:lnTo>
                  <a:lnTo>
                    <a:pt x="199350" y="26581"/>
                  </a:lnTo>
                  <a:lnTo>
                    <a:pt x="245841" y="26581"/>
                  </a:lnTo>
                  <a:lnTo>
                    <a:pt x="236701" y="15557"/>
                  </a:lnTo>
                  <a:lnTo>
                    <a:pt x="229968" y="8952"/>
                  </a:lnTo>
                  <a:lnTo>
                    <a:pt x="222243" y="4068"/>
                  </a:lnTo>
                  <a:lnTo>
                    <a:pt x="213807" y="1039"/>
                  </a:lnTo>
                  <a:lnTo>
                    <a:pt x="204938" y="0"/>
                  </a:lnTo>
                  <a:close/>
                </a:path>
                <a:path w="410210" h="389255">
                  <a:moveTo>
                    <a:pt x="245841" y="26581"/>
                  </a:moveTo>
                  <a:lnTo>
                    <a:pt x="210513" y="26581"/>
                  </a:lnTo>
                  <a:lnTo>
                    <a:pt x="215695" y="29121"/>
                  </a:lnTo>
                  <a:lnTo>
                    <a:pt x="381163" y="228701"/>
                  </a:lnTo>
                  <a:lnTo>
                    <a:pt x="384576" y="234163"/>
                  </a:lnTo>
                  <a:lnTo>
                    <a:pt x="386367" y="240233"/>
                  </a:lnTo>
                  <a:lnTo>
                    <a:pt x="386496" y="246635"/>
                  </a:lnTo>
                  <a:lnTo>
                    <a:pt x="384922" y="253098"/>
                  </a:lnTo>
                  <a:lnTo>
                    <a:pt x="381646" y="261607"/>
                  </a:lnTo>
                  <a:lnTo>
                    <a:pt x="374801" y="266674"/>
                  </a:lnTo>
                  <a:lnTo>
                    <a:pt x="289571" y="266674"/>
                  </a:lnTo>
                  <a:lnTo>
                    <a:pt x="284300" y="272630"/>
                  </a:lnTo>
                  <a:lnTo>
                    <a:pt x="284300" y="388641"/>
                  </a:lnTo>
                  <a:lnTo>
                    <a:pt x="307846" y="388641"/>
                  </a:lnTo>
                  <a:lnTo>
                    <a:pt x="307846" y="293268"/>
                  </a:lnTo>
                  <a:lnTo>
                    <a:pt x="366584" y="293268"/>
                  </a:lnTo>
                  <a:lnTo>
                    <a:pt x="406512" y="263664"/>
                  </a:lnTo>
                  <a:lnTo>
                    <a:pt x="409837" y="249913"/>
                  </a:lnTo>
                  <a:lnTo>
                    <a:pt x="409818" y="246635"/>
                  </a:lnTo>
                  <a:lnTo>
                    <a:pt x="409678" y="240233"/>
                  </a:lnTo>
                  <a:lnTo>
                    <a:pt x="409579" y="235705"/>
                  </a:lnTo>
                  <a:lnTo>
                    <a:pt x="405753" y="222572"/>
                  </a:lnTo>
                  <a:lnTo>
                    <a:pt x="405702" y="222395"/>
                  </a:lnTo>
                  <a:lnTo>
                    <a:pt x="398359" y="210527"/>
                  </a:lnTo>
                  <a:lnTo>
                    <a:pt x="245841" y="26581"/>
                  </a:lnTo>
                  <a:close/>
                </a:path>
              </a:pathLst>
            </a:custGeom>
            <a:solidFill>
              <a:srgbClr val="3D3D3D"/>
            </a:solidFill>
          </p:spPr>
          <p:txBody>
            <a:bodyPr wrap="square" lIns="0" tIns="0" rIns="0" bIns="0" rtlCol="0"/>
            <a:lstStyle/>
            <a:p>
              <a:endParaRPr sz="1600">
                <a:latin typeface="Grammarsaurus" pitchFamily="2" charset="0"/>
              </a:endParaRPr>
            </a:p>
          </p:txBody>
        </p:sp>
        <p:pic>
          <p:nvPicPr>
            <p:cNvPr id="31" name="object 31"/>
            <p:cNvPicPr/>
            <p:nvPr/>
          </p:nvPicPr>
          <p:blipFill>
            <a:blip r:embed="rId7" cstate="print"/>
            <a:stretch>
              <a:fillRect/>
            </a:stretch>
          </p:blipFill>
          <p:spPr>
            <a:xfrm>
              <a:off x="4761876" y="2114841"/>
              <a:ext cx="205828" cy="180928"/>
            </a:xfrm>
            <a:prstGeom prst="rect">
              <a:avLst/>
            </a:prstGeom>
          </p:spPr>
        </p:pic>
      </p:grpSp>
      <p:sp>
        <p:nvSpPr>
          <p:cNvPr id="32" name="object 32"/>
          <p:cNvSpPr txBox="1"/>
          <p:nvPr/>
        </p:nvSpPr>
        <p:spPr>
          <a:xfrm>
            <a:off x="10089442" y="2024931"/>
            <a:ext cx="3193521" cy="197490"/>
          </a:xfrm>
          <a:prstGeom prst="rect">
            <a:avLst/>
          </a:prstGeom>
        </p:spPr>
        <p:txBody>
          <a:bodyPr vert="horz" wrap="square" lIns="0" tIns="12700" rIns="0" bIns="0" rtlCol="0">
            <a:spAutoFit/>
          </a:bodyPr>
          <a:lstStyle/>
          <a:p>
            <a:pPr marL="12700">
              <a:lnSpc>
                <a:spcPct val="100000"/>
              </a:lnSpc>
              <a:spcBef>
                <a:spcPts val="100"/>
              </a:spcBef>
            </a:pPr>
            <a:r>
              <a:rPr sz="1200" dirty="0">
                <a:solidFill>
                  <a:srgbClr val="1B283D"/>
                </a:solidFill>
                <a:latin typeface="Grammarsaurus" pitchFamily="2" charset="0"/>
                <a:cs typeface="Arial MT"/>
              </a:rPr>
              <a:t>air resistance</a:t>
            </a:r>
            <a:endParaRPr sz="1200" dirty="0">
              <a:latin typeface="Grammarsaurus" pitchFamily="2" charset="0"/>
              <a:cs typeface="Arial MT"/>
            </a:endParaRPr>
          </a:p>
        </p:txBody>
      </p:sp>
      <p:sp>
        <p:nvSpPr>
          <p:cNvPr id="33" name="object 33"/>
          <p:cNvSpPr txBox="1"/>
          <p:nvPr/>
        </p:nvSpPr>
        <p:spPr>
          <a:xfrm>
            <a:off x="10089442" y="3209790"/>
            <a:ext cx="1783866" cy="197490"/>
          </a:xfrm>
          <a:prstGeom prst="rect">
            <a:avLst/>
          </a:prstGeom>
        </p:spPr>
        <p:txBody>
          <a:bodyPr vert="horz" wrap="square" lIns="0" tIns="12700" rIns="0" bIns="0" rtlCol="0">
            <a:spAutoFit/>
          </a:bodyPr>
          <a:lstStyle/>
          <a:p>
            <a:pPr marL="12700">
              <a:lnSpc>
                <a:spcPct val="100000"/>
              </a:lnSpc>
              <a:spcBef>
                <a:spcPts val="100"/>
              </a:spcBef>
            </a:pPr>
            <a:r>
              <a:rPr sz="1200" dirty="0">
                <a:solidFill>
                  <a:srgbClr val="1B283D"/>
                </a:solidFill>
                <a:latin typeface="Grammarsaurus" pitchFamily="2" charset="0"/>
                <a:cs typeface="Arial MT"/>
              </a:rPr>
              <a:t>gravity</a:t>
            </a:r>
            <a:endParaRPr sz="1200">
              <a:latin typeface="Grammarsaurus" pitchFamily="2" charset="0"/>
              <a:cs typeface="Arial MT"/>
            </a:endParaRPr>
          </a:p>
        </p:txBody>
      </p:sp>
      <p:grpSp>
        <p:nvGrpSpPr>
          <p:cNvPr id="34" name="object 34"/>
          <p:cNvGrpSpPr/>
          <p:nvPr/>
        </p:nvGrpSpPr>
        <p:grpSpPr>
          <a:xfrm>
            <a:off x="9737475" y="1760630"/>
            <a:ext cx="417195" cy="2258060"/>
            <a:chOff x="9737475" y="1760630"/>
            <a:chExt cx="417195" cy="2258060"/>
          </a:xfrm>
        </p:grpSpPr>
        <p:sp>
          <p:nvSpPr>
            <p:cNvPr id="35" name="object 35"/>
            <p:cNvSpPr/>
            <p:nvPr/>
          </p:nvSpPr>
          <p:spPr>
            <a:xfrm>
              <a:off x="9756510" y="3362528"/>
              <a:ext cx="386715" cy="643255"/>
            </a:xfrm>
            <a:custGeom>
              <a:avLst/>
              <a:gdLst/>
              <a:ahLst/>
              <a:cxnLst/>
              <a:rect l="l" t="t" r="r" b="b"/>
              <a:pathLst>
                <a:path w="386715" h="643254">
                  <a:moveTo>
                    <a:pt x="284267" y="0"/>
                  </a:moveTo>
                  <a:lnTo>
                    <a:pt x="101983" y="0"/>
                  </a:lnTo>
                  <a:lnTo>
                    <a:pt x="101983" y="376195"/>
                  </a:lnTo>
                  <a:lnTo>
                    <a:pt x="31473" y="376195"/>
                  </a:lnTo>
                  <a:lnTo>
                    <a:pt x="13459" y="382405"/>
                  </a:lnTo>
                  <a:lnTo>
                    <a:pt x="2344" y="397785"/>
                  </a:lnTo>
                  <a:lnTo>
                    <a:pt x="0" y="417461"/>
                  </a:lnTo>
                  <a:lnTo>
                    <a:pt x="8296" y="436558"/>
                  </a:lnTo>
                  <a:lnTo>
                    <a:pt x="169954" y="631529"/>
                  </a:lnTo>
                  <a:lnTo>
                    <a:pt x="180719" y="640037"/>
                  </a:lnTo>
                  <a:lnTo>
                    <a:pt x="193120" y="642873"/>
                  </a:lnTo>
                  <a:lnTo>
                    <a:pt x="205524" y="640037"/>
                  </a:lnTo>
                  <a:lnTo>
                    <a:pt x="216296" y="631529"/>
                  </a:lnTo>
                  <a:lnTo>
                    <a:pt x="377954" y="436558"/>
                  </a:lnTo>
                  <a:lnTo>
                    <a:pt x="386251" y="417461"/>
                  </a:lnTo>
                  <a:lnTo>
                    <a:pt x="383906" y="397785"/>
                  </a:lnTo>
                  <a:lnTo>
                    <a:pt x="372791" y="382405"/>
                  </a:lnTo>
                  <a:lnTo>
                    <a:pt x="354777" y="376195"/>
                  </a:lnTo>
                  <a:lnTo>
                    <a:pt x="284267" y="376195"/>
                  </a:lnTo>
                  <a:lnTo>
                    <a:pt x="284267" y="0"/>
                  </a:lnTo>
                  <a:close/>
                </a:path>
              </a:pathLst>
            </a:custGeom>
            <a:solidFill>
              <a:srgbClr val="1669AC"/>
            </a:solidFill>
          </p:spPr>
          <p:txBody>
            <a:bodyPr wrap="square" lIns="0" tIns="0" rIns="0" bIns="0" rtlCol="0"/>
            <a:lstStyle/>
            <a:p>
              <a:endParaRPr sz="1600">
                <a:latin typeface="Grammarsaurus" pitchFamily="2" charset="0"/>
              </a:endParaRPr>
            </a:p>
          </p:txBody>
        </p:sp>
        <p:sp>
          <p:nvSpPr>
            <p:cNvPr id="36" name="object 36"/>
            <p:cNvSpPr/>
            <p:nvPr/>
          </p:nvSpPr>
          <p:spPr>
            <a:xfrm>
              <a:off x="9744703" y="3362528"/>
              <a:ext cx="410209" cy="656590"/>
            </a:xfrm>
            <a:custGeom>
              <a:avLst/>
              <a:gdLst/>
              <a:ahLst/>
              <a:cxnLst/>
              <a:rect l="l" t="t" r="r" b="b"/>
              <a:pathLst>
                <a:path w="410209" h="656589">
                  <a:moveTo>
                    <a:pt x="125563" y="0"/>
                  </a:moveTo>
                  <a:lnTo>
                    <a:pt x="102017" y="0"/>
                  </a:lnTo>
                  <a:lnTo>
                    <a:pt x="102017" y="362898"/>
                  </a:lnTo>
                  <a:lnTo>
                    <a:pt x="43280" y="362898"/>
                  </a:lnTo>
                  <a:lnTo>
                    <a:pt x="3351" y="392502"/>
                  </a:lnTo>
                  <a:lnTo>
                    <a:pt x="0" y="406255"/>
                  </a:lnTo>
                  <a:lnTo>
                    <a:pt x="58" y="409536"/>
                  </a:lnTo>
                  <a:lnTo>
                    <a:pt x="173163" y="640622"/>
                  </a:lnTo>
                  <a:lnTo>
                    <a:pt x="204938" y="656167"/>
                  </a:lnTo>
                  <a:lnTo>
                    <a:pt x="213807" y="655127"/>
                  </a:lnTo>
                  <a:lnTo>
                    <a:pt x="222243" y="652099"/>
                  </a:lnTo>
                  <a:lnTo>
                    <a:pt x="229968" y="647219"/>
                  </a:lnTo>
                  <a:lnTo>
                    <a:pt x="236701" y="640622"/>
                  </a:lnTo>
                  <a:lnTo>
                    <a:pt x="245850" y="629585"/>
                  </a:lnTo>
                  <a:lnTo>
                    <a:pt x="199350" y="629585"/>
                  </a:lnTo>
                  <a:lnTo>
                    <a:pt x="194168" y="627045"/>
                  </a:lnTo>
                  <a:lnTo>
                    <a:pt x="28700" y="427465"/>
                  </a:lnTo>
                  <a:lnTo>
                    <a:pt x="25282" y="422003"/>
                  </a:lnTo>
                  <a:lnTo>
                    <a:pt x="23493" y="415935"/>
                  </a:lnTo>
                  <a:lnTo>
                    <a:pt x="23371" y="409536"/>
                  </a:lnTo>
                  <a:lnTo>
                    <a:pt x="24954" y="403081"/>
                  </a:lnTo>
                  <a:lnTo>
                    <a:pt x="28218" y="394572"/>
                  </a:lnTo>
                  <a:lnTo>
                    <a:pt x="35076" y="389492"/>
                  </a:lnTo>
                  <a:lnTo>
                    <a:pt x="120293" y="389492"/>
                  </a:lnTo>
                  <a:lnTo>
                    <a:pt x="125563" y="383536"/>
                  </a:lnTo>
                  <a:lnTo>
                    <a:pt x="125563" y="0"/>
                  </a:lnTo>
                  <a:close/>
                </a:path>
                <a:path w="410209" h="656589">
                  <a:moveTo>
                    <a:pt x="307846" y="0"/>
                  </a:moveTo>
                  <a:lnTo>
                    <a:pt x="284300" y="0"/>
                  </a:lnTo>
                  <a:lnTo>
                    <a:pt x="284300" y="383536"/>
                  </a:lnTo>
                  <a:lnTo>
                    <a:pt x="289571" y="389492"/>
                  </a:lnTo>
                  <a:lnTo>
                    <a:pt x="374801" y="389492"/>
                  </a:lnTo>
                  <a:lnTo>
                    <a:pt x="381651" y="394572"/>
                  </a:lnTo>
                  <a:lnTo>
                    <a:pt x="384922" y="403081"/>
                  </a:lnTo>
                  <a:lnTo>
                    <a:pt x="386496" y="409536"/>
                  </a:lnTo>
                  <a:lnTo>
                    <a:pt x="386367" y="415935"/>
                  </a:lnTo>
                  <a:lnTo>
                    <a:pt x="384576" y="422003"/>
                  </a:lnTo>
                  <a:lnTo>
                    <a:pt x="381163" y="427465"/>
                  </a:lnTo>
                  <a:lnTo>
                    <a:pt x="215695" y="627045"/>
                  </a:lnTo>
                  <a:lnTo>
                    <a:pt x="210513" y="629585"/>
                  </a:lnTo>
                  <a:lnTo>
                    <a:pt x="245850" y="629585"/>
                  </a:lnTo>
                  <a:lnTo>
                    <a:pt x="398346" y="445639"/>
                  </a:lnTo>
                  <a:lnTo>
                    <a:pt x="409836" y="406255"/>
                  </a:lnTo>
                  <a:lnTo>
                    <a:pt x="406512" y="392502"/>
                  </a:lnTo>
                  <a:lnTo>
                    <a:pt x="399793" y="380172"/>
                  </a:lnTo>
                  <a:lnTo>
                    <a:pt x="390525" y="370852"/>
                  </a:lnTo>
                  <a:lnTo>
                    <a:pt x="379268" y="364956"/>
                  </a:lnTo>
                  <a:lnTo>
                    <a:pt x="366584" y="362898"/>
                  </a:lnTo>
                  <a:lnTo>
                    <a:pt x="307846" y="362898"/>
                  </a:lnTo>
                  <a:lnTo>
                    <a:pt x="307846" y="0"/>
                  </a:lnTo>
                  <a:close/>
                </a:path>
              </a:pathLst>
            </a:custGeom>
            <a:solidFill>
              <a:srgbClr val="3D3D3D"/>
            </a:solidFill>
          </p:spPr>
          <p:txBody>
            <a:bodyPr wrap="square" lIns="0" tIns="0" rIns="0" bIns="0" rtlCol="0"/>
            <a:lstStyle/>
            <a:p>
              <a:endParaRPr sz="1600">
                <a:latin typeface="Grammarsaurus" pitchFamily="2" charset="0"/>
              </a:endParaRPr>
            </a:p>
          </p:txBody>
        </p:sp>
        <p:sp>
          <p:nvSpPr>
            <p:cNvPr id="37" name="object 37"/>
            <p:cNvSpPr/>
            <p:nvPr/>
          </p:nvSpPr>
          <p:spPr>
            <a:xfrm>
              <a:off x="9858494" y="3089173"/>
              <a:ext cx="182880" cy="649605"/>
            </a:xfrm>
            <a:custGeom>
              <a:avLst/>
              <a:gdLst/>
              <a:ahLst/>
              <a:cxnLst/>
              <a:rect l="l" t="t" r="r" b="b"/>
              <a:pathLst>
                <a:path w="182879" h="649604">
                  <a:moveTo>
                    <a:pt x="150533" y="0"/>
                  </a:moveTo>
                  <a:lnTo>
                    <a:pt x="31750" y="0"/>
                  </a:lnTo>
                  <a:lnTo>
                    <a:pt x="19389" y="3575"/>
                  </a:lnTo>
                  <a:lnTo>
                    <a:pt x="9297" y="13328"/>
                  </a:lnTo>
                  <a:lnTo>
                    <a:pt x="2494" y="27796"/>
                  </a:lnTo>
                  <a:lnTo>
                    <a:pt x="0" y="45516"/>
                  </a:lnTo>
                  <a:lnTo>
                    <a:pt x="0" y="649465"/>
                  </a:lnTo>
                  <a:lnTo>
                    <a:pt x="182283" y="649465"/>
                  </a:lnTo>
                  <a:lnTo>
                    <a:pt x="182283" y="45516"/>
                  </a:lnTo>
                  <a:lnTo>
                    <a:pt x="179788" y="27801"/>
                  </a:lnTo>
                  <a:lnTo>
                    <a:pt x="172985" y="13333"/>
                  </a:lnTo>
                  <a:lnTo>
                    <a:pt x="162893" y="3577"/>
                  </a:lnTo>
                  <a:lnTo>
                    <a:pt x="150533" y="0"/>
                  </a:lnTo>
                  <a:close/>
                </a:path>
              </a:pathLst>
            </a:custGeom>
            <a:solidFill>
              <a:srgbClr val="1669AC"/>
            </a:solidFill>
          </p:spPr>
          <p:txBody>
            <a:bodyPr wrap="square" lIns="0" tIns="0" rIns="0" bIns="0" rtlCol="0"/>
            <a:lstStyle/>
            <a:p>
              <a:endParaRPr sz="1600">
                <a:latin typeface="Grammarsaurus" pitchFamily="2" charset="0"/>
              </a:endParaRPr>
            </a:p>
          </p:txBody>
        </p:sp>
        <p:sp>
          <p:nvSpPr>
            <p:cNvPr id="38" name="object 38"/>
            <p:cNvSpPr/>
            <p:nvPr/>
          </p:nvSpPr>
          <p:spPr>
            <a:xfrm>
              <a:off x="9846720" y="3072287"/>
              <a:ext cx="206375" cy="666750"/>
            </a:xfrm>
            <a:custGeom>
              <a:avLst/>
              <a:gdLst/>
              <a:ahLst/>
              <a:cxnLst/>
              <a:rect l="l" t="t" r="r" b="b"/>
              <a:pathLst>
                <a:path w="206375" h="666750">
                  <a:moveTo>
                    <a:pt x="162306" y="0"/>
                  </a:moveTo>
                  <a:lnTo>
                    <a:pt x="43522" y="0"/>
                  </a:lnTo>
                  <a:lnTo>
                    <a:pt x="26601" y="4913"/>
                  </a:lnTo>
                  <a:lnTo>
                    <a:pt x="12765" y="18302"/>
                  </a:lnTo>
                  <a:lnTo>
                    <a:pt x="3426" y="38142"/>
                  </a:lnTo>
                  <a:lnTo>
                    <a:pt x="0" y="62407"/>
                  </a:lnTo>
                  <a:lnTo>
                    <a:pt x="0" y="666351"/>
                  </a:lnTo>
                  <a:lnTo>
                    <a:pt x="23545" y="666351"/>
                  </a:lnTo>
                  <a:lnTo>
                    <a:pt x="23545" y="62407"/>
                  </a:lnTo>
                  <a:lnTo>
                    <a:pt x="25118" y="51265"/>
                  </a:lnTo>
                  <a:lnTo>
                    <a:pt x="29405" y="42157"/>
                  </a:lnTo>
                  <a:lnTo>
                    <a:pt x="35756" y="36011"/>
                  </a:lnTo>
                  <a:lnTo>
                    <a:pt x="43522" y="33756"/>
                  </a:lnTo>
                  <a:lnTo>
                    <a:pt x="200340" y="33756"/>
                  </a:lnTo>
                  <a:lnTo>
                    <a:pt x="193068" y="18302"/>
                  </a:lnTo>
                  <a:lnTo>
                    <a:pt x="179232" y="4913"/>
                  </a:lnTo>
                  <a:lnTo>
                    <a:pt x="162306" y="0"/>
                  </a:lnTo>
                  <a:close/>
                </a:path>
                <a:path w="206375" h="666750">
                  <a:moveTo>
                    <a:pt x="200340" y="33756"/>
                  </a:moveTo>
                  <a:lnTo>
                    <a:pt x="162306" y="33756"/>
                  </a:lnTo>
                  <a:lnTo>
                    <a:pt x="170078" y="36011"/>
                  </a:lnTo>
                  <a:lnTo>
                    <a:pt x="176428" y="42157"/>
                  </a:lnTo>
                  <a:lnTo>
                    <a:pt x="180711" y="51265"/>
                  </a:lnTo>
                  <a:lnTo>
                    <a:pt x="182283" y="62407"/>
                  </a:lnTo>
                  <a:lnTo>
                    <a:pt x="182283" y="666351"/>
                  </a:lnTo>
                  <a:lnTo>
                    <a:pt x="205828" y="666351"/>
                  </a:lnTo>
                  <a:lnTo>
                    <a:pt x="205828" y="62407"/>
                  </a:lnTo>
                  <a:lnTo>
                    <a:pt x="202403" y="38142"/>
                  </a:lnTo>
                  <a:lnTo>
                    <a:pt x="200340" y="33756"/>
                  </a:lnTo>
                  <a:close/>
                </a:path>
              </a:pathLst>
            </a:custGeom>
            <a:solidFill>
              <a:srgbClr val="3D3D3D"/>
            </a:solidFill>
          </p:spPr>
          <p:txBody>
            <a:bodyPr wrap="square" lIns="0" tIns="0" rIns="0" bIns="0" rtlCol="0"/>
            <a:lstStyle/>
            <a:p>
              <a:endParaRPr sz="1600">
                <a:latin typeface="Grammarsaurus" pitchFamily="2" charset="0"/>
              </a:endParaRPr>
            </a:p>
          </p:txBody>
        </p:sp>
        <p:sp>
          <p:nvSpPr>
            <p:cNvPr id="39" name="object 39"/>
            <p:cNvSpPr/>
            <p:nvPr/>
          </p:nvSpPr>
          <p:spPr>
            <a:xfrm>
              <a:off x="9858494" y="2611007"/>
              <a:ext cx="182880" cy="649605"/>
            </a:xfrm>
            <a:custGeom>
              <a:avLst/>
              <a:gdLst/>
              <a:ahLst/>
              <a:cxnLst/>
              <a:rect l="l" t="t" r="r" b="b"/>
              <a:pathLst>
                <a:path w="182879" h="649604">
                  <a:moveTo>
                    <a:pt x="150533" y="0"/>
                  </a:moveTo>
                  <a:lnTo>
                    <a:pt x="31750" y="0"/>
                  </a:lnTo>
                  <a:lnTo>
                    <a:pt x="19389" y="3575"/>
                  </a:lnTo>
                  <a:lnTo>
                    <a:pt x="9297" y="13328"/>
                  </a:lnTo>
                  <a:lnTo>
                    <a:pt x="2494" y="27796"/>
                  </a:lnTo>
                  <a:lnTo>
                    <a:pt x="0" y="45516"/>
                  </a:lnTo>
                  <a:lnTo>
                    <a:pt x="0" y="649464"/>
                  </a:lnTo>
                  <a:lnTo>
                    <a:pt x="182283" y="649464"/>
                  </a:lnTo>
                  <a:lnTo>
                    <a:pt x="182283" y="45516"/>
                  </a:lnTo>
                  <a:lnTo>
                    <a:pt x="179788" y="27801"/>
                  </a:lnTo>
                  <a:lnTo>
                    <a:pt x="172985" y="13333"/>
                  </a:lnTo>
                  <a:lnTo>
                    <a:pt x="162893" y="3577"/>
                  </a:lnTo>
                  <a:lnTo>
                    <a:pt x="150533" y="0"/>
                  </a:lnTo>
                  <a:close/>
                </a:path>
              </a:pathLst>
            </a:custGeom>
            <a:solidFill>
              <a:srgbClr val="1669AC"/>
            </a:solidFill>
          </p:spPr>
          <p:txBody>
            <a:bodyPr wrap="square" lIns="0" tIns="0" rIns="0" bIns="0" rtlCol="0"/>
            <a:lstStyle/>
            <a:p>
              <a:endParaRPr sz="1600">
                <a:latin typeface="Grammarsaurus" pitchFamily="2" charset="0"/>
              </a:endParaRPr>
            </a:p>
          </p:txBody>
        </p:sp>
        <p:sp>
          <p:nvSpPr>
            <p:cNvPr id="40" name="object 40"/>
            <p:cNvSpPr/>
            <p:nvPr/>
          </p:nvSpPr>
          <p:spPr>
            <a:xfrm>
              <a:off x="9846720" y="2594121"/>
              <a:ext cx="206375" cy="666750"/>
            </a:xfrm>
            <a:custGeom>
              <a:avLst/>
              <a:gdLst/>
              <a:ahLst/>
              <a:cxnLst/>
              <a:rect l="l" t="t" r="r" b="b"/>
              <a:pathLst>
                <a:path w="206375" h="666750">
                  <a:moveTo>
                    <a:pt x="162306" y="0"/>
                  </a:moveTo>
                  <a:lnTo>
                    <a:pt x="43522" y="0"/>
                  </a:lnTo>
                  <a:lnTo>
                    <a:pt x="26601" y="4913"/>
                  </a:lnTo>
                  <a:lnTo>
                    <a:pt x="12765" y="18302"/>
                  </a:lnTo>
                  <a:lnTo>
                    <a:pt x="3426" y="38142"/>
                  </a:lnTo>
                  <a:lnTo>
                    <a:pt x="0" y="62407"/>
                  </a:lnTo>
                  <a:lnTo>
                    <a:pt x="0" y="666349"/>
                  </a:lnTo>
                  <a:lnTo>
                    <a:pt x="23545" y="666349"/>
                  </a:lnTo>
                  <a:lnTo>
                    <a:pt x="23545" y="62407"/>
                  </a:lnTo>
                  <a:lnTo>
                    <a:pt x="25118" y="51265"/>
                  </a:lnTo>
                  <a:lnTo>
                    <a:pt x="29405" y="42157"/>
                  </a:lnTo>
                  <a:lnTo>
                    <a:pt x="35756" y="36011"/>
                  </a:lnTo>
                  <a:lnTo>
                    <a:pt x="43522" y="33756"/>
                  </a:lnTo>
                  <a:lnTo>
                    <a:pt x="200340" y="33756"/>
                  </a:lnTo>
                  <a:lnTo>
                    <a:pt x="193068" y="18302"/>
                  </a:lnTo>
                  <a:lnTo>
                    <a:pt x="179232" y="4913"/>
                  </a:lnTo>
                  <a:lnTo>
                    <a:pt x="162306" y="0"/>
                  </a:lnTo>
                  <a:close/>
                </a:path>
                <a:path w="206375" h="666750">
                  <a:moveTo>
                    <a:pt x="200340" y="33756"/>
                  </a:moveTo>
                  <a:lnTo>
                    <a:pt x="162306" y="33756"/>
                  </a:lnTo>
                  <a:lnTo>
                    <a:pt x="170078" y="36011"/>
                  </a:lnTo>
                  <a:lnTo>
                    <a:pt x="176428" y="42157"/>
                  </a:lnTo>
                  <a:lnTo>
                    <a:pt x="180711" y="51265"/>
                  </a:lnTo>
                  <a:lnTo>
                    <a:pt x="182283" y="62407"/>
                  </a:lnTo>
                  <a:lnTo>
                    <a:pt x="182283" y="666349"/>
                  </a:lnTo>
                  <a:lnTo>
                    <a:pt x="205828" y="666349"/>
                  </a:lnTo>
                  <a:lnTo>
                    <a:pt x="205828" y="62407"/>
                  </a:lnTo>
                  <a:lnTo>
                    <a:pt x="202403" y="38142"/>
                  </a:lnTo>
                  <a:lnTo>
                    <a:pt x="200340" y="33756"/>
                  </a:lnTo>
                  <a:close/>
                </a:path>
              </a:pathLst>
            </a:custGeom>
            <a:solidFill>
              <a:srgbClr val="3D3D3D"/>
            </a:solidFill>
          </p:spPr>
          <p:txBody>
            <a:bodyPr wrap="square" lIns="0" tIns="0" rIns="0" bIns="0" rtlCol="0"/>
            <a:lstStyle/>
            <a:p>
              <a:endParaRPr sz="1600">
                <a:latin typeface="Grammarsaurus" pitchFamily="2" charset="0"/>
              </a:endParaRPr>
            </a:p>
          </p:txBody>
        </p:sp>
        <p:sp>
          <p:nvSpPr>
            <p:cNvPr id="41" name="object 41"/>
            <p:cNvSpPr/>
            <p:nvPr/>
          </p:nvSpPr>
          <p:spPr>
            <a:xfrm>
              <a:off x="9749287" y="1773923"/>
              <a:ext cx="386715" cy="375920"/>
            </a:xfrm>
            <a:custGeom>
              <a:avLst/>
              <a:gdLst/>
              <a:ahLst/>
              <a:cxnLst/>
              <a:rect l="l" t="t" r="r" b="b"/>
              <a:pathLst>
                <a:path w="386715" h="375919">
                  <a:moveTo>
                    <a:pt x="193119" y="0"/>
                  </a:moveTo>
                  <a:lnTo>
                    <a:pt x="180713" y="2838"/>
                  </a:lnTo>
                  <a:lnTo>
                    <a:pt x="169941" y="11353"/>
                  </a:lnTo>
                  <a:lnTo>
                    <a:pt x="8296" y="206324"/>
                  </a:lnTo>
                  <a:lnTo>
                    <a:pt x="0" y="225416"/>
                  </a:lnTo>
                  <a:lnTo>
                    <a:pt x="2344" y="245092"/>
                  </a:lnTo>
                  <a:lnTo>
                    <a:pt x="13459" y="260475"/>
                  </a:lnTo>
                  <a:lnTo>
                    <a:pt x="31473" y="266687"/>
                  </a:lnTo>
                  <a:lnTo>
                    <a:pt x="101983" y="266687"/>
                  </a:lnTo>
                  <a:lnTo>
                    <a:pt x="101983" y="375348"/>
                  </a:lnTo>
                  <a:lnTo>
                    <a:pt x="284267" y="375348"/>
                  </a:lnTo>
                  <a:lnTo>
                    <a:pt x="284267" y="266687"/>
                  </a:lnTo>
                  <a:lnTo>
                    <a:pt x="354777" y="266687"/>
                  </a:lnTo>
                  <a:lnTo>
                    <a:pt x="372786" y="260475"/>
                  </a:lnTo>
                  <a:lnTo>
                    <a:pt x="383900" y="245092"/>
                  </a:lnTo>
                  <a:lnTo>
                    <a:pt x="386243" y="225416"/>
                  </a:lnTo>
                  <a:lnTo>
                    <a:pt x="377942" y="206324"/>
                  </a:lnTo>
                  <a:lnTo>
                    <a:pt x="216296" y="11353"/>
                  </a:lnTo>
                  <a:lnTo>
                    <a:pt x="205524" y="2838"/>
                  </a:lnTo>
                  <a:lnTo>
                    <a:pt x="193119" y="0"/>
                  </a:lnTo>
                  <a:close/>
                </a:path>
              </a:pathLst>
            </a:custGeom>
            <a:solidFill>
              <a:srgbClr val="EA2C2C"/>
            </a:solidFill>
          </p:spPr>
          <p:txBody>
            <a:bodyPr wrap="square" lIns="0" tIns="0" rIns="0" bIns="0" rtlCol="0"/>
            <a:lstStyle/>
            <a:p>
              <a:endParaRPr sz="1600">
                <a:latin typeface="Grammarsaurus" pitchFamily="2" charset="0"/>
              </a:endParaRPr>
            </a:p>
          </p:txBody>
        </p:sp>
        <p:sp>
          <p:nvSpPr>
            <p:cNvPr id="42" name="object 42"/>
            <p:cNvSpPr/>
            <p:nvPr/>
          </p:nvSpPr>
          <p:spPr>
            <a:xfrm>
              <a:off x="9737475" y="1760630"/>
              <a:ext cx="410209" cy="389255"/>
            </a:xfrm>
            <a:custGeom>
              <a:avLst/>
              <a:gdLst/>
              <a:ahLst/>
              <a:cxnLst/>
              <a:rect l="l" t="t" r="r" b="b"/>
              <a:pathLst>
                <a:path w="410209" h="389255">
                  <a:moveTo>
                    <a:pt x="204938" y="0"/>
                  </a:moveTo>
                  <a:lnTo>
                    <a:pt x="11517" y="210527"/>
                  </a:lnTo>
                  <a:lnTo>
                    <a:pt x="320" y="235705"/>
                  </a:lnTo>
                  <a:lnTo>
                    <a:pt x="247" y="235958"/>
                  </a:lnTo>
                  <a:lnTo>
                    <a:pt x="171" y="240233"/>
                  </a:lnTo>
                  <a:lnTo>
                    <a:pt x="58" y="246635"/>
                  </a:lnTo>
                  <a:lnTo>
                    <a:pt x="0" y="249913"/>
                  </a:lnTo>
                  <a:lnTo>
                    <a:pt x="19339" y="285315"/>
                  </a:lnTo>
                  <a:lnTo>
                    <a:pt x="43280" y="293268"/>
                  </a:lnTo>
                  <a:lnTo>
                    <a:pt x="102017" y="293268"/>
                  </a:lnTo>
                  <a:lnTo>
                    <a:pt x="102017" y="388641"/>
                  </a:lnTo>
                  <a:lnTo>
                    <a:pt x="125563" y="388641"/>
                  </a:lnTo>
                  <a:lnTo>
                    <a:pt x="125563" y="272630"/>
                  </a:lnTo>
                  <a:lnTo>
                    <a:pt x="120293" y="266674"/>
                  </a:lnTo>
                  <a:lnTo>
                    <a:pt x="35076" y="266674"/>
                  </a:lnTo>
                  <a:lnTo>
                    <a:pt x="28218" y="261607"/>
                  </a:lnTo>
                  <a:lnTo>
                    <a:pt x="24954" y="253098"/>
                  </a:lnTo>
                  <a:lnTo>
                    <a:pt x="23371" y="246635"/>
                  </a:lnTo>
                  <a:lnTo>
                    <a:pt x="23493" y="240233"/>
                  </a:lnTo>
                  <a:lnTo>
                    <a:pt x="25282" y="234163"/>
                  </a:lnTo>
                  <a:lnTo>
                    <a:pt x="28700" y="228701"/>
                  </a:lnTo>
                  <a:lnTo>
                    <a:pt x="194168" y="29121"/>
                  </a:lnTo>
                  <a:lnTo>
                    <a:pt x="199350" y="26581"/>
                  </a:lnTo>
                  <a:lnTo>
                    <a:pt x="245841" y="26581"/>
                  </a:lnTo>
                  <a:lnTo>
                    <a:pt x="236701" y="15557"/>
                  </a:lnTo>
                  <a:lnTo>
                    <a:pt x="229968" y="8952"/>
                  </a:lnTo>
                  <a:lnTo>
                    <a:pt x="222243" y="4068"/>
                  </a:lnTo>
                  <a:lnTo>
                    <a:pt x="213807" y="1039"/>
                  </a:lnTo>
                  <a:lnTo>
                    <a:pt x="204938" y="0"/>
                  </a:lnTo>
                  <a:close/>
                </a:path>
                <a:path w="410209" h="389255">
                  <a:moveTo>
                    <a:pt x="245841" y="26581"/>
                  </a:moveTo>
                  <a:lnTo>
                    <a:pt x="210513" y="26581"/>
                  </a:lnTo>
                  <a:lnTo>
                    <a:pt x="215695" y="29121"/>
                  </a:lnTo>
                  <a:lnTo>
                    <a:pt x="381163" y="228701"/>
                  </a:lnTo>
                  <a:lnTo>
                    <a:pt x="384576" y="234163"/>
                  </a:lnTo>
                  <a:lnTo>
                    <a:pt x="386367" y="240233"/>
                  </a:lnTo>
                  <a:lnTo>
                    <a:pt x="386496" y="246635"/>
                  </a:lnTo>
                  <a:lnTo>
                    <a:pt x="384922" y="253098"/>
                  </a:lnTo>
                  <a:lnTo>
                    <a:pt x="381646" y="261607"/>
                  </a:lnTo>
                  <a:lnTo>
                    <a:pt x="374801" y="266674"/>
                  </a:lnTo>
                  <a:lnTo>
                    <a:pt x="289571" y="266674"/>
                  </a:lnTo>
                  <a:lnTo>
                    <a:pt x="284300" y="272630"/>
                  </a:lnTo>
                  <a:lnTo>
                    <a:pt x="284300" y="388641"/>
                  </a:lnTo>
                  <a:lnTo>
                    <a:pt x="307846" y="388641"/>
                  </a:lnTo>
                  <a:lnTo>
                    <a:pt x="307846" y="293268"/>
                  </a:lnTo>
                  <a:lnTo>
                    <a:pt x="366584" y="293268"/>
                  </a:lnTo>
                  <a:lnTo>
                    <a:pt x="406512" y="263664"/>
                  </a:lnTo>
                  <a:lnTo>
                    <a:pt x="409837" y="249913"/>
                  </a:lnTo>
                  <a:lnTo>
                    <a:pt x="409818" y="246635"/>
                  </a:lnTo>
                  <a:lnTo>
                    <a:pt x="409678" y="240233"/>
                  </a:lnTo>
                  <a:lnTo>
                    <a:pt x="409579" y="235705"/>
                  </a:lnTo>
                  <a:lnTo>
                    <a:pt x="405753" y="222572"/>
                  </a:lnTo>
                  <a:lnTo>
                    <a:pt x="405702" y="222395"/>
                  </a:lnTo>
                  <a:lnTo>
                    <a:pt x="398359" y="210527"/>
                  </a:lnTo>
                  <a:lnTo>
                    <a:pt x="245841" y="26581"/>
                  </a:lnTo>
                  <a:close/>
                </a:path>
              </a:pathLst>
            </a:custGeom>
            <a:solidFill>
              <a:srgbClr val="3D3D3D"/>
            </a:solidFill>
          </p:spPr>
          <p:txBody>
            <a:bodyPr wrap="square" lIns="0" tIns="0" rIns="0" bIns="0" rtlCol="0"/>
            <a:lstStyle/>
            <a:p>
              <a:endParaRPr sz="1600">
                <a:latin typeface="Grammarsaurus" pitchFamily="2" charset="0"/>
              </a:endParaRPr>
            </a:p>
          </p:txBody>
        </p:sp>
        <p:pic>
          <p:nvPicPr>
            <p:cNvPr id="43" name="object 43"/>
            <p:cNvPicPr/>
            <p:nvPr/>
          </p:nvPicPr>
          <p:blipFill>
            <a:blip r:embed="rId8" cstate="print"/>
            <a:stretch>
              <a:fillRect/>
            </a:stretch>
          </p:blipFill>
          <p:spPr>
            <a:xfrm>
              <a:off x="9839669" y="2114841"/>
              <a:ext cx="205828" cy="375021"/>
            </a:xfrm>
            <a:prstGeom prst="rect">
              <a:avLst/>
            </a:prstGeom>
          </p:spPr>
        </p:pic>
      </p:grpSp>
      <p:sp>
        <p:nvSpPr>
          <p:cNvPr id="45" name="object 26">
            <a:extLst>
              <a:ext uri="{FF2B5EF4-FFF2-40B4-BE49-F238E27FC236}">
                <a16:creationId xmlns:a16="http://schemas.microsoft.com/office/drawing/2014/main" id="{526E21F8-9E91-348C-EE06-15F872DF358D}"/>
              </a:ext>
            </a:extLst>
          </p:cNvPr>
          <p:cNvSpPr txBox="1"/>
          <p:nvPr/>
        </p:nvSpPr>
        <p:spPr>
          <a:xfrm>
            <a:off x="1447800" y="5228939"/>
            <a:ext cx="9525000" cy="697627"/>
          </a:xfrm>
          <a:prstGeom prst="rect">
            <a:avLst/>
          </a:prstGeom>
        </p:spPr>
        <p:txBody>
          <a:bodyPr vert="horz" wrap="square" lIns="0" tIns="12700" rIns="0" bIns="0" rtlCol="0">
            <a:spAutoFit/>
          </a:bodyPr>
          <a:lstStyle/>
          <a:p>
            <a:pPr marL="1302385" marR="0" lvl="0" indent="0" defTabSz="914400" eaLnBrk="1" fontAlgn="auto" latinLnBrk="0" hangingPunct="1">
              <a:lnSpc>
                <a:spcPct val="100000"/>
              </a:lnSpc>
              <a:spcBef>
                <a:spcPts val="0"/>
              </a:spcBef>
              <a:spcAft>
                <a:spcPts val="0"/>
              </a:spcAft>
              <a:buClrTx/>
              <a:buSzTx/>
              <a:buFontTx/>
              <a:buNone/>
              <a:tabLst/>
              <a:defRPr/>
            </a:pPr>
            <a:r>
              <a:rPr kumimoji="0" lang="en-GB" sz="1400" b="1" i="0" u="none" strike="noStrike" kern="0" cap="none" spc="0" normalizeH="0" baseline="0" noProof="0" dirty="0">
                <a:ln>
                  <a:noFill/>
                </a:ln>
                <a:solidFill>
                  <a:srgbClr val="1B283D"/>
                </a:solidFill>
                <a:effectLst/>
                <a:uLnTx/>
                <a:uFillTx/>
                <a:latin typeface="Grammarsaurus" pitchFamily="2" charset="0"/>
                <a:cs typeface="Arial"/>
              </a:rPr>
              <a:t>New word alert!</a:t>
            </a:r>
            <a:endParaRPr kumimoji="0" lang="en-GB" sz="1400" b="0" i="0" u="none" strike="noStrike" kern="0" cap="none" spc="0" normalizeH="0" baseline="0" noProof="0" dirty="0">
              <a:ln>
                <a:noFill/>
              </a:ln>
              <a:solidFill>
                <a:sysClr val="windowText" lastClr="000000"/>
              </a:solidFill>
              <a:effectLst/>
              <a:uLnTx/>
              <a:uFillTx/>
              <a:latin typeface="Grammarsaurus" pitchFamily="2" charset="0"/>
              <a:cs typeface="Arial"/>
            </a:endParaRPr>
          </a:p>
          <a:p>
            <a:pPr marL="0" marR="0" lvl="0" indent="0" defTabSz="914400" eaLnBrk="1" fontAlgn="auto" latinLnBrk="0" hangingPunct="1">
              <a:lnSpc>
                <a:spcPct val="100000"/>
              </a:lnSpc>
              <a:spcBef>
                <a:spcPts val="325"/>
              </a:spcBef>
              <a:spcAft>
                <a:spcPts val="0"/>
              </a:spcAft>
              <a:buClrTx/>
              <a:buSzTx/>
              <a:buFontTx/>
              <a:buNone/>
              <a:tabLst/>
              <a:defRPr/>
            </a:pPr>
            <a:endParaRPr kumimoji="0" lang="en-GB" sz="1400" b="0" i="0" u="none" strike="noStrike" kern="0" cap="none" spc="0" normalizeH="0" baseline="0" noProof="0" dirty="0">
              <a:ln>
                <a:noFill/>
              </a:ln>
              <a:solidFill>
                <a:sysClr val="windowText" lastClr="000000"/>
              </a:solidFill>
              <a:effectLst/>
              <a:uLnTx/>
              <a:uFillTx/>
              <a:latin typeface="Grammarsaurus" pitchFamily="2" charset="0"/>
              <a:cs typeface="Arial"/>
            </a:endParaRPr>
          </a:p>
          <a:p>
            <a:pPr marL="1935480" marR="0" lvl="0" indent="0" defTabSz="914400" eaLnBrk="1" fontAlgn="auto" latinLnBrk="0" hangingPunct="1">
              <a:lnSpc>
                <a:spcPct val="100000"/>
              </a:lnSpc>
              <a:spcBef>
                <a:spcPts val="0"/>
              </a:spcBef>
              <a:spcAft>
                <a:spcPts val="0"/>
              </a:spcAft>
              <a:buClrTx/>
              <a:buSzTx/>
              <a:buFontTx/>
              <a:buNone/>
              <a:tabLst/>
              <a:defRPr/>
            </a:pPr>
            <a:r>
              <a:rPr kumimoji="0" lang="en-GB" sz="1400" b="1" i="0" u="none" strike="noStrike" kern="0" cap="none" spc="0" normalizeH="0" baseline="0" noProof="0" dirty="0">
                <a:ln>
                  <a:noFill/>
                </a:ln>
                <a:solidFill>
                  <a:srgbClr val="2E3C40"/>
                </a:solidFill>
                <a:effectLst/>
                <a:uLnTx/>
                <a:uFillTx/>
                <a:latin typeface="Grammarsaurus" pitchFamily="2" charset="0"/>
                <a:cs typeface="Arial"/>
              </a:rPr>
              <a:t>air resistance - </a:t>
            </a:r>
            <a:r>
              <a:rPr kumimoji="0" lang="en-GB" sz="1400" b="0" i="0" u="none" strike="noStrike" kern="0" cap="none" spc="0" normalizeH="0" baseline="0" noProof="0" dirty="0">
                <a:ln>
                  <a:noFill/>
                </a:ln>
                <a:solidFill>
                  <a:srgbClr val="2E3C40"/>
                </a:solidFill>
                <a:effectLst/>
                <a:uLnTx/>
                <a:uFillTx/>
                <a:latin typeface="Grammarsaurus" pitchFamily="2" charset="0"/>
                <a:cs typeface="Arial MT"/>
              </a:rPr>
              <a:t>a force that slows an object down as it travels through the air</a:t>
            </a:r>
            <a:endParaRPr kumimoji="0" lang="en-GB" sz="1400" b="0" i="0" u="none" strike="noStrike" kern="0" cap="none" spc="0" normalizeH="0" baseline="0" noProof="0" dirty="0">
              <a:ln>
                <a:noFill/>
              </a:ln>
              <a:solidFill>
                <a:sysClr val="windowText" lastClr="000000"/>
              </a:solidFill>
              <a:effectLst/>
              <a:uLnTx/>
              <a:uFillTx/>
              <a:latin typeface="Grammarsaurus" pitchFamily="2" charset="0"/>
              <a:cs typeface="Arial MT"/>
            </a:endParaRPr>
          </a:p>
        </p:txBody>
      </p:sp>
      <p:sp>
        <p:nvSpPr>
          <p:cNvPr id="46" name="object 122">
            <a:extLst>
              <a:ext uri="{FF2B5EF4-FFF2-40B4-BE49-F238E27FC236}">
                <a16:creationId xmlns:a16="http://schemas.microsoft.com/office/drawing/2014/main" id="{A097E9CA-51B6-8BE6-1ED6-9836864AAC9C}"/>
              </a:ext>
            </a:extLst>
          </p:cNvPr>
          <p:cNvSpPr txBox="1"/>
          <p:nvPr/>
        </p:nvSpPr>
        <p:spPr>
          <a:xfrm>
            <a:off x="5562600" y="6458709"/>
            <a:ext cx="1777120" cy="269396"/>
          </a:xfrm>
          <a:prstGeom prst="rect">
            <a:avLst/>
          </a:prstGeom>
        </p:spPr>
        <p:txBody>
          <a:bodyPr vert="horz" wrap="square" lIns="0" tIns="2540" rIns="0" bIns="0" rtlCol="0">
            <a:spAutoFit/>
          </a:bodyPr>
          <a:lstStyle/>
          <a:p>
            <a:pPr marL="12700">
              <a:lnSpc>
                <a:spcPct val="100000"/>
              </a:lnSpc>
              <a:spcBef>
                <a:spcPts val="20"/>
              </a:spcBef>
            </a:pPr>
            <a:r>
              <a:rPr sz="800" dirty="0">
                <a:solidFill>
                  <a:srgbClr val="1B283D"/>
                </a:solidFill>
                <a:latin typeface="Grammarsaurus" pitchFamily="2" charset="0"/>
                <a:cs typeface="Arial MT"/>
              </a:rPr>
              <a:t>www.grammarsaurus.co.uk</a:t>
            </a:r>
            <a:endParaRPr sz="800" dirty="0">
              <a:latin typeface="Grammarsaurus" pitchFamily="2" charset="0"/>
              <a:cs typeface="Arial MT"/>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0" y="0"/>
            <a:ext cx="12192000" cy="6858000"/>
            <a:chOff x="0" y="0"/>
            <a:chExt cx="12192000" cy="6858000"/>
          </a:xfrm>
        </p:grpSpPr>
        <p:pic>
          <p:nvPicPr>
            <p:cNvPr id="3" name="object 3"/>
            <p:cNvPicPr/>
            <p:nvPr/>
          </p:nvPicPr>
          <p:blipFill>
            <a:blip r:embed="rId2" cstate="print"/>
            <a:stretch>
              <a:fillRect/>
            </a:stretch>
          </p:blipFill>
          <p:spPr>
            <a:xfrm>
              <a:off x="0" y="0"/>
              <a:ext cx="12192000" cy="6858000"/>
            </a:xfrm>
            <a:prstGeom prst="rect">
              <a:avLst/>
            </a:prstGeom>
          </p:spPr>
        </p:pic>
        <p:sp>
          <p:nvSpPr>
            <p:cNvPr id="4" name="object 4"/>
            <p:cNvSpPr/>
            <p:nvPr/>
          </p:nvSpPr>
          <p:spPr>
            <a:xfrm>
              <a:off x="252921" y="316146"/>
              <a:ext cx="11686540" cy="6226175"/>
            </a:xfrm>
            <a:custGeom>
              <a:avLst/>
              <a:gdLst/>
              <a:ahLst/>
              <a:cxnLst/>
              <a:rect l="l" t="t" r="r" b="b"/>
              <a:pathLst>
                <a:path w="11686540" h="6226175">
                  <a:moveTo>
                    <a:pt x="11584559" y="0"/>
                  </a:moveTo>
                  <a:lnTo>
                    <a:pt x="101600" y="0"/>
                  </a:lnTo>
                  <a:lnTo>
                    <a:pt x="62150" y="8016"/>
                  </a:lnTo>
                  <a:lnTo>
                    <a:pt x="29845" y="29845"/>
                  </a:lnTo>
                  <a:lnTo>
                    <a:pt x="8016" y="62150"/>
                  </a:lnTo>
                  <a:lnTo>
                    <a:pt x="0" y="101600"/>
                  </a:lnTo>
                  <a:lnTo>
                    <a:pt x="0" y="6124105"/>
                  </a:lnTo>
                  <a:lnTo>
                    <a:pt x="8016" y="6163554"/>
                  </a:lnTo>
                  <a:lnTo>
                    <a:pt x="29844" y="6195860"/>
                  </a:lnTo>
                  <a:lnTo>
                    <a:pt x="62150" y="6217688"/>
                  </a:lnTo>
                  <a:lnTo>
                    <a:pt x="101600" y="6225705"/>
                  </a:lnTo>
                  <a:lnTo>
                    <a:pt x="11584559" y="6225705"/>
                  </a:lnTo>
                  <a:lnTo>
                    <a:pt x="11624008" y="6217688"/>
                  </a:lnTo>
                  <a:lnTo>
                    <a:pt x="11656314" y="6195860"/>
                  </a:lnTo>
                  <a:lnTo>
                    <a:pt x="11678142" y="6163554"/>
                  </a:lnTo>
                  <a:lnTo>
                    <a:pt x="11686159" y="6124105"/>
                  </a:lnTo>
                  <a:lnTo>
                    <a:pt x="11686159" y="101600"/>
                  </a:lnTo>
                  <a:lnTo>
                    <a:pt x="11678142" y="62150"/>
                  </a:lnTo>
                  <a:lnTo>
                    <a:pt x="11656314" y="29845"/>
                  </a:lnTo>
                  <a:lnTo>
                    <a:pt x="11624008" y="8016"/>
                  </a:lnTo>
                  <a:lnTo>
                    <a:pt x="11584559" y="0"/>
                  </a:lnTo>
                  <a:close/>
                </a:path>
              </a:pathLst>
            </a:custGeom>
            <a:solidFill>
              <a:srgbClr val="FFFFFF"/>
            </a:solidFill>
          </p:spPr>
          <p:txBody>
            <a:bodyPr wrap="square" lIns="0" tIns="0" rIns="0" bIns="0" rtlCol="0"/>
            <a:lstStyle/>
            <a:p>
              <a:endParaRPr sz="1600">
                <a:latin typeface="Grammarsaurus" pitchFamily="2" charset="0"/>
              </a:endParaRPr>
            </a:p>
          </p:txBody>
        </p:sp>
        <p:sp>
          <p:nvSpPr>
            <p:cNvPr id="5" name="object 5"/>
            <p:cNvSpPr/>
            <p:nvPr/>
          </p:nvSpPr>
          <p:spPr>
            <a:xfrm>
              <a:off x="252921" y="316146"/>
              <a:ext cx="11686540" cy="6226175"/>
            </a:xfrm>
            <a:custGeom>
              <a:avLst/>
              <a:gdLst/>
              <a:ahLst/>
              <a:cxnLst/>
              <a:rect l="l" t="t" r="r" b="b"/>
              <a:pathLst>
                <a:path w="11686540" h="6226175">
                  <a:moveTo>
                    <a:pt x="11584559" y="6225705"/>
                  </a:moveTo>
                  <a:lnTo>
                    <a:pt x="101600" y="6225705"/>
                  </a:lnTo>
                  <a:lnTo>
                    <a:pt x="62150" y="6217688"/>
                  </a:lnTo>
                  <a:lnTo>
                    <a:pt x="29844" y="6195860"/>
                  </a:lnTo>
                  <a:lnTo>
                    <a:pt x="8016" y="6163554"/>
                  </a:lnTo>
                  <a:lnTo>
                    <a:pt x="0" y="6124105"/>
                  </a:lnTo>
                  <a:lnTo>
                    <a:pt x="0" y="101600"/>
                  </a:lnTo>
                  <a:lnTo>
                    <a:pt x="8016" y="62150"/>
                  </a:lnTo>
                  <a:lnTo>
                    <a:pt x="29845" y="29845"/>
                  </a:lnTo>
                  <a:lnTo>
                    <a:pt x="62150" y="8016"/>
                  </a:lnTo>
                  <a:lnTo>
                    <a:pt x="101600" y="0"/>
                  </a:lnTo>
                  <a:lnTo>
                    <a:pt x="11584559" y="0"/>
                  </a:lnTo>
                  <a:lnTo>
                    <a:pt x="11624008" y="8016"/>
                  </a:lnTo>
                  <a:lnTo>
                    <a:pt x="11656314" y="29845"/>
                  </a:lnTo>
                  <a:lnTo>
                    <a:pt x="11678142" y="62150"/>
                  </a:lnTo>
                  <a:lnTo>
                    <a:pt x="11686159" y="101600"/>
                  </a:lnTo>
                  <a:lnTo>
                    <a:pt x="11686159" y="6124105"/>
                  </a:lnTo>
                  <a:lnTo>
                    <a:pt x="11678142" y="6163554"/>
                  </a:lnTo>
                  <a:lnTo>
                    <a:pt x="11656314" y="6195860"/>
                  </a:lnTo>
                  <a:lnTo>
                    <a:pt x="11624008" y="6217688"/>
                  </a:lnTo>
                  <a:lnTo>
                    <a:pt x="11584559" y="6225705"/>
                  </a:lnTo>
                  <a:close/>
                </a:path>
              </a:pathLst>
            </a:custGeom>
            <a:ln w="12700">
              <a:solidFill>
                <a:srgbClr val="09172F"/>
              </a:solidFill>
            </a:ln>
          </p:spPr>
          <p:txBody>
            <a:bodyPr wrap="square" lIns="0" tIns="0" rIns="0" bIns="0" rtlCol="0"/>
            <a:lstStyle/>
            <a:p>
              <a:endParaRPr sz="1600">
                <a:latin typeface="Grammarsaurus" pitchFamily="2" charset="0"/>
              </a:endParaRPr>
            </a:p>
          </p:txBody>
        </p:sp>
        <p:sp>
          <p:nvSpPr>
            <p:cNvPr id="6" name="object 6"/>
            <p:cNvSpPr/>
            <p:nvPr/>
          </p:nvSpPr>
          <p:spPr>
            <a:xfrm>
              <a:off x="5232125" y="6415116"/>
              <a:ext cx="1793239" cy="240029"/>
            </a:xfrm>
            <a:custGeom>
              <a:avLst/>
              <a:gdLst/>
              <a:ahLst/>
              <a:cxnLst/>
              <a:rect l="l" t="t" r="r" b="b"/>
              <a:pathLst>
                <a:path w="1793240" h="240029">
                  <a:moveTo>
                    <a:pt x="1673161" y="0"/>
                  </a:moveTo>
                  <a:lnTo>
                    <a:pt x="119976" y="0"/>
                  </a:lnTo>
                  <a:lnTo>
                    <a:pt x="73391" y="9466"/>
                  </a:lnTo>
                  <a:lnTo>
                    <a:pt x="35242" y="35242"/>
                  </a:lnTo>
                  <a:lnTo>
                    <a:pt x="9466" y="73391"/>
                  </a:lnTo>
                  <a:lnTo>
                    <a:pt x="0" y="119976"/>
                  </a:lnTo>
                  <a:lnTo>
                    <a:pt x="9466" y="166562"/>
                  </a:lnTo>
                  <a:lnTo>
                    <a:pt x="35242" y="204711"/>
                  </a:lnTo>
                  <a:lnTo>
                    <a:pt x="73391" y="230487"/>
                  </a:lnTo>
                  <a:lnTo>
                    <a:pt x="119976" y="239953"/>
                  </a:lnTo>
                  <a:lnTo>
                    <a:pt x="1673161" y="239953"/>
                  </a:lnTo>
                  <a:lnTo>
                    <a:pt x="1719747" y="230487"/>
                  </a:lnTo>
                  <a:lnTo>
                    <a:pt x="1757895" y="204711"/>
                  </a:lnTo>
                  <a:lnTo>
                    <a:pt x="1783671" y="166562"/>
                  </a:lnTo>
                  <a:lnTo>
                    <a:pt x="1793138" y="119976"/>
                  </a:lnTo>
                  <a:lnTo>
                    <a:pt x="1783671" y="73391"/>
                  </a:lnTo>
                  <a:lnTo>
                    <a:pt x="1757895" y="35242"/>
                  </a:lnTo>
                  <a:lnTo>
                    <a:pt x="1719747" y="9466"/>
                  </a:lnTo>
                  <a:lnTo>
                    <a:pt x="1673161" y="0"/>
                  </a:lnTo>
                  <a:close/>
                </a:path>
              </a:pathLst>
            </a:custGeom>
            <a:solidFill>
              <a:srgbClr val="B1E2F9"/>
            </a:solidFill>
          </p:spPr>
          <p:txBody>
            <a:bodyPr wrap="square" lIns="0" tIns="0" rIns="0" bIns="0" rtlCol="0"/>
            <a:lstStyle/>
            <a:p>
              <a:endParaRPr sz="1600">
                <a:latin typeface="Grammarsaurus" pitchFamily="2" charset="0"/>
              </a:endParaRPr>
            </a:p>
          </p:txBody>
        </p:sp>
        <p:sp>
          <p:nvSpPr>
            <p:cNvPr id="7" name="object 7"/>
            <p:cNvSpPr/>
            <p:nvPr/>
          </p:nvSpPr>
          <p:spPr>
            <a:xfrm>
              <a:off x="5232125" y="6415116"/>
              <a:ext cx="1793239" cy="240029"/>
            </a:xfrm>
            <a:custGeom>
              <a:avLst/>
              <a:gdLst/>
              <a:ahLst/>
              <a:cxnLst/>
              <a:rect l="l" t="t" r="r" b="b"/>
              <a:pathLst>
                <a:path w="1793240" h="240029">
                  <a:moveTo>
                    <a:pt x="1673161" y="239953"/>
                  </a:moveTo>
                  <a:lnTo>
                    <a:pt x="119976" y="239953"/>
                  </a:lnTo>
                  <a:lnTo>
                    <a:pt x="73391" y="230487"/>
                  </a:lnTo>
                  <a:lnTo>
                    <a:pt x="35242" y="204711"/>
                  </a:lnTo>
                  <a:lnTo>
                    <a:pt x="9466" y="166562"/>
                  </a:lnTo>
                  <a:lnTo>
                    <a:pt x="0" y="119976"/>
                  </a:lnTo>
                  <a:lnTo>
                    <a:pt x="9466" y="73391"/>
                  </a:lnTo>
                  <a:lnTo>
                    <a:pt x="35242" y="35242"/>
                  </a:lnTo>
                  <a:lnTo>
                    <a:pt x="73391" y="9466"/>
                  </a:lnTo>
                  <a:lnTo>
                    <a:pt x="119976" y="0"/>
                  </a:lnTo>
                  <a:lnTo>
                    <a:pt x="1673161" y="0"/>
                  </a:lnTo>
                  <a:lnTo>
                    <a:pt x="1719747" y="9466"/>
                  </a:lnTo>
                  <a:lnTo>
                    <a:pt x="1757895" y="35242"/>
                  </a:lnTo>
                  <a:lnTo>
                    <a:pt x="1783671" y="73391"/>
                  </a:lnTo>
                  <a:lnTo>
                    <a:pt x="1793138" y="119976"/>
                  </a:lnTo>
                  <a:lnTo>
                    <a:pt x="1783671" y="166562"/>
                  </a:lnTo>
                  <a:lnTo>
                    <a:pt x="1757895" y="204711"/>
                  </a:lnTo>
                  <a:lnTo>
                    <a:pt x="1719747" y="230487"/>
                  </a:lnTo>
                  <a:lnTo>
                    <a:pt x="1673161" y="239953"/>
                  </a:lnTo>
                  <a:close/>
                </a:path>
              </a:pathLst>
            </a:custGeom>
            <a:ln w="12700">
              <a:solidFill>
                <a:srgbClr val="09172F"/>
              </a:solidFill>
            </a:ln>
          </p:spPr>
          <p:txBody>
            <a:bodyPr wrap="square" lIns="0" tIns="0" rIns="0" bIns="0" rtlCol="0"/>
            <a:lstStyle/>
            <a:p>
              <a:endParaRPr sz="1600">
                <a:latin typeface="Grammarsaurus" pitchFamily="2" charset="0"/>
              </a:endParaRPr>
            </a:p>
          </p:txBody>
        </p:sp>
        <p:pic>
          <p:nvPicPr>
            <p:cNvPr id="8" name="object 8"/>
            <p:cNvPicPr/>
            <p:nvPr/>
          </p:nvPicPr>
          <p:blipFill>
            <a:blip r:embed="rId3" cstate="print"/>
            <a:stretch>
              <a:fillRect/>
            </a:stretch>
          </p:blipFill>
          <p:spPr>
            <a:xfrm>
              <a:off x="5300192" y="6427182"/>
              <a:ext cx="216496" cy="216504"/>
            </a:xfrm>
            <a:prstGeom prst="rect">
              <a:avLst/>
            </a:prstGeom>
          </p:spPr>
        </p:pic>
        <p:sp>
          <p:nvSpPr>
            <p:cNvPr id="9" name="object 9"/>
            <p:cNvSpPr/>
            <p:nvPr/>
          </p:nvSpPr>
          <p:spPr>
            <a:xfrm>
              <a:off x="11640437" y="0"/>
              <a:ext cx="551815" cy="660400"/>
            </a:xfrm>
            <a:custGeom>
              <a:avLst/>
              <a:gdLst/>
              <a:ahLst/>
              <a:cxnLst/>
              <a:rect l="l" t="t" r="r" b="b"/>
              <a:pathLst>
                <a:path w="551815" h="660400">
                  <a:moveTo>
                    <a:pt x="551562" y="0"/>
                  </a:moveTo>
                  <a:lnTo>
                    <a:pt x="2706" y="0"/>
                  </a:lnTo>
                  <a:lnTo>
                    <a:pt x="1543" y="14004"/>
                  </a:lnTo>
                  <a:lnTo>
                    <a:pt x="682" y="28251"/>
                  </a:lnTo>
                  <a:lnTo>
                    <a:pt x="169" y="42250"/>
                  </a:lnTo>
                  <a:lnTo>
                    <a:pt x="0" y="56102"/>
                  </a:lnTo>
                  <a:lnTo>
                    <a:pt x="1944" y="104959"/>
                  </a:lnTo>
                  <a:lnTo>
                    <a:pt x="7686" y="152788"/>
                  </a:lnTo>
                  <a:lnTo>
                    <a:pt x="17085" y="199437"/>
                  </a:lnTo>
                  <a:lnTo>
                    <a:pt x="30002" y="244752"/>
                  </a:lnTo>
                  <a:lnTo>
                    <a:pt x="46296" y="288580"/>
                  </a:lnTo>
                  <a:lnTo>
                    <a:pt x="65829" y="330768"/>
                  </a:lnTo>
                  <a:lnTo>
                    <a:pt x="88460" y="371163"/>
                  </a:lnTo>
                  <a:lnTo>
                    <a:pt x="114051" y="409612"/>
                  </a:lnTo>
                  <a:lnTo>
                    <a:pt x="142461" y="445961"/>
                  </a:lnTo>
                  <a:lnTo>
                    <a:pt x="173551" y="480057"/>
                  </a:lnTo>
                  <a:lnTo>
                    <a:pt x="207181" y="511748"/>
                  </a:lnTo>
                  <a:lnTo>
                    <a:pt x="243211" y="540880"/>
                  </a:lnTo>
                  <a:lnTo>
                    <a:pt x="281503" y="567300"/>
                  </a:lnTo>
                  <a:lnTo>
                    <a:pt x="321916" y="590855"/>
                  </a:lnTo>
                  <a:lnTo>
                    <a:pt x="364310" y="611392"/>
                  </a:lnTo>
                  <a:lnTo>
                    <a:pt x="408547" y="628757"/>
                  </a:lnTo>
                  <a:lnTo>
                    <a:pt x="454486" y="642797"/>
                  </a:lnTo>
                  <a:lnTo>
                    <a:pt x="501988" y="653360"/>
                  </a:lnTo>
                  <a:lnTo>
                    <a:pt x="551378" y="660358"/>
                  </a:lnTo>
                  <a:lnTo>
                    <a:pt x="551562" y="660358"/>
                  </a:lnTo>
                  <a:lnTo>
                    <a:pt x="551562" y="0"/>
                  </a:lnTo>
                  <a:close/>
                </a:path>
              </a:pathLst>
            </a:custGeom>
            <a:solidFill>
              <a:srgbClr val="393A56"/>
            </a:solidFill>
          </p:spPr>
          <p:txBody>
            <a:bodyPr wrap="square" lIns="0" tIns="0" rIns="0" bIns="0" rtlCol="0"/>
            <a:lstStyle/>
            <a:p>
              <a:endParaRPr sz="1600">
                <a:latin typeface="Grammarsaurus" pitchFamily="2" charset="0"/>
              </a:endParaRPr>
            </a:p>
          </p:txBody>
        </p:sp>
        <p:sp>
          <p:nvSpPr>
            <p:cNvPr id="10" name="object 10"/>
            <p:cNvSpPr/>
            <p:nvPr/>
          </p:nvSpPr>
          <p:spPr>
            <a:xfrm>
              <a:off x="11634089" y="2"/>
              <a:ext cx="558165" cy="666750"/>
            </a:xfrm>
            <a:custGeom>
              <a:avLst/>
              <a:gdLst/>
              <a:ahLst/>
              <a:cxnLst/>
              <a:rect l="l" t="t" r="r" b="b"/>
              <a:pathLst>
                <a:path w="558165" h="666750">
                  <a:moveTo>
                    <a:pt x="15430" y="0"/>
                  </a:moveTo>
                  <a:lnTo>
                    <a:pt x="2694" y="0"/>
                  </a:lnTo>
                  <a:lnTo>
                    <a:pt x="1564" y="13538"/>
                  </a:lnTo>
                  <a:lnTo>
                    <a:pt x="692" y="27932"/>
                  </a:lnTo>
                  <a:lnTo>
                    <a:pt x="177" y="41940"/>
                  </a:lnTo>
                  <a:lnTo>
                    <a:pt x="0" y="56095"/>
                  </a:lnTo>
                  <a:lnTo>
                    <a:pt x="2018" y="104695"/>
                  </a:lnTo>
                  <a:lnTo>
                    <a:pt x="2104" y="106766"/>
                  </a:lnTo>
                  <a:lnTo>
                    <a:pt x="8358" y="156742"/>
                  </a:lnTo>
                  <a:lnTo>
                    <a:pt x="18676" y="205802"/>
                  </a:lnTo>
                  <a:lnTo>
                    <a:pt x="32972" y="253723"/>
                  </a:lnTo>
                  <a:lnTo>
                    <a:pt x="51158" y="300282"/>
                  </a:lnTo>
                  <a:lnTo>
                    <a:pt x="73148" y="345258"/>
                  </a:lnTo>
                  <a:lnTo>
                    <a:pt x="98855" y="388429"/>
                  </a:lnTo>
                  <a:lnTo>
                    <a:pt x="128192" y="429572"/>
                  </a:lnTo>
                  <a:lnTo>
                    <a:pt x="161074" y="468464"/>
                  </a:lnTo>
                  <a:lnTo>
                    <a:pt x="196796" y="504313"/>
                  </a:lnTo>
                  <a:lnTo>
                    <a:pt x="235071" y="536952"/>
                  </a:lnTo>
                  <a:lnTo>
                    <a:pt x="275686" y="566275"/>
                  </a:lnTo>
                  <a:lnTo>
                    <a:pt x="318430" y="592174"/>
                  </a:lnTo>
                  <a:lnTo>
                    <a:pt x="363088" y="614544"/>
                  </a:lnTo>
                  <a:lnTo>
                    <a:pt x="409448" y="633277"/>
                  </a:lnTo>
                  <a:lnTo>
                    <a:pt x="457298" y="648269"/>
                  </a:lnTo>
                  <a:lnTo>
                    <a:pt x="506424" y="659411"/>
                  </a:lnTo>
                  <a:lnTo>
                    <a:pt x="556615" y="666597"/>
                  </a:lnTo>
                  <a:lnTo>
                    <a:pt x="557909" y="666730"/>
                  </a:lnTo>
                  <a:lnTo>
                    <a:pt x="557909" y="653973"/>
                  </a:lnTo>
                  <a:lnTo>
                    <a:pt x="510129" y="647192"/>
                  </a:lnTo>
                  <a:lnTo>
                    <a:pt x="463618" y="636828"/>
                  </a:lnTo>
                  <a:lnTo>
                    <a:pt x="418528" y="623031"/>
                  </a:lnTo>
                  <a:lnTo>
                    <a:pt x="375009" y="605947"/>
                  </a:lnTo>
                  <a:lnTo>
                    <a:pt x="333211" y="585726"/>
                  </a:lnTo>
                  <a:lnTo>
                    <a:pt x="293283" y="562515"/>
                  </a:lnTo>
                  <a:lnTo>
                    <a:pt x="255376" y="536463"/>
                  </a:lnTo>
                  <a:lnTo>
                    <a:pt x="219640" y="507717"/>
                  </a:lnTo>
                  <a:lnTo>
                    <a:pt x="186224" y="476425"/>
                  </a:lnTo>
                  <a:lnTo>
                    <a:pt x="155279" y="442736"/>
                  </a:lnTo>
                  <a:lnTo>
                    <a:pt x="126955" y="406798"/>
                  </a:lnTo>
                  <a:lnTo>
                    <a:pt x="101401" y="368759"/>
                  </a:lnTo>
                  <a:lnTo>
                    <a:pt x="78768" y="328767"/>
                  </a:lnTo>
                  <a:lnTo>
                    <a:pt x="59205" y="286970"/>
                  </a:lnTo>
                  <a:lnTo>
                    <a:pt x="42863" y="243517"/>
                  </a:lnTo>
                  <a:lnTo>
                    <a:pt x="29891" y="198554"/>
                  </a:lnTo>
                  <a:lnTo>
                    <a:pt x="20440" y="152231"/>
                  </a:lnTo>
                  <a:lnTo>
                    <a:pt x="14660" y="104695"/>
                  </a:lnTo>
                  <a:lnTo>
                    <a:pt x="12700" y="56095"/>
                  </a:lnTo>
                  <a:lnTo>
                    <a:pt x="12880" y="42084"/>
                  </a:lnTo>
                  <a:lnTo>
                    <a:pt x="13410" y="27932"/>
                  </a:lnTo>
                  <a:lnTo>
                    <a:pt x="14269" y="13897"/>
                  </a:lnTo>
                  <a:lnTo>
                    <a:pt x="15430" y="0"/>
                  </a:lnTo>
                  <a:close/>
                </a:path>
              </a:pathLst>
            </a:custGeom>
            <a:solidFill>
              <a:srgbClr val="09172F"/>
            </a:solidFill>
          </p:spPr>
          <p:txBody>
            <a:bodyPr wrap="square" lIns="0" tIns="0" rIns="0" bIns="0" rtlCol="0"/>
            <a:lstStyle/>
            <a:p>
              <a:endParaRPr sz="1600">
                <a:latin typeface="Grammarsaurus" pitchFamily="2" charset="0"/>
              </a:endParaRPr>
            </a:p>
          </p:txBody>
        </p:sp>
      </p:grpSp>
      <p:sp>
        <p:nvSpPr>
          <p:cNvPr id="11" name="object 11"/>
          <p:cNvSpPr txBox="1"/>
          <p:nvPr/>
        </p:nvSpPr>
        <p:spPr>
          <a:xfrm>
            <a:off x="329121" y="5109033"/>
            <a:ext cx="11558079" cy="975394"/>
          </a:xfrm>
          <a:prstGeom prst="rect">
            <a:avLst/>
          </a:prstGeom>
        </p:spPr>
        <p:txBody>
          <a:bodyPr vert="horz" wrap="square" lIns="0" tIns="116839" rIns="0" bIns="0" rtlCol="0">
            <a:spAutoFit/>
          </a:bodyPr>
          <a:lstStyle/>
          <a:p>
            <a:pPr algn="ctr">
              <a:lnSpc>
                <a:spcPct val="100000"/>
              </a:lnSpc>
              <a:spcBef>
                <a:spcPts val="919"/>
              </a:spcBef>
            </a:pPr>
            <a:r>
              <a:rPr sz="1600" b="1" dirty="0">
                <a:solidFill>
                  <a:srgbClr val="202F49"/>
                </a:solidFill>
                <a:latin typeface="Grammarsaurus" pitchFamily="2" charset="0"/>
                <a:cs typeface="Arial"/>
              </a:rPr>
              <a:t>Together, these word parts form a word meaning ‘pushing back against something’.</a:t>
            </a:r>
            <a:endParaRPr sz="1600" dirty="0">
              <a:latin typeface="Grammarsaurus" pitchFamily="2" charset="0"/>
              <a:cs typeface="Arial"/>
            </a:endParaRPr>
          </a:p>
          <a:p>
            <a:pPr marL="1319530" marR="1311910" algn="ctr">
              <a:lnSpc>
                <a:spcPct val="111100"/>
              </a:lnSpc>
              <a:spcBef>
                <a:spcPts val="580"/>
              </a:spcBef>
            </a:pPr>
            <a:r>
              <a:rPr sz="1600" dirty="0">
                <a:solidFill>
                  <a:srgbClr val="202F49"/>
                </a:solidFill>
                <a:latin typeface="Grammarsaurus" pitchFamily="2" charset="0"/>
                <a:cs typeface="Arial MT"/>
              </a:rPr>
              <a:t>This makes sense because when something moves through the air, the air pushes back and slows things down.</a:t>
            </a:r>
            <a:endParaRPr sz="1600" dirty="0">
              <a:latin typeface="Grammarsaurus" pitchFamily="2" charset="0"/>
              <a:cs typeface="Arial MT"/>
            </a:endParaRPr>
          </a:p>
        </p:txBody>
      </p:sp>
      <p:grpSp>
        <p:nvGrpSpPr>
          <p:cNvPr id="12" name="object 12"/>
          <p:cNvGrpSpPr/>
          <p:nvPr/>
        </p:nvGrpSpPr>
        <p:grpSpPr>
          <a:xfrm>
            <a:off x="11634089" y="0"/>
            <a:ext cx="558165" cy="666750"/>
            <a:chOff x="11634089" y="0"/>
            <a:chExt cx="558165" cy="666750"/>
          </a:xfrm>
        </p:grpSpPr>
        <p:sp>
          <p:nvSpPr>
            <p:cNvPr id="13" name="object 13"/>
            <p:cNvSpPr/>
            <p:nvPr/>
          </p:nvSpPr>
          <p:spPr>
            <a:xfrm>
              <a:off x="11640437" y="0"/>
              <a:ext cx="551815" cy="660400"/>
            </a:xfrm>
            <a:custGeom>
              <a:avLst/>
              <a:gdLst/>
              <a:ahLst/>
              <a:cxnLst/>
              <a:rect l="l" t="t" r="r" b="b"/>
              <a:pathLst>
                <a:path w="551815" h="660400">
                  <a:moveTo>
                    <a:pt x="551574" y="0"/>
                  </a:moveTo>
                  <a:lnTo>
                    <a:pt x="2706" y="0"/>
                  </a:lnTo>
                  <a:lnTo>
                    <a:pt x="1543" y="14004"/>
                  </a:lnTo>
                  <a:lnTo>
                    <a:pt x="682" y="28251"/>
                  </a:lnTo>
                  <a:lnTo>
                    <a:pt x="169" y="42250"/>
                  </a:lnTo>
                  <a:lnTo>
                    <a:pt x="0" y="56102"/>
                  </a:lnTo>
                  <a:lnTo>
                    <a:pt x="1944" y="104959"/>
                  </a:lnTo>
                  <a:lnTo>
                    <a:pt x="7686" y="152788"/>
                  </a:lnTo>
                  <a:lnTo>
                    <a:pt x="17085" y="199437"/>
                  </a:lnTo>
                  <a:lnTo>
                    <a:pt x="30002" y="244752"/>
                  </a:lnTo>
                  <a:lnTo>
                    <a:pt x="46296" y="288580"/>
                  </a:lnTo>
                  <a:lnTo>
                    <a:pt x="65829" y="330768"/>
                  </a:lnTo>
                  <a:lnTo>
                    <a:pt x="88460" y="371163"/>
                  </a:lnTo>
                  <a:lnTo>
                    <a:pt x="114051" y="409612"/>
                  </a:lnTo>
                  <a:lnTo>
                    <a:pt x="142461" y="445961"/>
                  </a:lnTo>
                  <a:lnTo>
                    <a:pt x="173551" y="480057"/>
                  </a:lnTo>
                  <a:lnTo>
                    <a:pt x="207181" y="511748"/>
                  </a:lnTo>
                  <a:lnTo>
                    <a:pt x="243211" y="540880"/>
                  </a:lnTo>
                  <a:lnTo>
                    <a:pt x="281503" y="567300"/>
                  </a:lnTo>
                  <a:lnTo>
                    <a:pt x="321916" y="590855"/>
                  </a:lnTo>
                  <a:lnTo>
                    <a:pt x="364310" y="611392"/>
                  </a:lnTo>
                  <a:lnTo>
                    <a:pt x="408547" y="628757"/>
                  </a:lnTo>
                  <a:lnTo>
                    <a:pt x="454486" y="642797"/>
                  </a:lnTo>
                  <a:lnTo>
                    <a:pt x="501988" y="653360"/>
                  </a:lnTo>
                  <a:lnTo>
                    <a:pt x="551387" y="660359"/>
                  </a:lnTo>
                  <a:lnTo>
                    <a:pt x="551574" y="660359"/>
                  </a:lnTo>
                  <a:lnTo>
                    <a:pt x="551574" y="0"/>
                  </a:lnTo>
                  <a:close/>
                </a:path>
              </a:pathLst>
            </a:custGeom>
            <a:solidFill>
              <a:srgbClr val="B1E2F9"/>
            </a:solidFill>
          </p:spPr>
          <p:txBody>
            <a:bodyPr wrap="square" lIns="0" tIns="0" rIns="0" bIns="0" rtlCol="0"/>
            <a:lstStyle/>
            <a:p>
              <a:endParaRPr sz="1600">
                <a:latin typeface="Grammarsaurus" pitchFamily="2" charset="0"/>
              </a:endParaRPr>
            </a:p>
          </p:txBody>
        </p:sp>
        <p:sp>
          <p:nvSpPr>
            <p:cNvPr id="14" name="object 14"/>
            <p:cNvSpPr/>
            <p:nvPr/>
          </p:nvSpPr>
          <p:spPr>
            <a:xfrm>
              <a:off x="11634089" y="2"/>
              <a:ext cx="558165" cy="666750"/>
            </a:xfrm>
            <a:custGeom>
              <a:avLst/>
              <a:gdLst/>
              <a:ahLst/>
              <a:cxnLst/>
              <a:rect l="l" t="t" r="r" b="b"/>
              <a:pathLst>
                <a:path w="558165" h="666750">
                  <a:moveTo>
                    <a:pt x="15430" y="0"/>
                  </a:moveTo>
                  <a:lnTo>
                    <a:pt x="2682" y="0"/>
                  </a:lnTo>
                  <a:lnTo>
                    <a:pt x="1559" y="13558"/>
                  </a:lnTo>
                  <a:lnTo>
                    <a:pt x="690" y="27955"/>
                  </a:lnTo>
                  <a:lnTo>
                    <a:pt x="177" y="41940"/>
                  </a:lnTo>
                  <a:lnTo>
                    <a:pt x="0" y="56095"/>
                  </a:lnTo>
                  <a:lnTo>
                    <a:pt x="2018" y="104695"/>
                  </a:lnTo>
                  <a:lnTo>
                    <a:pt x="2104" y="106766"/>
                  </a:lnTo>
                  <a:lnTo>
                    <a:pt x="8358" y="156742"/>
                  </a:lnTo>
                  <a:lnTo>
                    <a:pt x="18676" y="205802"/>
                  </a:lnTo>
                  <a:lnTo>
                    <a:pt x="32972" y="253723"/>
                  </a:lnTo>
                  <a:lnTo>
                    <a:pt x="51158" y="300282"/>
                  </a:lnTo>
                  <a:lnTo>
                    <a:pt x="73148" y="345258"/>
                  </a:lnTo>
                  <a:lnTo>
                    <a:pt x="98855" y="388429"/>
                  </a:lnTo>
                  <a:lnTo>
                    <a:pt x="128192" y="429572"/>
                  </a:lnTo>
                  <a:lnTo>
                    <a:pt x="161074" y="468464"/>
                  </a:lnTo>
                  <a:lnTo>
                    <a:pt x="196796" y="504313"/>
                  </a:lnTo>
                  <a:lnTo>
                    <a:pt x="235071" y="536952"/>
                  </a:lnTo>
                  <a:lnTo>
                    <a:pt x="275686" y="566275"/>
                  </a:lnTo>
                  <a:lnTo>
                    <a:pt x="318430" y="592174"/>
                  </a:lnTo>
                  <a:lnTo>
                    <a:pt x="363088" y="614544"/>
                  </a:lnTo>
                  <a:lnTo>
                    <a:pt x="409448" y="633277"/>
                  </a:lnTo>
                  <a:lnTo>
                    <a:pt x="457298" y="648269"/>
                  </a:lnTo>
                  <a:lnTo>
                    <a:pt x="506424" y="659411"/>
                  </a:lnTo>
                  <a:lnTo>
                    <a:pt x="556615" y="666597"/>
                  </a:lnTo>
                  <a:lnTo>
                    <a:pt x="557922" y="666731"/>
                  </a:lnTo>
                  <a:lnTo>
                    <a:pt x="557922" y="653975"/>
                  </a:lnTo>
                  <a:lnTo>
                    <a:pt x="510129" y="647192"/>
                  </a:lnTo>
                  <a:lnTo>
                    <a:pt x="463618" y="636828"/>
                  </a:lnTo>
                  <a:lnTo>
                    <a:pt x="418528" y="623031"/>
                  </a:lnTo>
                  <a:lnTo>
                    <a:pt x="375009" y="605947"/>
                  </a:lnTo>
                  <a:lnTo>
                    <a:pt x="333211" y="585726"/>
                  </a:lnTo>
                  <a:lnTo>
                    <a:pt x="293283" y="562515"/>
                  </a:lnTo>
                  <a:lnTo>
                    <a:pt x="255376" y="536463"/>
                  </a:lnTo>
                  <a:lnTo>
                    <a:pt x="219640" y="507717"/>
                  </a:lnTo>
                  <a:lnTo>
                    <a:pt x="186224" y="476425"/>
                  </a:lnTo>
                  <a:lnTo>
                    <a:pt x="155279" y="442736"/>
                  </a:lnTo>
                  <a:lnTo>
                    <a:pt x="126955" y="406798"/>
                  </a:lnTo>
                  <a:lnTo>
                    <a:pt x="101401" y="368759"/>
                  </a:lnTo>
                  <a:lnTo>
                    <a:pt x="78768" y="328767"/>
                  </a:lnTo>
                  <a:lnTo>
                    <a:pt x="59205" y="286970"/>
                  </a:lnTo>
                  <a:lnTo>
                    <a:pt x="42863" y="243517"/>
                  </a:lnTo>
                  <a:lnTo>
                    <a:pt x="29891" y="198554"/>
                  </a:lnTo>
                  <a:lnTo>
                    <a:pt x="20440" y="152231"/>
                  </a:lnTo>
                  <a:lnTo>
                    <a:pt x="14660" y="104695"/>
                  </a:lnTo>
                  <a:lnTo>
                    <a:pt x="12700" y="56095"/>
                  </a:lnTo>
                  <a:lnTo>
                    <a:pt x="12879" y="42100"/>
                  </a:lnTo>
                  <a:lnTo>
                    <a:pt x="13409" y="27955"/>
                  </a:lnTo>
                  <a:lnTo>
                    <a:pt x="14269" y="13897"/>
                  </a:lnTo>
                  <a:lnTo>
                    <a:pt x="15430" y="0"/>
                  </a:lnTo>
                  <a:close/>
                </a:path>
              </a:pathLst>
            </a:custGeom>
            <a:solidFill>
              <a:srgbClr val="000000"/>
            </a:solidFill>
          </p:spPr>
          <p:txBody>
            <a:bodyPr wrap="square" lIns="0" tIns="0" rIns="0" bIns="0" rtlCol="0"/>
            <a:lstStyle/>
            <a:p>
              <a:endParaRPr sz="1600">
                <a:latin typeface="Grammarsaurus" pitchFamily="2" charset="0"/>
              </a:endParaRPr>
            </a:p>
          </p:txBody>
        </p:sp>
      </p:grpSp>
      <p:sp>
        <p:nvSpPr>
          <p:cNvPr id="15" name="object 15"/>
          <p:cNvSpPr txBox="1"/>
          <p:nvPr/>
        </p:nvSpPr>
        <p:spPr>
          <a:xfrm>
            <a:off x="11776943" y="49578"/>
            <a:ext cx="360680" cy="320601"/>
          </a:xfrm>
          <a:prstGeom prst="rect">
            <a:avLst/>
          </a:prstGeom>
        </p:spPr>
        <p:txBody>
          <a:bodyPr vert="horz" wrap="square" lIns="0" tIns="12700" rIns="0" bIns="0" rtlCol="0">
            <a:spAutoFit/>
          </a:bodyPr>
          <a:lstStyle/>
          <a:p>
            <a:pPr marL="12700">
              <a:lnSpc>
                <a:spcPct val="100000"/>
              </a:lnSpc>
              <a:spcBef>
                <a:spcPts val="100"/>
              </a:spcBef>
            </a:pPr>
            <a:r>
              <a:rPr sz="2000" b="1" dirty="0">
                <a:solidFill>
                  <a:srgbClr val="1B283D"/>
                </a:solidFill>
                <a:latin typeface="Grammarsaurus" pitchFamily="2" charset="0"/>
                <a:cs typeface="Arial"/>
              </a:rPr>
              <a:t>10</a:t>
            </a:r>
            <a:endParaRPr sz="2000" dirty="0">
              <a:latin typeface="Grammarsaurus" pitchFamily="2" charset="0"/>
              <a:cs typeface="Arial"/>
            </a:endParaRPr>
          </a:p>
        </p:txBody>
      </p:sp>
      <p:grpSp>
        <p:nvGrpSpPr>
          <p:cNvPr id="16" name="object 16"/>
          <p:cNvGrpSpPr/>
          <p:nvPr/>
        </p:nvGrpSpPr>
        <p:grpSpPr>
          <a:xfrm>
            <a:off x="4396506" y="157906"/>
            <a:ext cx="3399154" cy="768350"/>
            <a:chOff x="4396506" y="157906"/>
            <a:chExt cx="3399154" cy="768350"/>
          </a:xfrm>
        </p:grpSpPr>
        <p:sp>
          <p:nvSpPr>
            <p:cNvPr id="17" name="object 17"/>
            <p:cNvSpPr/>
            <p:nvPr/>
          </p:nvSpPr>
          <p:spPr>
            <a:xfrm>
              <a:off x="4402856" y="164256"/>
              <a:ext cx="3386454" cy="755650"/>
            </a:xfrm>
            <a:custGeom>
              <a:avLst/>
              <a:gdLst/>
              <a:ahLst/>
              <a:cxnLst/>
              <a:rect l="l" t="t" r="r" b="b"/>
              <a:pathLst>
                <a:path w="3386454" h="755650">
                  <a:moveTo>
                    <a:pt x="3345103" y="0"/>
                  </a:moveTo>
                  <a:lnTo>
                    <a:pt x="41186" y="0"/>
                  </a:lnTo>
                  <a:lnTo>
                    <a:pt x="25171" y="3498"/>
                  </a:lnTo>
                  <a:lnTo>
                    <a:pt x="12077" y="13033"/>
                  </a:lnTo>
                  <a:lnTo>
                    <a:pt x="3242" y="27164"/>
                  </a:lnTo>
                  <a:lnTo>
                    <a:pt x="0" y="44450"/>
                  </a:lnTo>
                  <a:lnTo>
                    <a:pt x="0" y="710692"/>
                  </a:lnTo>
                  <a:lnTo>
                    <a:pt x="3242" y="727977"/>
                  </a:lnTo>
                  <a:lnTo>
                    <a:pt x="12077" y="742108"/>
                  </a:lnTo>
                  <a:lnTo>
                    <a:pt x="25171" y="751643"/>
                  </a:lnTo>
                  <a:lnTo>
                    <a:pt x="41186" y="755142"/>
                  </a:lnTo>
                  <a:lnTo>
                    <a:pt x="3345103" y="755142"/>
                  </a:lnTo>
                  <a:lnTo>
                    <a:pt x="3361116" y="751643"/>
                  </a:lnTo>
                  <a:lnTo>
                    <a:pt x="3374205" y="742108"/>
                  </a:lnTo>
                  <a:lnTo>
                    <a:pt x="3383037" y="727977"/>
                  </a:lnTo>
                  <a:lnTo>
                    <a:pt x="3386277" y="710692"/>
                  </a:lnTo>
                  <a:lnTo>
                    <a:pt x="3386277" y="44450"/>
                  </a:lnTo>
                  <a:lnTo>
                    <a:pt x="3383037" y="27164"/>
                  </a:lnTo>
                  <a:lnTo>
                    <a:pt x="3374205" y="13033"/>
                  </a:lnTo>
                  <a:lnTo>
                    <a:pt x="3361116" y="3498"/>
                  </a:lnTo>
                  <a:lnTo>
                    <a:pt x="3345103" y="0"/>
                  </a:lnTo>
                  <a:close/>
                </a:path>
              </a:pathLst>
            </a:custGeom>
            <a:solidFill>
              <a:srgbClr val="B1E2F9"/>
            </a:solidFill>
          </p:spPr>
          <p:txBody>
            <a:bodyPr wrap="square" lIns="0" tIns="0" rIns="0" bIns="0" rtlCol="0"/>
            <a:lstStyle/>
            <a:p>
              <a:endParaRPr sz="1600">
                <a:latin typeface="Grammarsaurus" pitchFamily="2" charset="0"/>
              </a:endParaRPr>
            </a:p>
          </p:txBody>
        </p:sp>
        <p:sp>
          <p:nvSpPr>
            <p:cNvPr id="18" name="object 18"/>
            <p:cNvSpPr/>
            <p:nvPr/>
          </p:nvSpPr>
          <p:spPr>
            <a:xfrm>
              <a:off x="4402856" y="164256"/>
              <a:ext cx="3386454" cy="755650"/>
            </a:xfrm>
            <a:custGeom>
              <a:avLst/>
              <a:gdLst/>
              <a:ahLst/>
              <a:cxnLst/>
              <a:rect l="l" t="t" r="r" b="b"/>
              <a:pathLst>
                <a:path w="3386454" h="755650">
                  <a:moveTo>
                    <a:pt x="41186" y="755142"/>
                  </a:moveTo>
                  <a:lnTo>
                    <a:pt x="25171" y="751643"/>
                  </a:lnTo>
                  <a:lnTo>
                    <a:pt x="12077" y="742108"/>
                  </a:lnTo>
                  <a:lnTo>
                    <a:pt x="3242" y="727977"/>
                  </a:lnTo>
                  <a:lnTo>
                    <a:pt x="0" y="710692"/>
                  </a:lnTo>
                  <a:lnTo>
                    <a:pt x="0" y="44450"/>
                  </a:lnTo>
                  <a:lnTo>
                    <a:pt x="3242" y="27164"/>
                  </a:lnTo>
                  <a:lnTo>
                    <a:pt x="12077" y="13033"/>
                  </a:lnTo>
                  <a:lnTo>
                    <a:pt x="25171" y="3498"/>
                  </a:lnTo>
                  <a:lnTo>
                    <a:pt x="41186" y="0"/>
                  </a:lnTo>
                  <a:lnTo>
                    <a:pt x="3345103" y="0"/>
                  </a:lnTo>
                  <a:lnTo>
                    <a:pt x="3361116" y="3498"/>
                  </a:lnTo>
                  <a:lnTo>
                    <a:pt x="3374205" y="13033"/>
                  </a:lnTo>
                  <a:lnTo>
                    <a:pt x="3383037" y="27164"/>
                  </a:lnTo>
                  <a:lnTo>
                    <a:pt x="3386277" y="44450"/>
                  </a:lnTo>
                  <a:lnTo>
                    <a:pt x="3386277" y="710692"/>
                  </a:lnTo>
                  <a:lnTo>
                    <a:pt x="3383037" y="727977"/>
                  </a:lnTo>
                  <a:lnTo>
                    <a:pt x="3374205" y="742108"/>
                  </a:lnTo>
                  <a:lnTo>
                    <a:pt x="3361116" y="751643"/>
                  </a:lnTo>
                  <a:lnTo>
                    <a:pt x="3345103" y="755142"/>
                  </a:lnTo>
                  <a:lnTo>
                    <a:pt x="41186" y="755142"/>
                  </a:lnTo>
                  <a:close/>
                </a:path>
              </a:pathLst>
            </a:custGeom>
            <a:ln w="12700">
              <a:solidFill>
                <a:srgbClr val="000000"/>
              </a:solidFill>
            </a:ln>
          </p:spPr>
          <p:txBody>
            <a:bodyPr wrap="square" lIns="0" tIns="0" rIns="0" bIns="0" rtlCol="0"/>
            <a:lstStyle/>
            <a:p>
              <a:endParaRPr sz="1600">
                <a:latin typeface="Grammarsaurus" pitchFamily="2" charset="0"/>
              </a:endParaRPr>
            </a:p>
          </p:txBody>
        </p:sp>
      </p:grpSp>
      <p:sp>
        <p:nvSpPr>
          <p:cNvPr id="19" name="object 19"/>
          <p:cNvSpPr txBox="1">
            <a:spLocks noGrp="1"/>
          </p:cNvSpPr>
          <p:nvPr>
            <p:ph type="title"/>
          </p:nvPr>
        </p:nvSpPr>
        <p:spPr>
          <a:xfrm>
            <a:off x="2377158" y="238367"/>
            <a:ext cx="7437683" cy="589280"/>
          </a:xfrm>
          <a:prstGeom prst="rect">
            <a:avLst/>
          </a:prstGeom>
        </p:spPr>
        <p:txBody>
          <a:bodyPr vert="horz" wrap="square" lIns="0" tIns="12700" rIns="0" bIns="0" rtlCol="0">
            <a:spAutoFit/>
          </a:bodyPr>
          <a:lstStyle/>
          <a:p>
            <a:pPr algn="ctr">
              <a:lnSpc>
                <a:spcPct val="100000"/>
              </a:lnSpc>
              <a:spcBef>
                <a:spcPts val="100"/>
              </a:spcBef>
            </a:pPr>
            <a:r>
              <a:rPr sz="3600" dirty="0">
                <a:latin typeface="Grammarsaurus" pitchFamily="2" charset="0"/>
              </a:rPr>
              <a:t>Word detective</a:t>
            </a:r>
          </a:p>
        </p:txBody>
      </p:sp>
      <p:grpSp>
        <p:nvGrpSpPr>
          <p:cNvPr id="20" name="object 20"/>
          <p:cNvGrpSpPr/>
          <p:nvPr/>
        </p:nvGrpSpPr>
        <p:grpSpPr>
          <a:xfrm>
            <a:off x="3427338" y="3956110"/>
            <a:ext cx="2226945" cy="422909"/>
            <a:chOff x="3427338" y="3956110"/>
            <a:chExt cx="2226945" cy="422909"/>
          </a:xfrm>
        </p:grpSpPr>
        <p:sp>
          <p:nvSpPr>
            <p:cNvPr id="21" name="object 21"/>
            <p:cNvSpPr/>
            <p:nvPr/>
          </p:nvSpPr>
          <p:spPr>
            <a:xfrm>
              <a:off x="3427338" y="3956110"/>
              <a:ext cx="422909" cy="422909"/>
            </a:xfrm>
            <a:custGeom>
              <a:avLst/>
              <a:gdLst/>
              <a:ahLst/>
              <a:cxnLst/>
              <a:rect l="l" t="t" r="r" b="b"/>
              <a:pathLst>
                <a:path w="422910" h="422910">
                  <a:moveTo>
                    <a:pt x="211289" y="0"/>
                  </a:moveTo>
                  <a:lnTo>
                    <a:pt x="162900" y="5589"/>
                  </a:lnTo>
                  <a:lnTo>
                    <a:pt x="118449" y="21507"/>
                  </a:lnTo>
                  <a:lnTo>
                    <a:pt x="79215" y="46475"/>
                  </a:lnTo>
                  <a:lnTo>
                    <a:pt x="46475" y="79215"/>
                  </a:lnTo>
                  <a:lnTo>
                    <a:pt x="21507" y="118449"/>
                  </a:lnTo>
                  <a:lnTo>
                    <a:pt x="5589" y="162900"/>
                  </a:lnTo>
                  <a:lnTo>
                    <a:pt x="0" y="211289"/>
                  </a:lnTo>
                  <a:lnTo>
                    <a:pt x="5589" y="259679"/>
                  </a:lnTo>
                  <a:lnTo>
                    <a:pt x="21507" y="304130"/>
                  </a:lnTo>
                  <a:lnTo>
                    <a:pt x="46475" y="343364"/>
                  </a:lnTo>
                  <a:lnTo>
                    <a:pt x="79215" y="376104"/>
                  </a:lnTo>
                  <a:lnTo>
                    <a:pt x="118449" y="401072"/>
                  </a:lnTo>
                  <a:lnTo>
                    <a:pt x="162900" y="416989"/>
                  </a:lnTo>
                  <a:lnTo>
                    <a:pt x="211289" y="422579"/>
                  </a:lnTo>
                  <a:lnTo>
                    <a:pt x="259679" y="416989"/>
                  </a:lnTo>
                  <a:lnTo>
                    <a:pt x="304130" y="401072"/>
                  </a:lnTo>
                  <a:lnTo>
                    <a:pt x="305297" y="400329"/>
                  </a:lnTo>
                  <a:lnTo>
                    <a:pt x="211289" y="400329"/>
                  </a:lnTo>
                  <a:lnTo>
                    <a:pt x="161096" y="393565"/>
                  </a:lnTo>
                  <a:lnTo>
                    <a:pt x="115955" y="374483"/>
                  </a:lnTo>
                  <a:lnTo>
                    <a:pt x="77684" y="344900"/>
                  </a:lnTo>
                  <a:lnTo>
                    <a:pt x="48098" y="306629"/>
                  </a:lnTo>
                  <a:lnTo>
                    <a:pt x="29015" y="261487"/>
                  </a:lnTo>
                  <a:lnTo>
                    <a:pt x="22250" y="211289"/>
                  </a:lnTo>
                  <a:lnTo>
                    <a:pt x="29015" y="161091"/>
                  </a:lnTo>
                  <a:lnTo>
                    <a:pt x="48098" y="115950"/>
                  </a:lnTo>
                  <a:lnTo>
                    <a:pt x="77684" y="77679"/>
                  </a:lnTo>
                  <a:lnTo>
                    <a:pt x="115955" y="48095"/>
                  </a:lnTo>
                  <a:lnTo>
                    <a:pt x="161096" y="29014"/>
                  </a:lnTo>
                  <a:lnTo>
                    <a:pt x="211289" y="22250"/>
                  </a:lnTo>
                  <a:lnTo>
                    <a:pt x="305297" y="22250"/>
                  </a:lnTo>
                  <a:lnTo>
                    <a:pt x="304130" y="21507"/>
                  </a:lnTo>
                  <a:lnTo>
                    <a:pt x="259679" y="5589"/>
                  </a:lnTo>
                  <a:lnTo>
                    <a:pt x="211289" y="0"/>
                  </a:lnTo>
                  <a:close/>
                </a:path>
                <a:path w="422910" h="422910">
                  <a:moveTo>
                    <a:pt x="305297" y="22250"/>
                  </a:moveTo>
                  <a:lnTo>
                    <a:pt x="211289" y="22250"/>
                  </a:lnTo>
                  <a:lnTo>
                    <a:pt x="261487" y="29014"/>
                  </a:lnTo>
                  <a:lnTo>
                    <a:pt x="306629" y="48095"/>
                  </a:lnTo>
                  <a:lnTo>
                    <a:pt x="344900" y="77679"/>
                  </a:lnTo>
                  <a:lnTo>
                    <a:pt x="374483" y="115950"/>
                  </a:lnTo>
                  <a:lnTo>
                    <a:pt x="393565" y="161091"/>
                  </a:lnTo>
                  <a:lnTo>
                    <a:pt x="400329" y="211289"/>
                  </a:lnTo>
                  <a:lnTo>
                    <a:pt x="393565" y="261487"/>
                  </a:lnTo>
                  <a:lnTo>
                    <a:pt x="374483" y="306629"/>
                  </a:lnTo>
                  <a:lnTo>
                    <a:pt x="344900" y="344900"/>
                  </a:lnTo>
                  <a:lnTo>
                    <a:pt x="306629" y="374483"/>
                  </a:lnTo>
                  <a:lnTo>
                    <a:pt x="261487" y="393565"/>
                  </a:lnTo>
                  <a:lnTo>
                    <a:pt x="211289" y="400329"/>
                  </a:lnTo>
                  <a:lnTo>
                    <a:pt x="305297" y="400329"/>
                  </a:lnTo>
                  <a:lnTo>
                    <a:pt x="343364" y="376104"/>
                  </a:lnTo>
                  <a:lnTo>
                    <a:pt x="376104" y="343364"/>
                  </a:lnTo>
                  <a:lnTo>
                    <a:pt x="401072" y="304130"/>
                  </a:lnTo>
                  <a:lnTo>
                    <a:pt x="416989" y="259679"/>
                  </a:lnTo>
                  <a:lnTo>
                    <a:pt x="422579" y="211289"/>
                  </a:lnTo>
                  <a:lnTo>
                    <a:pt x="416989" y="162900"/>
                  </a:lnTo>
                  <a:lnTo>
                    <a:pt x="401072" y="118449"/>
                  </a:lnTo>
                  <a:lnTo>
                    <a:pt x="376104" y="79215"/>
                  </a:lnTo>
                  <a:lnTo>
                    <a:pt x="343364" y="46475"/>
                  </a:lnTo>
                  <a:lnTo>
                    <a:pt x="305297" y="22250"/>
                  </a:lnTo>
                  <a:close/>
                </a:path>
              </a:pathLst>
            </a:custGeom>
            <a:solidFill>
              <a:srgbClr val="39424D"/>
            </a:solidFill>
          </p:spPr>
          <p:txBody>
            <a:bodyPr wrap="square" lIns="0" tIns="0" rIns="0" bIns="0" rtlCol="0"/>
            <a:lstStyle/>
            <a:p>
              <a:endParaRPr sz="1600">
                <a:latin typeface="Grammarsaurus" pitchFamily="2" charset="0"/>
              </a:endParaRPr>
            </a:p>
          </p:txBody>
        </p:sp>
        <p:pic>
          <p:nvPicPr>
            <p:cNvPr id="22" name="object 22"/>
            <p:cNvPicPr/>
            <p:nvPr/>
          </p:nvPicPr>
          <p:blipFill>
            <a:blip r:embed="rId4" cstate="print"/>
            <a:stretch>
              <a:fillRect/>
            </a:stretch>
          </p:blipFill>
          <p:spPr>
            <a:xfrm>
              <a:off x="3531382" y="4060159"/>
              <a:ext cx="214490" cy="214490"/>
            </a:xfrm>
            <a:prstGeom prst="rect">
              <a:avLst/>
            </a:prstGeom>
          </p:spPr>
        </p:pic>
        <p:sp>
          <p:nvSpPr>
            <p:cNvPr id="23" name="object 23"/>
            <p:cNvSpPr/>
            <p:nvPr/>
          </p:nvSpPr>
          <p:spPr>
            <a:xfrm>
              <a:off x="5231198" y="3956110"/>
              <a:ext cx="422909" cy="422909"/>
            </a:xfrm>
            <a:custGeom>
              <a:avLst/>
              <a:gdLst/>
              <a:ahLst/>
              <a:cxnLst/>
              <a:rect l="l" t="t" r="r" b="b"/>
              <a:pathLst>
                <a:path w="422910" h="422910">
                  <a:moveTo>
                    <a:pt x="211289" y="0"/>
                  </a:moveTo>
                  <a:lnTo>
                    <a:pt x="162900" y="5589"/>
                  </a:lnTo>
                  <a:lnTo>
                    <a:pt x="118449" y="21507"/>
                  </a:lnTo>
                  <a:lnTo>
                    <a:pt x="79215" y="46475"/>
                  </a:lnTo>
                  <a:lnTo>
                    <a:pt x="46475" y="79215"/>
                  </a:lnTo>
                  <a:lnTo>
                    <a:pt x="21507" y="118449"/>
                  </a:lnTo>
                  <a:lnTo>
                    <a:pt x="5589" y="162900"/>
                  </a:lnTo>
                  <a:lnTo>
                    <a:pt x="0" y="211289"/>
                  </a:lnTo>
                  <a:lnTo>
                    <a:pt x="5589" y="259679"/>
                  </a:lnTo>
                  <a:lnTo>
                    <a:pt x="21507" y="304130"/>
                  </a:lnTo>
                  <a:lnTo>
                    <a:pt x="46475" y="343364"/>
                  </a:lnTo>
                  <a:lnTo>
                    <a:pt x="79215" y="376104"/>
                  </a:lnTo>
                  <a:lnTo>
                    <a:pt x="118449" y="401072"/>
                  </a:lnTo>
                  <a:lnTo>
                    <a:pt x="162900" y="416989"/>
                  </a:lnTo>
                  <a:lnTo>
                    <a:pt x="211289" y="422579"/>
                  </a:lnTo>
                  <a:lnTo>
                    <a:pt x="259679" y="416989"/>
                  </a:lnTo>
                  <a:lnTo>
                    <a:pt x="304130" y="401072"/>
                  </a:lnTo>
                  <a:lnTo>
                    <a:pt x="305297" y="400329"/>
                  </a:lnTo>
                  <a:lnTo>
                    <a:pt x="211289" y="400329"/>
                  </a:lnTo>
                  <a:lnTo>
                    <a:pt x="161096" y="393565"/>
                  </a:lnTo>
                  <a:lnTo>
                    <a:pt x="115955" y="374483"/>
                  </a:lnTo>
                  <a:lnTo>
                    <a:pt x="77684" y="344900"/>
                  </a:lnTo>
                  <a:lnTo>
                    <a:pt x="48098" y="306629"/>
                  </a:lnTo>
                  <a:lnTo>
                    <a:pt x="29015" y="261487"/>
                  </a:lnTo>
                  <a:lnTo>
                    <a:pt x="22250" y="211289"/>
                  </a:lnTo>
                  <a:lnTo>
                    <a:pt x="29015" y="161091"/>
                  </a:lnTo>
                  <a:lnTo>
                    <a:pt x="48098" y="115950"/>
                  </a:lnTo>
                  <a:lnTo>
                    <a:pt x="77684" y="77679"/>
                  </a:lnTo>
                  <a:lnTo>
                    <a:pt x="115955" y="48095"/>
                  </a:lnTo>
                  <a:lnTo>
                    <a:pt x="161096" y="29014"/>
                  </a:lnTo>
                  <a:lnTo>
                    <a:pt x="211289" y="22250"/>
                  </a:lnTo>
                  <a:lnTo>
                    <a:pt x="305297" y="22250"/>
                  </a:lnTo>
                  <a:lnTo>
                    <a:pt x="304130" y="21507"/>
                  </a:lnTo>
                  <a:lnTo>
                    <a:pt x="259679" y="5589"/>
                  </a:lnTo>
                  <a:lnTo>
                    <a:pt x="211289" y="0"/>
                  </a:lnTo>
                  <a:close/>
                </a:path>
                <a:path w="422910" h="422910">
                  <a:moveTo>
                    <a:pt x="305297" y="22250"/>
                  </a:moveTo>
                  <a:lnTo>
                    <a:pt x="211289" y="22250"/>
                  </a:lnTo>
                  <a:lnTo>
                    <a:pt x="261487" y="29014"/>
                  </a:lnTo>
                  <a:lnTo>
                    <a:pt x="306629" y="48095"/>
                  </a:lnTo>
                  <a:lnTo>
                    <a:pt x="344900" y="77679"/>
                  </a:lnTo>
                  <a:lnTo>
                    <a:pt x="374483" y="115950"/>
                  </a:lnTo>
                  <a:lnTo>
                    <a:pt x="393565" y="161091"/>
                  </a:lnTo>
                  <a:lnTo>
                    <a:pt x="400329" y="211289"/>
                  </a:lnTo>
                  <a:lnTo>
                    <a:pt x="393565" y="261487"/>
                  </a:lnTo>
                  <a:lnTo>
                    <a:pt x="374483" y="306629"/>
                  </a:lnTo>
                  <a:lnTo>
                    <a:pt x="344900" y="344900"/>
                  </a:lnTo>
                  <a:lnTo>
                    <a:pt x="306629" y="374483"/>
                  </a:lnTo>
                  <a:lnTo>
                    <a:pt x="261487" y="393565"/>
                  </a:lnTo>
                  <a:lnTo>
                    <a:pt x="211289" y="400329"/>
                  </a:lnTo>
                  <a:lnTo>
                    <a:pt x="305297" y="400329"/>
                  </a:lnTo>
                  <a:lnTo>
                    <a:pt x="343364" y="376104"/>
                  </a:lnTo>
                  <a:lnTo>
                    <a:pt x="376104" y="343364"/>
                  </a:lnTo>
                  <a:lnTo>
                    <a:pt x="401072" y="304130"/>
                  </a:lnTo>
                  <a:lnTo>
                    <a:pt x="416989" y="259679"/>
                  </a:lnTo>
                  <a:lnTo>
                    <a:pt x="422579" y="211289"/>
                  </a:lnTo>
                  <a:lnTo>
                    <a:pt x="416989" y="162900"/>
                  </a:lnTo>
                  <a:lnTo>
                    <a:pt x="401072" y="118449"/>
                  </a:lnTo>
                  <a:lnTo>
                    <a:pt x="376104" y="79215"/>
                  </a:lnTo>
                  <a:lnTo>
                    <a:pt x="343364" y="46475"/>
                  </a:lnTo>
                  <a:lnTo>
                    <a:pt x="305297" y="22250"/>
                  </a:lnTo>
                  <a:close/>
                </a:path>
              </a:pathLst>
            </a:custGeom>
            <a:solidFill>
              <a:srgbClr val="39424D"/>
            </a:solidFill>
          </p:spPr>
          <p:txBody>
            <a:bodyPr wrap="square" lIns="0" tIns="0" rIns="0" bIns="0" rtlCol="0"/>
            <a:lstStyle/>
            <a:p>
              <a:endParaRPr sz="1600">
                <a:latin typeface="Grammarsaurus" pitchFamily="2" charset="0"/>
              </a:endParaRPr>
            </a:p>
          </p:txBody>
        </p:sp>
        <p:pic>
          <p:nvPicPr>
            <p:cNvPr id="24" name="object 24"/>
            <p:cNvPicPr/>
            <p:nvPr/>
          </p:nvPicPr>
          <p:blipFill>
            <a:blip r:embed="rId5" cstate="print"/>
            <a:stretch>
              <a:fillRect/>
            </a:stretch>
          </p:blipFill>
          <p:spPr>
            <a:xfrm>
              <a:off x="5335242" y="4060159"/>
              <a:ext cx="214490" cy="214490"/>
            </a:xfrm>
            <a:prstGeom prst="rect">
              <a:avLst/>
            </a:prstGeom>
          </p:spPr>
        </p:pic>
      </p:grpSp>
      <p:sp>
        <p:nvSpPr>
          <p:cNvPr id="25" name="object 25"/>
          <p:cNvSpPr txBox="1"/>
          <p:nvPr/>
        </p:nvSpPr>
        <p:spPr>
          <a:xfrm>
            <a:off x="2269527" y="3810188"/>
            <a:ext cx="1272480" cy="1131079"/>
          </a:xfrm>
          <a:prstGeom prst="rect">
            <a:avLst/>
          </a:prstGeom>
        </p:spPr>
        <p:txBody>
          <a:bodyPr vert="horz" wrap="square" lIns="0" tIns="12700" rIns="0" bIns="0" rtlCol="0">
            <a:spAutoFit/>
          </a:bodyPr>
          <a:lstStyle/>
          <a:p>
            <a:pPr marL="31750" algn="ctr">
              <a:lnSpc>
                <a:spcPct val="100000"/>
              </a:lnSpc>
              <a:spcBef>
                <a:spcPts val="100"/>
              </a:spcBef>
            </a:pPr>
            <a:r>
              <a:rPr sz="3600" b="1" dirty="0">
                <a:solidFill>
                  <a:srgbClr val="39424D"/>
                </a:solidFill>
                <a:latin typeface="Grammarsaurus" pitchFamily="2" charset="0"/>
                <a:cs typeface="Arial"/>
              </a:rPr>
              <a:t>re</a:t>
            </a:r>
            <a:endParaRPr sz="3600" dirty="0">
              <a:latin typeface="Grammarsaurus" pitchFamily="2" charset="0"/>
              <a:cs typeface="Arial"/>
            </a:endParaRPr>
          </a:p>
          <a:p>
            <a:pPr marL="12700" marR="5080" algn="ctr">
              <a:lnSpc>
                <a:spcPts val="2000"/>
              </a:lnSpc>
              <a:spcBef>
                <a:spcPts val="425"/>
              </a:spcBef>
            </a:pPr>
            <a:r>
              <a:rPr dirty="0">
                <a:solidFill>
                  <a:srgbClr val="39424D"/>
                </a:solidFill>
                <a:latin typeface="Grammarsaurus" pitchFamily="2" charset="0"/>
                <a:cs typeface="Arial MT"/>
              </a:rPr>
              <a:t>“again or back”</a:t>
            </a:r>
            <a:endParaRPr dirty="0">
              <a:latin typeface="Grammarsaurus" pitchFamily="2" charset="0"/>
              <a:cs typeface="Arial MT"/>
            </a:endParaRPr>
          </a:p>
        </p:txBody>
      </p:sp>
      <p:sp>
        <p:nvSpPr>
          <p:cNvPr id="26" name="object 26"/>
          <p:cNvSpPr txBox="1"/>
          <p:nvPr/>
        </p:nvSpPr>
        <p:spPr>
          <a:xfrm>
            <a:off x="3553205" y="3848555"/>
            <a:ext cx="1952400" cy="843821"/>
          </a:xfrm>
          <a:prstGeom prst="rect">
            <a:avLst/>
          </a:prstGeom>
        </p:spPr>
        <p:txBody>
          <a:bodyPr vert="horz" wrap="square" lIns="0" tIns="12700" rIns="0" bIns="0" rtlCol="0">
            <a:spAutoFit/>
          </a:bodyPr>
          <a:lstStyle/>
          <a:p>
            <a:pPr marR="19685" algn="ctr">
              <a:lnSpc>
                <a:spcPct val="100000"/>
              </a:lnSpc>
              <a:spcBef>
                <a:spcPts val="100"/>
              </a:spcBef>
            </a:pPr>
            <a:r>
              <a:rPr sz="3600" b="1" dirty="0">
                <a:solidFill>
                  <a:srgbClr val="39424D"/>
                </a:solidFill>
                <a:latin typeface="Grammarsaurus" pitchFamily="2" charset="0"/>
                <a:cs typeface="Arial"/>
              </a:rPr>
              <a:t>sist</a:t>
            </a:r>
            <a:endParaRPr sz="3600" dirty="0">
              <a:latin typeface="Grammarsaurus" pitchFamily="2" charset="0"/>
              <a:cs typeface="Arial"/>
            </a:endParaRPr>
          </a:p>
          <a:p>
            <a:pPr algn="ctr">
              <a:lnSpc>
                <a:spcPct val="100000"/>
              </a:lnSpc>
              <a:spcBef>
                <a:spcPts val="25"/>
              </a:spcBef>
            </a:pPr>
            <a:r>
              <a:rPr dirty="0">
                <a:solidFill>
                  <a:srgbClr val="39424D"/>
                </a:solidFill>
                <a:latin typeface="Grammarsaurus" pitchFamily="2" charset="0"/>
                <a:cs typeface="Arial MT"/>
              </a:rPr>
              <a:t>“take a stand”</a:t>
            </a:r>
            <a:endParaRPr dirty="0">
              <a:latin typeface="Grammarsaurus" pitchFamily="2" charset="0"/>
              <a:cs typeface="Arial MT"/>
            </a:endParaRPr>
          </a:p>
        </p:txBody>
      </p:sp>
      <p:sp>
        <p:nvSpPr>
          <p:cNvPr id="27" name="object 27"/>
          <p:cNvSpPr txBox="1"/>
          <p:nvPr/>
        </p:nvSpPr>
        <p:spPr>
          <a:xfrm>
            <a:off x="5673626" y="3834015"/>
            <a:ext cx="5462435" cy="1131079"/>
          </a:xfrm>
          <a:prstGeom prst="rect">
            <a:avLst/>
          </a:prstGeom>
        </p:spPr>
        <p:txBody>
          <a:bodyPr vert="horz" wrap="square" lIns="0" tIns="12700" rIns="0" bIns="0" rtlCol="0">
            <a:spAutoFit/>
          </a:bodyPr>
          <a:lstStyle/>
          <a:p>
            <a:pPr marL="197485">
              <a:lnSpc>
                <a:spcPct val="100000"/>
              </a:lnSpc>
              <a:spcBef>
                <a:spcPts val="100"/>
              </a:spcBef>
              <a:tabLst>
                <a:tab pos="1476375" algn="l"/>
              </a:tabLst>
            </a:pPr>
            <a:r>
              <a:rPr sz="3600" b="1" dirty="0">
                <a:solidFill>
                  <a:srgbClr val="39424D"/>
                </a:solidFill>
                <a:latin typeface="Grammarsaurus" pitchFamily="2" charset="0"/>
                <a:cs typeface="Arial"/>
              </a:rPr>
              <a:t>ance	= resistance</a:t>
            </a:r>
            <a:endParaRPr sz="3600" dirty="0">
              <a:latin typeface="Grammarsaurus" pitchFamily="2" charset="0"/>
              <a:cs typeface="Arial"/>
            </a:endParaRPr>
          </a:p>
          <a:p>
            <a:pPr marL="139700" marR="2758440" indent="-127635">
              <a:lnSpc>
                <a:spcPts val="2000"/>
              </a:lnSpc>
              <a:spcBef>
                <a:spcPts val="425"/>
              </a:spcBef>
            </a:pPr>
            <a:r>
              <a:rPr dirty="0">
                <a:solidFill>
                  <a:srgbClr val="39424D"/>
                </a:solidFill>
                <a:latin typeface="Grammarsaurus" pitchFamily="2" charset="0"/>
                <a:cs typeface="Arial MT"/>
              </a:rPr>
              <a:t>“state, quality </a:t>
            </a:r>
            <a:br>
              <a:rPr lang="en-GB" dirty="0">
                <a:solidFill>
                  <a:srgbClr val="39424D"/>
                </a:solidFill>
                <a:latin typeface="Grammarsaurus" pitchFamily="2" charset="0"/>
                <a:cs typeface="Arial MT"/>
              </a:rPr>
            </a:br>
            <a:r>
              <a:rPr dirty="0">
                <a:solidFill>
                  <a:srgbClr val="39424D"/>
                </a:solidFill>
                <a:latin typeface="Grammarsaurus" pitchFamily="2" charset="0"/>
                <a:cs typeface="Arial MT"/>
              </a:rPr>
              <a:t>or concept”</a:t>
            </a:r>
            <a:endParaRPr dirty="0">
              <a:latin typeface="Grammarsaurus" pitchFamily="2" charset="0"/>
              <a:cs typeface="Arial MT"/>
            </a:endParaRPr>
          </a:p>
        </p:txBody>
      </p:sp>
      <p:grpSp>
        <p:nvGrpSpPr>
          <p:cNvPr id="28" name="object 28"/>
          <p:cNvGrpSpPr/>
          <p:nvPr/>
        </p:nvGrpSpPr>
        <p:grpSpPr>
          <a:xfrm>
            <a:off x="245935" y="1097165"/>
            <a:ext cx="11700510" cy="2805430"/>
            <a:chOff x="245935" y="1097165"/>
            <a:chExt cx="11700510" cy="2805430"/>
          </a:xfrm>
        </p:grpSpPr>
        <p:pic>
          <p:nvPicPr>
            <p:cNvPr id="29" name="object 29"/>
            <p:cNvPicPr/>
            <p:nvPr/>
          </p:nvPicPr>
          <p:blipFill>
            <a:blip r:embed="rId6" cstate="print"/>
            <a:stretch>
              <a:fillRect/>
            </a:stretch>
          </p:blipFill>
          <p:spPr>
            <a:xfrm>
              <a:off x="4238296" y="3041460"/>
              <a:ext cx="637753" cy="860792"/>
            </a:xfrm>
            <a:prstGeom prst="rect">
              <a:avLst/>
            </a:prstGeom>
          </p:spPr>
        </p:pic>
        <p:sp>
          <p:nvSpPr>
            <p:cNvPr id="30" name="object 30"/>
            <p:cNvSpPr/>
            <p:nvPr/>
          </p:nvSpPr>
          <p:spPr>
            <a:xfrm>
              <a:off x="2414917" y="3041459"/>
              <a:ext cx="4378325" cy="854710"/>
            </a:xfrm>
            <a:custGeom>
              <a:avLst/>
              <a:gdLst/>
              <a:ahLst/>
              <a:cxnLst/>
              <a:rect l="l" t="t" r="r" b="b"/>
              <a:pathLst>
                <a:path w="4378325" h="854710">
                  <a:moveTo>
                    <a:pt x="919937" y="290245"/>
                  </a:moveTo>
                  <a:lnTo>
                    <a:pt x="899477" y="236931"/>
                  </a:lnTo>
                  <a:lnTo>
                    <a:pt x="875753" y="195440"/>
                  </a:lnTo>
                  <a:lnTo>
                    <a:pt x="847839" y="157200"/>
                  </a:lnTo>
                  <a:lnTo>
                    <a:pt x="816063" y="122491"/>
                  </a:lnTo>
                  <a:lnTo>
                    <a:pt x="780834" y="91554"/>
                  </a:lnTo>
                  <a:lnTo>
                    <a:pt x="742492" y="64668"/>
                  </a:lnTo>
                  <a:lnTo>
                    <a:pt x="701433" y="42087"/>
                  </a:lnTo>
                  <a:lnTo>
                    <a:pt x="658012" y="24066"/>
                  </a:lnTo>
                  <a:lnTo>
                    <a:pt x="612609" y="10871"/>
                  </a:lnTo>
                  <a:lnTo>
                    <a:pt x="565594" y="2768"/>
                  </a:lnTo>
                  <a:lnTo>
                    <a:pt x="517334" y="0"/>
                  </a:lnTo>
                  <a:lnTo>
                    <a:pt x="468198" y="2806"/>
                  </a:lnTo>
                  <a:lnTo>
                    <a:pt x="420700" y="11023"/>
                  </a:lnTo>
                  <a:lnTo>
                    <a:pt x="375119" y="24333"/>
                  </a:lnTo>
                  <a:lnTo>
                    <a:pt x="331787" y="42430"/>
                  </a:lnTo>
                  <a:lnTo>
                    <a:pt x="291007" y="64998"/>
                  </a:lnTo>
                  <a:lnTo>
                    <a:pt x="253085" y="91732"/>
                  </a:lnTo>
                  <a:lnTo>
                    <a:pt x="218338" y="122313"/>
                  </a:lnTo>
                  <a:lnTo>
                    <a:pt x="187083" y="156438"/>
                  </a:lnTo>
                  <a:lnTo>
                    <a:pt x="159613" y="193802"/>
                  </a:lnTo>
                  <a:lnTo>
                    <a:pt x="136258" y="234073"/>
                  </a:lnTo>
                  <a:lnTo>
                    <a:pt x="117309" y="276961"/>
                  </a:lnTo>
                  <a:lnTo>
                    <a:pt x="103098" y="322148"/>
                  </a:lnTo>
                  <a:lnTo>
                    <a:pt x="93916" y="369328"/>
                  </a:lnTo>
                  <a:lnTo>
                    <a:pt x="90093" y="418172"/>
                  </a:lnTo>
                  <a:lnTo>
                    <a:pt x="38379" y="366496"/>
                  </a:lnTo>
                  <a:lnTo>
                    <a:pt x="30949" y="361569"/>
                  </a:lnTo>
                  <a:lnTo>
                    <a:pt x="22479" y="359918"/>
                  </a:lnTo>
                  <a:lnTo>
                    <a:pt x="14008" y="361569"/>
                  </a:lnTo>
                  <a:lnTo>
                    <a:pt x="6578" y="366496"/>
                  </a:lnTo>
                  <a:lnTo>
                    <a:pt x="1651" y="373938"/>
                  </a:lnTo>
                  <a:lnTo>
                    <a:pt x="0" y="382397"/>
                  </a:lnTo>
                  <a:lnTo>
                    <a:pt x="1651" y="390867"/>
                  </a:lnTo>
                  <a:lnTo>
                    <a:pt x="6578" y="398297"/>
                  </a:lnTo>
                  <a:lnTo>
                    <a:pt x="100965" y="492633"/>
                  </a:lnTo>
                  <a:lnTo>
                    <a:pt x="106718" y="494842"/>
                  </a:lnTo>
                  <a:lnTo>
                    <a:pt x="118237" y="494842"/>
                  </a:lnTo>
                  <a:lnTo>
                    <a:pt x="123990" y="492633"/>
                  </a:lnTo>
                  <a:lnTo>
                    <a:pt x="218325" y="398297"/>
                  </a:lnTo>
                  <a:lnTo>
                    <a:pt x="223253" y="390867"/>
                  </a:lnTo>
                  <a:lnTo>
                    <a:pt x="224904" y="382397"/>
                  </a:lnTo>
                  <a:lnTo>
                    <a:pt x="223253" y="373938"/>
                  </a:lnTo>
                  <a:lnTo>
                    <a:pt x="218325" y="366496"/>
                  </a:lnTo>
                  <a:lnTo>
                    <a:pt x="210883" y="361569"/>
                  </a:lnTo>
                  <a:lnTo>
                    <a:pt x="202425" y="359918"/>
                  </a:lnTo>
                  <a:lnTo>
                    <a:pt x="193954" y="361569"/>
                  </a:lnTo>
                  <a:lnTo>
                    <a:pt x="186524" y="366496"/>
                  </a:lnTo>
                  <a:lnTo>
                    <a:pt x="135089" y="417918"/>
                  </a:lnTo>
                  <a:lnTo>
                    <a:pt x="139103" y="371043"/>
                  </a:lnTo>
                  <a:lnTo>
                    <a:pt x="148628" y="325920"/>
                  </a:lnTo>
                  <a:lnTo>
                    <a:pt x="163296" y="282917"/>
                  </a:lnTo>
                  <a:lnTo>
                    <a:pt x="182765" y="242366"/>
                  </a:lnTo>
                  <a:lnTo>
                    <a:pt x="206705" y="204622"/>
                  </a:lnTo>
                  <a:lnTo>
                    <a:pt x="234759" y="170027"/>
                  </a:lnTo>
                  <a:lnTo>
                    <a:pt x="266573" y="138925"/>
                  </a:lnTo>
                  <a:lnTo>
                    <a:pt x="301815" y="111671"/>
                  </a:lnTo>
                  <a:lnTo>
                    <a:pt x="340144" y="88582"/>
                  </a:lnTo>
                  <a:lnTo>
                    <a:pt x="381203" y="70040"/>
                  </a:lnTo>
                  <a:lnTo>
                    <a:pt x="424649" y="56362"/>
                  </a:lnTo>
                  <a:lnTo>
                    <a:pt x="470141" y="47891"/>
                  </a:lnTo>
                  <a:lnTo>
                    <a:pt x="517334" y="44996"/>
                  </a:lnTo>
                  <a:lnTo>
                    <a:pt x="564769" y="47980"/>
                  </a:lnTo>
                  <a:lnTo>
                    <a:pt x="610819" y="56730"/>
                  </a:lnTo>
                  <a:lnTo>
                    <a:pt x="655040" y="70929"/>
                  </a:lnTo>
                  <a:lnTo>
                    <a:pt x="697001" y="90258"/>
                  </a:lnTo>
                  <a:lnTo>
                    <a:pt x="736244" y="114427"/>
                  </a:lnTo>
                  <a:lnTo>
                    <a:pt x="772337" y="143116"/>
                  </a:lnTo>
                  <a:lnTo>
                    <a:pt x="804837" y="176009"/>
                  </a:lnTo>
                  <a:lnTo>
                    <a:pt x="833285" y="212788"/>
                  </a:lnTo>
                  <a:lnTo>
                    <a:pt x="857262" y="253161"/>
                  </a:lnTo>
                  <a:lnTo>
                    <a:pt x="876312" y="296811"/>
                  </a:lnTo>
                  <a:lnTo>
                    <a:pt x="880960" y="304444"/>
                  </a:lnTo>
                  <a:lnTo>
                    <a:pt x="887945" y="309511"/>
                  </a:lnTo>
                  <a:lnTo>
                    <a:pt x="896315" y="311594"/>
                  </a:lnTo>
                  <a:lnTo>
                    <a:pt x="905141" y="310261"/>
                  </a:lnTo>
                  <a:lnTo>
                    <a:pt x="912774" y="305600"/>
                  </a:lnTo>
                  <a:lnTo>
                    <a:pt x="917854" y="298615"/>
                  </a:lnTo>
                  <a:lnTo>
                    <a:pt x="919937" y="290245"/>
                  </a:lnTo>
                  <a:close/>
                </a:path>
                <a:path w="4378325" h="854710">
                  <a:moveTo>
                    <a:pt x="1034669" y="472325"/>
                  </a:moveTo>
                  <a:lnTo>
                    <a:pt x="938110" y="366458"/>
                  </a:lnTo>
                  <a:lnTo>
                    <a:pt x="922210" y="359867"/>
                  </a:lnTo>
                  <a:lnTo>
                    <a:pt x="913752" y="361518"/>
                  </a:lnTo>
                  <a:lnTo>
                    <a:pt x="906310" y="366458"/>
                  </a:lnTo>
                  <a:lnTo>
                    <a:pt x="816343" y="456425"/>
                  </a:lnTo>
                  <a:lnTo>
                    <a:pt x="811415" y="463854"/>
                  </a:lnTo>
                  <a:lnTo>
                    <a:pt x="809764" y="472325"/>
                  </a:lnTo>
                  <a:lnTo>
                    <a:pt x="811415" y="480783"/>
                  </a:lnTo>
                  <a:lnTo>
                    <a:pt x="816343" y="488226"/>
                  </a:lnTo>
                  <a:lnTo>
                    <a:pt x="823772" y="493153"/>
                  </a:lnTo>
                  <a:lnTo>
                    <a:pt x="832243" y="494804"/>
                  </a:lnTo>
                  <a:lnTo>
                    <a:pt x="840714" y="493153"/>
                  </a:lnTo>
                  <a:lnTo>
                    <a:pt x="848144" y="488226"/>
                  </a:lnTo>
                  <a:lnTo>
                    <a:pt x="899579" y="436791"/>
                  </a:lnTo>
                  <a:lnTo>
                    <a:pt x="895565" y="483666"/>
                  </a:lnTo>
                  <a:lnTo>
                    <a:pt x="886040" y="528789"/>
                  </a:lnTo>
                  <a:lnTo>
                    <a:pt x="871372" y="571792"/>
                  </a:lnTo>
                  <a:lnTo>
                    <a:pt x="851903" y="612343"/>
                  </a:lnTo>
                  <a:lnTo>
                    <a:pt x="827963" y="650087"/>
                  </a:lnTo>
                  <a:lnTo>
                    <a:pt x="799922" y="684682"/>
                  </a:lnTo>
                  <a:lnTo>
                    <a:pt x="768096" y="715797"/>
                  </a:lnTo>
                  <a:lnTo>
                    <a:pt x="732853" y="743064"/>
                  </a:lnTo>
                  <a:lnTo>
                    <a:pt x="694524" y="766140"/>
                  </a:lnTo>
                  <a:lnTo>
                    <a:pt x="653465" y="784694"/>
                  </a:lnTo>
                  <a:lnTo>
                    <a:pt x="610019" y="798372"/>
                  </a:lnTo>
                  <a:lnTo>
                    <a:pt x="564515" y="806831"/>
                  </a:lnTo>
                  <a:lnTo>
                    <a:pt x="517321" y="809739"/>
                  </a:lnTo>
                  <a:lnTo>
                    <a:pt x="469900" y="806754"/>
                  </a:lnTo>
                  <a:lnTo>
                    <a:pt x="423849" y="798004"/>
                  </a:lnTo>
                  <a:lnTo>
                    <a:pt x="379628" y="783805"/>
                  </a:lnTo>
                  <a:lnTo>
                    <a:pt x="337667" y="764463"/>
                  </a:lnTo>
                  <a:lnTo>
                    <a:pt x="298424" y="740295"/>
                  </a:lnTo>
                  <a:lnTo>
                    <a:pt x="262331" y="711606"/>
                  </a:lnTo>
                  <a:lnTo>
                    <a:pt x="229831" y="678713"/>
                  </a:lnTo>
                  <a:lnTo>
                    <a:pt x="201383" y="641934"/>
                  </a:lnTo>
                  <a:lnTo>
                    <a:pt x="177406" y="601560"/>
                  </a:lnTo>
                  <a:lnTo>
                    <a:pt x="158356" y="557911"/>
                  </a:lnTo>
                  <a:lnTo>
                    <a:pt x="153695" y="550291"/>
                  </a:lnTo>
                  <a:lnTo>
                    <a:pt x="114731" y="564464"/>
                  </a:lnTo>
                  <a:lnTo>
                    <a:pt x="116065" y="573290"/>
                  </a:lnTo>
                  <a:lnTo>
                    <a:pt x="135191" y="617778"/>
                  </a:lnTo>
                  <a:lnTo>
                    <a:pt x="158902" y="659282"/>
                  </a:lnTo>
                  <a:lnTo>
                    <a:pt x="186829" y="697509"/>
                  </a:lnTo>
                  <a:lnTo>
                    <a:pt x="218592" y="732231"/>
                  </a:lnTo>
                  <a:lnTo>
                    <a:pt x="253834" y="763155"/>
                  </a:lnTo>
                  <a:lnTo>
                    <a:pt x="292163" y="790041"/>
                  </a:lnTo>
                  <a:lnTo>
                    <a:pt x="333235" y="812622"/>
                  </a:lnTo>
                  <a:lnTo>
                    <a:pt x="376643" y="830643"/>
                  </a:lnTo>
                  <a:lnTo>
                    <a:pt x="422046" y="843838"/>
                  </a:lnTo>
                  <a:lnTo>
                    <a:pt x="469074" y="851941"/>
                  </a:lnTo>
                  <a:lnTo>
                    <a:pt x="517321" y="854710"/>
                  </a:lnTo>
                  <a:lnTo>
                    <a:pt x="566445" y="851903"/>
                  </a:lnTo>
                  <a:lnTo>
                    <a:pt x="613956" y="843686"/>
                  </a:lnTo>
                  <a:lnTo>
                    <a:pt x="659536" y="830376"/>
                  </a:lnTo>
                  <a:lnTo>
                    <a:pt x="702868" y="812292"/>
                  </a:lnTo>
                  <a:lnTo>
                    <a:pt x="743648" y="789724"/>
                  </a:lnTo>
                  <a:lnTo>
                    <a:pt x="781558" y="762990"/>
                  </a:lnTo>
                  <a:lnTo>
                    <a:pt x="816305" y="732409"/>
                  </a:lnTo>
                  <a:lnTo>
                    <a:pt x="847559" y="698284"/>
                  </a:lnTo>
                  <a:lnTo>
                    <a:pt x="875030" y="660933"/>
                  </a:lnTo>
                  <a:lnTo>
                    <a:pt x="898385" y="620661"/>
                  </a:lnTo>
                  <a:lnTo>
                    <a:pt x="917333" y="577773"/>
                  </a:lnTo>
                  <a:lnTo>
                    <a:pt x="931557" y="532587"/>
                  </a:lnTo>
                  <a:lnTo>
                    <a:pt x="940727" y="485419"/>
                  </a:lnTo>
                  <a:lnTo>
                    <a:pt x="944562" y="436575"/>
                  </a:lnTo>
                  <a:lnTo>
                    <a:pt x="1000645" y="492633"/>
                  </a:lnTo>
                  <a:lnTo>
                    <a:pt x="1006398" y="494842"/>
                  </a:lnTo>
                  <a:lnTo>
                    <a:pt x="1017917" y="494842"/>
                  </a:lnTo>
                  <a:lnTo>
                    <a:pt x="1023670" y="492633"/>
                  </a:lnTo>
                  <a:lnTo>
                    <a:pt x="1028077" y="488226"/>
                  </a:lnTo>
                  <a:lnTo>
                    <a:pt x="1033018" y="480783"/>
                  </a:lnTo>
                  <a:lnTo>
                    <a:pt x="1034669" y="472325"/>
                  </a:lnTo>
                  <a:close/>
                </a:path>
                <a:path w="4378325" h="854710">
                  <a:moveTo>
                    <a:pt x="4124718" y="356412"/>
                  </a:moveTo>
                  <a:lnTo>
                    <a:pt x="4123220" y="346456"/>
                  </a:lnTo>
                  <a:lnTo>
                    <a:pt x="4117835" y="337527"/>
                  </a:lnTo>
                  <a:lnTo>
                    <a:pt x="4109402" y="331381"/>
                  </a:lnTo>
                  <a:lnTo>
                    <a:pt x="4099610" y="329031"/>
                  </a:lnTo>
                  <a:lnTo>
                    <a:pt x="4089654" y="330530"/>
                  </a:lnTo>
                  <a:lnTo>
                    <a:pt x="4080726" y="335915"/>
                  </a:lnTo>
                  <a:lnTo>
                    <a:pt x="3936657" y="467956"/>
                  </a:lnTo>
                  <a:lnTo>
                    <a:pt x="3871988" y="393496"/>
                  </a:lnTo>
                  <a:lnTo>
                    <a:pt x="3828580" y="399275"/>
                  </a:lnTo>
                  <a:lnTo>
                    <a:pt x="3825989" y="409003"/>
                  </a:lnTo>
                  <a:lnTo>
                    <a:pt x="3827246" y="418985"/>
                  </a:lnTo>
                  <a:lnTo>
                    <a:pt x="3832428" y="428040"/>
                  </a:lnTo>
                  <a:lnTo>
                    <a:pt x="3919334" y="528104"/>
                  </a:lnTo>
                  <a:lnTo>
                    <a:pt x="3925951" y="531355"/>
                  </a:lnTo>
                  <a:lnTo>
                    <a:pt x="3934510" y="531799"/>
                  </a:lnTo>
                  <a:lnTo>
                    <a:pt x="3941089" y="531799"/>
                  </a:lnTo>
                  <a:lnTo>
                    <a:pt x="3947414" y="529348"/>
                  </a:lnTo>
                  <a:lnTo>
                    <a:pt x="4116222" y="374637"/>
                  </a:lnTo>
                  <a:lnTo>
                    <a:pt x="4122356" y="366204"/>
                  </a:lnTo>
                  <a:lnTo>
                    <a:pt x="4124718" y="356412"/>
                  </a:lnTo>
                  <a:close/>
                </a:path>
                <a:path w="4378325" h="854710">
                  <a:moveTo>
                    <a:pt x="4232237" y="430403"/>
                  </a:moveTo>
                  <a:lnTo>
                    <a:pt x="4228084" y="384289"/>
                  </a:lnTo>
                  <a:lnTo>
                    <a:pt x="4216133" y="340868"/>
                  </a:lnTo>
                  <a:lnTo>
                    <a:pt x="4197108" y="300850"/>
                  </a:lnTo>
                  <a:lnTo>
                    <a:pt x="4179709" y="276263"/>
                  </a:lnTo>
                  <a:lnTo>
                    <a:pt x="4179709" y="430403"/>
                  </a:lnTo>
                  <a:lnTo>
                    <a:pt x="4174350" y="476529"/>
                  </a:lnTo>
                  <a:lnTo>
                    <a:pt x="4158843" y="520280"/>
                  </a:lnTo>
                  <a:lnTo>
                    <a:pt x="4134688" y="558215"/>
                  </a:lnTo>
                  <a:lnTo>
                    <a:pt x="4103001" y="589864"/>
                  </a:lnTo>
                  <a:lnTo>
                    <a:pt x="4065003" y="613994"/>
                  </a:lnTo>
                  <a:lnTo>
                    <a:pt x="4022064" y="629361"/>
                  </a:lnTo>
                  <a:lnTo>
                    <a:pt x="4021823" y="629361"/>
                  </a:lnTo>
                  <a:lnTo>
                    <a:pt x="3975354" y="634758"/>
                  </a:lnTo>
                  <a:lnTo>
                    <a:pt x="3928491" y="629361"/>
                  </a:lnTo>
                  <a:lnTo>
                    <a:pt x="3885476" y="613994"/>
                  </a:lnTo>
                  <a:lnTo>
                    <a:pt x="3847541" y="589864"/>
                  </a:lnTo>
                  <a:lnTo>
                    <a:pt x="3815892" y="558215"/>
                  </a:lnTo>
                  <a:lnTo>
                    <a:pt x="3791762" y="520280"/>
                  </a:lnTo>
                  <a:lnTo>
                    <a:pt x="3776395" y="477266"/>
                  </a:lnTo>
                  <a:lnTo>
                    <a:pt x="3770998" y="430403"/>
                  </a:lnTo>
                  <a:lnTo>
                    <a:pt x="3776307" y="384289"/>
                  </a:lnTo>
                  <a:lnTo>
                    <a:pt x="3776395" y="383552"/>
                  </a:lnTo>
                  <a:lnTo>
                    <a:pt x="3791648" y="340868"/>
                  </a:lnTo>
                  <a:lnTo>
                    <a:pt x="3791762" y="340537"/>
                  </a:lnTo>
                  <a:lnTo>
                    <a:pt x="3815892" y="302590"/>
                  </a:lnTo>
                  <a:lnTo>
                    <a:pt x="3847541" y="270941"/>
                  </a:lnTo>
                  <a:lnTo>
                    <a:pt x="3885476" y="246824"/>
                  </a:lnTo>
                  <a:lnTo>
                    <a:pt x="3928491" y="231444"/>
                  </a:lnTo>
                  <a:lnTo>
                    <a:pt x="3975354" y="226047"/>
                  </a:lnTo>
                  <a:lnTo>
                    <a:pt x="4022204" y="231444"/>
                  </a:lnTo>
                  <a:lnTo>
                    <a:pt x="4065219" y="246824"/>
                  </a:lnTo>
                  <a:lnTo>
                    <a:pt x="4103166" y="270941"/>
                  </a:lnTo>
                  <a:lnTo>
                    <a:pt x="4134815" y="302590"/>
                  </a:lnTo>
                  <a:lnTo>
                    <a:pt x="4158932" y="340537"/>
                  </a:lnTo>
                  <a:lnTo>
                    <a:pt x="4174312" y="383552"/>
                  </a:lnTo>
                  <a:lnTo>
                    <a:pt x="4179709" y="430403"/>
                  </a:lnTo>
                  <a:lnTo>
                    <a:pt x="4179709" y="276263"/>
                  </a:lnTo>
                  <a:lnTo>
                    <a:pt x="4140758" y="234010"/>
                  </a:lnTo>
                  <a:lnTo>
                    <a:pt x="4104906" y="208648"/>
                  </a:lnTo>
                  <a:lnTo>
                    <a:pt x="4064889" y="189623"/>
                  </a:lnTo>
                  <a:lnTo>
                    <a:pt x="4021467" y="177673"/>
                  </a:lnTo>
                  <a:lnTo>
                    <a:pt x="3975354" y="173520"/>
                  </a:lnTo>
                  <a:lnTo>
                    <a:pt x="3929240" y="177673"/>
                  </a:lnTo>
                  <a:lnTo>
                    <a:pt x="3885806" y="189623"/>
                  </a:lnTo>
                  <a:lnTo>
                    <a:pt x="3845801" y="208648"/>
                  </a:lnTo>
                  <a:lnTo>
                    <a:pt x="3809936" y="234010"/>
                  </a:lnTo>
                  <a:lnTo>
                    <a:pt x="3778961" y="264998"/>
                  </a:lnTo>
                  <a:lnTo>
                    <a:pt x="3753586" y="300850"/>
                  </a:lnTo>
                  <a:lnTo>
                    <a:pt x="3734562" y="340868"/>
                  </a:lnTo>
                  <a:lnTo>
                    <a:pt x="3722611" y="384289"/>
                  </a:lnTo>
                  <a:lnTo>
                    <a:pt x="3718471" y="430403"/>
                  </a:lnTo>
                  <a:lnTo>
                    <a:pt x="3722611" y="476529"/>
                  </a:lnTo>
                  <a:lnTo>
                    <a:pt x="3734562" y="519950"/>
                  </a:lnTo>
                  <a:lnTo>
                    <a:pt x="3753586" y="559968"/>
                  </a:lnTo>
                  <a:lnTo>
                    <a:pt x="3778961" y="595820"/>
                  </a:lnTo>
                  <a:lnTo>
                    <a:pt x="3809936" y="626808"/>
                  </a:lnTo>
                  <a:lnTo>
                    <a:pt x="3845801" y="652170"/>
                  </a:lnTo>
                  <a:lnTo>
                    <a:pt x="3885806" y="671195"/>
                  </a:lnTo>
                  <a:lnTo>
                    <a:pt x="3929240" y="683145"/>
                  </a:lnTo>
                  <a:lnTo>
                    <a:pt x="3975354" y="687285"/>
                  </a:lnTo>
                  <a:lnTo>
                    <a:pt x="4021467" y="683145"/>
                  </a:lnTo>
                  <a:lnTo>
                    <a:pt x="4064889" y="671195"/>
                  </a:lnTo>
                  <a:lnTo>
                    <a:pt x="4104894" y="652170"/>
                  </a:lnTo>
                  <a:lnTo>
                    <a:pt x="4129506" y="634758"/>
                  </a:lnTo>
                  <a:lnTo>
                    <a:pt x="4140758" y="626808"/>
                  </a:lnTo>
                  <a:lnTo>
                    <a:pt x="4171734" y="595820"/>
                  </a:lnTo>
                  <a:lnTo>
                    <a:pt x="4197108" y="559968"/>
                  </a:lnTo>
                  <a:lnTo>
                    <a:pt x="4216133" y="519950"/>
                  </a:lnTo>
                  <a:lnTo>
                    <a:pt x="4228084" y="476529"/>
                  </a:lnTo>
                  <a:lnTo>
                    <a:pt x="4232237" y="430403"/>
                  </a:lnTo>
                  <a:close/>
                </a:path>
                <a:path w="4378325" h="854710">
                  <a:moveTo>
                    <a:pt x="4378147" y="319798"/>
                  </a:moveTo>
                  <a:lnTo>
                    <a:pt x="4375023" y="300558"/>
                  </a:lnTo>
                  <a:lnTo>
                    <a:pt x="4366247" y="283146"/>
                  </a:lnTo>
                  <a:lnTo>
                    <a:pt x="4352252" y="268935"/>
                  </a:lnTo>
                  <a:lnTo>
                    <a:pt x="4326661" y="249732"/>
                  </a:lnTo>
                  <a:lnTo>
                    <a:pt x="4326661" y="319227"/>
                  </a:lnTo>
                  <a:lnTo>
                    <a:pt x="4324985" y="324065"/>
                  </a:lnTo>
                  <a:lnTo>
                    <a:pt x="4298099" y="411429"/>
                  </a:lnTo>
                  <a:lnTo>
                    <a:pt x="4295889" y="420839"/>
                  </a:lnTo>
                  <a:lnTo>
                    <a:pt x="4295241" y="429158"/>
                  </a:lnTo>
                  <a:lnTo>
                    <a:pt x="4295241" y="431660"/>
                  </a:lnTo>
                  <a:lnTo>
                    <a:pt x="4295889" y="439991"/>
                  </a:lnTo>
                  <a:lnTo>
                    <a:pt x="4298099" y="449389"/>
                  </a:lnTo>
                  <a:lnTo>
                    <a:pt x="4324985" y="536752"/>
                  </a:lnTo>
                  <a:lnTo>
                    <a:pt x="4326661" y="541591"/>
                  </a:lnTo>
                  <a:lnTo>
                    <a:pt x="4324909" y="546950"/>
                  </a:lnTo>
                  <a:lnTo>
                    <a:pt x="4247616" y="604748"/>
                  </a:lnTo>
                  <a:lnTo>
                    <a:pt x="4195699" y="721944"/>
                  </a:lnTo>
                  <a:lnTo>
                    <a:pt x="4194213" y="726833"/>
                  </a:lnTo>
                  <a:lnTo>
                    <a:pt x="4189653" y="730148"/>
                  </a:lnTo>
                  <a:lnTo>
                    <a:pt x="4178833" y="730148"/>
                  </a:lnTo>
                  <a:lnTo>
                    <a:pt x="4093146" y="731481"/>
                  </a:lnTo>
                  <a:lnTo>
                    <a:pt x="3982250" y="795782"/>
                  </a:lnTo>
                  <a:lnTo>
                    <a:pt x="3978173" y="798868"/>
                  </a:lnTo>
                  <a:lnTo>
                    <a:pt x="3972534" y="798868"/>
                  </a:lnTo>
                  <a:lnTo>
                    <a:pt x="3893667" y="743216"/>
                  </a:lnTo>
                  <a:lnTo>
                    <a:pt x="3771887" y="730148"/>
                  </a:lnTo>
                  <a:lnTo>
                    <a:pt x="3761054" y="730148"/>
                  </a:lnTo>
                  <a:lnTo>
                    <a:pt x="3756495" y="726833"/>
                  </a:lnTo>
                  <a:lnTo>
                    <a:pt x="3725418" y="635457"/>
                  </a:lnTo>
                  <a:lnTo>
                    <a:pt x="3629990" y="549871"/>
                  </a:lnTo>
                  <a:lnTo>
                    <a:pt x="3625786" y="546950"/>
                  </a:lnTo>
                  <a:lnTo>
                    <a:pt x="3624046" y="541591"/>
                  </a:lnTo>
                  <a:lnTo>
                    <a:pt x="3625723" y="536752"/>
                  </a:lnTo>
                  <a:lnTo>
                    <a:pt x="3652609" y="449389"/>
                  </a:lnTo>
                  <a:lnTo>
                    <a:pt x="3654818" y="439991"/>
                  </a:lnTo>
                  <a:lnTo>
                    <a:pt x="3655453" y="431660"/>
                  </a:lnTo>
                  <a:lnTo>
                    <a:pt x="3655453" y="429158"/>
                  </a:lnTo>
                  <a:lnTo>
                    <a:pt x="3654818" y="420839"/>
                  </a:lnTo>
                  <a:lnTo>
                    <a:pt x="3652609" y="411429"/>
                  </a:lnTo>
                  <a:lnTo>
                    <a:pt x="3625723" y="324065"/>
                  </a:lnTo>
                  <a:lnTo>
                    <a:pt x="3624046" y="319227"/>
                  </a:lnTo>
                  <a:lnTo>
                    <a:pt x="3625786" y="313867"/>
                  </a:lnTo>
                  <a:lnTo>
                    <a:pt x="3703091" y="256057"/>
                  </a:lnTo>
                  <a:lnTo>
                    <a:pt x="3754996" y="138861"/>
                  </a:lnTo>
                  <a:lnTo>
                    <a:pt x="3756495" y="133972"/>
                  </a:lnTo>
                  <a:lnTo>
                    <a:pt x="3760901" y="130759"/>
                  </a:lnTo>
                  <a:lnTo>
                    <a:pt x="3765346" y="130759"/>
                  </a:lnTo>
                  <a:lnTo>
                    <a:pt x="3857561" y="129324"/>
                  </a:lnTo>
                  <a:lnTo>
                    <a:pt x="3968458" y="65024"/>
                  </a:lnTo>
                  <a:lnTo>
                    <a:pt x="3972547" y="61950"/>
                  </a:lnTo>
                  <a:lnTo>
                    <a:pt x="3978173" y="61950"/>
                  </a:lnTo>
                  <a:lnTo>
                    <a:pt x="4057027" y="117602"/>
                  </a:lnTo>
                  <a:lnTo>
                    <a:pt x="4184535" y="130759"/>
                  </a:lnTo>
                  <a:lnTo>
                    <a:pt x="4189793" y="130759"/>
                  </a:lnTo>
                  <a:lnTo>
                    <a:pt x="4194200" y="133972"/>
                  </a:lnTo>
                  <a:lnTo>
                    <a:pt x="4225290" y="225348"/>
                  </a:lnTo>
                  <a:lnTo>
                    <a:pt x="4320718" y="310934"/>
                  </a:lnTo>
                  <a:lnTo>
                    <a:pt x="4324921" y="313867"/>
                  </a:lnTo>
                  <a:lnTo>
                    <a:pt x="4326661" y="319227"/>
                  </a:lnTo>
                  <a:lnTo>
                    <a:pt x="4326661" y="249732"/>
                  </a:lnTo>
                  <a:lnTo>
                    <a:pt x="4279150" y="214058"/>
                  </a:lnTo>
                  <a:lnTo>
                    <a:pt x="4277144" y="212686"/>
                  </a:lnTo>
                  <a:lnTo>
                    <a:pt x="4275683" y="210667"/>
                  </a:lnTo>
                  <a:lnTo>
                    <a:pt x="4245394" y="121856"/>
                  </a:lnTo>
                  <a:lnTo>
                    <a:pt x="4222356" y="90436"/>
                  </a:lnTo>
                  <a:lnTo>
                    <a:pt x="4185348" y="78232"/>
                  </a:lnTo>
                  <a:lnTo>
                    <a:pt x="4098036" y="76873"/>
                  </a:lnTo>
                  <a:lnTo>
                    <a:pt x="4091533" y="76873"/>
                  </a:lnTo>
                  <a:lnTo>
                    <a:pt x="4089158" y="76098"/>
                  </a:lnTo>
                  <a:lnTo>
                    <a:pt x="4087241" y="74625"/>
                  </a:lnTo>
                  <a:lnTo>
                    <a:pt x="4069207" y="61950"/>
                  </a:lnTo>
                  <a:lnTo>
                    <a:pt x="4012463" y="22059"/>
                  </a:lnTo>
                  <a:lnTo>
                    <a:pt x="3994620" y="13144"/>
                  </a:lnTo>
                  <a:lnTo>
                    <a:pt x="3975354" y="10172"/>
                  </a:lnTo>
                  <a:lnTo>
                    <a:pt x="3956088" y="13144"/>
                  </a:lnTo>
                  <a:lnTo>
                    <a:pt x="3938244" y="22059"/>
                  </a:lnTo>
                  <a:lnTo>
                    <a:pt x="3863467" y="74625"/>
                  </a:lnTo>
                  <a:lnTo>
                    <a:pt x="3861549" y="76098"/>
                  </a:lnTo>
                  <a:lnTo>
                    <a:pt x="3859174" y="76873"/>
                  </a:lnTo>
                  <a:lnTo>
                    <a:pt x="3852672" y="76873"/>
                  </a:lnTo>
                  <a:lnTo>
                    <a:pt x="3765359" y="78232"/>
                  </a:lnTo>
                  <a:lnTo>
                    <a:pt x="3728351" y="90436"/>
                  </a:lnTo>
                  <a:lnTo>
                    <a:pt x="3705314" y="121856"/>
                  </a:lnTo>
                  <a:lnTo>
                    <a:pt x="3675710" y="208343"/>
                  </a:lnTo>
                  <a:lnTo>
                    <a:pt x="3675024" y="210667"/>
                  </a:lnTo>
                  <a:lnTo>
                    <a:pt x="3673564" y="212686"/>
                  </a:lnTo>
                  <a:lnTo>
                    <a:pt x="3598443" y="268935"/>
                  </a:lnTo>
                  <a:lnTo>
                    <a:pt x="3575685" y="300558"/>
                  </a:lnTo>
                  <a:lnTo>
                    <a:pt x="3572560" y="319798"/>
                  </a:lnTo>
                  <a:lnTo>
                    <a:pt x="3575520" y="339509"/>
                  </a:lnTo>
                  <a:lnTo>
                    <a:pt x="3602405" y="426872"/>
                  </a:lnTo>
                  <a:lnTo>
                    <a:pt x="3603218" y="429158"/>
                  </a:lnTo>
                  <a:lnTo>
                    <a:pt x="3603218" y="431660"/>
                  </a:lnTo>
                  <a:lnTo>
                    <a:pt x="3602405" y="433933"/>
                  </a:lnTo>
                  <a:lnTo>
                    <a:pt x="3575520" y="521296"/>
                  </a:lnTo>
                  <a:lnTo>
                    <a:pt x="3572560" y="541020"/>
                  </a:lnTo>
                  <a:lnTo>
                    <a:pt x="3575685" y="560260"/>
                  </a:lnTo>
                  <a:lnTo>
                    <a:pt x="3584460" y="577672"/>
                  </a:lnTo>
                  <a:lnTo>
                    <a:pt x="3598456" y="591883"/>
                  </a:lnTo>
                  <a:lnTo>
                    <a:pt x="3671570" y="646760"/>
                  </a:lnTo>
                  <a:lnTo>
                    <a:pt x="3673576" y="648131"/>
                  </a:lnTo>
                  <a:lnTo>
                    <a:pt x="3675024" y="650151"/>
                  </a:lnTo>
                  <a:lnTo>
                    <a:pt x="3705314" y="738949"/>
                  </a:lnTo>
                  <a:lnTo>
                    <a:pt x="3728351" y="770382"/>
                  </a:lnTo>
                  <a:lnTo>
                    <a:pt x="3765359" y="782574"/>
                  </a:lnTo>
                  <a:lnTo>
                    <a:pt x="3856748" y="784009"/>
                  </a:lnTo>
                  <a:lnTo>
                    <a:pt x="3859403" y="784009"/>
                  </a:lnTo>
                  <a:lnTo>
                    <a:pt x="3861536" y="784707"/>
                  </a:lnTo>
                  <a:lnTo>
                    <a:pt x="3863467" y="786180"/>
                  </a:lnTo>
                  <a:lnTo>
                    <a:pt x="3938244" y="838758"/>
                  </a:lnTo>
                  <a:lnTo>
                    <a:pt x="3956088" y="847674"/>
                  </a:lnTo>
                  <a:lnTo>
                    <a:pt x="3975354" y="850646"/>
                  </a:lnTo>
                  <a:lnTo>
                    <a:pt x="3994620" y="847674"/>
                  </a:lnTo>
                  <a:lnTo>
                    <a:pt x="4012463" y="838758"/>
                  </a:lnTo>
                  <a:lnTo>
                    <a:pt x="4069194" y="798868"/>
                  </a:lnTo>
                  <a:lnTo>
                    <a:pt x="4087241" y="786180"/>
                  </a:lnTo>
                  <a:lnTo>
                    <a:pt x="4089158" y="784707"/>
                  </a:lnTo>
                  <a:lnTo>
                    <a:pt x="4091305" y="784009"/>
                  </a:lnTo>
                  <a:lnTo>
                    <a:pt x="4093959" y="784009"/>
                  </a:lnTo>
                  <a:lnTo>
                    <a:pt x="4185348" y="782574"/>
                  </a:lnTo>
                  <a:lnTo>
                    <a:pt x="4222356" y="770382"/>
                  </a:lnTo>
                  <a:lnTo>
                    <a:pt x="4245394" y="738949"/>
                  </a:lnTo>
                  <a:lnTo>
                    <a:pt x="4274998" y="652475"/>
                  </a:lnTo>
                  <a:lnTo>
                    <a:pt x="4275683" y="650151"/>
                  </a:lnTo>
                  <a:lnTo>
                    <a:pt x="4277144" y="648131"/>
                  </a:lnTo>
                  <a:lnTo>
                    <a:pt x="4352239" y="591883"/>
                  </a:lnTo>
                  <a:lnTo>
                    <a:pt x="4375023" y="560260"/>
                  </a:lnTo>
                  <a:lnTo>
                    <a:pt x="4378147" y="541020"/>
                  </a:lnTo>
                  <a:lnTo>
                    <a:pt x="4375188" y="521296"/>
                  </a:lnTo>
                  <a:lnTo>
                    <a:pt x="4348289" y="433933"/>
                  </a:lnTo>
                  <a:lnTo>
                    <a:pt x="4347489" y="431660"/>
                  </a:lnTo>
                  <a:lnTo>
                    <a:pt x="4347489" y="429158"/>
                  </a:lnTo>
                  <a:lnTo>
                    <a:pt x="4348289" y="426872"/>
                  </a:lnTo>
                  <a:lnTo>
                    <a:pt x="4375188" y="339509"/>
                  </a:lnTo>
                  <a:lnTo>
                    <a:pt x="4378147" y="319798"/>
                  </a:lnTo>
                  <a:close/>
                </a:path>
              </a:pathLst>
            </a:custGeom>
            <a:solidFill>
              <a:srgbClr val="000000"/>
            </a:solidFill>
          </p:spPr>
          <p:txBody>
            <a:bodyPr wrap="square" lIns="0" tIns="0" rIns="0" bIns="0" rtlCol="0"/>
            <a:lstStyle/>
            <a:p>
              <a:endParaRPr sz="1600">
                <a:latin typeface="Grammarsaurus" pitchFamily="2" charset="0"/>
              </a:endParaRPr>
            </a:p>
          </p:txBody>
        </p:sp>
        <p:sp>
          <p:nvSpPr>
            <p:cNvPr id="31" name="object 31"/>
            <p:cNvSpPr/>
            <p:nvPr/>
          </p:nvSpPr>
          <p:spPr>
            <a:xfrm>
              <a:off x="252285" y="1103515"/>
              <a:ext cx="11687810" cy="789940"/>
            </a:xfrm>
            <a:custGeom>
              <a:avLst/>
              <a:gdLst/>
              <a:ahLst/>
              <a:cxnLst/>
              <a:rect l="l" t="t" r="r" b="b"/>
              <a:pathLst>
                <a:path w="11687810" h="789939">
                  <a:moveTo>
                    <a:pt x="11687416" y="0"/>
                  </a:moveTo>
                  <a:lnTo>
                    <a:pt x="0" y="0"/>
                  </a:lnTo>
                  <a:lnTo>
                    <a:pt x="0" y="789711"/>
                  </a:lnTo>
                  <a:lnTo>
                    <a:pt x="11687416" y="789711"/>
                  </a:lnTo>
                  <a:lnTo>
                    <a:pt x="11687416" y="0"/>
                  </a:lnTo>
                  <a:close/>
                </a:path>
              </a:pathLst>
            </a:custGeom>
            <a:solidFill>
              <a:srgbClr val="B1E2F9"/>
            </a:solidFill>
          </p:spPr>
          <p:txBody>
            <a:bodyPr wrap="square" lIns="0" tIns="0" rIns="0" bIns="0" rtlCol="0"/>
            <a:lstStyle/>
            <a:p>
              <a:endParaRPr sz="1600">
                <a:latin typeface="Grammarsaurus" pitchFamily="2" charset="0"/>
              </a:endParaRPr>
            </a:p>
          </p:txBody>
        </p:sp>
        <p:sp>
          <p:nvSpPr>
            <p:cNvPr id="32" name="object 32"/>
            <p:cNvSpPr/>
            <p:nvPr/>
          </p:nvSpPr>
          <p:spPr>
            <a:xfrm>
              <a:off x="252285" y="1103515"/>
              <a:ext cx="11687810" cy="789940"/>
            </a:xfrm>
            <a:custGeom>
              <a:avLst/>
              <a:gdLst/>
              <a:ahLst/>
              <a:cxnLst/>
              <a:rect l="l" t="t" r="r" b="b"/>
              <a:pathLst>
                <a:path w="11687810" h="789939">
                  <a:moveTo>
                    <a:pt x="11687416" y="789711"/>
                  </a:moveTo>
                  <a:lnTo>
                    <a:pt x="0" y="789711"/>
                  </a:lnTo>
                  <a:lnTo>
                    <a:pt x="0" y="0"/>
                  </a:lnTo>
                  <a:lnTo>
                    <a:pt x="11687416" y="0"/>
                  </a:lnTo>
                  <a:lnTo>
                    <a:pt x="11687416" y="789711"/>
                  </a:lnTo>
                  <a:close/>
                </a:path>
              </a:pathLst>
            </a:custGeom>
            <a:ln w="12700">
              <a:solidFill>
                <a:srgbClr val="062E35"/>
              </a:solidFill>
            </a:ln>
          </p:spPr>
          <p:txBody>
            <a:bodyPr wrap="square" lIns="0" tIns="0" rIns="0" bIns="0" rtlCol="0"/>
            <a:lstStyle/>
            <a:p>
              <a:endParaRPr sz="1600">
                <a:latin typeface="Grammarsaurus" pitchFamily="2" charset="0"/>
              </a:endParaRPr>
            </a:p>
          </p:txBody>
        </p:sp>
      </p:grpSp>
      <p:sp>
        <p:nvSpPr>
          <p:cNvPr id="33" name="object 33"/>
          <p:cNvSpPr txBox="1"/>
          <p:nvPr/>
        </p:nvSpPr>
        <p:spPr>
          <a:xfrm>
            <a:off x="381000" y="1327887"/>
            <a:ext cx="11558079" cy="1168077"/>
          </a:xfrm>
          <a:prstGeom prst="rect">
            <a:avLst/>
          </a:prstGeom>
        </p:spPr>
        <p:txBody>
          <a:bodyPr vert="horz" wrap="square" lIns="0" tIns="12700" rIns="0" bIns="0" rtlCol="0">
            <a:spAutoFit/>
          </a:bodyPr>
          <a:lstStyle/>
          <a:p>
            <a:pPr marL="1736725" algn="ctr">
              <a:lnSpc>
                <a:spcPct val="100000"/>
              </a:lnSpc>
              <a:spcBef>
                <a:spcPts val="100"/>
              </a:spcBef>
            </a:pPr>
            <a:r>
              <a:rPr sz="1600" b="1" dirty="0">
                <a:solidFill>
                  <a:srgbClr val="1B283D"/>
                </a:solidFill>
                <a:latin typeface="Grammarsaurus" pitchFamily="2" charset="0"/>
                <a:cs typeface="Arial"/>
              </a:rPr>
              <a:t>air resistance - </a:t>
            </a:r>
            <a:r>
              <a:rPr sz="1600" dirty="0">
                <a:solidFill>
                  <a:srgbClr val="1B283D"/>
                </a:solidFill>
                <a:latin typeface="Grammarsaurus" pitchFamily="2" charset="0"/>
                <a:cs typeface="Arial MT"/>
              </a:rPr>
              <a:t>a force that slows an object down as it travels through the air</a:t>
            </a:r>
            <a:endParaRPr sz="1600" dirty="0">
              <a:latin typeface="Grammarsaurus" pitchFamily="2" charset="0"/>
              <a:cs typeface="Arial MT"/>
            </a:endParaRPr>
          </a:p>
          <a:p>
            <a:pPr algn="ctr">
              <a:lnSpc>
                <a:spcPct val="100000"/>
              </a:lnSpc>
              <a:spcBef>
                <a:spcPts val="670"/>
              </a:spcBef>
            </a:pPr>
            <a:endParaRPr sz="1600" dirty="0">
              <a:latin typeface="Grammarsaurus" pitchFamily="2" charset="0"/>
              <a:cs typeface="Arial MT"/>
            </a:endParaRPr>
          </a:p>
          <a:p>
            <a:pPr marL="391795" marR="5080" indent="-379730" algn="ctr">
              <a:lnSpc>
                <a:spcPct val="120300"/>
              </a:lnSpc>
            </a:pPr>
            <a:r>
              <a:rPr sz="1600" dirty="0">
                <a:solidFill>
                  <a:srgbClr val="202F49"/>
                </a:solidFill>
                <a:latin typeface="Grammarsaurus" pitchFamily="2" charset="0"/>
                <a:cs typeface="Arial MT"/>
              </a:rPr>
              <a:t>The word ‘</a:t>
            </a:r>
            <a:r>
              <a:rPr sz="1600" b="1" dirty="0">
                <a:solidFill>
                  <a:srgbClr val="202F49"/>
                </a:solidFill>
                <a:latin typeface="Grammarsaurus" pitchFamily="2" charset="0"/>
                <a:cs typeface="Arial"/>
              </a:rPr>
              <a:t>resistance</a:t>
            </a:r>
            <a:r>
              <a:rPr sz="1600" dirty="0">
                <a:solidFill>
                  <a:srgbClr val="202F49"/>
                </a:solidFill>
                <a:latin typeface="Grammarsaurus" pitchFamily="2" charset="0"/>
                <a:cs typeface="Arial MT"/>
              </a:rPr>
              <a:t>’ comes from Latin. It first meant standing up against force or authority, like people</a:t>
            </a:r>
            <a:br>
              <a:rPr lang="en-GB" sz="1600" dirty="0">
                <a:solidFill>
                  <a:srgbClr val="202F49"/>
                </a:solidFill>
                <a:latin typeface="Grammarsaurus" pitchFamily="2" charset="0"/>
                <a:cs typeface="Arial MT"/>
              </a:rPr>
            </a:br>
            <a:r>
              <a:rPr sz="1600" dirty="0">
                <a:solidFill>
                  <a:srgbClr val="202F49"/>
                </a:solidFill>
                <a:latin typeface="Grammarsaurus" pitchFamily="2" charset="0"/>
                <a:cs typeface="Arial MT"/>
              </a:rPr>
              <a:t> resisting unfair rules. In science, it describes ‘</a:t>
            </a:r>
            <a:r>
              <a:rPr sz="1600" b="1" dirty="0">
                <a:solidFill>
                  <a:srgbClr val="202F49"/>
                </a:solidFill>
                <a:latin typeface="Grammarsaurus" pitchFamily="2" charset="0"/>
                <a:cs typeface="Arial"/>
              </a:rPr>
              <a:t>the quality of materials or air taking a stand against motion</a:t>
            </a:r>
            <a:r>
              <a:rPr sz="1600" dirty="0">
                <a:solidFill>
                  <a:srgbClr val="202F49"/>
                </a:solidFill>
                <a:latin typeface="Grammarsaurus" pitchFamily="2" charset="0"/>
                <a:cs typeface="Arial MT"/>
              </a:rPr>
              <a:t>’.</a:t>
            </a:r>
            <a:endParaRPr sz="1600" dirty="0">
              <a:latin typeface="Grammarsaurus" pitchFamily="2" charset="0"/>
              <a:cs typeface="Arial MT"/>
            </a:endParaRPr>
          </a:p>
        </p:txBody>
      </p:sp>
      <p:grpSp>
        <p:nvGrpSpPr>
          <p:cNvPr id="34" name="object 34"/>
          <p:cNvGrpSpPr/>
          <p:nvPr/>
        </p:nvGrpSpPr>
        <p:grpSpPr>
          <a:xfrm>
            <a:off x="2048807" y="1174311"/>
            <a:ext cx="9495790" cy="2184400"/>
            <a:chOff x="2048807" y="1174311"/>
            <a:chExt cx="9495790" cy="2184400"/>
          </a:xfrm>
        </p:grpSpPr>
        <p:pic>
          <p:nvPicPr>
            <p:cNvPr id="35" name="object 35"/>
            <p:cNvPicPr/>
            <p:nvPr/>
          </p:nvPicPr>
          <p:blipFill>
            <a:blip r:embed="rId7" cstate="print"/>
            <a:stretch>
              <a:fillRect/>
            </a:stretch>
          </p:blipFill>
          <p:spPr>
            <a:xfrm>
              <a:off x="2048807" y="1174311"/>
              <a:ext cx="648126" cy="648126"/>
            </a:xfrm>
            <a:prstGeom prst="rect">
              <a:avLst/>
            </a:prstGeom>
          </p:spPr>
        </p:pic>
        <p:pic>
          <p:nvPicPr>
            <p:cNvPr id="36" name="object 36"/>
            <p:cNvPicPr/>
            <p:nvPr/>
          </p:nvPicPr>
          <p:blipFill>
            <a:blip r:embed="rId8" cstate="print"/>
            <a:stretch>
              <a:fillRect/>
            </a:stretch>
          </p:blipFill>
          <p:spPr>
            <a:xfrm>
              <a:off x="10925410" y="2739574"/>
              <a:ext cx="618743" cy="618743"/>
            </a:xfrm>
            <a:prstGeom prst="rect">
              <a:avLst/>
            </a:prstGeom>
          </p:spPr>
        </p:pic>
      </p:grpSp>
      <p:sp>
        <p:nvSpPr>
          <p:cNvPr id="38" name="object 122">
            <a:extLst>
              <a:ext uri="{FF2B5EF4-FFF2-40B4-BE49-F238E27FC236}">
                <a16:creationId xmlns:a16="http://schemas.microsoft.com/office/drawing/2014/main" id="{3DEFDDD2-9467-F1E5-1C55-B5C3481FED72}"/>
              </a:ext>
            </a:extLst>
          </p:cNvPr>
          <p:cNvSpPr txBox="1"/>
          <p:nvPr/>
        </p:nvSpPr>
        <p:spPr>
          <a:xfrm>
            <a:off x="5562600" y="6458709"/>
            <a:ext cx="1777120" cy="269396"/>
          </a:xfrm>
          <a:prstGeom prst="rect">
            <a:avLst/>
          </a:prstGeom>
        </p:spPr>
        <p:txBody>
          <a:bodyPr vert="horz" wrap="square" lIns="0" tIns="2540" rIns="0" bIns="0" rtlCol="0">
            <a:spAutoFit/>
          </a:bodyPr>
          <a:lstStyle/>
          <a:p>
            <a:pPr marL="12700">
              <a:lnSpc>
                <a:spcPct val="100000"/>
              </a:lnSpc>
              <a:spcBef>
                <a:spcPts val="20"/>
              </a:spcBef>
            </a:pPr>
            <a:r>
              <a:rPr sz="800" dirty="0">
                <a:solidFill>
                  <a:srgbClr val="1B283D"/>
                </a:solidFill>
                <a:latin typeface="Grammarsaurus" pitchFamily="2" charset="0"/>
                <a:cs typeface="Arial MT"/>
              </a:rPr>
              <a:t>www.grammarsaurus.co.uk</a:t>
            </a:r>
            <a:endParaRPr sz="800" dirty="0">
              <a:latin typeface="Grammarsaurus" pitchFamily="2" charset="0"/>
              <a:cs typeface="Arial MT"/>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0" y="0"/>
            <a:ext cx="12192000" cy="6858000"/>
            <a:chOff x="0" y="0"/>
            <a:chExt cx="12192000" cy="6858000"/>
          </a:xfrm>
        </p:grpSpPr>
        <p:pic>
          <p:nvPicPr>
            <p:cNvPr id="3" name="object 3"/>
            <p:cNvPicPr/>
            <p:nvPr/>
          </p:nvPicPr>
          <p:blipFill>
            <a:blip r:embed="rId2" cstate="print"/>
            <a:stretch>
              <a:fillRect/>
            </a:stretch>
          </p:blipFill>
          <p:spPr>
            <a:xfrm>
              <a:off x="0" y="0"/>
              <a:ext cx="12192000" cy="6858000"/>
            </a:xfrm>
            <a:prstGeom prst="rect">
              <a:avLst/>
            </a:prstGeom>
          </p:spPr>
        </p:pic>
        <p:sp>
          <p:nvSpPr>
            <p:cNvPr id="4" name="object 4"/>
            <p:cNvSpPr/>
            <p:nvPr/>
          </p:nvSpPr>
          <p:spPr>
            <a:xfrm>
              <a:off x="252921" y="316146"/>
              <a:ext cx="11686540" cy="6226175"/>
            </a:xfrm>
            <a:custGeom>
              <a:avLst/>
              <a:gdLst/>
              <a:ahLst/>
              <a:cxnLst/>
              <a:rect l="l" t="t" r="r" b="b"/>
              <a:pathLst>
                <a:path w="11686540" h="6226175">
                  <a:moveTo>
                    <a:pt x="11584559" y="0"/>
                  </a:moveTo>
                  <a:lnTo>
                    <a:pt x="101600" y="0"/>
                  </a:lnTo>
                  <a:lnTo>
                    <a:pt x="62150" y="8016"/>
                  </a:lnTo>
                  <a:lnTo>
                    <a:pt x="29845" y="29845"/>
                  </a:lnTo>
                  <a:lnTo>
                    <a:pt x="8016" y="62150"/>
                  </a:lnTo>
                  <a:lnTo>
                    <a:pt x="0" y="101600"/>
                  </a:lnTo>
                  <a:lnTo>
                    <a:pt x="0" y="6124105"/>
                  </a:lnTo>
                  <a:lnTo>
                    <a:pt x="8016" y="6163554"/>
                  </a:lnTo>
                  <a:lnTo>
                    <a:pt x="29844" y="6195860"/>
                  </a:lnTo>
                  <a:lnTo>
                    <a:pt x="62150" y="6217688"/>
                  </a:lnTo>
                  <a:lnTo>
                    <a:pt x="101600" y="6225705"/>
                  </a:lnTo>
                  <a:lnTo>
                    <a:pt x="11584559" y="6225705"/>
                  </a:lnTo>
                  <a:lnTo>
                    <a:pt x="11624008" y="6217688"/>
                  </a:lnTo>
                  <a:lnTo>
                    <a:pt x="11656314" y="6195860"/>
                  </a:lnTo>
                  <a:lnTo>
                    <a:pt x="11678142" y="6163554"/>
                  </a:lnTo>
                  <a:lnTo>
                    <a:pt x="11686159" y="6124105"/>
                  </a:lnTo>
                  <a:lnTo>
                    <a:pt x="11686159" y="101600"/>
                  </a:lnTo>
                  <a:lnTo>
                    <a:pt x="11678142" y="62150"/>
                  </a:lnTo>
                  <a:lnTo>
                    <a:pt x="11656314" y="29845"/>
                  </a:lnTo>
                  <a:lnTo>
                    <a:pt x="11624008" y="8016"/>
                  </a:lnTo>
                  <a:lnTo>
                    <a:pt x="11584559" y="0"/>
                  </a:lnTo>
                  <a:close/>
                </a:path>
              </a:pathLst>
            </a:custGeom>
            <a:solidFill>
              <a:srgbClr val="FFFFFF"/>
            </a:solidFill>
          </p:spPr>
          <p:txBody>
            <a:bodyPr wrap="square" lIns="0" tIns="0" rIns="0" bIns="0" rtlCol="0"/>
            <a:lstStyle/>
            <a:p>
              <a:endParaRPr sz="1600">
                <a:latin typeface="Grammarsaurus" pitchFamily="2" charset="0"/>
              </a:endParaRPr>
            </a:p>
          </p:txBody>
        </p:sp>
        <p:sp>
          <p:nvSpPr>
            <p:cNvPr id="5" name="object 5"/>
            <p:cNvSpPr/>
            <p:nvPr/>
          </p:nvSpPr>
          <p:spPr>
            <a:xfrm>
              <a:off x="252921" y="316146"/>
              <a:ext cx="11686540" cy="6226175"/>
            </a:xfrm>
            <a:custGeom>
              <a:avLst/>
              <a:gdLst/>
              <a:ahLst/>
              <a:cxnLst/>
              <a:rect l="l" t="t" r="r" b="b"/>
              <a:pathLst>
                <a:path w="11686540" h="6226175">
                  <a:moveTo>
                    <a:pt x="11584559" y="6225705"/>
                  </a:moveTo>
                  <a:lnTo>
                    <a:pt x="101600" y="6225705"/>
                  </a:lnTo>
                  <a:lnTo>
                    <a:pt x="62150" y="6217688"/>
                  </a:lnTo>
                  <a:lnTo>
                    <a:pt x="29844" y="6195860"/>
                  </a:lnTo>
                  <a:lnTo>
                    <a:pt x="8016" y="6163554"/>
                  </a:lnTo>
                  <a:lnTo>
                    <a:pt x="0" y="6124105"/>
                  </a:lnTo>
                  <a:lnTo>
                    <a:pt x="0" y="101600"/>
                  </a:lnTo>
                  <a:lnTo>
                    <a:pt x="8016" y="62150"/>
                  </a:lnTo>
                  <a:lnTo>
                    <a:pt x="29845" y="29845"/>
                  </a:lnTo>
                  <a:lnTo>
                    <a:pt x="62150" y="8016"/>
                  </a:lnTo>
                  <a:lnTo>
                    <a:pt x="101600" y="0"/>
                  </a:lnTo>
                  <a:lnTo>
                    <a:pt x="11584559" y="0"/>
                  </a:lnTo>
                  <a:lnTo>
                    <a:pt x="11624008" y="8016"/>
                  </a:lnTo>
                  <a:lnTo>
                    <a:pt x="11656314" y="29845"/>
                  </a:lnTo>
                  <a:lnTo>
                    <a:pt x="11678142" y="62150"/>
                  </a:lnTo>
                  <a:lnTo>
                    <a:pt x="11686159" y="101600"/>
                  </a:lnTo>
                  <a:lnTo>
                    <a:pt x="11686159" y="6124105"/>
                  </a:lnTo>
                  <a:lnTo>
                    <a:pt x="11678142" y="6163554"/>
                  </a:lnTo>
                  <a:lnTo>
                    <a:pt x="11656314" y="6195860"/>
                  </a:lnTo>
                  <a:lnTo>
                    <a:pt x="11624008" y="6217688"/>
                  </a:lnTo>
                  <a:lnTo>
                    <a:pt x="11584559" y="6225705"/>
                  </a:lnTo>
                  <a:close/>
                </a:path>
              </a:pathLst>
            </a:custGeom>
            <a:ln w="12700">
              <a:solidFill>
                <a:srgbClr val="09172F"/>
              </a:solidFill>
            </a:ln>
          </p:spPr>
          <p:txBody>
            <a:bodyPr wrap="square" lIns="0" tIns="0" rIns="0" bIns="0" rtlCol="0"/>
            <a:lstStyle/>
            <a:p>
              <a:endParaRPr sz="1600">
                <a:latin typeface="Grammarsaurus" pitchFamily="2" charset="0"/>
              </a:endParaRPr>
            </a:p>
          </p:txBody>
        </p:sp>
        <p:sp>
          <p:nvSpPr>
            <p:cNvPr id="6" name="object 6"/>
            <p:cNvSpPr/>
            <p:nvPr/>
          </p:nvSpPr>
          <p:spPr>
            <a:xfrm>
              <a:off x="5232125" y="6415116"/>
              <a:ext cx="1793239" cy="240029"/>
            </a:xfrm>
            <a:custGeom>
              <a:avLst/>
              <a:gdLst/>
              <a:ahLst/>
              <a:cxnLst/>
              <a:rect l="l" t="t" r="r" b="b"/>
              <a:pathLst>
                <a:path w="1793240" h="240029">
                  <a:moveTo>
                    <a:pt x="1673161" y="0"/>
                  </a:moveTo>
                  <a:lnTo>
                    <a:pt x="119976" y="0"/>
                  </a:lnTo>
                  <a:lnTo>
                    <a:pt x="73391" y="9466"/>
                  </a:lnTo>
                  <a:lnTo>
                    <a:pt x="35242" y="35242"/>
                  </a:lnTo>
                  <a:lnTo>
                    <a:pt x="9466" y="73391"/>
                  </a:lnTo>
                  <a:lnTo>
                    <a:pt x="0" y="119976"/>
                  </a:lnTo>
                  <a:lnTo>
                    <a:pt x="9466" y="166562"/>
                  </a:lnTo>
                  <a:lnTo>
                    <a:pt x="35242" y="204711"/>
                  </a:lnTo>
                  <a:lnTo>
                    <a:pt x="73391" y="230487"/>
                  </a:lnTo>
                  <a:lnTo>
                    <a:pt x="119976" y="239953"/>
                  </a:lnTo>
                  <a:lnTo>
                    <a:pt x="1673161" y="239953"/>
                  </a:lnTo>
                  <a:lnTo>
                    <a:pt x="1719747" y="230487"/>
                  </a:lnTo>
                  <a:lnTo>
                    <a:pt x="1757895" y="204711"/>
                  </a:lnTo>
                  <a:lnTo>
                    <a:pt x="1783671" y="166562"/>
                  </a:lnTo>
                  <a:lnTo>
                    <a:pt x="1793138" y="119976"/>
                  </a:lnTo>
                  <a:lnTo>
                    <a:pt x="1783671" y="73391"/>
                  </a:lnTo>
                  <a:lnTo>
                    <a:pt x="1757895" y="35242"/>
                  </a:lnTo>
                  <a:lnTo>
                    <a:pt x="1719747" y="9466"/>
                  </a:lnTo>
                  <a:lnTo>
                    <a:pt x="1673161" y="0"/>
                  </a:lnTo>
                  <a:close/>
                </a:path>
              </a:pathLst>
            </a:custGeom>
            <a:solidFill>
              <a:srgbClr val="B1E2F9"/>
            </a:solidFill>
          </p:spPr>
          <p:txBody>
            <a:bodyPr wrap="square" lIns="0" tIns="0" rIns="0" bIns="0" rtlCol="0"/>
            <a:lstStyle/>
            <a:p>
              <a:endParaRPr sz="1600">
                <a:latin typeface="Grammarsaurus" pitchFamily="2" charset="0"/>
              </a:endParaRPr>
            </a:p>
          </p:txBody>
        </p:sp>
        <p:sp>
          <p:nvSpPr>
            <p:cNvPr id="7" name="object 7"/>
            <p:cNvSpPr/>
            <p:nvPr/>
          </p:nvSpPr>
          <p:spPr>
            <a:xfrm>
              <a:off x="5232125" y="6415116"/>
              <a:ext cx="1793239" cy="240029"/>
            </a:xfrm>
            <a:custGeom>
              <a:avLst/>
              <a:gdLst/>
              <a:ahLst/>
              <a:cxnLst/>
              <a:rect l="l" t="t" r="r" b="b"/>
              <a:pathLst>
                <a:path w="1793240" h="240029">
                  <a:moveTo>
                    <a:pt x="1673161" y="239953"/>
                  </a:moveTo>
                  <a:lnTo>
                    <a:pt x="119976" y="239953"/>
                  </a:lnTo>
                  <a:lnTo>
                    <a:pt x="73391" y="230487"/>
                  </a:lnTo>
                  <a:lnTo>
                    <a:pt x="35242" y="204711"/>
                  </a:lnTo>
                  <a:lnTo>
                    <a:pt x="9466" y="166562"/>
                  </a:lnTo>
                  <a:lnTo>
                    <a:pt x="0" y="119976"/>
                  </a:lnTo>
                  <a:lnTo>
                    <a:pt x="9466" y="73391"/>
                  </a:lnTo>
                  <a:lnTo>
                    <a:pt x="35242" y="35242"/>
                  </a:lnTo>
                  <a:lnTo>
                    <a:pt x="73391" y="9466"/>
                  </a:lnTo>
                  <a:lnTo>
                    <a:pt x="119976" y="0"/>
                  </a:lnTo>
                  <a:lnTo>
                    <a:pt x="1673161" y="0"/>
                  </a:lnTo>
                  <a:lnTo>
                    <a:pt x="1719747" y="9466"/>
                  </a:lnTo>
                  <a:lnTo>
                    <a:pt x="1757895" y="35242"/>
                  </a:lnTo>
                  <a:lnTo>
                    <a:pt x="1783671" y="73391"/>
                  </a:lnTo>
                  <a:lnTo>
                    <a:pt x="1793138" y="119976"/>
                  </a:lnTo>
                  <a:lnTo>
                    <a:pt x="1783671" y="166562"/>
                  </a:lnTo>
                  <a:lnTo>
                    <a:pt x="1757895" y="204711"/>
                  </a:lnTo>
                  <a:lnTo>
                    <a:pt x="1719747" y="230487"/>
                  </a:lnTo>
                  <a:lnTo>
                    <a:pt x="1673161" y="239953"/>
                  </a:lnTo>
                  <a:close/>
                </a:path>
              </a:pathLst>
            </a:custGeom>
            <a:ln w="12700">
              <a:solidFill>
                <a:srgbClr val="09172F"/>
              </a:solidFill>
            </a:ln>
          </p:spPr>
          <p:txBody>
            <a:bodyPr wrap="square" lIns="0" tIns="0" rIns="0" bIns="0" rtlCol="0"/>
            <a:lstStyle/>
            <a:p>
              <a:endParaRPr sz="1600">
                <a:latin typeface="Grammarsaurus" pitchFamily="2" charset="0"/>
              </a:endParaRPr>
            </a:p>
          </p:txBody>
        </p:sp>
        <p:pic>
          <p:nvPicPr>
            <p:cNvPr id="8" name="object 8"/>
            <p:cNvPicPr/>
            <p:nvPr/>
          </p:nvPicPr>
          <p:blipFill>
            <a:blip r:embed="rId3" cstate="print"/>
            <a:stretch>
              <a:fillRect/>
            </a:stretch>
          </p:blipFill>
          <p:spPr>
            <a:xfrm>
              <a:off x="5300192" y="6427182"/>
              <a:ext cx="216496" cy="216504"/>
            </a:xfrm>
            <a:prstGeom prst="rect">
              <a:avLst/>
            </a:prstGeom>
          </p:spPr>
        </p:pic>
        <p:sp>
          <p:nvSpPr>
            <p:cNvPr id="9" name="object 9"/>
            <p:cNvSpPr/>
            <p:nvPr/>
          </p:nvSpPr>
          <p:spPr>
            <a:xfrm>
              <a:off x="11640437" y="0"/>
              <a:ext cx="551815" cy="660400"/>
            </a:xfrm>
            <a:custGeom>
              <a:avLst/>
              <a:gdLst/>
              <a:ahLst/>
              <a:cxnLst/>
              <a:rect l="l" t="t" r="r" b="b"/>
              <a:pathLst>
                <a:path w="551815" h="660400">
                  <a:moveTo>
                    <a:pt x="551562" y="0"/>
                  </a:moveTo>
                  <a:lnTo>
                    <a:pt x="2706" y="0"/>
                  </a:lnTo>
                  <a:lnTo>
                    <a:pt x="1543" y="14004"/>
                  </a:lnTo>
                  <a:lnTo>
                    <a:pt x="682" y="28251"/>
                  </a:lnTo>
                  <a:lnTo>
                    <a:pt x="169" y="42250"/>
                  </a:lnTo>
                  <a:lnTo>
                    <a:pt x="0" y="56102"/>
                  </a:lnTo>
                  <a:lnTo>
                    <a:pt x="1944" y="104959"/>
                  </a:lnTo>
                  <a:lnTo>
                    <a:pt x="7686" y="152788"/>
                  </a:lnTo>
                  <a:lnTo>
                    <a:pt x="17085" y="199437"/>
                  </a:lnTo>
                  <a:lnTo>
                    <a:pt x="30002" y="244752"/>
                  </a:lnTo>
                  <a:lnTo>
                    <a:pt x="46296" y="288580"/>
                  </a:lnTo>
                  <a:lnTo>
                    <a:pt x="65829" y="330768"/>
                  </a:lnTo>
                  <a:lnTo>
                    <a:pt x="88460" y="371163"/>
                  </a:lnTo>
                  <a:lnTo>
                    <a:pt x="114051" y="409612"/>
                  </a:lnTo>
                  <a:lnTo>
                    <a:pt x="142461" y="445961"/>
                  </a:lnTo>
                  <a:lnTo>
                    <a:pt x="173551" y="480057"/>
                  </a:lnTo>
                  <a:lnTo>
                    <a:pt x="207181" y="511748"/>
                  </a:lnTo>
                  <a:lnTo>
                    <a:pt x="243211" y="540880"/>
                  </a:lnTo>
                  <a:lnTo>
                    <a:pt x="281503" y="567300"/>
                  </a:lnTo>
                  <a:lnTo>
                    <a:pt x="321916" y="590855"/>
                  </a:lnTo>
                  <a:lnTo>
                    <a:pt x="364310" y="611392"/>
                  </a:lnTo>
                  <a:lnTo>
                    <a:pt x="408547" y="628757"/>
                  </a:lnTo>
                  <a:lnTo>
                    <a:pt x="454486" y="642797"/>
                  </a:lnTo>
                  <a:lnTo>
                    <a:pt x="501988" y="653360"/>
                  </a:lnTo>
                  <a:lnTo>
                    <a:pt x="551378" y="660358"/>
                  </a:lnTo>
                  <a:lnTo>
                    <a:pt x="551562" y="660358"/>
                  </a:lnTo>
                  <a:lnTo>
                    <a:pt x="551562" y="0"/>
                  </a:lnTo>
                  <a:close/>
                </a:path>
              </a:pathLst>
            </a:custGeom>
            <a:solidFill>
              <a:srgbClr val="393A56"/>
            </a:solidFill>
          </p:spPr>
          <p:txBody>
            <a:bodyPr wrap="square" lIns="0" tIns="0" rIns="0" bIns="0" rtlCol="0"/>
            <a:lstStyle/>
            <a:p>
              <a:endParaRPr sz="1600">
                <a:latin typeface="Grammarsaurus" pitchFamily="2" charset="0"/>
              </a:endParaRPr>
            </a:p>
          </p:txBody>
        </p:sp>
        <p:sp>
          <p:nvSpPr>
            <p:cNvPr id="10" name="object 10"/>
            <p:cNvSpPr/>
            <p:nvPr/>
          </p:nvSpPr>
          <p:spPr>
            <a:xfrm>
              <a:off x="11634089" y="0"/>
              <a:ext cx="558165" cy="666750"/>
            </a:xfrm>
            <a:custGeom>
              <a:avLst/>
              <a:gdLst/>
              <a:ahLst/>
              <a:cxnLst/>
              <a:rect l="l" t="t" r="r" b="b"/>
              <a:pathLst>
                <a:path w="558165" h="666750">
                  <a:moveTo>
                    <a:pt x="15430" y="0"/>
                  </a:moveTo>
                  <a:lnTo>
                    <a:pt x="2694" y="0"/>
                  </a:lnTo>
                  <a:lnTo>
                    <a:pt x="1564" y="13538"/>
                  </a:lnTo>
                  <a:lnTo>
                    <a:pt x="692" y="27932"/>
                  </a:lnTo>
                  <a:lnTo>
                    <a:pt x="177" y="41940"/>
                  </a:lnTo>
                  <a:lnTo>
                    <a:pt x="0" y="56095"/>
                  </a:lnTo>
                  <a:lnTo>
                    <a:pt x="2018" y="104695"/>
                  </a:lnTo>
                  <a:lnTo>
                    <a:pt x="2104" y="106766"/>
                  </a:lnTo>
                  <a:lnTo>
                    <a:pt x="8358" y="156742"/>
                  </a:lnTo>
                  <a:lnTo>
                    <a:pt x="18676" y="205802"/>
                  </a:lnTo>
                  <a:lnTo>
                    <a:pt x="32972" y="253723"/>
                  </a:lnTo>
                  <a:lnTo>
                    <a:pt x="51158" y="300282"/>
                  </a:lnTo>
                  <a:lnTo>
                    <a:pt x="73148" y="345258"/>
                  </a:lnTo>
                  <a:lnTo>
                    <a:pt x="98855" y="388429"/>
                  </a:lnTo>
                  <a:lnTo>
                    <a:pt x="128192" y="429572"/>
                  </a:lnTo>
                  <a:lnTo>
                    <a:pt x="161074" y="468464"/>
                  </a:lnTo>
                  <a:lnTo>
                    <a:pt x="196796" y="504314"/>
                  </a:lnTo>
                  <a:lnTo>
                    <a:pt x="235071" y="536954"/>
                  </a:lnTo>
                  <a:lnTo>
                    <a:pt x="275686" y="566278"/>
                  </a:lnTo>
                  <a:lnTo>
                    <a:pt x="318430" y="592179"/>
                  </a:lnTo>
                  <a:lnTo>
                    <a:pt x="363088" y="614551"/>
                  </a:lnTo>
                  <a:lnTo>
                    <a:pt x="409448" y="633287"/>
                  </a:lnTo>
                  <a:lnTo>
                    <a:pt x="457298" y="648280"/>
                  </a:lnTo>
                  <a:lnTo>
                    <a:pt x="506424" y="659423"/>
                  </a:lnTo>
                  <a:lnTo>
                    <a:pt x="556615" y="666610"/>
                  </a:lnTo>
                  <a:lnTo>
                    <a:pt x="557909" y="666743"/>
                  </a:lnTo>
                  <a:lnTo>
                    <a:pt x="557909" y="653973"/>
                  </a:lnTo>
                  <a:lnTo>
                    <a:pt x="510129" y="647192"/>
                  </a:lnTo>
                  <a:lnTo>
                    <a:pt x="463618" y="636828"/>
                  </a:lnTo>
                  <a:lnTo>
                    <a:pt x="418528" y="623031"/>
                  </a:lnTo>
                  <a:lnTo>
                    <a:pt x="375009" y="605947"/>
                  </a:lnTo>
                  <a:lnTo>
                    <a:pt x="333211" y="585726"/>
                  </a:lnTo>
                  <a:lnTo>
                    <a:pt x="293283" y="562515"/>
                  </a:lnTo>
                  <a:lnTo>
                    <a:pt x="255376" y="536463"/>
                  </a:lnTo>
                  <a:lnTo>
                    <a:pt x="219640" y="507717"/>
                  </a:lnTo>
                  <a:lnTo>
                    <a:pt x="186224" y="476425"/>
                  </a:lnTo>
                  <a:lnTo>
                    <a:pt x="155279" y="442736"/>
                  </a:lnTo>
                  <a:lnTo>
                    <a:pt x="126955" y="406798"/>
                  </a:lnTo>
                  <a:lnTo>
                    <a:pt x="101401" y="368759"/>
                  </a:lnTo>
                  <a:lnTo>
                    <a:pt x="78768" y="328767"/>
                  </a:lnTo>
                  <a:lnTo>
                    <a:pt x="59205" y="286970"/>
                  </a:lnTo>
                  <a:lnTo>
                    <a:pt x="42863" y="243517"/>
                  </a:lnTo>
                  <a:lnTo>
                    <a:pt x="29891" y="198554"/>
                  </a:lnTo>
                  <a:lnTo>
                    <a:pt x="20440" y="152231"/>
                  </a:lnTo>
                  <a:lnTo>
                    <a:pt x="14660" y="104695"/>
                  </a:lnTo>
                  <a:lnTo>
                    <a:pt x="12700" y="56095"/>
                  </a:lnTo>
                  <a:lnTo>
                    <a:pt x="12880" y="42084"/>
                  </a:lnTo>
                  <a:lnTo>
                    <a:pt x="13410" y="27932"/>
                  </a:lnTo>
                  <a:lnTo>
                    <a:pt x="14269" y="13897"/>
                  </a:lnTo>
                  <a:lnTo>
                    <a:pt x="15430" y="0"/>
                  </a:lnTo>
                  <a:close/>
                </a:path>
              </a:pathLst>
            </a:custGeom>
            <a:solidFill>
              <a:srgbClr val="09172F"/>
            </a:solidFill>
          </p:spPr>
          <p:txBody>
            <a:bodyPr wrap="square" lIns="0" tIns="0" rIns="0" bIns="0" rtlCol="0"/>
            <a:lstStyle/>
            <a:p>
              <a:endParaRPr sz="1600">
                <a:latin typeface="Grammarsaurus" pitchFamily="2" charset="0"/>
              </a:endParaRPr>
            </a:p>
          </p:txBody>
        </p:sp>
      </p:grpSp>
      <p:sp>
        <p:nvSpPr>
          <p:cNvPr id="11" name="object 11"/>
          <p:cNvSpPr txBox="1"/>
          <p:nvPr/>
        </p:nvSpPr>
        <p:spPr>
          <a:xfrm>
            <a:off x="381000" y="988962"/>
            <a:ext cx="11395954" cy="902042"/>
          </a:xfrm>
          <a:prstGeom prst="rect">
            <a:avLst/>
          </a:prstGeom>
        </p:spPr>
        <p:txBody>
          <a:bodyPr vert="horz" wrap="square" lIns="0" tIns="38100" rIns="0" bIns="0" rtlCol="0">
            <a:spAutoFit/>
          </a:bodyPr>
          <a:lstStyle/>
          <a:p>
            <a:pPr algn="ctr">
              <a:lnSpc>
                <a:spcPct val="100000"/>
              </a:lnSpc>
              <a:spcBef>
                <a:spcPts val="300"/>
              </a:spcBef>
            </a:pPr>
            <a:r>
              <a:rPr dirty="0">
                <a:solidFill>
                  <a:srgbClr val="202F49"/>
                </a:solidFill>
                <a:latin typeface="Grammarsaurus" pitchFamily="2" charset="0"/>
                <a:cs typeface="Arial MT"/>
              </a:rPr>
              <a:t>What di</a:t>
            </a:r>
            <a:r>
              <a:rPr lang="en-GB" dirty="0">
                <a:solidFill>
                  <a:srgbClr val="202F49"/>
                </a:solidFill>
                <a:latin typeface="Grammarsaurus" pitchFamily="2" charset="0"/>
                <a:cs typeface="Arial MT"/>
              </a:rPr>
              <a:t>ff</a:t>
            </a:r>
            <a:r>
              <a:rPr dirty="0" err="1">
                <a:solidFill>
                  <a:srgbClr val="202F49"/>
                </a:solidFill>
                <a:latin typeface="Grammarsaurus" pitchFamily="2" charset="0"/>
                <a:cs typeface="Arial MT"/>
              </a:rPr>
              <a:t>erence</a:t>
            </a:r>
            <a:r>
              <a:rPr dirty="0">
                <a:solidFill>
                  <a:srgbClr val="202F49"/>
                </a:solidFill>
                <a:latin typeface="Grammarsaurus" pitchFamily="2" charset="0"/>
                <a:cs typeface="Arial MT"/>
              </a:rPr>
              <a:t> do you think it will make if two people do a tandem skydive?</a:t>
            </a:r>
            <a:endParaRPr dirty="0">
              <a:latin typeface="Grammarsaurus" pitchFamily="2" charset="0"/>
              <a:cs typeface="Arial MT"/>
            </a:endParaRPr>
          </a:p>
          <a:p>
            <a:pPr marL="1512570" marR="1505585" algn="ctr">
              <a:lnSpc>
                <a:spcPct val="108300"/>
              </a:lnSpc>
            </a:pPr>
            <a:r>
              <a:rPr dirty="0">
                <a:solidFill>
                  <a:srgbClr val="202F49"/>
                </a:solidFill>
                <a:latin typeface="Grammarsaurus" pitchFamily="2" charset="0"/>
                <a:cs typeface="Arial MT"/>
              </a:rPr>
              <a:t>Discuss this question with your learning partner. Be ready to share your feedback with the class.</a:t>
            </a:r>
            <a:endParaRPr dirty="0">
              <a:latin typeface="Grammarsaurus" pitchFamily="2" charset="0"/>
              <a:cs typeface="Arial MT"/>
            </a:endParaRPr>
          </a:p>
        </p:txBody>
      </p:sp>
      <p:sp>
        <p:nvSpPr>
          <p:cNvPr id="12" name="object 12"/>
          <p:cNvSpPr txBox="1"/>
          <p:nvPr/>
        </p:nvSpPr>
        <p:spPr>
          <a:xfrm>
            <a:off x="381000" y="5479174"/>
            <a:ext cx="11395954" cy="618118"/>
          </a:xfrm>
          <a:prstGeom prst="rect">
            <a:avLst/>
          </a:prstGeom>
        </p:spPr>
        <p:txBody>
          <a:bodyPr vert="horz" wrap="square" lIns="0" tIns="38100" rIns="0" bIns="0" rtlCol="0">
            <a:spAutoFit/>
          </a:bodyPr>
          <a:lstStyle/>
          <a:p>
            <a:pPr algn="ctr">
              <a:lnSpc>
                <a:spcPct val="100000"/>
              </a:lnSpc>
              <a:spcBef>
                <a:spcPts val="300"/>
              </a:spcBef>
            </a:pPr>
            <a:r>
              <a:rPr dirty="0">
                <a:solidFill>
                  <a:srgbClr val="202F49"/>
                </a:solidFill>
                <a:latin typeface="Grammarsaurus" pitchFamily="2" charset="0"/>
                <a:cs typeface="Arial MT"/>
              </a:rPr>
              <a:t>Use the following sentence starter to help you.</a:t>
            </a:r>
            <a:endParaRPr dirty="0">
              <a:latin typeface="Grammarsaurus" pitchFamily="2" charset="0"/>
              <a:cs typeface="Arial MT"/>
            </a:endParaRPr>
          </a:p>
          <a:p>
            <a:pPr algn="ctr">
              <a:lnSpc>
                <a:spcPct val="100000"/>
              </a:lnSpc>
              <a:spcBef>
                <a:spcPts val="200"/>
              </a:spcBef>
            </a:pPr>
            <a:r>
              <a:rPr b="1" dirty="0">
                <a:solidFill>
                  <a:srgbClr val="202F49"/>
                </a:solidFill>
                <a:latin typeface="Grammarsaurus" pitchFamily="2" charset="0"/>
                <a:cs typeface="Arial"/>
              </a:rPr>
              <a:t>“If two people do a tandem skydive, I think the difference will be…”</a:t>
            </a:r>
            <a:endParaRPr dirty="0">
              <a:latin typeface="Grammarsaurus" pitchFamily="2" charset="0"/>
              <a:cs typeface="Arial"/>
            </a:endParaRPr>
          </a:p>
        </p:txBody>
      </p:sp>
      <p:grpSp>
        <p:nvGrpSpPr>
          <p:cNvPr id="13" name="object 13"/>
          <p:cNvGrpSpPr/>
          <p:nvPr/>
        </p:nvGrpSpPr>
        <p:grpSpPr>
          <a:xfrm>
            <a:off x="11634089" y="0"/>
            <a:ext cx="558165" cy="666750"/>
            <a:chOff x="11634089" y="0"/>
            <a:chExt cx="558165" cy="666750"/>
          </a:xfrm>
        </p:grpSpPr>
        <p:sp>
          <p:nvSpPr>
            <p:cNvPr id="14" name="object 14"/>
            <p:cNvSpPr/>
            <p:nvPr/>
          </p:nvSpPr>
          <p:spPr>
            <a:xfrm>
              <a:off x="11640437" y="0"/>
              <a:ext cx="551815" cy="660400"/>
            </a:xfrm>
            <a:custGeom>
              <a:avLst/>
              <a:gdLst/>
              <a:ahLst/>
              <a:cxnLst/>
              <a:rect l="l" t="t" r="r" b="b"/>
              <a:pathLst>
                <a:path w="551815" h="660400">
                  <a:moveTo>
                    <a:pt x="551574" y="0"/>
                  </a:moveTo>
                  <a:lnTo>
                    <a:pt x="2706" y="0"/>
                  </a:lnTo>
                  <a:lnTo>
                    <a:pt x="1543" y="14004"/>
                  </a:lnTo>
                  <a:lnTo>
                    <a:pt x="682" y="28251"/>
                  </a:lnTo>
                  <a:lnTo>
                    <a:pt x="169" y="42250"/>
                  </a:lnTo>
                  <a:lnTo>
                    <a:pt x="0" y="56102"/>
                  </a:lnTo>
                  <a:lnTo>
                    <a:pt x="1944" y="104959"/>
                  </a:lnTo>
                  <a:lnTo>
                    <a:pt x="7686" y="152788"/>
                  </a:lnTo>
                  <a:lnTo>
                    <a:pt x="17085" y="199437"/>
                  </a:lnTo>
                  <a:lnTo>
                    <a:pt x="30002" y="244752"/>
                  </a:lnTo>
                  <a:lnTo>
                    <a:pt x="46296" y="288580"/>
                  </a:lnTo>
                  <a:lnTo>
                    <a:pt x="65829" y="330768"/>
                  </a:lnTo>
                  <a:lnTo>
                    <a:pt x="88460" y="371163"/>
                  </a:lnTo>
                  <a:lnTo>
                    <a:pt x="114051" y="409612"/>
                  </a:lnTo>
                  <a:lnTo>
                    <a:pt x="142461" y="445961"/>
                  </a:lnTo>
                  <a:lnTo>
                    <a:pt x="173551" y="480057"/>
                  </a:lnTo>
                  <a:lnTo>
                    <a:pt x="207181" y="511748"/>
                  </a:lnTo>
                  <a:lnTo>
                    <a:pt x="243211" y="540880"/>
                  </a:lnTo>
                  <a:lnTo>
                    <a:pt x="281503" y="567300"/>
                  </a:lnTo>
                  <a:lnTo>
                    <a:pt x="321916" y="590855"/>
                  </a:lnTo>
                  <a:lnTo>
                    <a:pt x="364310" y="611392"/>
                  </a:lnTo>
                  <a:lnTo>
                    <a:pt x="408547" y="628757"/>
                  </a:lnTo>
                  <a:lnTo>
                    <a:pt x="454486" y="642797"/>
                  </a:lnTo>
                  <a:lnTo>
                    <a:pt x="501988" y="653360"/>
                  </a:lnTo>
                  <a:lnTo>
                    <a:pt x="551387" y="660359"/>
                  </a:lnTo>
                  <a:lnTo>
                    <a:pt x="551574" y="660359"/>
                  </a:lnTo>
                  <a:lnTo>
                    <a:pt x="551574" y="0"/>
                  </a:lnTo>
                  <a:close/>
                </a:path>
              </a:pathLst>
            </a:custGeom>
            <a:solidFill>
              <a:srgbClr val="B1E2F9"/>
            </a:solidFill>
          </p:spPr>
          <p:txBody>
            <a:bodyPr wrap="square" lIns="0" tIns="0" rIns="0" bIns="0" rtlCol="0"/>
            <a:lstStyle/>
            <a:p>
              <a:endParaRPr sz="1600">
                <a:latin typeface="Grammarsaurus" pitchFamily="2" charset="0"/>
              </a:endParaRPr>
            </a:p>
          </p:txBody>
        </p:sp>
        <p:sp>
          <p:nvSpPr>
            <p:cNvPr id="15" name="object 15"/>
            <p:cNvSpPr/>
            <p:nvPr/>
          </p:nvSpPr>
          <p:spPr>
            <a:xfrm>
              <a:off x="11634089" y="2"/>
              <a:ext cx="558165" cy="666750"/>
            </a:xfrm>
            <a:custGeom>
              <a:avLst/>
              <a:gdLst/>
              <a:ahLst/>
              <a:cxnLst/>
              <a:rect l="l" t="t" r="r" b="b"/>
              <a:pathLst>
                <a:path w="558165" h="666750">
                  <a:moveTo>
                    <a:pt x="15430" y="0"/>
                  </a:moveTo>
                  <a:lnTo>
                    <a:pt x="2682" y="0"/>
                  </a:lnTo>
                  <a:lnTo>
                    <a:pt x="1559" y="13558"/>
                  </a:lnTo>
                  <a:lnTo>
                    <a:pt x="690" y="27955"/>
                  </a:lnTo>
                  <a:lnTo>
                    <a:pt x="177" y="41940"/>
                  </a:lnTo>
                  <a:lnTo>
                    <a:pt x="0" y="56095"/>
                  </a:lnTo>
                  <a:lnTo>
                    <a:pt x="2018" y="104695"/>
                  </a:lnTo>
                  <a:lnTo>
                    <a:pt x="2104" y="106766"/>
                  </a:lnTo>
                  <a:lnTo>
                    <a:pt x="8358" y="156742"/>
                  </a:lnTo>
                  <a:lnTo>
                    <a:pt x="18676" y="205802"/>
                  </a:lnTo>
                  <a:lnTo>
                    <a:pt x="32972" y="253723"/>
                  </a:lnTo>
                  <a:lnTo>
                    <a:pt x="51158" y="300282"/>
                  </a:lnTo>
                  <a:lnTo>
                    <a:pt x="73148" y="345258"/>
                  </a:lnTo>
                  <a:lnTo>
                    <a:pt x="98855" y="388429"/>
                  </a:lnTo>
                  <a:lnTo>
                    <a:pt x="128192" y="429572"/>
                  </a:lnTo>
                  <a:lnTo>
                    <a:pt x="161074" y="468464"/>
                  </a:lnTo>
                  <a:lnTo>
                    <a:pt x="196796" y="504313"/>
                  </a:lnTo>
                  <a:lnTo>
                    <a:pt x="235071" y="536952"/>
                  </a:lnTo>
                  <a:lnTo>
                    <a:pt x="275686" y="566275"/>
                  </a:lnTo>
                  <a:lnTo>
                    <a:pt x="318430" y="592174"/>
                  </a:lnTo>
                  <a:lnTo>
                    <a:pt x="363088" y="614544"/>
                  </a:lnTo>
                  <a:lnTo>
                    <a:pt x="409448" y="633277"/>
                  </a:lnTo>
                  <a:lnTo>
                    <a:pt x="457298" y="648269"/>
                  </a:lnTo>
                  <a:lnTo>
                    <a:pt x="506424" y="659411"/>
                  </a:lnTo>
                  <a:lnTo>
                    <a:pt x="556615" y="666597"/>
                  </a:lnTo>
                  <a:lnTo>
                    <a:pt x="557922" y="666731"/>
                  </a:lnTo>
                  <a:lnTo>
                    <a:pt x="557922" y="653975"/>
                  </a:lnTo>
                  <a:lnTo>
                    <a:pt x="510129" y="647192"/>
                  </a:lnTo>
                  <a:lnTo>
                    <a:pt x="463618" y="636828"/>
                  </a:lnTo>
                  <a:lnTo>
                    <a:pt x="418528" y="623031"/>
                  </a:lnTo>
                  <a:lnTo>
                    <a:pt x="375009" y="605947"/>
                  </a:lnTo>
                  <a:lnTo>
                    <a:pt x="333211" y="585726"/>
                  </a:lnTo>
                  <a:lnTo>
                    <a:pt x="293283" y="562515"/>
                  </a:lnTo>
                  <a:lnTo>
                    <a:pt x="255376" y="536463"/>
                  </a:lnTo>
                  <a:lnTo>
                    <a:pt x="219640" y="507717"/>
                  </a:lnTo>
                  <a:lnTo>
                    <a:pt x="186224" y="476425"/>
                  </a:lnTo>
                  <a:lnTo>
                    <a:pt x="155279" y="442736"/>
                  </a:lnTo>
                  <a:lnTo>
                    <a:pt x="126955" y="406798"/>
                  </a:lnTo>
                  <a:lnTo>
                    <a:pt x="101401" y="368759"/>
                  </a:lnTo>
                  <a:lnTo>
                    <a:pt x="78768" y="328767"/>
                  </a:lnTo>
                  <a:lnTo>
                    <a:pt x="59205" y="286970"/>
                  </a:lnTo>
                  <a:lnTo>
                    <a:pt x="42863" y="243517"/>
                  </a:lnTo>
                  <a:lnTo>
                    <a:pt x="29891" y="198554"/>
                  </a:lnTo>
                  <a:lnTo>
                    <a:pt x="20440" y="152231"/>
                  </a:lnTo>
                  <a:lnTo>
                    <a:pt x="14660" y="104695"/>
                  </a:lnTo>
                  <a:lnTo>
                    <a:pt x="12700" y="56095"/>
                  </a:lnTo>
                  <a:lnTo>
                    <a:pt x="12879" y="42100"/>
                  </a:lnTo>
                  <a:lnTo>
                    <a:pt x="13409" y="27955"/>
                  </a:lnTo>
                  <a:lnTo>
                    <a:pt x="14269" y="13897"/>
                  </a:lnTo>
                  <a:lnTo>
                    <a:pt x="15430" y="0"/>
                  </a:lnTo>
                  <a:close/>
                </a:path>
              </a:pathLst>
            </a:custGeom>
            <a:solidFill>
              <a:srgbClr val="000000"/>
            </a:solidFill>
          </p:spPr>
          <p:txBody>
            <a:bodyPr wrap="square" lIns="0" tIns="0" rIns="0" bIns="0" rtlCol="0"/>
            <a:lstStyle/>
            <a:p>
              <a:endParaRPr sz="1600">
                <a:latin typeface="Grammarsaurus" pitchFamily="2" charset="0"/>
              </a:endParaRPr>
            </a:p>
          </p:txBody>
        </p:sp>
      </p:grpSp>
      <p:sp>
        <p:nvSpPr>
          <p:cNvPr id="16" name="object 16"/>
          <p:cNvSpPr txBox="1"/>
          <p:nvPr/>
        </p:nvSpPr>
        <p:spPr>
          <a:xfrm>
            <a:off x="11776954" y="49590"/>
            <a:ext cx="360680" cy="320601"/>
          </a:xfrm>
          <a:prstGeom prst="rect">
            <a:avLst/>
          </a:prstGeom>
        </p:spPr>
        <p:txBody>
          <a:bodyPr vert="horz" wrap="square" lIns="0" tIns="12700" rIns="0" bIns="0" rtlCol="0">
            <a:spAutoFit/>
          </a:bodyPr>
          <a:lstStyle/>
          <a:p>
            <a:pPr marL="12700">
              <a:lnSpc>
                <a:spcPct val="100000"/>
              </a:lnSpc>
              <a:spcBef>
                <a:spcPts val="100"/>
              </a:spcBef>
            </a:pPr>
            <a:r>
              <a:rPr sz="2000" b="1" dirty="0">
                <a:solidFill>
                  <a:srgbClr val="1B283D"/>
                </a:solidFill>
                <a:latin typeface="Grammarsaurus" pitchFamily="2" charset="0"/>
                <a:cs typeface="Arial"/>
              </a:rPr>
              <a:t>11</a:t>
            </a:r>
            <a:endParaRPr sz="2000" dirty="0">
              <a:latin typeface="Grammarsaurus" pitchFamily="2" charset="0"/>
              <a:cs typeface="Arial"/>
            </a:endParaRPr>
          </a:p>
        </p:txBody>
      </p:sp>
      <p:grpSp>
        <p:nvGrpSpPr>
          <p:cNvPr id="17" name="object 17"/>
          <p:cNvGrpSpPr/>
          <p:nvPr/>
        </p:nvGrpSpPr>
        <p:grpSpPr>
          <a:xfrm>
            <a:off x="4663208" y="157906"/>
            <a:ext cx="2865755" cy="768350"/>
            <a:chOff x="4663208" y="157906"/>
            <a:chExt cx="2865755" cy="768350"/>
          </a:xfrm>
        </p:grpSpPr>
        <p:sp>
          <p:nvSpPr>
            <p:cNvPr id="18" name="object 18"/>
            <p:cNvSpPr/>
            <p:nvPr/>
          </p:nvSpPr>
          <p:spPr>
            <a:xfrm>
              <a:off x="4669558" y="164256"/>
              <a:ext cx="2853055" cy="755650"/>
            </a:xfrm>
            <a:custGeom>
              <a:avLst/>
              <a:gdLst/>
              <a:ahLst/>
              <a:cxnLst/>
              <a:rect l="l" t="t" r="r" b="b"/>
              <a:pathLst>
                <a:path w="2853054" h="755650">
                  <a:moveTo>
                    <a:pt x="2818180" y="0"/>
                  </a:moveTo>
                  <a:lnTo>
                    <a:pt x="34696" y="0"/>
                  </a:lnTo>
                  <a:lnTo>
                    <a:pt x="21206" y="3498"/>
                  </a:lnTo>
                  <a:lnTo>
                    <a:pt x="10175" y="13033"/>
                  </a:lnTo>
                  <a:lnTo>
                    <a:pt x="2731" y="27164"/>
                  </a:lnTo>
                  <a:lnTo>
                    <a:pt x="0" y="44450"/>
                  </a:lnTo>
                  <a:lnTo>
                    <a:pt x="0" y="710692"/>
                  </a:lnTo>
                  <a:lnTo>
                    <a:pt x="2731" y="727977"/>
                  </a:lnTo>
                  <a:lnTo>
                    <a:pt x="10175" y="742108"/>
                  </a:lnTo>
                  <a:lnTo>
                    <a:pt x="21206" y="751643"/>
                  </a:lnTo>
                  <a:lnTo>
                    <a:pt x="34696" y="755142"/>
                  </a:lnTo>
                  <a:lnTo>
                    <a:pt x="2818180" y="755142"/>
                  </a:lnTo>
                  <a:lnTo>
                    <a:pt x="2831676" y="751643"/>
                  </a:lnTo>
                  <a:lnTo>
                    <a:pt x="2842706" y="742108"/>
                  </a:lnTo>
                  <a:lnTo>
                    <a:pt x="2850147" y="727977"/>
                  </a:lnTo>
                  <a:lnTo>
                    <a:pt x="2852877" y="710692"/>
                  </a:lnTo>
                  <a:lnTo>
                    <a:pt x="2852877" y="44450"/>
                  </a:lnTo>
                  <a:lnTo>
                    <a:pt x="2850147" y="27164"/>
                  </a:lnTo>
                  <a:lnTo>
                    <a:pt x="2842706" y="13033"/>
                  </a:lnTo>
                  <a:lnTo>
                    <a:pt x="2831676" y="3498"/>
                  </a:lnTo>
                  <a:lnTo>
                    <a:pt x="2818180" y="0"/>
                  </a:lnTo>
                  <a:close/>
                </a:path>
              </a:pathLst>
            </a:custGeom>
            <a:solidFill>
              <a:srgbClr val="B1E2F9"/>
            </a:solidFill>
          </p:spPr>
          <p:txBody>
            <a:bodyPr wrap="square" lIns="0" tIns="0" rIns="0" bIns="0" rtlCol="0"/>
            <a:lstStyle/>
            <a:p>
              <a:endParaRPr sz="1600">
                <a:latin typeface="Grammarsaurus" pitchFamily="2" charset="0"/>
              </a:endParaRPr>
            </a:p>
          </p:txBody>
        </p:sp>
        <p:sp>
          <p:nvSpPr>
            <p:cNvPr id="19" name="object 19"/>
            <p:cNvSpPr/>
            <p:nvPr/>
          </p:nvSpPr>
          <p:spPr>
            <a:xfrm>
              <a:off x="4669558" y="164256"/>
              <a:ext cx="2853055" cy="755650"/>
            </a:xfrm>
            <a:custGeom>
              <a:avLst/>
              <a:gdLst/>
              <a:ahLst/>
              <a:cxnLst/>
              <a:rect l="l" t="t" r="r" b="b"/>
              <a:pathLst>
                <a:path w="2853054" h="755650">
                  <a:moveTo>
                    <a:pt x="34696" y="755142"/>
                  </a:moveTo>
                  <a:lnTo>
                    <a:pt x="21206" y="751643"/>
                  </a:lnTo>
                  <a:lnTo>
                    <a:pt x="10175" y="742108"/>
                  </a:lnTo>
                  <a:lnTo>
                    <a:pt x="2731" y="727977"/>
                  </a:lnTo>
                  <a:lnTo>
                    <a:pt x="0" y="710692"/>
                  </a:lnTo>
                  <a:lnTo>
                    <a:pt x="0" y="44450"/>
                  </a:lnTo>
                  <a:lnTo>
                    <a:pt x="2731" y="27164"/>
                  </a:lnTo>
                  <a:lnTo>
                    <a:pt x="10175" y="13033"/>
                  </a:lnTo>
                  <a:lnTo>
                    <a:pt x="21206" y="3498"/>
                  </a:lnTo>
                  <a:lnTo>
                    <a:pt x="34696" y="0"/>
                  </a:lnTo>
                  <a:lnTo>
                    <a:pt x="2818180" y="0"/>
                  </a:lnTo>
                  <a:lnTo>
                    <a:pt x="2831676" y="3498"/>
                  </a:lnTo>
                  <a:lnTo>
                    <a:pt x="2842706" y="13033"/>
                  </a:lnTo>
                  <a:lnTo>
                    <a:pt x="2850147" y="27164"/>
                  </a:lnTo>
                  <a:lnTo>
                    <a:pt x="2852877" y="44450"/>
                  </a:lnTo>
                  <a:lnTo>
                    <a:pt x="2852877" y="710692"/>
                  </a:lnTo>
                  <a:lnTo>
                    <a:pt x="2850147" y="727977"/>
                  </a:lnTo>
                  <a:lnTo>
                    <a:pt x="2842706" y="742108"/>
                  </a:lnTo>
                  <a:lnTo>
                    <a:pt x="2831676" y="751643"/>
                  </a:lnTo>
                  <a:lnTo>
                    <a:pt x="2818180" y="755142"/>
                  </a:lnTo>
                  <a:lnTo>
                    <a:pt x="34696" y="755142"/>
                  </a:lnTo>
                  <a:close/>
                </a:path>
              </a:pathLst>
            </a:custGeom>
            <a:ln w="12700">
              <a:solidFill>
                <a:srgbClr val="000000"/>
              </a:solidFill>
            </a:ln>
          </p:spPr>
          <p:txBody>
            <a:bodyPr wrap="square" lIns="0" tIns="0" rIns="0" bIns="0" rtlCol="0"/>
            <a:lstStyle/>
            <a:p>
              <a:endParaRPr sz="1600">
                <a:latin typeface="Grammarsaurus" pitchFamily="2" charset="0"/>
              </a:endParaRPr>
            </a:p>
          </p:txBody>
        </p:sp>
      </p:grpSp>
      <p:sp>
        <p:nvSpPr>
          <p:cNvPr id="20" name="object 20"/>
          <p:cNvSpPr txBox="1">
            <a:spLocks noGrp="1"/>
          </p:cNvSpPr>
          <p:nvPr>
            <p:ph type="title"/>
          </p:nvPr>
        </p:nvSpPr>
        <p:spPr>
          <a:xfrm>
            <a:off x="2377156" y="240770"/>
            <a:ext cx="7437683" cy="589280"/>
          </a:xfrm>
          <a:prstGeom prst="rect">
            <a:avLst/>
          </a:prstGeom>
        </p:spPr>
        <p:txBody>
          <a:bodyPr vert="horz" wrap="square" lIns="0" tIns="12700" rIns="0" bIns="0" rtlCol="0">
            <a:spAutoFit/>
          </a:bodyPr>
          <a:lstStyle/>
          <a:p>
            <a:pPr algn="ctr">
              <a:lnSpc>
                <a:spcPct val="100000"/>
              </a:lnSpc>
              <a:spcBef>
                <a:spcPts val="100"/>
              </a:spcBef>
            </a:pPr>
            <a:r>
              <a:rPr sz="3600" dirty="0">
                <a:latin typeface="Grammarsaurus" pitchFamily="2" charset="0"/>
              </a:rPr>
              <a:t>Let’s discuss</a:t>
            </a:r>
          </a:p>
        </p:txBody>
      </p:sp>
      <p:grpSp>
        <p:nvGrpSpPr>
          <p:cNvPr id="21" name="object 21"/>
          <p:cNvGrpSpPr/>
          <p:nvPr/>
        </p:nvGrpSpPr>
        <p:grpSpPr>
          <a:xfrm>
            <a:off x="3700449" y="2203043"/>
            <a:ext cx="4791710" cy="3201035"/>
            <a:chOff x="3700449" y="2203043"/>
            <a:chExt cx="4791710" cy="3201035"/>
          </a:xfrm>
        </p:grpSpPr>
        <p:pic>
          <p:nvPicPr>
            <p:cNvPr id="22" name="object 22"/>
            <p:cNvPicPr/>
            <p:nvPr/>
          </p:nvPicPr>
          <p:blipFill>
            <a:blip r:embed="rId4" cstate="print"/>
            <a:stretch>
              <a:fillRect/>
            </a:stretch>
          </p:blipFill>
          <p:spPr>
            <a:xfrm>
              <a:off x="3707789" y="2210384"/>
              <a:ext cx="4776419" cy="3185871"/>
            </a:xfrm>
            <a:prstGeom prst="rect">
              <a:avLst/>
            </a:prstGeom>
          </p:spPr>
        </p:pic>
        <p:sp>
          <p:nvSpPr>
            <p:cNvPr id="23" name="object 23"/>
            <p:cNvSpPr/>
            <p:nvPr/>
          </p:nvSpPr>
          <p:spPr>
            <a:xfrm>
              <a:off x="3707790" y="2210384"/>
              <a:ext cx="4776470" cy="3186430"/>
            </a:xfrm>
            <a:custGeom>
              <a:avLst/>
              <a:gdLst/>
              <a:ahLst/>
              <a:cxnLst/>
              <a:rect l="l" t="t" r="r" b="b"/>
              <a:pathLst>
                <a:path w="4776470" h="3186429">
                  <a:moveTo>
                    <a:pt x="4776419" y="3185871"/>
                  </a:moveTo>
                  <a:lnTo>
                    <a:pt x="0" y="3185871"/>
                  </a:lnTo>
                  <a:lnTo>
                    <a:pt x="0" y="0"/>
                  </a:lnTo>
                  <a:lnTo>
                    <a:pt x="4776419" y="0"/>
                  </a:lnTo>
                  <a:lnTo>
                    <a:pt x="4776419" y="3185871"/>
                  </a:lnTo>
                  <a:close/>
                </a:path>
              </a:pathLst>
            </a:custGeom>
            <a:ln w="14681">
              <a:solidFill>
                <a:srgbClr val="000000"/>
              </a:solidFill>
            </a:ln>
          </p:spPr>
          <p:txBody>
            <a:bodyPr wrap="square" lIns="0" tIns="0" rIns="0" bIns="0" rtlCol="0"/>
            <a:lstStyle/>
            <a:p>
              <a:endParaRPr sz="1600">
                <a:latin typeface="Grammarsaurus" pitchFamily="2" charset="0"/>
              </a:endParaRPr>
            </a:p>
          </p:txBody>
        </p:sp>
      </p:grpSp>
      <p:sp>
        <p:nvSpPr>
          <p:cNvPr id="25" name="object 122">
            <a:extLst>
              <a:ext uri="{FF2B5EF4-FFF2-40B4-BE49-F238E27FC236}">
                <a16:creationId xmlns:a16="http://schemas.microsoft.com/office/drawing/2014/main" id="{B2AA90FF-C55A-316E-ABE3-DE4A0739C18D}"/>
              </a:ext>
            </a:extLst>
          </p:cNvPr>
          <p:cNvSpPr txBox="1"/>
          <p:nvPr/>
        </p:nvSpPr>
        <p:spPr>
          <a:xfrm>
            <a:off x="5562600" y="6458709"/>
            <a:ext cx="1777120" cy="269396"/>
          </a:xfrm>
          <a:prstGeom prst="rect">
            <a:avLst/>
          </a:prstGeom>
        </p:spPr>
        <p:txBody>
          <a:bodyPr vert="horz" wrap="square" lIns="0" tIns="2540" rIns="0" bIns="0" rtlCol="0">
            <a:spAutoFit/>
          </a:bodyPr>
          <a:lstStyle/>
          <a:p>
            <a:pPr marL="12700">
              <a:lnSpc>
                <a:spcPct val="100000"/>
              </a:lnSpc>
              <a:spcBef>
                <a:spcPts val="20"/>
              </a:spcBef>
            </a:pPr>
            <a:r>
              <a:rPr sz="800" dirty="0">
                <a:solidFill>
                  <a:srgbClr val="1B283D"/>
                </a:solidFill>
                <a:latin typeface="Grammarsaurus" pitchFamily="2" charset="0"/>
                <a:cs typeface="Arial MT"/>
              </a:rPr>
              <a:t>www.grammarsaurus.co.uk</a:t>
            </a:r>
            <a:endParaRPr sz="800" dirty="0">
              <a:latin typeface="Grammarsaurus" pitchFamily="2" charset="0"/>
              <a:cs typeface="Arial MT"/>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0" y="0"/>
            <a:ext cx="12192000" cy="6858000"/>
            <a:chOff x="0" y="0"/>
            <a:chExt cx="12192000" cy="6858000"/>
          </a:xfrm>
        </p:grpSpPr>
        <p:pic>
          <p:nvPicPr>
            <p:cNvPr id="3" name="object 3"/>
            <p:cNvPicPr/>
            <p:nvPr/>
          </p:nvPicPr>
          <p:blipFill>
            <a:blip r:embed="rId2" cstate="print"/>
            <a:stretch>
              <a:fillRect/>
            </a:stretch>
          </p:blipFill>
          <p:spPr>
            <a:xfrm>
              <a:off x="0" y="0"/>
              <a:ext cx="12192000" cy="6858000"/>
            </a:xfrm>
            <a:prstGeom prst="rect">
              <a:avLst/>
            </a:prstGeom>
          </p:spPr>
        </p:pic>
        <p:sp>
          <p:nvSpPr>
            <p:cNvPr id="4" name="object 4"/>
            <p:cNvSpPr/>
            <p:nvPr/>
          </p:nvSpPr>
          <p:spPr>
            <a:xfrm>
              <a:off x="252921" y="316146"/>
              <a:ext cx="11686540" cy="6226175"/>
            </a:xfrm>
            <a:custGeom>
              <a:avLst/>
              <a:gdLst/>
              <a:ahLst/>
              <a:cxnLst/>
              <a:rect l="l" t="t" r="r" b="b"/>
              <a:pathLst>
                <a:path w="11686540" h="6226175">
                  <a:moveTo>
                    <a:pt x="11584559" y="0"/>
                  </a:moveTo>
                  <a:lnTo>
                    <a:pt x="101600" y="0"/>
                  </a:lnTo>
                  <a:lnTo>
                    <a:pt x="62150" y="8016"/>
                  </a:lnTo>
                  <a:lnTo>
                    <a:pt x="29845" y="29845"/>
                  </a:lnTo>
                  <a:lnTo>
                    <a:pt x="8016" y="62150"/>
                  </a:lnTo>
                  <a:lnTo>
                    <a:pt x="0" y="101600"/>
                  </a:lnTo>
                  <a:lnTo>
                    <a:pt x="0" y="6124105"/>
                  </a:lnTo>
                  <a:lnTo>
                    <a:pt x="8016" y="6163554"/>
                  </a:lnTo>
                  <a:lnTo>
                    <a:pt x="29844" y="6195860"/>
                  </a:lnTo>
                  <a:lnTo>
                    <a:pt x="62150" y="6217688"/>
                  </a:lnTo>
                  <a:lnTo>
                    <a:pt x="101600" y="6225705"/>
                  </a:lnTo>
                  <a:lnTo>
                    <a:pt x="11584559" y="6225705"/>
                  </a:lnTo>
                  <a:lnTo>
                    <a:pt x="11624008" y="6217688"/>
                  </a:lnTo>
                  <a:lnTo>
                    <a:pt x="11656314" y="6195860"/>
                  </a:lnTo>
                  <a:lnTo>
                    <a:pt x="11678142" y="6163554"/>
                  </a:lnTo>
                  <a:lnTo>
                    <a:pt x="11686159" y="6124105"/>
                  </a:lnTo>
                  <a:lnTo>
                    <a:pt x="11686159" y="101600"/>
                  </a:lnTo>
                  <a:lnTo>
                    <a:pt x="11678142" y="62150"/>
                  </a:lnTo>
                  <a:lnTo>
                    <a:pt x="11656314" y="29845"/>
                  </a:lnTo>
                  <a:lnTo>
                    <a:pt x="11624008" y="8016"/>
                  </a:lnTo>
                  <a:lnTo>
                    <a:pt x="11584559" y="0"/>
                  </a:lnTo>
                  <a:close/>
                </a:path>
              </a:pathLst>
            </a:custGeom>
            <a:solidFill>
              <a:srgbClr val="FFFFFF"/>
            </a:solidFill>
          </p:spPr>
          <p:txBody>
            <a:bodyPr wrap="square" lIns="0" tIns="0" rIns="0" bIns="0" rtlCol="0"/>
            <a:lstStyle/>
            <a:p>
              <a:endParaRPr sz="1600" dirty="0">
                <a:latin typeface="Grammarsaurus" pitchFamily="2" charset="0"/>
              </a:endParaRPr>
            </a:p>
          </p:txBody>
        </p:sp>
        <p:sp>
          <p:nvSpPr>
            <p:cNvPr id="5" name="object 5"/>
            <p:cNvSpPr/>
            <p:nvPr/>
          </p:nvSpPr>
          <p:spPr>
            <a:xfrm>
              <a:off x="252921" y="316146"/>
              <a:ext cx="11686540" cy="6226175"/>
            </a:xfrm>
            <a:custGeom>
              <a:avLst/>
              <a:gdLst/>
              <a:ahLst/>
              <a:cxnLst/>
              <a:rect l="l" t="t" r="r" b="b"/>
              <a:pathLst>
                <a:path w="11686540" h="6226175">
                  <a:moveTo>
                    <a:pt x="11584559" y="6225705"/>
                  </a:moveTo>
                  <a:lnTo>
                    <a:pt x="101600" y="6225705"/>
                  </a:lnTo>
                  <a:lnTo>
                    <a:pt x="62150" y="6217688"/>
                  </a:lnTo>
                  <a:lnTo>
                    <a:pt x="29844" y="6195860"/>
                  </a:lnTo>
                  <a:lnTo>
                    <a:pt x="8016" y="6163554"/>
                  </a:lnTo>
                  <a:lnTo>
                    <a:pt x="0" y="6124105"/>
                  </a:lnTo>
                  <a:lnTo>
                    <a:pt x="0" y="101600"/>
                  </a:lnTo>
                  <a:lnTo>
                    <a:pt x="8016" y="62150"/>
                  </a:lnTo>
                  <a:lnTo>
                    <a:pt x="29845" y="29845"/>
                  </a:lnTo>
                  <a:lnTo>
                    <a:pt x="62150" y="8016"/>
                  </a:lnTo>
                  <a:lnTo>
                    <a:pt x="101600" y="0"/>
                  </a:lnTo>
                  <a:lnTo>
                    <a:pt x="11584559" y="0"/>
                  </a:lnTo>
                  <a:lnTo>
                    <a:pt x="11624008" y="8016"/>
                  </a:lnTo>
                  <a:lnTo>
                    <a:pt x="11656314" y="29845"/>
                  </a:lnTo>
                  <a:lnTo>
                    <a:pt x="11678142" y="62150"/>
                  </a:lnTo>
                  <a:lnTo>
                    <a:pt x="11686159" y="101600"/>
                  </a:lnTo>
                  <a:lnTo>
                    <a:pt x="11686159" y="6124105"/>
                  </a:lnTo>
                  <a:lnTo>
                    <a:pt x="11678142" y="6163554"/>
                  </a:lnTo>
                  <a:lnTo>
                    <a:pt x="11656314" y="6195860"/>
                  </a:lnTo>
                  <a:lnTo>
                    <a:pt x="11624008" y="6217688"/>
                  </a:lnTo>
                  <a:lnTo>
                    <a:pt x="11584559" y="6225705"/>
                  </a:lnTo>
                  <a:close/>
                </a:path>
              </a:pathLst>
            </a:custGeom>
            <a:ln w="12700">
              <a:solidFill>
                <a:srgbClr val="09172F"/>
              </a:solidFill>
            </a:ln>
          </p:spPr>
          <p:txBody>
            <a:bodyPr wrap="square" lIns="0" tIns="0" rIns="0" bIns="0" rtlCol="0"/>
            <a:lstStyle/>
            <a:p>
              <a:endParaRPr sz="1600">
                <a:latin typeface="Grammarsaurus" pitchFamily="2" charset="0"/>
              </a:endParaRPr>
            </a:p>
          </p:txBody>
        </p:sp>
      </p:grpSp>
      <p:sp>
        <p:nvSpPr>
          <p:cNvPr id="6" name="object 6"/>
          <p:cNvSpPr txBox="1"/>
          <p:nvPr/>
        </p:nvSpPr>
        <p:spPr>
          <a:xfrm>
            <a:off x="11189666" y="943352"/>
            <a:ext cx="1840533" cy="120546"/>
          </a:xfrm>
          <a:prstGeom prst="rect">
            <a:avLst/>
          </a:prstGeom>
        </p:spPr>
        <p:txBody>
          <a:bodyPr vert="horz" wrap="square" lIns="0" tIns="12700" rIns="0" bIns="0" rtlCol="0">
            <a:spAutoFit/>
          </a:bodyPr>
          <a:lstStyle/>
          <a:p>
            <a:pPr marL="12700">
              <a:lnSpc>
                <a:spcPct val="100000"/>
              </a:lnSpc>
              <a:spcBef>
                <a:spcPts val="100"/>
              </a:spcBef>
            </a:pPr>
            <a:r>
              <a:rPr sz="700" b="1" dirty="0">
                <a:solidFill>
                  <a:srgbClr val="4B6A8B"/>
                </a:solidFill>
                <a:latin typeface="Grammarsaurus" pitchFamily="2" charset="0"/>
                <a:cs typeface="Arial"/>
              </a:rPr>
              <a:t>Testing</a:t>
            </a:r>
            <a:endParaRPr sz="700" dirty="0">
              <a:latin typeface="Grammarsaurus" pitchFamily="2" charset="0"/>
              <a:cs typeface="Arial"/>
            </a:endParaRPr>
          </a:p>
        </p:txBody>
      </p:sp>
      <p:grpSp>
        <p:nvGrpSpPr>
          <p:cNvPr id="7" name="object 7"/>
          <p:cNvGrpSpPr/>
          <p:nvPr/>
        </p:nvGrpSpPr>
        <p:grpSpPr>
          <a:xfrm>
            <a:off x="5225775" y="0"/>
            <a:ext cx="6966584" cy="6661784"/>
            <a:chOff x="5225775" y="0"/>
            <a:chExt cx="6966584" cy="6661784"/>
          </a:xfrm>
        </p:grpSpPr>
        <p:sp>
          <p:nvSpPr>
            <p:cNvPr id="8" name="object 8"/>
            <p:cNvSpPr/>
            <p:nvPr/>
          </p:nvSpPr>
          <p:spPr>
            <a:xfrm>
              <a:off x="11123597" y="518054"/>
              <a:ext cx="458470" cy="412750"/>
            </a:xfrm>
            <a:custGeom>
              <a:avLst/>
              <a:gdLst/>
              <a:ahLst/>
              <a:cxnLst/>
              <a:rect l="l" t="t" r="r" b="b"/>
              <a:pathLst>
                <a:path w="458470" h="412750">
                  <a:moveTo>
                    <a:pt x="313648" y="0"/>
                  </a:moveTo>
                  <a:lnTo>
                    <a:pt x="144395" y="0"/>
                  </a:lnTo>
                  <a:lnTo>
                    <a:pt x="128803" y="2068"/>
                  </a:lnTo>
                  <a:lnTo>
                    <a:pt x="92630" y="29883"/>
                  </a:lnTo>
                  <a:lnTo>
                    <a:pt x="8010" y="176466"/>
                  </a:lnTo>
                  <a:lnTo>
                    <a:pt x="0" y="206349"/>
                  </a:lnTo>
                  <a:lnTo>
                    <a:pt x="2002" y="221693"/>
                  </a:lnTo>
                  <a:lnTo>
                    <a:pt x="92630" y="382816"/>
                  </a:lnTo>
                  <a:lnTo>
                    <a:pt x="128803" y="410617"/>
                  </a:lnTo>
                  <a:lnTo>
                    <a:pt x="144395" y="412686"/>
                  </a:lnTo>
                  <a:lnTo>
                    <a:pt x="313648" y="412686"/>
                  </a:lnTo>
                  <a:lnTo>
                    <a:pt x="355821" y="395278"/>
                  </a:lnTo>
                  <a:lnTo>
                    <a:pt x="450034" y="236232"/>
                  </a:lnTo>
                  <a:lnTo>
                    <a:pt x="458044" y="206349"/>
                  </a:lnTo>
                  <a:lnTo>
                    <a:pt x="456041" y="191005"/>
                  </a:lnTo>
                  <a:lnTo>
                    <a:pt x="365413" y="29883"/>
                  </a:lnTo>
                  <a:lnTo>
                    <a:pt x="329241" y="2068"/>
                  </a:lnTo>
                  <a:lnTo>
                    <a:pt x="313648" y="0"/>
                  </a:lnTo>
                  <a:close/>
                </a:path>
              </a:pathLst>
            </a:custGeom>
            <a:solidFill>
              <a:srgbClr val="AE4666"/>
            </a:solidFill>
          </p:spPr>
          <p:txBody>
            <a:bodyPr wrap="square" lIns="0" tIns="0" rIns="0" bIns="0" rtlCol="0"/>
            <a:lstStyle/>
            <a:p>
              <a:endParaRPr sz="1600">
                <a:latin typeface="Grammarsaurus" pitchFamily="2" charset="0"/>
              </a:endParaRPr>
            </a:p>
          </p:txBody>
        </p:sp>
        <p:pic>
          <p:nvPicPr>
            <p:cNvPr id="9" name="object 9"/>
            <p:cNvPicPr/>
            <p:nvPr/>
          </p:nvPicPr>
          <p:blipFill>
            <a:blip r:embed="rId3" cstate="print"/>
            <a:stretch>
              <a:fillRect/>
            </a:stretch>
          </p:blipFill>
          <p:spPr>
            <a:xfrm>
              <a:off x="11223574" y="575251"/>
              <a:ext cx="257522" cy="293023"/>
            </a:xfrm>
            <a:prstGeom prst="rect">
              <a:avLst/>
            </a:prstGeom>
          </p:spPr>
        </p:pic>
        <p:sp>
          <p:nvSpPr>
            <p:cNvPr id="10" name="object 10"/>
            <p:cNvSpPr/>
            <p:nvPr/>
          </p:nvSpPr>
          <p:spPr>
            <a:xfrm>
              <a:off x="11118117" y="515588"/>
              <a:ext cx="463550" cy="417830"/>
            </a:xfrm>
            <a:custGeom>
              <a:avLst/>
              <a:gdLst/>
              <a:ahLst/>
              <a:cxnLst/>
              <a:rect l="l" t="t" r="r" b="b"/>
              <a:pathLst>
                <a:path w="463550" h="417830">
                  <a:moveTo>
                    <a:pt x="317401" y="0"/>
                  </a:moveTo>
                  <a:lnTo>
                    <a:pt x="146129" y="0"/>
                  </a:lnTo>
                  <a:lnTo>
                    <a:pt x="130344" y="2094"/>
                  </a:lnTo>
                  <a:lnTo>
                    <a:pt x="93741" y="30238"/>
                  </a:lnTo>
                  <a:lnTo>
                    <a:pt x="8105" y="178574"/>
                  </a:lnTo>
                  <a:lnTo>
                    <a:pt x="0" y="208813"/>
                  </a:lnTo>
                  <a:lnTo>
                    <a:pt x="2026" y="224341"/>
                  </a:lnTo>
                  <a:lnTo>
                    <a:pt x="93741" y="387388"/>
                  </a:lnTo>
                  <a:lnTo>
                    <a:pt x="130344" y="415532"/>
                  </a:lnTo>
                  <a:lnTo>
                    <a:pt x="146129" y="417626"/>
                  </a:lnTo>
                  <a:lnTo>
                    <a:pt x="317401" y="417626"/>
                  </a:lnTo>
                  <a:lnTo>
                    <a:pt x="360076" y="400004"/>
                  </a:lnTo>
                  <a:lnTo>
                    <a:pt x="455425" y="239052"/>
                  </a:lnTo>
                  <a:lnTo>
                    <a:pt x="463521" y="208813"/>
                  </a:lnTo>
                  <a:lnTo>
                    <a:pt x="461497" y="193285"/>
                  </a:lnTo>
                  <a:lnTo>
                    <a:pt x="369776" y="30238"/>
                  </a:lnTo>
                  <a:lnTo>
                    <a:pt x="333180" y="2094"/>
                  </a:lnTo>
                  <a:lnTo>
                    <a:pt x="317401" y="0"/>
                  </a:lnTo>
                  <a:close/>
                </a:path>
              </a:pathLst>
            </a:custGeom>
            <a:solidFill>
              <a:srgbClr val="4B6A8B"/>
            </a:solidFill>
          </p:spPr>
          <p:txBody>
            <a:bodyPr wrap="square" lIns="0" tIns="0" rIns="0" bIns="0" rtlCol="0"/>
            <a:lstStyle/>
            <a:p>
              <a:endParaRPr sz="1600">
                <a:latin typeface="Grammarsaurus" pitchFamily="2" charset="0"/>
              </a:endParaRPr>
            </a:p>
          </p:txBody>
        </p:sp>
        <p:sp>
          <p:nvSpPr>
            <p:cNvPr id="11" name="object 11"/>
            <p:cNvSpPr/>
            <p:nvPr/>
          </p:nvSpPr>
          <p:spPr>
            <a:xfrm>
              <a:off x="11212673" y="587190"/>
              <a:ext cx="274955" cy="274955"/>
            </a:xfrm>
            <a:custGeom>
              <a:avLst/>
              <a:gdLst/>
              <a:ahLst/>
              <a:cxnLst/>
              <a:rect l="l" t="t" r="r" b="b"/>
              <a:pathLst>
                <a:path w="274954" h="274955">
                  <a:moveTo>
                    <a:pt x="154432" y="223888"/>
                  </a:moveTo>
                  <a:lnTo>
                    <a:pt x="119989" y="223888"/>
                  </a:lnTo>
                  <a:lnTo>
                    <a:pt x="103464" y="227232"/>
                  </a:lnTo>
                  <a:lnTo>
                    <a:pt x="89955" y="236346"/>
                  </a:lnTo>
                  <a:lnTo>
                    <a:pt x="80840" y="249852"/>
                  </a:lnTo>
                  <a:lnTo>
                    <a:pt x="77495" y="266369"/>
                  </a:lnTo>
                  <a:lnTo>
                    <a:pt x="77495" y="270814"/>
                  </a:lnTo>
                  <a:lnTo>
                    <a:pt x="81102" y="274408"/>
                  </a:lnTo>
                  <a:lnTo>
                    <a:pt x="193306" y="274408"/>
                  </a:lnTo>
                  <a:lnTo>
                    <a:pt x="196913" y="270814"/>
                  </a:lnTo>
                  <a:lnTo>
                    <a:pt x="196913" y="266369"/>
                  </a:lnTo>
                  <a:lnTo>
                    <a:pt x="195285" y="258330"/>
                  </a:lnTo>
                  <a:lnTo>
                    <a:pt x="94830" y="258330"/>
                  </a:lnTo>
                  <a:lnTo>
                    <a:pt x="98544" y="250971"/>
                  </a:lnTo>
                  <a:lnTo>
                    <a:pt x="104276" y="245157"/>
                  </a:lnTo>
                  <a:lnTo>
                    <a:pt x="111575" y="241339"/>
                  </a:lnTo>
                  <a:lnTo>
                    <a:pt x="119989" y="239966"/>
                  </a:lnTo>
                  <a:lnTo>
                    <a:pt x="186897" y="239966"/>
                  </a:lnTo>
                  <a:lnTo>
                    <a:pt x="184454" y="236346"/>
                  </a:lnTo>
                  <a:lnTo>
                    <a:pt x="170949" y="227232"/>
                  </a:lnTo>
                  <a:lnTo>
                    <a:pt x="154432" y="223888"/>
                  </a:lnTo>
                  <a:close/>
                </a:path>
                <a:path w="274954" h="274955">
                  <a:moveTo>
                    <a:pt x="186897" y="239966"/>
                  </a:moveTo>
                  <a:lnTo>
                    <a:pt x="154432" y="239966"/>
                  </a:lnTo>
                  <a:lnTo>
                    <a:pt x="162843" y="241339"/>
                  </a:lnTo>
                  <a:lnTo>
                    <a:pt x="170140" y="245157"/>
                  </a:lnTo>
                  <a:lnTo>
                    <a:pt x="175872" y="250971"/>
                  </a:lnTo>
                  <a:lnTo>
                    <a:pt x="179590" y="258330"/>
                  </a:lnTo>
                  <a:lnTo>
                    <a:pt x="195285" y="258330"/>
                  </a:lnTo>
                  <a:lnTo>
                    <a:pt x="193569" y="249852"/>
                  </a:lnTo>
                  <a:lnTo>
                    <a:pt x="186897" y="239966"/>
                  </a:lnTo>
                  <a:close/>
                </a:path>
                <a:path w="274954" h="274955">
                  <a:moveTo>
                    <a:pt x="164487" y="70777"/>
                  </a:moveTo>
                  <a:lnTo>
                    <a:pt x="109664" y="70777"/>
                  </a:lnTo>
                  <a:lnTo>
                    <a:pt x="114312" y="77266"/>
                  </a:lnTo>
                  <a:lnTo>
                    <a:pt x="121183" y="82054"/>
                  </a:lnTo>
                  <a:lnTo>
                    <a:pt x="129171" y="83997"/>
                  </a:lnTo>
                  <a:lnTo>
                    <a:pt x="129171" y="223888"/>
                  </a:lnTo>
                  <a:lnTo>
                    <a:pt x="145249" y="223888"/>
                  </a:lnTo>
                  <a:lnTo>
                    <a:pt x="145249" y="83997"/>
                  </a:lnTo>
                  <a:lnTo>
                    <a:pt x="155533" y="79567"/>
                  </a:lnTo>
                  <a:lnTo>
                    <a:pt x="163718" y="72156"/>
                  </a:lnTo>
                  <a:lnTo>
                    <a:pt x="164487" y="70777"/>
                  </a:lnTo>
                  <a:close/>
                </a:path>
                <a:path w="274954" h="274955">
                  <a:moveTo>
                    <a:pt x="98590" y="163614"/>
                  </a:moveTo>
                  <a:lnTo>
                    <a:pt x="3606" y="163614"/>
                  </a:lnTo>
                  <a:lnTo>
                    <a:pt x="0" y="167220"/>
                  </a:lnTo>
                  <a:lnTo>
                    <a:pt x="0" y="171653"/>
                  </a:lnTo>
                  <a:lnTo>
                    <a:pt x="3344" y="188176"/>
                  </a:lnTo>
                  <a:lnTo>
                    <a:pt x="12458" y="201680"/>
                  </a:lnTo>
                  <a:lnTo>
                    <a:pt x="25963" y="210792"/>
                  </a:lnTo>
                  <a:lnTo>
                    <a:pt x="42481" y="214134"/>
                  </a:lnTo>
                  <a:lnTo>
                    <a:pt x="59715" y="214134"/>
                  </a:lnTo>
                  <a:lnTo>
                    <a:pt x="76232" y="210792"/>
                  </a:lnTo>
                  <a:lnTo>
                    <a:pt x="89738" y="201680"/>
                  </a:lnTo>
                  <a:lnTo>
                    <a:pt x="92184" y="198056"/>
                  </a:lnTo>
                  <a:lnTo>
                    <a:pt x="42481" y="198056"/>
                  </a:lnTo>
                  <a:lnTo>
                    <a:pt x="34076" y="196683"/>
                  </a:lnTo>
                  <a:lnTo>
                    <a:pt x="26782" y="192866"/>
                  </a:lnTo>
                  <a:lnTo>
                    <a:pt x="21053" y="187056"/>
                  </a:lnTo>
                  <a:lnTo>
                    <a:pt x="17335" y="179692"/>
                  </a:lnTo>
                  <a:lnTo>
                    <a:pt x="100569" y="179692"/>
                  </a:lnTo>
                  <a:lnTo>
                    <a:pt x="102196" y="171653"/>
                  </a:lnTo>
                  <a:lnTo>
                    <a:pt x="102196" y="167220"/>
                  </a:lnTo>
                  <a:lnTo>
                    <a:pt x="98590" y="163614"/>
                  </a:lnTo>
                  <a:close/>
                </a:path>
                <a:path w="274954" h="274955">
                  <a:moveTo>
                    <a:pt x="100569" y="179692"/>
                  </a:moveTo>
                  <a:lnTo>
                    <a:pt x="84785" y="179692"/>
                  </a:lnTo>
                  <a:lnTo>
                    <a:pt x="81143" y="187056"/>
                  </a:lnTo>
                  <a:lnTo>
                    <a:pt x="75412" y="192866"/>
                  </a:lnTo>
                  <a:lnTo>
                    <a:pt x="68120" y="196683"/>
                  </a:lnTo>
                  <a:lnTo>
                    <a:pt x="59715" y="198056"/>
                  </a:lnTo>
                  <a:lnTo>
                    <a:pt x="92184" y="198056"/>
                  </a:lnTo>
                  <a:lnTo>
                    <a:pt x="98852" y="188176"/>
                  </a:lnTo>
                  <a:lnTo>
                    <a:pt x="100569" y="179692"/>
                  </a:lnTo>
                  <a:close/>
                </a:path>
                <a:path w="274954" h="274955">
                  <a:moveTo>
                    <a:pt x="141643" y="0"/>
                  </a:moveTo>
                  <a:lnTo>
                    <a:pt x="132765" y="0"/>
                  </a:lnTo>
                  <a:lnTo>
                    <a:pt x="129171" y="3606"/>
                  </a:lnTo>
                  <a:lnTo>
                    <a:pt x="129171" y="18199"/>
                  </a:lnTo>
                  <a:lnTo>
                    <a:pt x="118888" y="22629"/>
                  </a:lnTo>
                  <a:lnTo>
                    <a:pt x="110702" y="30041"/>
                  </a:lnTo>
                  <a:lnTo>
                    <a:pt x="105293" y="39758"/>
                  </a:lnTo>
                  <a:lnTo>
                    <a:pt x="103339" y="51104"/>
                  </a:lnTo>
                  <a:lnTo>
                    <a:pt x="103454" y="54305"/>
                  </a:lnTo>
                  <a:lnTo>
                    <a:pt x="103682" y="55854"/>
                  </a:lnTo>
                  <a:lnTo>
                    <a:pt x="46113" y="78879"/>
                  </a:lnTo>
                  <a:lnTo>
                    <a:pt x="44462" y="80479"/>
                  </a:lnTo>
                  <a:lnTo>
                    <a:pt x="11214" y="163614"/>
                  </a:lnTo>
                  <a:lnTo>
                    <a:pt x="28524" y="163614"/>
                  </a:lnTo>
                  <a:lnTo>
                    <a:pt x="51092" y="107187"/>
                  </a:lnTo>
                  <a:lnTo>
                    <a:pt x="68408" y="107187"/>
                  </a:lnTo>
                  <a:lnTo>
                    <a:pt x="61544" y="90030"/>
                  </a:lnTo>
                  <a:lnTo>
                    <a:pt x="109664" y="70777"/>
                  </a:lnTo>
                  <a:lnTo>
                    <a:pt x="164487" y="70777"/>
                  </a:lnTo>
                  <a:lnTo>
                    <a:pt x="165533" y="68897"/>
                  </a:lnTo>
                  <a:lnTo>
                    <a:pt x="127393" y="68897"/>
                  </a:lnTo>
                  <a:lnTo>
                    <a:pt x="119418" y="60909"/>
                  </a:lnTo>
                  <a:lnTo>
                    <a:pt x="119418" y="41287"/>
                  </a:lnTo>
                  <a:lnTo>
                    <a:pt x="127393" y="33312"/>
                  </a:lnTo>
                  <a:lnTo>
                    <a:pt x="203330" y="33312"/>
                  </a:lnTo>
                  <a:lnTo>
                    <a:pt x="208063" y="31419"/>
                  </a:lnTo>
                  <a:lnTo>
                    <a:pt x="164744" y="31419"/>
                  </a:lnTo>
                  <a:lnTo>
                    <a:pt x="160096" y="24942"/>
                  </a:lnTo>
                  <a:lnTo>
                    <a:pt x="153225" y="20154"/>
                  </a:lnTo>
                  <a:lnTo>
                    <a:pt x="145249" y="18199"/>
                  </a:lnTo>
                  <a:lnTo>
                    <a:pt x="145249" y="3606"/>
                  </a:lnTo>
                  <a:lnTo>
                    <a:pt x="141643" y="0"/>
                  </a:lnTo>
                  <a:close/>
                </a:path>
                <a:path w="274954" h="274955">
                  <a:moveTo>
                    <a:pt x="68408" y="107187"/>
                  </a:moveTo>
                  <a:lnTo>
                    <a:pt x="51092" y="107187"/>
                  </a:lnTo>
                  <a:lnTo>
                    <a:pt x="73672" y="163614"/>
                  </a:lnTo>
                  <a:lnTo>
                    <a:pt x="90982" y="163614"/>
                  </a:lnTo>
                  <a:lnTo>
                    <a:pt x="68408" y="107187"/>
                  </a:lnTo>
                  <a:close/>
                </a:path>
                <a:path w="274954" h="274955">
                  <a:moveTo>
                    <a:pt x="270814" y="94729"/>
                  </a:moveTo>
                  <a:lnTo>
                    <a:pt x="175818" y="94729"/>
                  </a:lnTo>
                  <a:lnTo>
                    <a:pt x="172224" y="98323"/>
                  </a:lnTo>
                  <a:lnTo>
                    <a:pt x="172224" y="102768"/>
                  </a:lnTo>
                  <a:lnTo>
                    <a:pt x="175567" y="119285"/>
                  </a:lnTo>
                  <a:lnTo>
                    <a:pt x="184678" y="132791"/>
                  </a:lnTo>
                  <a:lnTo>
                    <a:pt x="198183" y="141905"/>
                  </a:lnTo>
                  <a:lnTo>
                    <a:pt x="214706" y="145249"/>
                  </a:lnTo>
                  <a:lnTo>
                    <a:pt x="231927" y="145249"/>
                  </a:lnTo>
                  <a:lnTo>
                    <a:pt x="248450" y="141905"/>
                  </a:lnTo>
                  <a:lnTo>
                    <a:pt x="261954" y="132791"/>
                  </a:lnTo>
                  <a:lnTo>
                    <a:pt x="264396" y="129171"/>
                  </a:lnTo>
                  <a:lnTo>
                    <a:pt x="214706" y="129171"/>
                  </a:lnTo>
                  <a:lnTo>
                    <a:pt x="206295" y="127799"/>
                  </a:lnTo>
                  <a:lnTo>
                    <a:pt x="199000" y="123982"/>
                  </a:lnTo>
                  <a:lnTo>
                    <a:pt x="193271" y="118172"/>
                  </a:lnTo>
                  <a:lnTo>
                    <a:pt x="189547" y="110807"/>
                  </a:lnTo>
                  <a:lnTo>
                    <a:pt x="272782" y="110807"/>
                  </a:lnTo>
                  <a:lnTo>
                    <a:pt x="274408" y="102768"/>
                  </a:lnTo>
                  <a:lnTo>
                    <a:pt x="274408" y="98323"/>
                  </a:lnTo>
                  <a:lnTo>
                    <a:pt x="270814" y="94729"/>
                  </a:lnTo>
                  <a:close/>
                </a:path>
                <a:path w="274954" h="274955">
                  <a:moveTo>
                    <a:pt x="272782" y="110807"/>
                  </a:moveTo>
                  <a:lnTo>
                    <a:pt x="257009" y="110807"/>
                  </a:lnTo>
                  <a:lnTo>
                    <a:pt x="253360" y="118172"/>
                  </a:lnTo>
                  <a:lnTo>
                    <a:pt x="247629" y="123982"/>
                  </a:lnTo>
                  <a:lnTo>
                    <a:pt x="240333" y="127799"/>
                  </a:lnTo>
                  <a:lnTo>
                    <a:pt x="231927" y="129171"/>
                  </a:lnTo>
                  <a:lnTo>
                    <a:pt x="264396" y="129171"/>
                  </a:lnTo>
                  <a:lnTo>
                    <a:pt x="271066" y="119285"/>
                  </a:lnTo>
                  <a:lnTo>
                    <a:pt x="272782" y="110807"/>
                  </a:lnTo>
                  <a:close/>
                </a:path>
                <a:path w="274954" h="274955">
                  <a:moveTo>
                    <a:pt x="237753" y="31089"/>
                  </a:moveTo>
                  <a:lnTo>
                    <a:pt x="208889" y="31089"/>
                  </a:lnTo>
                  <a:lnTo>
                    <a:pt x="183426" y="94729"/>
                  </a:lnTo>
                  <a:lnTo>
                    <a:pt x="200748" y="94729"/>
                  </a:lnTo>
                  <a:lnTo>
                    <a:pt x="223316" y="38303"/>
                  </a:lnTo>
                  <a:lnTo>
                    <a:pt x="240638" y="38303"/>
                  </a:lnTo>
                  <a:lnTo>
                    <a:pt x="237753" y="31089"/>
                  </a:lnTo>
                  <a:close/>
                </a:path>
                <a:path w="274954" h="274955">
                  <a:moveTo>
                    <a:pt x="240638" y="38303"/>
                  </a:moveTo>
                  <a:lnTo>
                    <a:pt x="223316" y="38303"/>
                  </a:lnTo>
                  <a:lnTo>
                    <a:pt x="245884" y="94729"/>
                  </a:lnTo>
                  <a:lnTo>
                    <a:pt x="263207" y="94729"/>
                  </a:lnTo>
                  <a:lnTo>
                    <a:pt x="240638" y="38303"/>
                  </a:lnTo>
                  <a:close/>
                </a:path>
                <a:path w="274954" h="274955">
                  <a:moveTo>
                    <a:pt x="203330" y="33312"/>
                  </a:moveTo>
                  <a:lnTo>
                    <a:pt x="147015" y="33312"/>
                  </a:lnTo>
                  <a:lnTo>
                    <a:pt x="155003" y="41287"/>
                  </a:lnTo>
                  <a:lnTo>
                    <a:pt x="155003" y="60909"/>
                  </a:lnTo>
                  <a:lnTo>
                    <a:pt x="147015" y="68897"/>
                  </a:lnTo>
                  <a:lnTo>
                    <a:pt x="165533" y="68897"/>
                  </a:lnTo>
                  <a:lnTo>
                    <a:pt x="169127" y="62443"/>
                  </a:lnTo>
                  <a:lnTo>
                    <a:pt x="171081" y="51104"/>
                  </a:lnTo>
                  <a:lnTo>
                    <a:pt x="170954" y="47891"/>
                  </a:lnTo>
                  <a:lnTo>
                    <a:pt x="170738" y="46342"/>
                  </a:lnTo>
                  <a:lnTo>
                    <a:pt x="203330" y="33312"/>
                  </a:lnTo>
                  <a:close/>
                </a:path>
                <a:path w="274954" h="274955">
                  <a:moveTo>
                    <a:pt x="226606" y="8623"/>
                  </a:moveTo>
                  <a:lnTo>
                    <a:pt x="222275" y="8623"/>
                  </a:lnTo>
                  <a:lnTo>
                    <a:pt x="221259" y="8826"/>
                  </a:lnTo>
                  <a:lnTo>
                    <a:pt x="164744" y="31419"/>
                  </a:lnTo>
                  <a:lnTo>
                    <a:pt x="208063" y="31419"/>
                  </a:lnTo>
                  <a:lnTo>
                    <a:pt x="208889" y="31089"/>
                  </a:lnTo>
                  <a:lnTo>
                    <a:pt x="237753" y="31089"/>
                  </a:lnTo>
                  <a:lnTo>
                    <a:pt x="229565" y="10617"/>
                  </a:lnTo>
                  <a:lnTo>
                    <a:pt x="226606" y="8623"/>
                  </a:lnTo>
                  <a:close/>
                </a:path>
              </a:pathLst>
            </a:custGeom>
            <a:solidFill>
              <a:srgbClr val="FFFFFF"/>
            </a:solidFill>
          </p:spPr>
          <p:txBody>
            <a:bodyPr wrap="square" lIns="0" tIns="0" rIns="0" bIns="0" rtlCol="0"/>
            <a:lstStyle/>
            <a:p>
              <a:endParaRPr sz="1600">
                <a:latin typeface="Grammarsaurus" pitchFamily="2" charset="0"/>
              </a:endParaRPr>
            </a:p>
          </p:txBody>
        </p:sp>
        <p:sp>
          <p:nvSpPr>
            <p:cNvPr id="12" name="object 12"/>
            <p:cNvSpPr/>
            <p:nvPr/>
          </p:nvSpPr>
          <p:spPr>
            <a:xfrm>
              <a:off x="5232125" y="6415116"/>
              <a:ext cx="1793239" cy="240029"/>
            </a:xfrm>
            <a:custGeom>
              <a:avLst/>
              <a:gdLst/>
              <a:ahLst/>
              <a:cxnLst/>
              <a:rect l="l" t="t" r="r" b="b"/>
              <a:pathLst>
                <a:path w="1793240" h="240029">
                  <a:moveTo>
                    <a:pt x="1673161" y="0"/>
                  </a:moveTo>
                  <a:lnTo>
                    <a:pt x="119976" y="0"/>
                  </a:lnTo>
                  <a:lnTo>
                    <a:pt x="73391" y="9466"/>
                  </a:lnTo>
                  <a:lnTo>
                    <a:pt x="35242" y="35242"/>
                  </a:lnTo>
                  <a:lnTo>
                    <a:pt x="9466" y="73391"/>
                  </a:lnTo>
                  <a:lnTo>
                    <a:pt x="0" y="119976"/>
                  </a:lnTo>
                  <a:lnTo>
                    <a:pt x="9466" y="166562"/>
                  </a:lnTo>
                  <a:lnTo>
                    <a:pt x="35242" y="204711"/>
                  </a:lnTo>
                  <a:lnTo>
                    <a:pt x="73391" y="230487"/>
                  </a:lnTo>
                  <a:lnTo>
                    <a:pt x="119976" y="239953"/>
                  </a:lnTo>
                  <a:lnTo>
                    <a:pt x="1673161" y="239953"/>
                  </a:lnTo>
                  <a:lnTo>
                    <a:pt x="1719747" y="230487"/>
                  </a:lnTo>
                  <a:lnTo>
                    <a:pt x="1757895" y="204711"/>
                  </a:lnTo>
                  <a:lnTo>
                    <a:pt x="1783671" y="166562"/>
                  </a:lnTo>
                  <a:lnTo>
                    <a:pt x="1793138" y="119976"/>
                  </a:lnTo>
                  <a:lnTo>
                    <a:pt x="1783671" y="73391"/>
                  </a:lnTo>
                  <a:lnTo>
                    <a:pt x="1757895" y="35242"/>
                  </a:lnTo>
                  <a:lnTo>
                    <a:pt x="1719747" y="9466"/>
                  </a:lnTo>
                  <a:lnTo>
                    <a:pt x="1673161" y="0"/>
                  </a:lnTo>
                  <a:close/>
                </a:path>
              </a:pathLst>
            </a:custGeom>
            <a:solidFill>
              <a:srgbClr val="B1E2F9"/>
            </a:solidFill>
          </p:spPr>
          <p:txBody>
            <a:bodyPr wrap="square" lIns="0" tIns="0" rIns="0" bIns="0" rtlCol="0"/>
            <a:lstStyle/>
            <a:p>
              <a:endParaRPr sz="1600">
                <a:latin typeface="Grammarsaurus" pitchFamily="2" charset="0"/>
              </a:endParaRPr>
            </a:p>
          </p:txBody>
        </p:sp>
        <p:sp>
          <p:nvSpPr>
            <p:cNvPr id="13" name="object 13"/>
            <p:cNvSpPr/>
            <p:nvPr/>
          </p:nvSpPr>
          <p:spPr>
            <a:xfrm>
              <a:off x="5232125" y="6415116"/>
              <a:ext cx="1793239" cy="240029"/>
            </a:xfrm>
            <a:custGeom>
              <a:avLst/>
              <a:gdLst/>
              <a:ahLst/>
              <a:cxnLst/>
              <a:rect l="l" t="t" r="r" b="b"/>
              <a:pathLst>
                <a:path w="1793240" h="240029">
                  <a:moveTo>
                    <a:pt x="1673161" y="239953"/>
                  </a:moveTo>
                  <a:lnTo>
                    <a:pt x="119976" y="239953"/>
                  </a:lnTo>
                  <a:lnTo>
                    <a:pt x="73391" y="230487"/>
                  </a:lnTo>
                  <a:lnTo>
                    <a:pt x="35242" y="204711"/>
                  </a:lnTo>
                  <a:lnTo>
                    <a:pt x="9466" y="166562"/>
                  </a:lnTo>
                  <a:lnTo>
                    <a:pt x="0" y="119976"/>
                  </a:lnTo>
                  <a:lnTo>
                    <a:pt x="9466" y="73391"/>
                  </a:lnTo>
                  <a:lnTo>
                    <a:pt x="35242" y="35242"/>
                  </a:lnTo>
                  <a:lnTo>
                    <a:pt x="73391" y="9466"/>
                  </a:lnTo>
                  <a:lnTo>
                    <a:pt x="119976" y="0"/>
                  </a:lnTo>
                  <a:lnTo>
                    <a:pt x="1673161" y="0"/>
                  </a:lnTo>
                  <a:lnTo>
                    <a:pt x="1719747" y="9466"/>
                  </a:lnTo>
                  <a:lnTo>
                    <a:pt x="1757895" y="35242"/>
                  </a:lnTo>
                  <a:lnTo>
                    <a:pt x="1783671" y="73391"/>
                  </a:lnTo>
                  <a:lnTo>
                    <a:pt x="1793138" y="119976"/>
                  </a:lnTo>
                  <a:lnTo>
                    <a:pt x="1783671" y="166562"/>
                  </a:lnTo>
                  <a:lnTo>
                    <a:pt x="1757895" y="204711"/>
                  </a:lnTo>
                  <a:lnTo>
                    <a:pt x="1719747" y="230487"/>
                  </a:lnTo>
                  <a:lnTo>
                    <a:pt x="1673161" y="239953"/>
                  </a:lnTo>
                  <a:close/>
                </a:path>
              </a:pathLst>
            </a:custGeom>
            <a:ln w="12700">
              <a:solidFill>
                <a:srgbClr val="09172F"/>
              </a:solidFill>
            </a:ln>
          </p:spPr>
          <p:txBody>
            <a:bodyPr wrap="square" lIns="0" tIns="0" rIns="0" bIns="0" rtlCol="0"/>
            <a:lstStyle/>
            <a:p>
              <a:endParaRPr sz="1600">
                <a:latin typeface="Grammarsaurus" pitchFamily="2" charset="0"/>
              </a:endParaRPr>
            </a:p>
          </p:txBody>
        </p:sp>
        <p:pic>
          <p:nvPicPr>
            <p:cNvPr id="14" name="object 14"/>
            <p:cNvPicPr/>
            <p:nvPr/>
          </p:nvPicPr>
          <p:blipFill>
            <a:blip r:embed="rId4" cstate="print"/>
            <a:stretch>
              <a:fillRect/>
            </a:stretch>
          </p:blipFill>
          <p:spPr>
            <a:xfrm>
              <a:off x="5300192" y="6427183"/>
              <a:ext cx="216496" cy="216504"/>
            </a:xfrm>
            <a:prstGeom prst="rect">
              <a:avLst/>
            </a:prstGeom>
          </p:spPr>
        </p:pic>
        <p:sp>
          <p:nvSpPr>
            <p:cNvPr id="15" name="object 15"/>
            <p:cNvSpPr/>
            <p:nvPr/>
          </p:nvSpPr>
          <p:spPr>
            <a:xfrm>
              <a:off x="11640437" y="0"/>
              <a:ext cx="551815" cy="660400"/>
            </a:xfrm>
            <a:custGeom>
              <a:avLst/>
              <a:gdLst/>
              <a:ahLst/>
              <a:cxnLst/>
              <a:rect l="l" t="t" r="r" b="b"/>
              <a:pathLst>
                <a:path w="551815" h="660400">
                  <a:moveTo>
                    <a:pt x="551562" y="0"/>
                  </a:moveTo>
                  <a:lnTo>
                    <a:pt x="2706" y="0"/>
                  </a:lnTo>
                  <a:lnTo>
                    <a:pt x="1543" y="14004"/>
                  </a:lnTo>
                  <a:lnTo>
                    <a:pt x="682" y="28251"/>
                  </a:lnTo>
                  <a:lnTo>
                    <a:pt x="169" y="42250"/>
                  </a:lnTo>
                  <a:lnTo>
                    <a:pt x="0" y="56102"/>
                  </a:lnTo>
                  <a:lnTo>
                    <a:pt x="1944" y="104959"/>
                  </a:lnTo>
                  <a:lnTo>
                    <a:pt x="7686" y="152788"/>
                  </a:lnTo>
                  <a:lnTo>
                    <a:pt x="17085" y="199437"/>
                  </a:lnTo>
                  <a:lnTo>
                    <a:pt x="30002" y="244752"/>
                  </a:lnTo>
                  <a:lnTo>
                    <a:pt x="46296" y="288580"/>
                  </a:lnTo>
                  <a:lnTo>
                    <a:pt x="65829" y="330768"/>
                  </a:lnTo>
                  <a:lnTo>
                    <a:pt x="88460" y="371163"/>
                  </a:lnTo>
                  <a:lnTo>
                    <a:pt x="114051" y="409612"/>
                  </a:lnTo>
                  <a:lnTo>
                    <a:pt x="142461" y="445961"/>
                  </a:lnTo>
                  <a:lnTo>
                    <a:pt x="173551" y="480057"/>
                  </a:lnTo>
                  <a:lnTo>
                    <a:pt x="207181" y="511748"/>
                  </a:lnTo>
                  <a:lnTo>
                    <a:pt x="243211" y="540880"/>
                  </a:lnTo>
                  <a:lnTo>
                    <a:pt x="281503" y="567300"/>
                  </a:lnTo>
                  <a:lnTo>
                    <a:pt x="321916" y="590855"/>
                  </a:lnTo>
                  <a:lnTo>
                    <a:pt x="364310" y="611392"/>
                  </a:lnTo>
                  <a:lnTo>
                    <a:pt x="408547" y="628757"/>
                  </a:lnTo>
                  <a:lnTo>
                    <a:pt x="454486" y="642797"/>
                  </a:lnTo>
                  <a:lnTo>
                    <a:pt x="501988" y="653360"/>
                  </a:lnTo>
                  <a:lnTo>
                    <a:pt x="551378" y="660358"/>
                  </a:lnTo>
                  <a:lnTo>
                    <a:pt x="551562" y="660358"/>
                  </a:lnTo>
                  <a:lnTo>
                    <a:pt x="551562" y="0"/>
                  </a:lnTo>
                  <a:close/>
                </a:path>
              </a:pathLst>
            </a:custGeom>
            <a:solidFill>
              <a:srgbClr val="393A56"/>
            </a:solidFill>
          </p:spPr>
          <p:txBody>
            <a:bodyPr wrap="square" lIns="0" tIns="0" rIns="0" bIns="0" rtlCol="0"/>
            <a:lstStyle/>
            <a:p>
              <a:endParaRPr sz="1600">
                <a:latin typeface="Grammarsaurus" pitchFamily="2" charset="0"/>
              </a:endParaRPr>
            </a:p>
          </p:txBody>
        </p:sp>
        <p:sp>
          <p:nvSpPr>
            <p:cNvPr id="16" name="object 16"/>
            <p:cNvSpPr/>
            <p:nvPr/>
          </p:nvSpPr>
          <p:spPr>
            <a:xfrm>
              <a:off x="11634089" y="2"/>
              <a:ext cx="558165" cy="666750"/>
            </a:xfrm>
            <a:custGeom>
              <a:avLst/>
              <a:gdLst/>
              <a:ahLst/>
              <a:cxnLst/>
              <a:rect l="l" t="t" r="r" b="b"/>
              <a:pathLst>
                <a:path w="558165" h="666750">
                  <a:moveTo>
                    <a:pt x="15430" y="0"/>
                  </a:moveTo>
                  <a:lnTo>
                    <a:pt x="2694" y="0"/>
                  </a:lnTo>
                  <a:lnTo>
                    <a:pt x="1564" y="13538"/>
                  </a:lnTo>
                  <a:lnTo>
                    <a:pt x="692" y="27932"/>
                  </a:lnTo>
                  <a:lnTo>
                    <a:pt x="177" y="41940"/>
                  </a:lnTo>
                  <a:lnTo>
                    <a:pt x="0" y="56095"/>
                  </a:lnTo>
                  <a:lnTo>
                    <a:pt x="2018" y="104695"/>
                  </a:lnTo>
                  <a:lnTo>
                    <a:pt x="2104" y="106766"/>
                  </a:lnTo>
                  <a:lnTo>
                    <a:pt x="8358" y="156742"/>
                  </a:lnTo>
                  <a:lnTo>
                    <a:pt x="18676" y="205802"/>
                  </a:lnTo>
                  <a:lnTo>
                    <a:pt x="32972" y="253723"/>
                  </a:lnTo>
                  <a:lnTo>
                    <a:pt x="51158" y="300282"/>
                  </a:lnTo>
                  <a:lnTo>
                    <a:pt x="73148" y="345258"/>
                  </a:lnTo>
                  <a:lnTo>
                    <a:pt x="98855" y="388429"/>
                  </a:lnTo>
                  <a:lnTo>
                    <a:pt x="128192" y="429572"/>
                  </a:lnTo>
                  <a:lnTo>
                    <a:pt x="161074" y="468464"/>
                  </a:lnTo>
                  <a:lnTo>
                    <a:pt x="196796" y="504313"/>
                  </a:lnTo>
                  <a:lnTo>
                    <a:pt x="235071" y="536952"/>
                  </a:lnTo>
                  <a:lnTo>
                    <a:pt x="275686" y="566275"/>
                  </a:lnTo>
                  <a:lnTo>
                    <a:pt x="318430" y="592174"/>
                  </a:lnTo>
                  <a:lnTo>
                    <a:pt x="363088" y="614544"/>
                  </a:lnTo>
                  <a:lnTo>
                    <a:pt x="409448" y="633277"/>
                  </a:lnTo>
                  <a:lnTo>
                    <a:pt x="457298" y="648269"/>
                  </a:lnTo>
                  <a:lnTo>
                    <a:pt x="506424" y="659411"/>
                  </a:lnTo>
                  <a:lnTo>
                    <a:pt x="556615" y="666597"/>
                  </a:lnTo>
                  <a:lnTo>
                    <a:pt x="557909" y="666730"/>
                  </a:lnTo>
                  <a:lnTo>
                    <a:pt x="557909" y="653973"/>
                  </a:lnTo>
                  <a:lnTo>
                    <a:pt x="510129" y="647192"/>
                  </a:lnTo>
                  <a:lnTo>
                    <a:pt x="463618" y="636828"/>
                  </a:lnTo>
                  <a:lnTo>
                    <a:pt x="418528" y="623031"/>
                  </a:lnTo>
                  <a:lnTo>
                    <a:pt x="375009" y="605947"/>
                  </a:lnTo>
                  <a:lnTo>
                    <a:pt x="333211" y="585726"/>
                  </a:lnTo>
                  <a:lnTo>
                    <a:pt x="293283" y="562515"/>
                  </a:lnTo>
                  <a:lnTo>
                    <a:pt x="255376" y="536463"/>
                  </a:lnTo>
                  <a:lnTo>
                    <a:pt x="219640" y="507717"/>
                  </a:lnTo>
                  <a:lnTo>
                    <a:pt x="186224" y="476425"/>
                  </a:lnTo>
                  <a:lnTo>
                    <a:pt x="155279" y="442736"/>
                  </a:lnTo>
                  <a:lnTo>
                    <a:pt x="126955" y="406798"/>
                  </a:lnTo>
                  <a:lnTo>
                    <a:pt x="101401" y="368759"/>
                  </a:lnTo>
                  <a:lnTo>
                    <a:pt x="78768" y="328767"/>
                  </a:lnTo>
                  <a:lnTo>
                    <a:pt x="59205" y="286970"/>
                  </a:lnTo>
                  <a:lnTo>
                    <a:pt x="42863" y="243517"/>
                  </a:lnTo>
                  <a:lnTo>
                    <a:pt x="29891" y="198554"/>
                  </a:lnTo>
                  <a:lnTo>
                    <a:pt x="20440" y="152231"/>
                  </a:lnTo>
                  <a:lnTo>
                    <a:pt x="14660" y="104695"/>
                  </a:lnTo>
                  <a:lnTo>
                    <a:pt x="12700" y="56095"/>
                  </a:lnTo>
                  <a:lnTo>
                    <a:pt x="12880" y="42084"/>
                  </a:lnTo>
                  <a:lnTo>
                    <a:pt x="13410" y="27932"/>
                  </a:lnTo>
                  <a:lnTo>
                    <a:pt x="14269" y="13897"/>
                  </a:lnTo>
                  <a:lnTo>
                    <a:pt x="15430" y="0"/>
                  </a:lnTo>
                  <a:close/>
                </a:path>
              </a:pathLst>
            </a:custGeom>
            <a:solidFill>
              <a:srgbClr val="09172F"/>
            </a:solidFill>
          </p:spPr>
          <p:txBody>
            <a:bodyPr wrap="square" lIns="0" tIns="0" rIns="0" bIns="0" rtlCol="0"/>
            <a:lstStyle/>
            <a:p>
              <a:endParaRPr sz="1600">
                <a:latin typeface="Grammarsaurus" pitchFamily="2" charset="0"/>
              </a:endParaRPr>
            </a:p>
          </p:txBody>
        </p:sp>
        <p:sp>
          <p:nvSpPr>
            <p:cNvPr id="17" name="object 17"/>
            <p:cNvSpPr/>
            <p:nvPr/>
          </p:nvSpPr>
          <p:spPr>
            <a:xfrm>
              <a:off x="11640437" y="0"/>
              <a:ext cx="551815" cy="660400"/>
            </a:xfrm>
            <a:custGeom>
              <a:avLst/>
              <a:gdLst/>
              <a:ahLst/>
              <a:cxnLst/>
              <a:rect l="l" t="t" r="r" b="b"/>
              <a:pathLst>
                <a:path w="551815" h="660400">
                  <a:moveTo>
                    <a:pt x="551574" y="0"/>
                  </a:moveTo>
                  <a:lnTo>
                    <a:pt x="2706" y="0"/>
                  </a:lnTo>
                  <a:lnTo>
                    <a:pt x="1543" y="14004"/>
                  </a:lnTo>
                  <a:lnTo>
                    <a:pt x="682" y="28251"/>
                  </a:lnTo>
                  <a:lnTo>
                    <a:pt x="169" y="42250"/>
                  </a:lnTo>
                  <a:lnTo>
                    <a:pt x="0" y="56102"/>
                  </a:lnTo>
                  <a:lnTo>
                    <a:pt x="1944" y="104959"/>
                  </a:lnTo>
                  <a:lnTo>
                    <a:pt x="7686" y="152788"/>
                  </a:lnTo>
                  <a:lnTo>
                    <a:pt x="17085" y="199437"/>
                  </a:lnTo>
                  <a:lnTo>
                    <a:pt x="30002" y="244752"/>
                  </a:lnTo>
                  <a:lnTo>
                    <a:pt x="46296" y="288580"/>
                  </a:lnTo>
                  <a:lnTo>
                    <a:pt x="65829" y="330768"/>
                  </a:lnTo>
                  <a:lnTo>
                    <a:pt x="88460" y="371163"/>
                  </a:lnTo>
                  <a:lnTo>
                    <a:pt x="114051" y="409612"/>
                  </a:lnTo>
                  <a:lnTo>
                    <a:pt x="142461" y="445961"/>
                  </a:lnTo>
                  <a:lnTo>
                    <a:pt x="173551" y="480057"/>
                  </a:lnTo>
                  <a:lnTo>
                    <a:pt x="207181" y="511748"/>
                  </a:lnTo>
                  <a:lnTo>
                    <a:pt x="243211" y="540880"/>
                  </a:lnTo>
                  <a:lnTo>
                    <a:pt x="281503" y="567300"/>
                  </a:lnTo>
                  <a:lnTo>
                    <a:pt x="321916" y="590855"/>
                  </a:lnTo>
                  <a:lnTo>
                    <a:pt x="364310" y="611392"/>
                  </a:lnTo>
                  <a:lnTo>
                    <a:pt x="408547" y="628757"/>
                  </a:lnTo>
                  <a:lnTo>
                    <a:pt x="454486" y="642797"/>
                  </a:lnTo>
                  <a:lnTo>
                    <a:pt x="501988" y="653360"/>
                  </a:lnTo>
                  <a:lnTo>
                    <a:pt x="551387" y="660359"/>
                  </a:lnTo>
                  <a:lnTo>
                    <a:pt x="551574" y="660359"/>
                  </a:lnTo>
                  <a:lnTo>
                    <a:pt x="551574" y="0"/>
                  </a:lnTo>
                  <a:close/>
                </a:path>
              </a:pathLst>
            </a:custGeom>
            <a:solidFill>
              <a:srgbClr val="B1E2F9"/>
            </a:solidFill>
          </p:spPr>
          <p:txBody>
            <a:bodyPr wrap="square" lIns="0" tIns="0" rIns="0" bIns="0" rtlCol="0"/>
            <a:lstStyle/>
            <a:p>
              <a:endParaRPr sz="1600">
                <a:latin typeface="Grammarsaurus" pitchFamily="2" charset="0"/>
              </a:endParaRPr>
            </a:p>
          </p:txBody>
        </p:sp>
        <p:sp>
          <p:nvSpPr>
            <p:cNvPr id="18" name="object 18"/>
            <p:cNvSpPr/>
            <p:nvPr/>
          </p:nvSpPr>
          <p:spPr>
            <a:xfrm>
              <a:off x="11634089" y="2"/>
              <a:ext cx="558165" cy="666750"/>
            </a:xfrm>
            <a:custGeom>
              <a:avLst/>
              <a:gdLst/>
              <a:ahLst/>
              <a:cxnLst/>
              <a:rect l="l" t="t" r="r" b="b"/>
              <a:pathLst>
                <a:path w="558165" h="666750">
                  <a:moveTo>
                    <a:pt x="15430" y="0"/>
                  </a:moveTo>
                  <a:lnTo>
                    <a:pt x="2682" y="0"/>
                  </a:lnTo>
                  <a:lnTo>
                    <a:pt x="1559" y="13558"/>
                  </a:lnTo>
                  <a:lnTo>
                    <a:pt x="690" y="27955"/>
                  </a:lnTo>
                  <a:lnTo>
                    <a:pt x="177" y="41940"/>
                  </a:lnTo>
                  <a:lnTo>
                    <a:pt x="0" y="56095"/>
                  </a:lnTo>
                  <a:lnTo>
                    <a:pt x="2018" y="104695"/>
                  </a:lnTo>
                  <a:lnTo>
                    <a:pt x="2104" y="106766"/>
                  </a:lnTo>
                  <a:lnTo>
                    <a:pt x="8358" y="156742"/>
                  </a:lnTo>
                  <a:lnTo>
                    <a:pt x="18676" y="205802"/>
                  </a:lnTo>
                  <a:lnTo>
                    <a:pt x="32972" y="253723"/>
                  </a:lnTo>
                  <a:lnTo>
                    <a:pt x="51158" y="300282"/>
                  </a:lnTo>
                  <a:lnTo>
                    <a:pt x="73148" y="345258"/>
                  </a:lnTo>
                  <a:lnTo>
                    <a:pt x="98855" y="388429"/>
                  </a:lnTo>
                  <a:lnTo>
                    <a:pt x="128192" y="429572"/>
                  </a:lnTo>
                  <a:lnTo>
                    <a:pt x="161074" y="468464"/>
                  </a:lnTo>
                  <a:lnTo>
                    <a:pt x="196796" y="504313"/>
                  </a:lnTo>
                  <a:lnTo>
                    <a:pt x="235071" y="536952"/>
                  </a:lnTo>
                  <a:lnTo>
                    <a:pt x="275686" y="566275"/>
                  </a:lnTo>
                  <a:lnTo>
                    <a:pt x="318430" y="592174"/>
                  </a:lnTo>
                  <a:lnTo>
                    <a:pt x="363088" y="614544"/>
                  </a:lnTo>
                  <a:lnTo>
                    <a:pt x="409448" y="633277"/>
                  </a:lnTo>
                  <a:lnTo>
                    <a:pt x="457298" y="648269"/>
                  </a:lnTo>
                  <a:lnTo>
                    <a:pt x="506424" y="659411"/>
                  </a:lnTo>
                  <a:lnTo>
                    <a:pt x="556615" y="666597"/>
                  </a:lnTo>
                  <a:lnTo>
                    <a:pt x="557922" y="666731"/>
                  </a:lnTo>
                  <a:lnTo>
                    <a:pt x="557922" y="653975"/>
                  </a:lnTo>
                  <a:lnTo>
                    <a:pt x="510129" y="647192"/>
                  </a:lnTo>
                  <a:lnTo>
                    <a:pt x="463618" y="636828"/>
                  </a:lnTo>
                  <a:lnTo>
                    <a:pt x="418528" y="623031"/>
                  </a:lnTo>
                  <a:lnTo>
                    <a:pt x="375009" y="605947"/>
                  </a:lnTo>
                  <a:lnTo>
                    <a:pt x="333211" y="585726"/>
                  </a:lnTo>
                  <a:lnTo>
                    <a:pt x="293283" y="562515"/>
                  </a:lnTo>
                  <a:lnTo>
                    <a:pt x="255376" y="536463"/>
                  </a:lnTo>
                  <a:lnTo>
                    <a:pt x="219640" y="507717"/>
                  </a:lnTo>
                  <a:lnTo>
                    <a:pt x="186224" y="476425"/>
                  </a:lnTo>
                  <a:lnTo>
                    <a:pt x="155279" y="442736"/>
                  </a:lnTo>
                  <a:lnTo>
                    <a:pt x="126955" y="406798"/>
                  </a:lnTo>
                  <a:lnTo>
                    <a:pt x="101401" y="368759"/>
                  </a:lnTo>
                  <a:lnTo>
                    <a:pt x="78768" y="328767"/>
                  </a:lnTo>
                  <a:lnTo>
                    <a:pt x="59205" y="286970"/>
                  </a:lnTo>
                  <a:lnTo>
                    <a:pt x="42863" y="243517"/>
                  </a:lnTo>
                  <a:lnTo>
                    <a:pt x="29891" y="198554"/>
                  </a:lnTo>
                  <a:lnTo>
                    <a:pt x="20440" y="152231"/>
                  </a:lnTo>
                  <a:lnTo>
                    <a:pt x="14660" y="104695"/>
                  </a:lnTo>
                  <a:lnTo>
                    <a:pt x="12700" y="56095"/>
                  </a:lnTo>
                  <a:lnTo>
                    <a:pt x="12879" y="42100"/>
                  </a:lnTo>
                  <a:lnTo>
                    <a:pt x="13409" y="27955"/>
                  </a:lnTo>
                  <a:lnTo>
                    <a:pt x="14269" y="13897"/>
                  </a:lnTo>
                  <a:lnTo>
                    <a:pt x="15430" y="0"/>
                  </a:lnTo>
                  <a:close/>
                </a:path>
              </a:pathLst>
            </a:custGeom>
            <a:solidFill>
              <a:srgbClr val="000000"/>
            </a:solidFill>
          </p:spPr>
          <p:txBody>
            <a:bodyPr wrap="square" lIns="0" tIns="0" rIns="0" bIns="0" rtlCol="0"/>
            <a:lstStyle/>
            <a:p>
              <a:endParaRPr sz="1600">
                <a:latin typeface="Grammarsaurus" pitchFamily="2" charset="0"/>
              </a:endParaRPr>
            </a:p>
          </p:txBody>
        </p:sp>
      </p:grpSp>
      <p:sp>
        <p:nvSpPr>
          <p:cNvPr id="20" name="object 20"/>
          <p:cNvSpPr txBox="1"/>
          <p:nvPr/>
        </p:nvSpPr>
        <p:spPr>
          <a:xfrm>
            <a:off x="3028186" y="5845794"/>
            <a:ext cx="6135370" cy="289823"/>
          </a:xfrm>
          <a:prstGeom prst="rect">
            <a:avLst/>
          </a:prstGeom>
        </p:spPr>
        <p:txBody>
          <a:bodyPr vert="horz" wrap="square" lIns="0" tIns="12700" rIns="0" bIns="0" rtlCol="0">
            <a:spAutoFit/>
          </a:bodyPr>
          <a:lstStyle/>
          <a:p>
            <a:pPr marL="12700" algn="ctr">
              <a:lnSpc>
                <a:spcPct val="100000"/>
              </a:lnSpc>
              <a:spcBef>
                <a:spcPts val="100"/>
              </a:spcBef>
            </a:pPr>
            <a:r>
              <a:rPr b="1" dirty="0">
                <a:solidFill>
                  <a:srgbClr val="009FDF"/>
                </a:solidFill>
                <a:latin typeface="Grammarsaurus" pitchFamily="2" charset="0"/>
                <a:cs typeface="Arial"/>
              </a:rPr>
              <a:t>https://youtu.be/c_zraxYn5DQ?si=g5VeKPP_40_W-8x_</a:t>
            </a:r>
            <a:endParaRPr dirty="0">
              <a:latin typeface="Grammarsaurus" pitchFamily="2" charset="0"/>
              <a:cs typeface="Arial"/>
            </a:endParaRPr>
          </a:p>
        </p:txBody>
      </p:sp>
      <p:sp>
        <p:nvSpPr>
          <p:cNvPr id="21" name="object 21"/>
          <p:cNvSpPr txBox="1"/>
          <p:nvPr/>
        </p:nvSpPr>
        <p:spPr>
          <a:xfrm>
            <a:off x="11776930" y="49565"/>
            <a:ext cx="360680" cy="320601"/>
          </a:xfrm>
          <a:prstGeom prst="rect">
            <a:avLst/>
          </a:prstGeom>
        </p:spPr>
        <p:txBody>
          <a:bodyPr vert="horz" wrap="square" lIns="0" tIns="12700" rIns="0" bIns="0" rtlCol="0">
            <a:spAutoFit/>
          </a:bodyPr>
          <a:lstStyle/>
          <a:p>
            <a:pPr marL="12700">
              <a:lnSpc>
                <a:spcPct val="100000"/>
              </a:lnSpc>
              <a:spcBef>
                <a:spcPts val="100"/>
              </a:spcBef>
            </a:pPr>
            <a:r>
              <a:rPr sz="2000" b="1" dirty="0">
                <a:solidFill>
                  <a:srgbClr val="1B283D"/>
                </a:solidFill>
                <a:latin typeface="Grammarsaurus" pitchFamily="2" charset="0"/>
                <a:cs typeface="Arial"/>
              </a:rPr>
              <a:t>12</a:t>
            </a:r>
            <a:endParaRPr sz="2000" dirty="0">
              <a:latin typeface="Grammarsaurus" pitchFamily="2" charset="0"/>
              <a:cs typeface="Arial"/>
            </a:endParaRPr>
          </a:p>
        </p:txBody>
      </p:sp>
      <p:grpSp>
        <p:nvGrpSpPr>
          <p:cNvPr id="22" name="object 22"/>
          <p:cNvGrpSpPr/>
          <p:nvPr/>
        </p:nvGrpSpPr>
        <p:grpSpPr>
          <a:xfrm>
            <a:off x="1219200" y="164256"/>
            <a:ext cx="9970466" cy="2312817"/>
            <a:chOff x="1219200" y="164256"/>
            <a:chExt cx="9970466" cy="2312817"/>
          </a:xfrm>
        </p:grpSpPr>
        <p:sp>
          <p:nvSpPr>
            <p:cNvPr id="23" name="object 23"/>
            <p:cNvSpPr/>
            <p:nvPr/>
          </p:nvSpPr>
          <p:spPr>
            <a:xfrm>
              <a:off x="4587774" y="164256"/>
              <a:ext cx="3016885" cy="755650"/>
            </a:xfrm>
            <a:custGeom>
              <a:avLst/>
              <a:gdLst/>
              <a:ahLst/>
              <a:cxnLst/>
              <a:rect l="l" t="t" r="r" b="b"/>
              <a:pathLst>
                <a:path w="3016884" h="755650">
                  <a:moveTo>
                    <a:pt x="2979775" y="0"/>
                  </a:moveTo>
                  <a:lnTo>
                    <a:pt x="36677" y="0"/>
                  </a:lnTo>
                  <a:lnTo>
                    <a:pt x="22411" y="3498"/>
                  </a:lnTo>
                  <a:lnTo>
                    <a:pt x="10752" y="13033"/>
                  </a:lnTo>
                  <a:lnTo>
                    <a:pt x="2885" y="27164"/>
                  </a:lnTo>
                  <a:lnTo>
                    <a:pt x="0" y="44450"/>
                  </a:lnTo>
                  <a:lnTo>
                    <a:pt x="0" y="710692"/>
                  </a:lnTo>
                  <a:lnTo>
                    <a:pt x="2885" y="727977"/>
                  </a:lnTo>
                  <a:lnTo>
                    <a:pt x="10752" y="742108"/>
                  </a:lnTo>
                  <a:lnTo>
                    <a:pt x="22411" y="751643"/>
                  </a:lnTo>
                  <a:lnTo>
                    <a:pt x="36677" y="755142"/>
                  </a:lnTo>
                  <a:lnTo>
                    <a:pt x="2979775" y="755142"/>
                  </a:lnTo>
                  <a:lnTo>
                    <a:pt x="2994041" y="751643"/>
                  </a:lnTo>
                  <a:lnTo>
                    <a:pt x="3005701" y="742108"/>
                  </a:lnTo>
                  <a:lnTo>
                    <a:pt x="3013567" y="727977"/>
                  </a:lnTo>
                  <a:lnTo>
                    <a:pt x="3016453" y="710692"/>
                  </a:lnTo>
                  <a:lnTo>
                    <a:pt x="3016453" y="44450"/>
                  </a:lnTo>
                  <a:lnTo>
                    <a:pt x="3013567" y="27164"/>
                  </a:lnTo>
                  <a:lnTo>
                    <a:pt x="3005701" y="13033"/>
                  </a:lnTo>
                  <a:lnTo>
                    <a:pt x="2994041" y="3498"/>
                  </a:lnTo>
                  <a:lnTo>
                    <a:pt x="2979775" y="0"/>
                  </a:lnTo>
                  <a:close/>
                </a:path>
              </a:pathLst>
            </a:custGeom>
            <a:solidFill>
              <a:srgbClr val="B1E2F9"/>
            </a:solidFill>
          </p:spPr>
          <p:txBody>
            <a:bodyPr wrap="square" lIns="0" tIns="0" rIns="0" bIns="0" rtlCol="0"/>
            <a:lstStyle/>
            <a:p>
              <a:endParaRPr sz="1600">
                <a:latin typeface="Grammarsaurus" pitchFamily="2" charset="0"/>
              </a:endParaRPr>
            </a:p>
          </p:txBody>
        </p:sp>
        <p:sp>
          <p:nvSpPr>
            <p:cNvPr id="24" name="object 24"/>
            <p:cNvSpPr/>
            <p:nvPr/>
          </p:nvSpPr>
          <p:spPr>
            <a:xfrm>
              <a:off x="4587774" y="164256"/>
              <a:ext cx="3016885" cy="755650"/>
            </a:xfrm>
            <a:custGeom>
              <a:avLst/>
              <a:gdLst/>
              <a:ahLst/>
              <a:cxnLst/>
              <a:rect l="l" t="t" r="r" b="b"/>
              <a:pathLst>
                <a:path w="3016884" h="755650">
                  <a:moveTo>
                    <a:pt x="36677" y="755142"/>
                  </a:moveTo>
                  <a:lnTo>
                    <a:pt x="22411" y="751643"/>
                  </a:lnTo>
                  <a:lnTo>
                    <a:pt x="10752" y="742108"/>
                  </a:lnTo>
                  <a:lnTo>
                    <a:pt x="2885" y="727977"/>
                  </a:lnTo>
                  <a:lnTo>
                    <a:pt x="0" y="710692"/>
                  </a:lnTo>
                  <a:lnTo>
                    <a:pt x="0" y="44450"/>
                  </a:lnTo>
                  <a:lnTo>
                    <a:pt x="2885" y="27164"/>
                  </a:lnTo>
                  <a:lnTo>
                    <a:pt x="10752" y="13033"/>
                  </a:lnTo>
                  <a:lnTo>
                    <a:pt x="22411" y="3498"/>
                  </a:lnTo>
                  <a:lnTo>
                    <a:pt x="36677" y="0"/>
                  </a:lnTo>
                  <a:lnTo>
                    <a:pt x="2979775" y="0"/>
                  </a:lnTo>
                  <a:lnTo>
                    <a:pt x="2994041" y="3498"/>
                  </a:lnTo>
                  <a:lnTo>
                    <a:pt x="3005701" y="13033"/>
                  </a:lnTo>
                  <a:lnTo>
                    <a:pt x="3013567" y="27164"/>
                  </a:lnTo>
                  <a:lnTo>
                    <a:pt x="3016453" y="44450"/>
                  </a:lnTo>
                  <a:lnTo>
                    <a:pt x="3016453" y="710692"/>
                  </a:lnTo>
                  <a:lnTo>
                    <a:pt x="3013567" y="727977"/>
                  </a:lnTo>
                  <a:lnTo>
                    <a:pt x="3005701" y="742108"/>
                  </a:lnTo>
                  <a:lnTo>
                    <a:pt x="2994041" y="751643"/>
                  </a:lnTo>
                  <a:lnTo>
                    <a:pt x="2979775" y="755142"/>
                  </a:lnTo>
                  <a:lnTo>
                    <a:pt x="36677" y="755142"/>
                  </a:lnTo>
                  <a:close/>
                </a:path>
              </a:pathLst>
            </a:custGeom>
            <a:ln w="12700">
              <a:solidFill>
                <a:srgbClr val="000000"/>
              </a:solidFill>
            </a:ln>
          </p:spPr>
          <p:txBody>
            <a:bodyPr wrap="square" lIns="0" tIns="0" rIns="0" bIns="0" rtlCol="0"/>
            <a:lstStyle/>
            <a:p>
              <a:endParaRPr sz="1600" dirty="0">
                <a:latin typeface="Grammarsaurus" pitchFamily="2" charset="0"/>
              </a:endParaRPr>
            </a:p>
          </p:txBody>
        </p:sp>
        <p:sp>
          <p:nvSpPr>
            <p:cNvPr id="41" name="object 24">
              <a:extLst>
                <a:ext uri="{FF2B5EF4-FFF2-40B4-BE49-F238E27FC236}">
                  <a16:creationId xmlns:a16="http://schemas.microsoft.com/office/drawing/2014/main" id="{227701C6-ED52-1466-3630-78C2518E4C60}"/>
                </a:ext>
              </a:extLst>
            </p:cNvPr>
            <p:cNvSpPr/>
            <p:nvPr/>
          </p:nvSpPr>
          <p:spPr>
            <a:xfrm>
              <a:off x="1219200" y="1022863"/>
              <a:ext cx="9970466" cy="1454210"/>
            </a:xfrm>
            <a:custGeom>
              <a:avLst/>
              <a:gdLst/>
              <a:ahLst/>
              <a:cxnLst/>
              <a:rect l="l" t="t" r="r" b="b"/>
              <a:pathLst>
                <a:path w="3016884" h="755650">
                  <a:moveTo>
                    <a:pt x="36677" y="755142"/>
                  </a:moveTo>
                  <a:lnTo>
                    <a:pt x="22411" y="751643"/>
                  </a:lnTo>
                  <a:lnTo>
                    <a:pt x="10752" y="742108"/>
                  </a:lnTo>
                  <a:lnTo>
                    <a:pt x="2885" y="727977"/>
                  </a:lnTo>
                  <a:lnTo>
                    <a:pt x="0" y="710692"/>
                  </a:lnTo>
                  <a:lnTo>
                    <a:pt x="0" y="44450"/>
                  </a:lnTo>
                  <a:lnTo>
                    <a:pt x="2885" y="27164"/>
                  </a:lnTo>
                  <a:lnTo>
                    <a:pt x="10752" y="13033"/>
                  </a:lnTo>
                  <a:lnTo>
                    <a:pt x="22411" y="3498"/>
                  </a:lnTo>
                  <a:lnTo>
                    <a:pt x="36677" y="0"/>
                  </a:lnTo>
                  <a:lnTo>
                    <a:pt x="2979775" y="0"/>
                  </a:lnTo>
                  <a:lnTo>
                    <a:pt x="2994041" y="3498"/>
                  </a:lnTo>
                  <a:lnTo>
                    <a:pt x="3005701" y="13033"/>
                  </a:lnTo>
                  <a:lnTo>
                    <a:pt x="3013567" y="27164"/>
                  </a:lnTo>
                  <a:lnTo>
                    <a:pt x="3016453" y="44450"/>
                  </a:lnTo>
                  <a:lnTo>
                    <a:pt x="3016453" y="710692"/>
                  </a:lnTo>
                  <a:lnTo>
                    <a:pt x="3013567" y="727977"/>
                  </a:lnTo>
                  <a:lnTo>
                    <a:pt x="3005701" y="742108"/>
                  </a:lnTo>
                  <a:lnTo>
                    <a:pt x="2994041" y="751643"/>
                  </a:lnTo>
                  <a:lnTo>
                    <a:pt x="2979775" y="755142"/>
                  </a:lnTo>
                  <a:lnTo>
                    <a:pt x="36677" y="755142"/>
                  </a:lnTo>
                  <a:close/>
                </a:path>
              </a:pathLst>
            </a:custGeom>
            <a:solidFill>
              <a:srgbClr val="B1E2F9"/>
            </a:solidFill>
            <a:ln w="12700">
              <a:solidFill>
                <a:srgbClr val="000000"/>
              </a:solidFill>
            </a:ln>
          </p:spPr>
          <p:txBody>
            <a:bodyPr wrap="square" lIns="0" tIns="0" rIns="0" bIns="0" rtlCol="0"/>
            <a:lstStyle/>
            <a:p>
              <a:endParaRPr sz="1600" dirty="0">
                <a:latin typeface="Grammarsaurus" pitchFamily="2" charset="0"/>
              </a:endParaRPr>
            </a:p>
          </p:txBody>
        </p:sp>
      </p:grpSp>
      <p:sp>
        <p:nvSpPr>
          <p:cNvPr id="25" name="object 25"/>
          <p:cNvSpPr txBox="1">
            <a:spLocks noGrp="1"/>
          </p:cNvSpPr>
          <p:nvPr>
            <p:ph type="title"/>
          </p:nvPr>
        </p:nvSpPr>
        <p:spPr>
          <a:xfrm>
            <a:off x="2377156" y="231674"/>
            <a:ext cx="7437683" cy="589280"/>
          </a:xfrm>
          <a:prstGeom prst="rect">
            <a:avLst/>
          </a:prstGeom>
        </p:spPr>
        <p:txBody>
          <a:bodyPr vert="horz" wrap="square" lIns="0" tIns="12700" rIns="0" bIns="0" rtlCol="0">
            <a:spAutoFit/>
          </a:bodyPr>
          <a:lstStyle/>
          <a:p>
            <a:pPr algn="ctr">
              <a:lnSpc>
                <a:spcPct val="100000"/>
              </a:lnSpc>
              <a:spcBef>
                <a:spcPts val="100"/>
              </a:spcBef>
            </a:pPr>
            <a:r>
              <a:rPr sz="3600" dirty="0">
                <a:latin typeface="Grammarsaurus" pitchFamily="2" charset="0"/>
              </a:rPr>
              <a:t>Let’s watch</a:t>
            </a:r>
          </a:p>
        </p:txBody>
      </p:sp>
      <p:grpSp>
        <p:nvGrpSpPr>
          <p:cNvPr id="26" name="object 26"/>
          <p:cNvGrpSpPr/>
          <p:nvPr/>
        </p:nvGrpSpPr>
        <p:grpSpPr>
          <a:xfrm>
            <a:off x="82816" y="2415476"/>
            <a:ext cx="11496561" cy="4119613"/>
            <a:chOff x="82816" y="2415476"/>
            <a:chExt cx="11496561" cy="4119613"/>
          </a:xfrm>
        </p:grpSpPr>
        <p:pic>
          <p:nvPicPr>
            <p:cNvPr id="27" name="object 27"/>
            <p:cNvPicPr/>
            <p:nvPr/>
          </p:nvPicPr>
          <p:blipFill>
            <a:blip r:embed="rId5" cstate="print"/>
            <a:stretch>
              <a:fillRect/>
            </a:stretch>
          </p:blipFill>
          <p:spPr>
            <a:xfrm>
              <a:off x="10171191" y="4951844"/>
              <a:ext cx="1408186" cy="1408182"/>
            </a:xfrm>
            <a:prstGeom prst="rect">
              <a:avLst/>
            </a:prstGeom>
          </p:spPr>
        </p:pic>
        <p:sp>
          <p:nvSpPr>
            <p:cNvPr id="28" name="object 28"/>
            <p:cNvSpPr/>
            <p:nvPr/>
          </p:nvSpPr>
          <p:spPr>
            <a:xfrm>
              <a:off x="10206431" y="4987074"/>
              <a:ext cx="1337945" cy="1337945"/>
            </a:xfrm>
            <a:custGeom>
              <a:avLst/>
              <a:gdLst/>
              <a:ahLst/>
              <a:cxnLst/>
              <a:rect l="l" t="t" r="r" b="b"/>
              <a:pathLst>
                <a:path w="1337945" h="1337945">
                  <a:moveTo>
                    <a:pt x="1337729" y="1337729"/>
                  </a:moveTo>
                  <a:lnTo>
                    <a:pt x="0" y="1337729"/>
                  </a:lnTo>
                  <a:lnTo>
                    <a:pt x="0" y="0"/>
                  </a:lnTo>
                  <a:lnTo>
                    <a:pt x="1337729" y="0"/>
                  </a:lnTo>
                  <a:lnTo>
                    <a:pt x="1337729" y="1337729"/>
                  </a:lnTo>
                  <a:close/>
                </a:path>
              </a:pathLst>
            </a:custGeom>
            <a:ln w="12700">
              <a:solidFill>
                <a:srgbClr val="202F49"/>
              </a:solidFill>
            </a:ln>
          </p:spPr>
          <p:txBody>
            <a:bodyPr wrap="square" lIns="0" tIns="0" rIns="0" bIns="0" rtlCol="0"/>
            <a:lstStyle/>
            <a:p>
              <a:endParaRPr sz="1600">
                <a:latin typeface="Grammarsaurus" pitchFamily="2" charset="0"/>
              </a:endParaRPr>
            </a:p>
          </p:txBody>
        </p:sp>
        <p:pic>
          <p:nvPicPr>
            <p:cNvPr id="29" name="object 29"/>
            <p:cNvPicPr/>
            <p:nvPr/>
          </p:nvPicPr>
          <p:blipFill>
            <a:blip r:embed="rId6" cstate="print"/>
            <a:stretch>
              <a:fillRect/>
            </a:stretch>
          </p:blipFill>
          <p:spPr>
            <a:xfrm>
              <a:off x="3028441" y="2606968"/>
              <a:ext cx="6135115" cy="3184232"/>
            </a:xfrm>
            <a:prstGeom prst="rect">
              <a:avLst/>
            </a:prstGeom>
            <a:ln>
              <a:solidFill>
                <a:schemeClr val="tx1"/>
              </a:solidFill>
            </a:ln>
          </p:spPr>
        </p:pic>
        <p:pic>
          <p:nvPicPr>
            <p:cNvPr id="31" name="object 31"/>
            <p:cNvPicPr/>
            <p:nvPr/>
          </p:nvPicPr>
          <p:blipFill>
            <a:blip r:embed="rId7" cstate="print"/>
            <a:stretch>
              <a:fillRect/>
            </a:stretch>
          </p:blipFill>
          <p:spPr>
            <a:xfrm>
              <a:off x="5333809" y="3327971"/>
              <a:ext cx="1676395" cy="1689094"/>
            </a:xfrm>
            <a:prstGeom prst="rect">
              <a:avLst/>
            </a:prstGeom>
          </p:spPr>
        </p:pic>
        <p:sp>
          <p:nvSpPr>
            <p:cNvPr id="32" name="object 32"/>
            <p:cNvSpPr/>
            <p:nvPr/>
          </p:nvSpPr>
          <p:spPr>
            <a:xfrm>
              <a:off x="5526213" y="3441107"/>
              <a:ext cx="1285875" cy="1285875"/>
            </a:xfrm>
            <a:custGeom>
              <a:avLst/>
              <a:gdLst/>
              <a:ahLst/>
              <a:cxnLst/>
              <a:rect l="l" t="t" r="r" b="b"/>
              <a:pathLst>
                <a:path w="1285875" h="1285875">
                  <a:moveTo>
                    <a:pt x="642645" y="0"/>
                  </a:moveTo>
                  <a:lnTo>
                    <a:pt x="594683" y="1762"/>
                  </a:lnTo>
                  <a:lnTo>
                    <a:pt x="547679" y="6968"/>
                  </a:lnTo>
                  <a:lnTo>
                    <a:pt x="501756" y="15491"/>
                  </a:lnTo>
                  <a:lnTo>
                    <a:pt x="457039" y="27209"/>
                  </a:lnTo>
                  <a:lnTo>
                    <a:pt x="413652" y="41997"/>
                  </a:lnTo>
                  <a:lnTo>
                    <a:pt x="371720" y="59730"/>
                  </a:lnTo>
                  <a:lnTo>
                    <a:pt x="331367" y="80285"/>
                  </a:lnTo>
                  <a:lnTo>
                    <a:pt x="292716" y="103537"/>
                  </a:lnTo>
                  <a:lnTo>
                    <a:pt x="255893" y="129361"/>
                  </a:lnTo>
                  <a:lnTo>
                    <a:pt x="221021" y="157634"/>
                  </a:lnTo>
                  <a:lnTo>
                    <a:pt x="188225" y="188231"/>
                  </a:lnTo>
                  <a:lnTo>
                    <a:pt x="157628" y="221028"/>
                  </a:lnTo>
                  <a:lnTo>
                    <a:pt x="129356" y="255901"/>
                  </a:lnTo>
                  <a:lnTo>
                    <a:pt x="103533" y="292725"/>
                  </a:lnTo>
                  <a:lnTo>
                    <a:pt x="80282" y="331376"/>
                  </a:lnTo>
                  <a:lnTo>
                    <a:pt x="59728" y="371731"/>
                  </a:lnTo>
                  <a:lnTo>
                    <a:pt x="41995" y="413663"/>
                  </a:lnTo>
                  <a:lnTo>
                    <a:pt x="27208" y="457051"/>
                  </a:lnTo>
                  <a:lnTo>
                    <a:pt x="15491" y="501768"/>
                  </a:lnTo>
                  <a:lnTo>
                    <a:pt x="6967" y="547691"/>
                  </a:lnTo>
                  <a:lnTo>
                    <a:pt x="1762" y="594696"/>
                  </a:lnTo>
                  <a:lnTo>
                    <a:pt x="0" y="642658"/>
                  </a:lnTo>
                  <a:lnTo>
                    <a:pt x="1762" y="690620"/>
                  </a:lnTo>
                  <a:lnTo>
                    <a:pt x="6967" y="737624"/>
                  </a:lnTo>
                  <a:lnTo>
                    <a:pt x="15491" y="783547"/>
                  </a:lnTo>
                  <a:lnTo>
                    <a:pt x="27208" y="828265"/>
                  </a:lnTo>
                  <a:lnTo>
                    <a:pt x="41995" y="871652"/>
                  </a:lnTo>
                  <a:lnTo>
                    <a:pt x="59728" y="913585"/>
                  </a:lnTo>
                  <a:lnTo>
                    <a:pt x="80282" y="953939"/>
                  </a:lnTo>
                  <a:lnTo>
                    <a:pt x="103533" y="992590"/>
                  </a:lnTo>
                  <a:lnTo>
                    <a:pt x="129356" y="1029414"/>
                  </a:lnTo>
                  <a:lnTo>
                    <a:pt x="157628" y="1064287"/>
                  </a:lnTo>
                  <a:lnTo>
                    <a:pt x="188225" y="1097084"/>
                  </a:lnTo>
                  <a:lnTo>
                    <a:pt x="221021" y="1127681"/>
                  </a:lnTo>
                  <a:lnTo>
                    <a:pt x="255893" y="1155954"/>
                  </a:lnTo>
                  <a:lnTo>
                    <a:pt x="292716" y="1181779"/>
                  </a:lnTo>
                  <a:lnTo>
                    <a:pt x="331367" y="1205030"/>
                  </a:lnTo>
                  <a:lnTo>
                    <a:pt x="371720" y="1225585"/>
                  </a:lnTo>
                  <a:lnTo>
                    <a:pt x="413652" y="1243318"/>
                  </a:lnTo>
                  <a:lnTo>
                    <a:pt x="457039" y="1258106"/>
                  </a:lnTo>
                  <a:lnTo>
                    <a:pt x="501756" y="1269824"/>
                  </a:lnTo>
                  <a:lnTo>
                    <a:pt x="547679" y="1278348"/>
                  </a:lnTo>
                  <a:lnTo>
                    <a:pt x="594683" y="1283553"/>
                  </a:lnTo>
                  <a:lnTo>
                    <a:pt x="642645" y="1285316"/>
                  </a:lnTo>
                  <a:lnTo>
                    <a:pt x="690607" y="1283553"/>
                  </a:lnTo>
                  <a:lnTo>
                    <a:pt x="737611" y="1278348"/>
                  </a:lnTo>
                  <a:lnTo>
                    <a:pt x="783535" y="1269824"/>
                  </a:lnTo>
                  <a:lnTo>
                    <a:pt x="828252" y="1258106"/>
                  </a:lnTo>
                  <a:lnTo>
                    <a:pt x="871639" y="1243318"/>
                  </a:lnTo>
                  <a:lnTo>
                    <a:pt x="913572" y="1225585"/>
                  </a:lnTo>
                  <a:lnTo>
                    <a:pt x="953926" y="1205030"/>
                  </a:lnTo>
                  <a:lnTo>
                    <a:pt x="992577" y="1181779"/>
                  </a:lnTo>
                  <a:lnTo>
                    <a:pt x="1029402" y="1155954"/>
                  </a:lnTo>
                  <a:lnTo>
                    <a:pt x="1064274" y="1127681"/>
                  </a:lnTo>
                  <a:lnTo>
                    <a:pt x="1097072" y="1097084"/>
                  </a:lnTo>
                  <a:lnTo>
                    <a:pt x="1127669" y="1064287"/>
                  </a:lnTo>
                  <a:lnTo>
                    <a:pt x="1155942" y="1029414"/>
                  </a:lnTo>
                  <a:lnTo>
                    <a:pt x="1181766" y="992590"/>
                  </a:lnTo>
                  <a:lnTo>
                    <a:pt x="1205018" y="953939"/>
                  </a:lnTo>
                  <a:lnTo>
                    <a:pt x="1225572" y="913585"/>
                  </a:lnTo>
                  <a:lnTo>
                    <a:pt x="1243305" y="871652"/>
                  </a:lnTo>
                  <a:lnTo>
                    <a:pt x="1258093" y="828265"/>
                  </a:lnTo>
                  <a:lnTo>
                    <a:pt x="1269811" y="783547"/>
                  </a:lnTo>
                  <a:lnTo>
                    <a:pt x="1278335" y="737624"/>
                  </a:lnTo>
                  <a:lnTo>
                    <a:pt x="1283540" y="690620"/>
                  </a:lnTo>
                  <a:lnTo>
                    <a:pt x="1285303" y="642658"/>
                  </a:lnTo>
                  <a:lnTo>
                    <a:pt x="1283540" y="594696"/>
                  </a:lnTo>
                  <a:lnTo>
                    <a:pt x="1278335" y="547691"/>
                  </a:lnTo>
                  <a:lnTo>
                    <a:pt x="1269811" y="501768"/>
                  </a:lnTo>
                  <a:lnTo>
                    <a:pt x="1258093" y="457051"/>
                  </a:lnTo>
                  <a:lnTo>
                    <a:pt x="1243305" y="413663"/>
                  </a:lnTo>
                  <a:lnTo>
                    <a:pt x="1225572" y="371731"/>
                  </a:lnTo>
                  <a:lnTo>
                    <a:pt x="1205018" y="331376"/>
                  </a:lnTo>
                  <a:lnTo>
                    <a:pt x="1181766" y="292725"/>
                  </a:lnTo>
                  <a:lnTo>
                    <a:pt x="1155942" y="255901"/>
                  </a:lnTo>
                  <a:lnTo>
                    <a:pt x="1127669" y="221028"/>
                  </a:lnTo>
                  <a:lnTo>
                    <a:pt x="1097072" y="188231"/>
                  </a:lnTo>
                  <a:lnTo>
                    <a:pt x="1064274" y="157634"/>
                  </a:lnTo>
                  <a:lnTo>
                    <a:pt x="1029402" y="129361"/>
                  </a:lnTo>
                  <a:lnTo>
                    <a:pt x="992577" y="103537"/>
                  </a:lnTo>
                  <a:lnTo>
                    <a:pt x="953926" y="80285"/>
                  </a:lnTo>
                  <a:lnTo>
                    <a:pt x="913572" y="59730"/>
                  </a:lnTo>
                  <a:lnTo>
                    <a:pt x="871639" y="41997"/>
                  </a:lnTo>
                  <a:lnTo>
                    <a:pt x="828252" y="27209"/>
                  </a:lnTo>
                  <a:lnTo>
                    <a:pt x="783535" y="15491"/>
                  </a:lnTo>
                  <a:lnTo>
                    <a:pt x="737611" y="6968"/>
                  </a:lnTo>
                  <a:lnTo>
                    <a:pt x="690607" y="1762"/>
                  </a:lnTo>
                  <a:lnTo>
                    <a:pt x="642645" y="0"/>
                  </a:lnTo>
                  <a:close/>
                </a:path>
              </a:pathLst>
            </a:custGeom>
            <a:solidFill>
              <a:srgbClr val="FFFFFF"/>
            </a:solidFill>
          </p:spPr>
          <p:txBody>
            <a:bodyPr wrap="square" lIns="0" tIns="0" rIns="0" bIns="0" rtlCol="0"/>
            <a:lstStyle/>
            <a:p>
              <a:endParaRPr sz="1600">
                <a:latin typeface="Grammarsaurus" pitchFamily="2" charset="0"/>
              </a:endParaRPr>
            </a:p>
          </p:txBody>
        </p:sp>
        <p:sp>
          <p:nvSpPr>
            <p:cNvPr id="33" name="object 33"/>
            <p:cNvSpPr/>
            <p:nvPr/>
          </p:nvSpPr>
          <p:spPr>
            <a:xfrm>
              <a:off x="6009051" y="3874029"/>
              <a:ext cx="424180" cy="419734"/>
            </a:xfrm>
            <a:custGeom>
              <a:avLst/>
              <a:gdLst/>
              <a:ahLst/>
              <a:cxnLst/>
              <a:rect l="l" t="t" r="r" b="b"/>
              <a:pathLst>
                <a:path w="424179" h="419735">
                  <a:moveTo>
                    <a:pt x="44394" y="0"/>
                  </a:moveTo>
                  <a:lnTo>
                    <a:pt x="22371" y="7111"/>
                  </a:lnTo>
                  <a:lnTo>
                    <a:pt x="6252" y="23720"/>
                  </a:lnTo>
                  <a:lnTo>
                    <a:pt x="0" y="47368"/>
                  </a:lnTo>
                  <a:lnTo>
                    <a:pt x="0" y="372107"/>
                  </a:lnTo>
                  <a:lnTo>
                    <a:pt x="6252" y="395755"/>
                  </a:lnTo>
                  <a:lnTo>
                    <a:pt x="22371" y="412364"/>
                  </a:lnTo>
                  <a:lnTo>
                    <a:pt x="44394" y="419475"/>
                  </a:lnTo>
                  <a:lnTo>
                    <a:pt x="68364" y="414627"/>
                  </a:lnTo>
                  <a:lnTo>
                    <a:pt x="397700" y="252257"/>
                  </a:lnTo>
                  <a:lnTo>
                    <a:pt x="417531" y="234080"/>
                  </a:lnTo>
                  <a:lnTo>
                    <a:pt x="424141" y="209737"/>
                  </a:lnTo>
                  <a:lnTo>
                    <a:pt x="417531" y="185395"/>
                  </a:lnTo>
                  <a:lnTo>
                    <a:pt x="397700" y="167218"/>
                  </a:lnTo>
                  <a:lnTo>
                    <a:pt x="68364" y="4848"/>
                  </a:lnTo>
                  <a:lnTo>
                    <a:pt x="44394" y="0"/>
                  </a:lnTo>
                  <a:close/>
                </a:path>
              </a:pathLst>
            </a:custGeom>
            <a:solidFill>
              <a:srgbClr val="393A56"/>
            </a:solidFill>
          </p:spPr>
          <p:txBody>
            <a:bodyPr wrap="square" lIns="0" tIns="0" rIns="0" bIns="0" rtlCol="0"/>
            <a:lstStyle/>
            <a:p>
              <a:endParaRPr sz="1600">
                <a:latin typeface="Grammarsaurus" pitchFamily="2" charset="0"/>
              </a:endParaRPr>
            </a:p>
          </p:txBody>
        </p:sp>
        <p:sp>
          <p:nvSpPr>
            <p:cNvPr id="34" name="object 34"/>
            <p:cNvSpPr/>
            <p:nvPr/>
          </p:nvSpPr>
          <p:spPr>
            <a:xfrm>
              <a:off x="6009051" y="3874029"/>
              <a:ext cx="424180" cy="419734"/>
            </a:xfrm>
            <a:custGeom>
              <a:avLst/>
              <a:gdLst/>
              <a:ahLst/>
              <a:cxnLst/>
              <a:rect l="l" t="t" r="r" b="b"/>
              <a:pathLst>
                <a:path w="424179" h="419735">
                  <a:moveTo>
                    <a:pt x="397700" y="167218"/>
                  </a:moveTo>
                  <a:lnTo>
                    <a:pt x="68364" y="4848"/>
                  </a:lnTo>
                  <a:lnTo>
                    <a:pt x="44394" y="0"/>
                  </a:lnTo>
                  <a:lnTo>
                    <a:pt x="22371" y="7111"/>
                  </a:lnTo>
                  <a:lnTo>
                    <a:pt x="6252" y="23720"/>
                  </a:lnTo>
                  <a:lnTo>
                    <a:pt x="0" y="47368"/>
                  </a:lnTo>
                  <a:lnTo>
                    <a:pt x="0" y="372107"/>
                  </a:lnTo>
                  <a:lnTo>
                    <a:pt x="6252" y="395755"/>
                  </a:lnTo>
                  <a:lnTo>
                    <a:pt x="22371" y="412364"/>
                  </a:lnTo>
                  <a:lnTo>
                    <a:pt x="44394" y="419475"/>
                  </a:lnTo>
                  <a:lnTo>
                    <a:pt x="68364" y="414627"/>
                  </a:lnTo>
                  <a:lnTo>
                    <a:pt x="397700" y="252257"/>
                  </a:lnTo>
                  <a:lnTo>
                    <a:pt x="417531" y="234080"/>
                  </a:lnTo>
                  <a:lnTo>
                    <a:pt x="424141" y="209737"/>
                  </a:lnTo>
                  <a:lnTo>
                    <a:pt x="417531" y="185395"/>
                  </a:lnTo>
                  <a:lnTo>
                    <a:pt x="397700" y="167218"/>
                  </a:lnTo>
                  <a:close/>
                </a:path>
              </a:pathLst>
            </a:custGeom>
            <a:ln w="12699">
              <a:solidFill>
                <a:srgbClr val="221F1E"/>
              </a:solidFill>
            </a:ln>
          </p:spPr>
          <p:txBody>
            <a:bodyPr wrap="square" lIns="0" tIns="0" rIns="0" bIns="0" rtlCol="0"/>
            <a:lstStyle/>
            <a:p>
              <a:endParaRPr sz="1600">
                <a:latin typeface="Grammarsaurus" pitchFamily="2" charset="0"/>
              </a:endParaRPr>
            </a:p>
          </p:txBody>
        </p:sp>
        <p:pic>
          <p:nvPicPr>
            <p:cNvPr id="35" name="object 35"/>
            <p:cNvPicPr/>
            <p:nvPr/>
          </p:nvPicPr>
          <p:blipFill>
            <a:blip r:embed="rId8" cstate="print"/>
            <a:stretch>
              <a:fillRect/>
            </a:stretch>
          </p:blipFill>
          <p:spPr>
            <a:xfrm>
              <a:off x="82816" y="2415476"/>
              <a:ext cx="2626004" cy="4119613"/>
            </a:xfrm>
            <a:prstGeom prst="rect">
              <a:avLst/>
            </a:prstGeom>
          </p:spPr>
        </p:pic>
        <p:pic>
          <p:nvPicPr>
            <p:cNvPr id="36" name="object 36"/>
            <p:cNvPicPr/>
            <p:nvPr/>
          </p:nvPicPr>
          <p:blipFill>
            <a:blip r:embed="rId9" cstate="print"/>
            <a:stretch>
              <a:fillRect/>
            </a:stretch>
          </p:blipFill>
          <p:spPr>
            <a:xfrm>
              <a:off x="851573" y="3879938"/>
              <a:ext cx="241350" cy="251498"/>
            </a:xfrm>
            <a:prstGeom prst="rect">
              <a:avLst/>
            </a:prstGeom>
          </p:spPr>
        </p:pic>
      </p:grpSp>
      <p:sp>
        <p:nvSpPr>
          <p:cNvPr id="38" name="object 122">
            <a:extLst>
              <a:ext uri="{FF2B5EF4-FFF2-40B4-BE49-F238E27FC236}">
                <a16:creationId xmlns:a16="http://schemas.microsoft.com/office/drawing/2014/main" id="{E01EDAAC-7CCD-9DB6-2613-B8313A41D32E}"/>
              </a:ext>
            </a:extLst>
          </p:cNvPr>
          <p:cNvSpPr txBox="1"/>
          <p:nvPr/>
        </p:nvSpPr>
        <p:spPr>
          <a:xfrm>
            <a:off x="5562600" y="6458709"/>
            <a:ext cx="1777120" cy="269396"/>
          </a:xfrm>
          <a:prstGeom prst="rect">
            <a:avLst/>
          </a:prstGeom>
        </p:spPr>
        <p:txBody>
          <a:bodyPr vert="horz" wrap="square" lIns="0" tIns="2540" rIns="0" bIns="0" rtlCol="0">
            <a:spAutoFit/>
          </a:bodyPr>
          <a:lstStyle/>
          <a:p>
            <a:pPr marL="12700">
              <a:lnSpc>
                <a:spcPct val="100000"/>
              </a:lnSpc>
              <a:spcBef>
                <a:spcPts val="20"/>
              </a:spcBef>
            </a:pPr>
            <a:r>
              <a:rPr sz="800" dirty="0">
                <a:solidFill>
                  <a:srgbClr val="1B283D"/>
                </a:solidFill>
                <a:latin typeface="Grammarsaurus" pitchFamily="2" charset="0"/>
                <a:cs typeface="Arial MT"/>
              </a:rPr>
              <a:t>www.grammarsaurus.co.uk</a:t>
            </a:r>
            <a:endParaRPr sz="800" dirty="0">
              <a:latin typeface="Grammarsaurus" pitchFamily="2" charset="0"/>
              <a:cs typeface="Arial MT"/>
            </a:endParaRPr>
          </a:p>
        </p:txBody>
      </p:sp>
      <p:sp>
        <p:nvSpPr>
          <p:cNvPr id="42" name="object 19">
            <a:extLst>
              <a:ext uri="{FF2B5EF4-FFF2-40B4-BE49-F238E27FC236}">
                <a16:creationId xmlns:a16="http://schemas.microsoft.com/office/drawing/2014/main" id="{5D81CD76-94EF-8A5B-57CF-639427C89666}"/>
              </a:ext>
            </a:extLst>
          </p:cNvPr>
          <p:cNvSpPr txBox="1"/>
          <p:nvPr/>
        </p:nvSpPr>
        <p:spPr>
          <a:xfrm>
            <a:off x="1511653" y="1165641"/>
            <a:ext cx="9418975" cy="1168653"/>
          </a:xfrm>
          <a:prstGeom prst="rect">
            <a:avLst/>
          </a:prstGeom>
        </p:spPr>
        <p:txBody>
          <a:bodyPr vert="horz" wrap="square" lIns="0" tIns="12700" rIns="0" bIns="0" rtlCol="0">
            <a:spAutoFit/>
          </a:bodyPr>
          <a:lstStyle/>
          <a:p>
            <a:pPr marL="12700" marR="5080" indent="33655" algn="just">
              <a:lnSpc>
                <a:spcPct val="111100"/>
              </a:lnSpc>
              <a:spcBef>
                <a:spcPts val="100"/>
              </a:spcBef>
            </a:pPr>
            <a:r>
              <a:rPr sz="1600" b="1" dirty="0">
                <a:solidFill>
                  <a:srgbClr val="202F49"/>
                </a:solidFill>
                <a:latin typeface="Grammarsaurus" pitchFamily="2" charset="0"/>
                <a:cs typeface="Arial"/>
              </a:rPr>
              <a:t>Hi, I’m Freya. Springer wants our help finding out whether jumping with a partner makes you fall </a:t>
            </a:r>
            <a:br>
              <a:rPr lang="en-GB" sz="1600" b="1" dirty="0">
                <a:solidFill>
                  <a:srgbClr val="202F49"/>
                </a:solidFill>
                <a:latin typeface="Grammarsaurus" pitchFamily="2" charset="0"/>
                <a:cs typeface="Arial"/>
              </a:rPr>
            </a:br>
            <a:r>
              <a:rPr sz="1600" b="1" dirty="0">
                <a:solidFill>
                  <a:srgbClr val="202F49"/>
                </a:solidFill>
                <a:latin typeface="Grammarsaurus" pitchFamily="2" charset="0"/>
                <a:cs typeface="Arial"/>
              </a:rPr>
              <a:t>faster. Let’s work together to investigate what happens when there’s more weight during a </a:t>
            </a:r>
            <a:br>
              <a:rPr lang="en-GB" sz="1600" b="1" dirty="0">
                <a:solidFill>
                  <a:srgbClr val="202F49"/>
                </a:solidFill>
                <a:latin typeface="Grammarsaurus" pitchFamily="2" charset="0"/>
                <a:cs typeface="Arial"/>
              </a:rPr>
            </a:br>
            <a:r>
              <a:rPr sz="1600" b="1" dirty="0">
                <a:solidFill>
                  <a:srgbClr val="202F49"/>
                </a:solidFill>
                <a:latin typeface="Grammarsaurus" pitchFamily="2" charset="0"/>
                <a:cs typeface="Arial"/>
              </a:rPr>
              <a:t>skydive. We can use our science skills to test, measure and explain the results.</a:t>
            </a:r>
            <a:endParaRPr sz="1600" dirty="0">
              <a:latin typeface="Grammarsaurus" pitchFamily="2" charset="0"/>
              <a:cs typeface="Arial"/>
            </a:endParaRPr>
          </a:p>
          <a:p>
            <a:pPr marL="59055" algn="just">
              <a:lnSpc>
                <a:spcPct val="100000"/>
              </a:lnSpc>
              <a:spcBef>
                <a:spcPts val="680"/>
              </a:spcBef>
            </a:pPr>
            <a:r>
              <a:rPr sz="1600" b="1" dirty="0">
                <a:solidFill>
                  <a:srgbClr val="202F49"/>
                </a:solidFill>
                <a:latin typeface="Grammarsaurus" pitchFamily="2" charset="0"/>
                <a:cs typeface="Arial"/>
              </a:rPr>
              <a:t>Let’s watch this video featuring some children discussing testing how quickly objects fall.</a:t>
            </a:r>
            <a:endParaRPr sz="1600" dirty="0">
              <a:latin typeface="Grammarsaurus" pitchFamily="2" charset="0"/>
              <a:cs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0" y="0"/>
            <a:ext cx="12192635" cy="6858000"/>
            <a:chOff x="0" y="0"/>
            <a:chExt cx="12192635" cy="6858000"/>
          </a:xfrm>
        </p:grpSpPr>
        <p:pic>
          <p:nvPicPr>
            <p:cNvPr id="3" name="object 3"/>
            <p:cNvPicPr/>
            <p:nvPr/>
          </p:nvPicPr>
          <p:blipFill>
            <a:blip r:embed="rId2" cstate="print"/>
            <a:stretch>
              <a:fillRect/>
            </a:stretch>
          </p:blipFill>
          <p:spPr>
            <a:xfrm>
              <a:off x="0" y="0"/>
              <a:ext cx="12192000" cy="6858000"/>
            </a:xfrm>
            <a:prstGeom prst="rect">
              <a:avLst/>
            </a:prstGeom>
          </p:spPr>
        </p:pic>
        <p:sp>
          <p:nvSpPr>
            <p:cNvPr id="4" name="object 4"/>
            <p:cNvSpPr/>
            <p:nvPr/>
          </p:nvSpPr>
          <p:spPr>
            <a:xfrm>
              <a:off x="252921" y="316146"/>
              <a:ext cx="11686540" cy="6226175"/>
            </a:xfrm>
            <a:custGeom>
              <a:avLst/>
              <a:gdLst/>
              <a:ahLst/>
              <a:cxnLst/>
              <a:rect l="l" t="t" r="r" b="b"/>
              <a:pathLst>
                <a:path w="11686540" h="6226175">
                  <a:moveTo>
                    <a:pt x="11584559" y="0"/>
                  </a:moveTo>
                  <a:lnTo>
                    <a:pt x="101600" y="0"/>
                  </a:lnTo>
                  <a:lnTo>
                    <a:pt x="62150" y="8016"/>
                  </a:lnTo>
                  <a:lnTo>
                    <a:pt x="29845" y="29845"/>
                  </a:lnTo>
                  <a:lnTo>
                    <a:pt x="8016" y="62150"/>
                  </a:lnTo>
                  <a:lnTo>
                    <a:pt x="0" y="101600"/>
                  </a:lnTo>
                  <a:lnTo>
                    <a:pt x="0" y="6124105"/>
                  </a:lnTo>
                  <a:lnTo>
                    <a:pt x="8016" y="6163554"/>
                  </a:lnTo>
                  <a:lnTo>
                    <a:pt x="29844" y="6195860"/>
                  </a:lnTo>
                  <a:lnTo>
                    <a:pt x="62150" y="6217688"/>
                  </a:lnTo>
                  <a:lnTo>
                    <a:pt x="101600" y="6225705"/>
                  </a:lnTo>
                  <a:lnTo>
                    <a:pt x="11584559" y="6225705"/>
                  </a:lnTo>
                  <a:lnTo>
                    <a:pt x="11624008" y="6217688"/>
                  </a:lnTo>
                  <a:lnTo>
                    <a:pt x="11656314" y="6195860"/>
                  </a:lnTo>
                  <a:lnTo>
                    <a:pt x="11678142" y="6163554"/>
                  </a:lnTo>
                  <a:lnTo>
                    <a:pt x="11686159" y="6124105"/>
                  </a:lnTo>
                  <a:lnTo>
                    <a:pt x="11686159" y="101600"/>
                  </a:lnTo>
                  <a:lnTo>
                    <a:pt x="11678142" y="62150"/>
                  </a:lnTo>
                  <a:lnTo>
                    <a:pt x="11656314" y="29845"/>
                  </a:lnTo>
                  <a:lnTo>
                    <a:pt x="11624008" y="8016"/>
                  </a:lnTo>
                  <a:lnTo>
                    <a:pt x="11584559" y="0"/>
                  </a:lnTo>
                  <a:close/>
                </a:path>
              </a:pathLst>
            </a:custGeom>
            <a:solidFill>
              <a:srgbClr val="FFFFFF"/>
            </a:solidFill>
          </p:spPr>
          <p:txBody>
            <a:bodyPr wrap="square" lIns="0" tIns="0" rIns="0" bIns="0" rtlCol="0"/>
            <a:lstStyle/>
            <a:p>
              <a:endParaRPr sz="1600">
                <a:latin typeface="Grammarsaurus" pitchFamily="2" charset="0"/>
              </a:endParaRPr>
            </a:p>
          </p:txBody>
        </p:sp>
        <p:sp>
          <p:nvSpPr>
            <p:cNvPr id="5" name="object 5"/>
            <p:cNvSpPr/>
            <p:nvPr/>
          </p:nvSpPr>
          <p:spPr>
            <a:xfrm>
              <a:off x="252921" y="316146"/>
              <a:ext cx="11686540" cy="6226175"/>
            </a:xfrm>
            <a:custGeom>
              <a:avLst/>
              <a:gdLst/>
              <a:ahLst/>
              <a:cxnLst/>
              <a:rect l="l" t="t" r="r" b="b"/>
              <a:pathLst>
                <a:path w="11686540" h="6226175">
                  <a:moveTo>
                    <a:pt x="11584559" y="6225705"/>
                  </a:moveTo>
                  <a:lnTo>
                    <a:pt x="101600" y="6225705"/>
                  </a:lnTo>
                  <a:lnTo>
                    <a:pt x="62150" y="6217688"/>
                  </a:lnTo>
                  <a:lnTo>
                    <a:pt x="29844" y="6195860"/>
                  </a:lnTo>
                  <a:lnTo>
                    <a:pt x="8016" y="6163554"/>
                  </a:lnTo>
                  <a:lnTo>
                    <a:pt x="0" y="6124105"/>
                  </a:lnTo>
                  <a:lnTo>
                    <a:pt x="0" y="101600"/>
                  </a:lnTo>
                  <a:lnTo>
                    <a:pt x="8016" y="62150"/>
                  </a:lnTo>
                  <a:lnTo>
                    <a:pt x="29845" y="29845"/>
                  </a:lnTo>
                  <a:lnTo>
                    <a:pt x="62150" y="8016"/>
                  </a:lnTo>
                  <a:lnTo>
                    <a:pt x="101600" y="0"/>
                  </a:lnTo>
                  <a:lnTo>
                    <a:pt x="11584559" y="0"/>
                  </a:lnTo>
                  <a:lnTo>
                    <a:pt x="11624008" y="8016"/>
                  </a:lnTo>
                  <a:lnTo>
                    <a:pt x="11656314" y="29845"/>
                  </a:lnTo>
                  <a:lnTo>
                    <a:pt x="11678142" y="62150"/>
                  </a:lnTo>
                  <a:lnTo>
                    <a:pt x="11686159" y="101600"/>
                  </a:lnTo>
                  <a:lnTo>
                    <a:pt x="11686159" y="6124105"/>
                  </a:lnTo>
                  <a:lnTo>
                    <a:pt x="11678142" y="6163554"/>
                  </a:lnTo>
                  <a:lnTo>
                    <a:pt x="11656314" y="6195860"/>
                  </a:lnTo>
                  <a:lnTo>
                    <a:pt x="11624008" y="6217688"/>
                  </a:lnTo>
                  <a:lnTo>
                    <a:pt x="11584559" y="6225705"/>
                  </a:lnTo>
                  <a:close/>
                </a:path>
              </a:pathLst>
            </a:custGeom>
            <a:ln w="12700">
              <a:solidFill>
                <a:srgbClr val="09172F"/>
              </a:solidFill>
            </a:ln>
          </p:spPr>
          <p:txBody>
            <a:bodyPr wrap="square" lIns="0" tIns="0" rIns="0" bIns="0" rtlCol="0"/>
            <a:lstStyle/>
            <a:p>
              <a:endParaRPr sz="1600">
                <a:latin typeface="Grammarsaurus" pitchFamily="2" charset="0"/>
              </a:endParaRPr>
            </a:p>
          </p:txBody>
        </p:sp>
        <p:sp>
          <p:nvSpPr>
            <p:cNvPr id="6" name="object 6"/>
            <p:cNvSpPr/>
            <p:nvPr/>
          </p:nvSpPr>
          <p:spPr>
            <a:xfrm>
              <a:off x="5232125" y="6415116"/>
              <a:ext cx="1793239" cy="240029"/>
            </a:xfrm>
            <a:custGeom>
              <a:avLst/>
              <a:gdLst/>
              <a:ahLst/>
              <a:cxnLst/>
              <a:rect l="l" t="t" r="r" b="b"/>
              <a:pathLst>
                <a:path w="1793240" h="240029">
                  <a:moveTo>
                    <a:pt x="1673161" y="0"/>
                  </a:moveTo>
                  <a:lnTo>
                    <a:pt x="119976" y="0"/>
                  </a:lnTo>
                  <a:lnTo>
                    <a:pt x="73391" y="9466"/>
                  </a:lnTo>
                  <a:lnTo>
                    <a:pt x="35242" y="35242"/>
                  </a:lnTo>
                  <a:lnTo>
                    <a:pt x="9466" y="73391"/>
                  </a:lnTo>
                  <a:lnTo>
                    <a:pt x="0" y="119976"/>
                  </a:lnTo>
                  <a:lnTo>
                    <a:pt x="9466" y="166562"/>
                  </a:lnTo>
                  <a:lnTo>
                    <a:pt x="35242" y="204711"/>
                  </a:lnTo>
                  <a:lnTo>
                    <a:pt x="73391" y="230487"/>
                  </a:lnTo>
                  <a:lnTo>
                    <a:pt x="119976" y="239953"/>
                  </a:lnTo>
                  <a:lnTo>
                    <a:pt x="1673161" y="239953"/>
                  </a:lnTo>
                  <a:lnTo>
                    <a:pt x="1719747" y="230487"/>
                  </a:lnTo>
                  <a:lnTo>
                    <a:pt x="1757895" y="204711"/>
                  </a:lnTo>
                  <a:lnTo>
                    <a:pt x="1783671" y="166562"/>
                  </a:lnTo>
                  <a:lnTo>
                    <a:pt x="1793138" y="119976"/>
                  </a:lnTo>
                  <a:lnTo>
                    <a:pt x="1783671" y="73391"/>
                  </a:lnTo>
                  <a:lnTo>
                    <a:pt x="1757895" y="35242"/>
                  </a:lnTo>
                  <a:lnTo>
                    <a:pt x="1719747" y="9466"/>
                  </a:lnTo>
                  <a:lnTo>
                    <a:pt x="1673161" y="0"/>
                  </a:lnTo>
                  <a:close/>
                </a:path>
              </a:pathLst>
            </a:custGeom>
            <a:solidFill>
              <a:srgbClr val="B1E2F9"/>
            </a:solidFill>
          </p:spPr>
          <p:txBody>
            <a:bodyPr wrap="square" lIns="0" tIns="0" rIns="0" bIns="0" rtlCol="0"/>
            <a:lstStyle/>
            <a:p>
              <a:endParaRPr sz="1600">
                <a:latin typeface="Grammarsaurus" pitchFamily="2" charset="0"/>
              </a:endParaRPr>
            </a:p>
          </p:txBody>
        </p:sp>
        <p:sp>
          <p:nvSpPr>
            <p:cNvPr id="7" name="object 7"/>
            <p:cNvSpPr/>
            <p:nvPr/>
          </p:nvSpPr>
          <p:spPr>
            <a:xfrm>
              <a:off x="5232125" y="6415116"/>
              <a:ext cx="1793239" cy="240029"/>
            </a:xfrm>
            <a:custGeom>
              <a:avLst/>
              <a:gdLst/>
              <a:ahLst/>
              <a:cxnLst/>
              <a:rect l="l" t="t" r="r" b="b"/>
              <a:pathLst>
                <a:path w="1793240" h="240029">
                  <a:moveTo>
                    <a:pt x="1673161" y="239953"/>
                  </a:moveTo>
                  <a:lnTo>
                    <a:pt x="119976" y="239953"/>
                  </a:lnTo>
                  <a:lnTo>
                    <a:pt x="73391" y="230487"/>
                  </a:lnTo>
                  <a:lnTo>
                    <a:pt x="35242" y="204711"/>
                  </a:lnTo>
                  <a:lnTo>
                    <a:pt x="9466" y="166562"/>
                  </a:lnTo>
                  <a:lnTo>
                    <a:pt x="0" y="119976"/>
                  </a:lnTo>
                  <a:lnTo>
                    <a:pt x="9466" y="73391"/>
                  </a:lnTo>
                  <a:lnTo>
                    <a:pt x="35242" y="35242"/>
                  </a:lnTo>
                  <a:lnTo>
                    <a:pt x="73391" y="9466"/>
                  </a:lnTo>
                  <a:lnTo>
                    <a:pt x="119976" y="0"/>
                  </a:lnTo>
                  <a:lnTo>
                    <a:pt x="1673161" y="0"/>
                  </a:lnTo>
                  <a:lnTo>
                    <a:pt x="1719747" y="9466"/>
                  </a:lnTo>
                  <a:lnTo>
                    <a:pt x="1757895" y="35242"/>
                  </a:lnTo>
                  <a:lnTo>
                    <a:pt x="1783671" y="73391"/>
                  </a:lnTo>
                  <a:lnTo>
                    <a:pt x="1793138" y="119976"/>
                  </a:lnTo>
                  <a:lnTo>
                    <a:pt x="1783671" y="166562"/>
                  </a:lnTo>
                  <a:lnTo>
                    <a:pt x="1757895" y="204711"/>
                  </a:lnTo>
                  <a:lnTo>
                    <a:pt x="1719747" y="230487"/>
                  </a:lnTo>
                  <a:lnTo>
                    <a:pt x="1673161" y="239953"/>
                  </a:lnTo>
                  <a:close/>
                </a:path>
              </a:pathLst>
            </a:custGeom>
            <a:ln w="12700">
              <a:solidFill>
                <a:srgbClr val="09172F"/>
              </a:solidFill>
            </a:ln>
          </p:spPr>
          <p:txBody>
            <a:bodyPr wrap="square" lIns="0" tIns="0" rIns="0" bIns="0" rtlCol="0"/>
            <a:lstStyle/>
            <a:p>
              <a:endParaRPr sz="1600">
                <a:latin typeface="Grammarsaurus" pitchFamily="2" charset="0"/>
              </a:endParaRPr>
            </a:p>
          </p:txBody>
        </p:sp>
        <p:pic>
          <p:nvPicPr>
            <p:cNvPr id="8" name="object 8"/>
            <p:cNvPicPr/>
            <p:nvPr/>
          </p:nvPicPr>
          <p:blipFill>
            <a:blip r:embed="rId3" cstate="print"/>
            <a:stretch>
              <a:fillRect/>
            </a:stretch>
          </p:blipFill>
          <p:spPr>
            <a:xfrm>
              <a:off x="5300192" y="6427182"/>
              <a:ext cx="216496" cy="216504"/>
            </a:xfrm>
            <a:prstGeom prst="rect">
              <a:avLst/>
            </a:prstGeom>
          </p:spPr>
        </p:pic>
        <p:sp>
          <p:nvSpPr>
            <p:cNvPr id="9" name="object 9"/>
            <p:cNvSpPr/>
            <p:nvPr/>
          </p:nvSpPr>
          <p:spPr>
            <a:xfrm>
              <a:off x="11640437" y="0"/>
              <a:ext cx="551815" cy="660400"/>
            </a:xfrm>
            <a:custGeom>
              <a:avLst/>
              <a:gdLst/>
              <a:ahLst/>
              <a:cxnLst/>
              <a:rect l="l" t="t" r="r" b="b"/>
              <a:pathLst>
                <a:path w="551815" h="660400">
                  <a:moveTo>
                    <a:pt x="551562" y="0"/>
                  </a:moveTo>
                  <a:lnTo>
                    <a:pt x="2706" y="0"/>
                  </a:lnTo>
                  <a:lnTo>
                    <a:pt x="1543" y="14004"/>
                  </a:lnTo>
                  <a:lnTo>
                    <a:pt x="682" y="28251"/>
                  </a:lnTo>
                  <a:lnTo>
                    <a:pt x="169" y="42250"/>
                  </a:lnTo>
                  <a:lnTo>
                    <a:pt x="0" y="56102"/>
                  </a:lnTo>
                  <a:lnTo>
                    <a:pt x="1944" y="104959"/>
                  </a:lnTo>
                  <a:lnTo>
                    <a:pt x="7686" y="152788"/>
                  </a:lnTo>
                  <a:lnTo>
                    <a:pt x="17085" y="199437"/>
                  </a:lnTo>
                  <a:lnTo>
                    <a:pt x="30002" y="244752"/>
                  </a:lnTo>
                  <a:lnTo>
                    <a:pt x="46296" y="288580"/>
                  </a:lnTo>
                  <a:lnTo>
                    <a:pt x="65829" y="330768"/>
                  </a:lnTo>
                  <a:lnTo>
                    <a:pt x="88460" y="371163"/>
                  </a:lnTo>
                  <a:lnTo>
                    <a:pt x="114051" y="409612"/>
                  </a:lnTo>
                  <a:lnTo>
                    <a:pt x="142461" y="445961"/>
                  </a:lnTo>
                  <a:lnTo>
                    <a:pt x="173551" y="480057"/>
                  </a:lnTo>
                  <a:lnTo>
                    <a:pt x="207181" y="511748"/>
                  </a:lnTo>
                  <a:lnTo>
                    <a:pt x="243211" y="540880"/>
                  </a:lnTo>
                  <a:lnTo>
                    <a:pt x="281503" y="567300"/>
                  </a:lnTo>
                  <a:lnTo>
                    <a:pt x="321916" y="590855"/>
                  </a:lnTo>
                  <a:lnTo>
                    <a:pt x="364310" y="611392"/>
                  </a:lnTo>
                  <a:lnTo>
                    <a:pt x="408547" y="628757"/>
                  </a:lnTo>
                  <a:lnTo>
                    <a:pt x="454486" y="642797"/>
                  </a:lnTo>
                  <a:lnTo>
                    <a:pt x="501988" y="653360"/>
                  </a:lnTo>
                  <a:lnTo>
                    <a:pt x="551378" y="660358"/>
                  </a:lnTo>
                  <a:lnTo>
                    <a:pt x="551562" y="660358"/>
                  </a:lnTo>
                  <a:lnTo>
                    <a:pt x="551562" y="0"/>
                  </a:lnTo>
                  <a:close/>
                </a:path>
              </a:pathLst>
            </a:custGeom>
            <a:solidFill>
              <a:srgbClr val="393A56"/>
            </a:solidFill>
          </p:spPr>
          <p:txBody>
            <a:bodyPr wrap="square" lIns="0" tIns="0" rIns="0" bIns="0" rtlCol="0"/>
            <a:lstStyle/>
            <a:p>
              <a:endParaRPr sz="1600">
                <a:latin typeface="Grammarsaurus" pitchFamily="2" charset="0"/>
              </a:endParaRPr>
            </a:p>
          </p:txBody>
        </p:sp>
        <p:sp>
          <p:nvSpPr>
            <p:cNvPr id="10" name="object 10"/>
            <p:cNvSpPr/>
            <p:nvPr/>
          </p:nvSpPr>
          <p:spPr>
            <a:xfrm>
              <a:off x="11634089" y="0"/>
              <a:ext cx="558165" cy="666750"/>
            </a:xfrm>
            <a:custGeom>
              <a:avLst/>
              <a:gdLst/>
              <a:ahLst/>
              <a:cxnLst/>
              <a:rect l="l" t="t" r="r" b="b"/>
              <a:pathLst>
                <a:path w="558165" h="666750">
                  <a:moveTo>
                    <a:pt x="15430" y="0"/>
                  </a:moveTo>
                  <a:lnTo>
                    <a:pt x="2694" y="0"/>
                  </a:lnTo>
                  <a:lnTo>
                    <a:pt x="1564" y="13538"/>
                  </a:lnTo>
                  <a:lnTo>
                    <a:pt x="692" y="27932"/>
                  </a:lnTo>
                  <a:lnTo>
                    <a:pt x="177" y="41940"/>
                  </a:lnTo>
                  <a:lnTo>
                    <a:pt x="0" y="56095"/>
                  </a:lnTo>
                  <a:lnTo>
                    <a:pt x="2018" y="104695"/>
                  </a:lnTo>
                  <a:lnTo>
                    <a:pt x="2104" y="106766"/>
                  </a:lnTo>
                  <a:lnTo>
                    <a:pt x="8358" y="156742"/>
                  </a:lnTo>
                  <a:lnTo>
                    <a:pt x="18676" y="205802"/>
                  </a:lnTo>
                  <a:lnTo>
                    <a:pt x="32972" y="253723"/>
                  </a:lnTo>
                  <a:lnTo>
                    <a:pt x="51158" y="300282"/>
                  </a:lnTo>
                  <a:lnTo>
                    <a:pt x="73148" y="345258"/>
                  </a:lnTo>
                  <a:lnTo>
                    <a:pt x="98855" y="388429"/>
                  </a:lnTo>
                  <a:lnTo>
                    <a:pt x="128192" y="429572"/>
                  </a:lnTo>
                  <a:lnTo>
                    <a:pt x="161074" y="468464"/>
                  </a:lnTo>
                  <a:lnTo>
                    <a:pt x="196796" y="504314"/>
                  </a:lnTo>
                  <a:lnTo>
                    <a:pt x="235071" y="536954"/>
                  </a:lnTo>
                  <a:lnTo>
                    <a:pt x="275686" y="566278"/>
                  </a:lnTo>
                  <a:lnTo>
                    <a:pt x="318430" y="592179"/>
                  </a:lnTo>
                  <a:lnTo>
                    <a:pt x="363088" y="614551"/>
                  </a:lnTo>
                  <a:lnTo>
                    <a:pt x="409448" y="633287"/>
                  </a:lnTo>
                  <a:lnTo>
                    <a:pt x="457298" y="648280"/>
                  </a:lnTo>
                  <a:lnTo>
                    <a:pt x="506424" y="659423"/>
                  </a:lnTo>
                  <a:lnTo>
                    <a:pt x="556615" y="666610"/>
                  </a:lnTo>
                  <a:lnTo>
                    <a:pt x="557909" y="666743"/>
                  </a:lnTo>
                  <a:lnTo>
                    <a:pt x="557909" y="653973"/>
                  </a:lnTo>
                  <a:lnTo>
                    <a:pt x="510129" y="647192"/>
                  </a:lnTo>
                  <a:lnTo>
                    <a:pt x="463618" y="636828"/>
                  </a:lnTo>
                  <a:lnTo>
                    <a:pt x="418528" y="623031"/>
                  </a:lnTo>
                  <a:lnTo>
                    <a:pt x="375009" y="605947"/>
                  </a:lnTo>
                  <a:lnTo>
                    <a:pt x="333211" y="585726"/>
                  </a:lnTo>
                  <a:lnTo>
                    <a:pt x="293283" y="562515"/>
                  </a:lnTo>
                  <a:lnTo>
                    <a:pt x="255376" y="536463"/>
                  </a:lnTo>
                  <a:lnTo>
                    <a:pt x="219640" y="507717"/>
                  </a:lnTo>
                  <a:lnTo>
                    <a:pt x="186224" y="476425"/>
                  </a:lnTo>
                  <a:lnTo>
                    <a:pt x="155279" y="442736"/>
                  </a:lnTo>
                  <a:lnTo>
                    <a:pt x="126955" y="406798"/>
                  </a:lnTo>
                  <a:lnTo>
                    <a:pt x="101401" y="368759"/>
                  </a:lnTo>
                  <a:lnTo>
                    <a:pt x="78768" y="328767"/>
                  </a:lnTo>
                  <a:lnTo>
                    <a:pt x="59205" y="286970"/>
                  </a:lnTo>
                  <a:lnTo>
                    <a:pt x="42863" y="243517"/>
                  </a:lnTo>
                  <a:lnTo>
                    <a:pt x="29891" y="198554"/>
                  </a:lnTo>
                  <a:lnTo>
                    <a:pt x="20440" y="152231"/>
                  </a:lnTo>
                  <a:lnTo>
                    <a:pt x="14660" y="104695"/>
                  </a:lnTo>
                  <a:lnTo>
                    <a:pt x="12700" y="56095"/>
                  </a:lnTo>
                  <a:lnTo>
                    <a:pt x="12880" y="42084"/>
                  </a:lnTo>
                  <a:lnTo>
                    <a:pt x="13410" y="27932"/>
                  </a:lnTo>
                  <a:lnTo>
                    <a:pt x="14269" y="13897"/>
                  </a:lnTo>
                  <a:lnTo>
                    <a:pt x="15430" y="0"/>
                  </a:lnTo>
                  <a:close/>
                </a:path>
              </a:pathLst>
            </a:custGeom>
            <a:solidFill>
              <a:srgbClr val="09172F"/>
            </a:solidFill>
          </p:spPr>
          <p:txBody>
            <a:bodyPr wrap="square" lIns="0" tIns="0" rIns="0" bIns="0" rtlCol="0"/>
            <a:lstStyle/>
            <a:p>
              <a:endParaRPr sz="1600">
                <a:latin typeface="Grammarsaurus" pitchFamily="2" charset="0"/>
              </a:endParaRPr>
            </a:p>
          </p:txBody>
        </p:sp>
        <p:sp>
          <p:nvSpPr>
            <p:cNvPr id="11" name="object 11"/>
            <p:cNvSpPr/>
            <p:nvPr/>
          </p:nvSpPr>
          <p:spPr>
            <a:xfrm>
              <a:off x="11640437" y="0"/>
              <a:ext cx="551815" cy="660400"/>
            </a:xfrm>
            <a:custGeom>
              <a:avLst/>
              <a:gdLst/>
              <a:ahLst/>
              <a:cxnLst/>
              <a:rect l="l" t="t" r="r" b="b"/>
              <a:pathLst>
                <a:path w="551815" h="660400">
                  <a:moveTo>
                    <a:pt x="551574" y="0"/>
                  </a:moveTo>
                  <a:lnTo>
                    <a:pt x="2706" y="0"/>
                  </a:lnTo>
                  <a:lnTo>
                    <a:pt x="1543" y="14004"/>
                  </a:lnTo>
                  <a:lnTo>
                    <a:pt x="682" y="28251"/>
                  </a:lnTo>
                  <a:lnTo>
                    <a:pt x="169" y="42250"/>
                  </a:lnTo>
                  <a:lnTo>
                    <a:pt x="0" y="56102"/>
                  </a:lnTo>
                  <a:lnTo>
                    <a:pt x="1944" y="104959"/>
                  </a:lnTo>
                  <a:lnTo>
                    <a:pt x="7686" y="152788"/>
                  </a:lnTo>
                  <a:lnTo>
                    <a:pt x="17085" y="199437"/>
                  </a:lnTo>
                  <a:lnTo>
                    <a:pt x="30002" y="244752"/>
                  </a:lnTo>
                  <a:lnTo>
                    <a:pt x="46296" y="288580"/>
                  </a:lnTo>
                  <a:lnTo>
                    <a:pt x="65829" y="330768"/>
                  </a:lnTo>
                  <a:lnTo>
                    <a:pt x="88460" y="371163"/>
                  </a:lnTo>
                  <a:lnTo>
                    <a:pt x="114051" y="409612"/>
                  </a:lnTo>
                  <a:lnTo>
                    <a:pt x="142461" y="445961"/>
                  </a:lnTo>
                  <a:lnTo>
                    <a:pt x="173551" y="480057"/>
                  </a:lnTo>
                  <a:lnTo>
                    <a:pt x="207181" y="511748"/>
                  </a:lnTo>
                  <a:lnTo>
                    <a:pt x="243211" y="540880"/>
                  </a:lnTo>
                  <a:lnTo>
                    <a:pt x="281503" y="567300"/>
                  </a:lnTo>
                  <a:lnTo>
                    <a:pt x="321916" y="590855"/>
                  </a:lnTo>
                  <a:lnTo>
                    <a:pt x="364310" y="611392"/>
                  </a:lnTo>
                  <a:lnTo>
                    <a:pt x="408547" y="628757"/>
                  </a:lnTo>
                  <a:lnTo>
                    <a:pt x="454486" y="642797"/>
                  </a:lnTo>
                  <a:lnTo>
                    <a:pt x="501988" y="653360"/>
                  </a:lnTo>
                  <a:lnTo>
                    <a:pt x="551387" y="660359"/>
                  </a:lnTo>
                  <a:lnTo>
                    <a:pt x="551574" y="660359"/>
                  </a:lnTo>
                  <a:lnTo>
                    <a:pt x="551574" y="0"/>
                  </a:lnTo>
                  <a:close/>
                </a:path>
              </a:pathLst>
            </a:custGeom>
            <a:solidFill>
              <a:srgbClr val="B1E2F9"/>
            </a:solidFill>
          </p:spPr>
          <p:txBody>
            <a:bodyPr wrap="square" lIns="0" tIns="0" rIns="0" bIns="0" rtlCol="0"/>
            <a:lstStyle/>
            <a:p>
              <a:endParaRPr sz="1600">
                <a:latin typeface="Grammarsaurus" pitchFamily="2" charset="0"/>
              </a:endParaRPr>
            </a:p>
          </p:txBody>
        </p:sp>
        <p:sp>
          <p:nvSpPr>
            <p:cNvPr id="12" name="object 12"/>
            <p:cNvSpPr/>
            <p:nvPr/>
          </p:nvSpPr>
          <p:spPr>
            <a:xfrm>
              <a:off x="11634089" y="2"/>
              <a:ext cx="558165" cy="666750"/>
            </a:xfrm>
            <a:custGeom>
              <a:avLst/>
              <a:gdLst/>
              <a:ahLst/>
              <a:cxnLst/>
              <a:rect l="l" t="t" r="r" b="b"/>
              <a:pathLst>
                <a:path w="558165" h="666750">
                  <a:moveTo>
                    <a:pt x="15430" y="0"/>
                  </a:moveTo>
                  <a:lnTo>
                    <a:pt x="2682" y="0"/>
                  </a:lnTo>
                  <a:lnTo>
                    <a:pt x="1559" y="13558"/>
                  </a:lnTo>
                  <a:lnTo>
                    <a:pt x="690" y="27955"/>
                  </a:lnTo>
                  <a:lnTo>
                    <a:pt x="177" y="41940"/>
                  </a:lnTo>
                  <a:lnTo>
                    <a:pt x="0" y="56095"/>
                  </a:lnTo>
                  <a:lnTo>
                    <a:pt x="2018" y="104695"/>
                  </a:lnTo>
                  <a:lnTo>
                    <a:pt x="2104" y="106766"/>
                  </a:lnTo>
                  <a:lnTo>
                    <a:pt x="8358" y="156742"/>
                  </a:lnTo>
                  <a:lnTo>
                    <a:pt x="18676" y="205802"/>
                  </a:lnTo>
                  <a:lnTo>
                    <a:pt x="32972" y="253723"/>
                  </a:lnTo>
                  <a:lnTo>
                    <a:pt x="51158" y="300282"/>
                  </a:lnTo>
                  <a:lnTo>
                    <a:pt x="73148" y="345258"/>
                  </a:lnTo>
                  <a:lnTo>
                    <a:pt x="98855" y="388429"/>
                  </a:lnTo>
                  <a:lnTo>
                    <a:pt x="128192" y="429572"/>
                  </a:lnTo>
                  <a:lnTo>
                    <a:pt x="161074" y="468464"/>
                  </a:lnTo>
                  <a:lnTo>
                    <a:pt x="196796" y="504313"/>
                  </a:lnTo>
                  <a:lnTo>
                    <a:pt x="235071" y="536952"/>
                  </a:lnTo>
                  <a:lnTo>
                    <a:pt x="275686" y="566275"/>
                  </a:lnTo>
                  <a:lnTo>
                    <a:pt x="318430" y="592174"/>
                  </a:lnTo>
                  <a:lnTo>
                    <a:pt x="363088" y="614544"/>
                  </a:lnTo>
                  <a:lnTo>
                    <a:pt x="409448" y="633277"/>
                  </a:lnTo>
                  <a:lnTo>
                    <a:pt x="457298" y="648269"/>
                  </a:lnTo>
                  <a:lnTo>
                    <a:pt x="506424" y="659411"/>
                  </a:lnTo>
                  <a:lnTo>
                    <a:pt x="556615" y="666597"/>
                  </a:lnTo>
                  <a:lnTo>
                    <a:pt x="557922" y="666731"/>
                  </a:lnTo>
                  <a:lnTo>
                    <a:pt x="557922" y="653975"/>
                  </a:lnTo>
                  <a:lnTo>
                    <a:pt x="510129" y="647192"/>
                  </a:lnTo>
                  <a:lnTo>
                    <a:pt x="463618" y="636828"/>
                  </a:lnTo>
                  <a:lnTo>
                    <a:pt x="418528" y="623031"/>
                  </a:lnTo>
                  <a:lnTo>
                    <a:pt x="375009" y="605947"/>
                  </a:lnTo>
                  <a:lnTo>
                    <a:pt x="333211" y="585726"/>
                  </a:lnTo>
                  <a:lnTo>
                    <a:pt x="293283" y="562515"/>
                  </a:lnTo>
                  <a:lnTo>
                    <a:pt x="255376" y="536463"/>
                  </a:lnTo>
                  <a:lnTo>
                    <a:pt x="219640" y="507717"/>
                  </a:lnTo>
                  <a:lnTo>
                    <a:pt x="186224" y="476425"/>
                  </a:lnTo>
                  <a:lnTo>
                    <a:pt x="155279" y="442736"/>
                  </a:lnTo>
                  <a:lnTo>
                    <a:pt x="126955" y="406798"/>
                  </a:lnTo>
                  <a:lnTo>
                    <a:pt x="101401" y="368759"/>
                  </a:lnTo>
                  <a:lnTo>
                    <a:pt x="78768" y="328767"/>
                  </a:lnTo>
                  <a:lnTo>
                    <a:pt x="59205" y="286970"/>
                  </a:lnTo>
                  <a:lnTo>
                    <a:pt x="42863" y="243517"/>
                  </a:lnTo>
                  <a:lnTo>
                    <a:pt x="29891" y="198554"/>
                  </a:lnTo>
                  <a:lnTo>
                    <a:pt x="20440" y="152231"/>
                  </a:lnTo>
                  <a:lnTo>
                    <a:pt x="14660" y="104695"/>
                  </a:lnTo>
                  <a:lnTo>
                    <a:pt x="12700" y="56095"/>
                  </a:lnTo>
                  <a:lnTo>
                    <a:pt x="12879" y="42100"/>
                  </a:lnTo>
                  <a:lnTo>
                    <a:pt x="13409" y="27955"/>
                  </a:lnTo>
                  <a:lnTo>
                    <a:pt x="14269" y="13897"/>
                  </a:lnTo>
                  <a:lnTo>
                    <a:pt x="15430" y="0"/>
                  </a:lnTo>
                  <a:close/>
                </a:path>
              </a:pathLst>
            </a:custGeom>
            <a:solidFill>
              <a:srgbClr val="000000"/>
            </a:solidFill>
          </p:spPr>
          <p:txBody>
            <a:bodyPr wrap="square" lIns="0" tIns="0" rIns="0" bIns="0" rtlCol="0"/>
            <a:lstStyle/>
            <a:p>
              <a:endParaRPr sz="1600">
                <a:latin typeface="Grammarsaurus" pitchFamily="2" charset="0"/>
              </a:endParaRPr>
            </a:p>
          </p:txBody>
        </p:sp>
      </p:grpSp>
      <p:sp>
        <p:nvSpPr>
          <p:cNvPr id="13" name="object 13"/>
          <p:cNvSpPr txBox="1"/>
          <p:nvPr/>
        </p:nvSpPr>
        <p:spPr>
          <a:xfrm>
            <a:off x="11776943" y="49590"/>
            <a:ext cx="360680" cy="320601"/>
          </a:xfrm>
          <a:prstGeom prst="rect">
            <a:avLst/>
          </a:prstGeom>
        </p:spPr>
        <p:txBody>
          <a:bodyPr vert="horz" wrap="square" lIns="0" tIns="12700" rIns="0" bIns="0" rtlCol="0">
            <a:spAutoFit/>
          </a:bodyPr>
          <a:lstStyle/>
          <a:p>
            <a:pPr marL="12700">
              <a:lnSpc>
                <a:spcPct val="100000"/>
              </a:lnSpc>
              <a:spcBef>
                <a:spcPts val="100"/>
              </a:spcBef>
            </a:pPr>
            <a:r>
              <a:rPr sz="2000" b="1" dirty="0">
                <a:solidFill>
                  <a:srgbClr val="1B283D"/>
                </a:solidFill>
                <a:latin typeface="Grammarsaurus" pitchFamily="2" charset="0"/>
                <a:cs typeface="Arial"/>
              </a:rPr>
              <a:t>13</a:t>
            </a:r>
            <a:endParaRPr sz="2000" dirty="0">
              <a:latin typeface="Grammarsaurus" pitchFamily="2" charset="0"/>
              <a:cs typeface="Arial"/>
            </a:endParaRPr>
          </a:p>
        </p:txBody>
      </p:sp>
      <p:grpSp>
        <p:nvGrpSpPr>
          <p:cNvPr id="14" name="object 14"/>
          <p:cNvGrpSpPr/>
          <p:nvPr/>
        </p:nvGrpSpPr>
        <p:grpSpPr>
          <a:xfrm>
            <a:off x="4866407" y="157906"/>
            <a:ext cx="2459355" cy="768350"/>
            <a:chOff x="4866407" y="157906"/>
            <a:chExt cx="2459355" cy="768350"/>
          </a:xfrm>
        </p:grpSpPr>
        <p:sp>
          <p:nvSpPr>
            <p:cNvPr id="15" name="object 15"/>
            <p:cNvSpPr/>
            <p:nvPr/>
          </p:nvSpPr>
          <p:spPr>
            <a:xfrm>
              <a:off x="4872757" y="164256"/>
              <a:ext cx="2446655" cy="755650"/>
            </a:xfrm>
            <a:custGeom>
              <a:avLst/>
              <a:gdLst/>
              <a:ahLst/>
              <a:cxnLst/>
              <a:rect l="l" t="t" r="r" b="b"/>
              <a:pathLst>
                <a:path w="2446654" h="755650">
                  <a:moveTo>
                    <a:pt x="2416733" y="0"/>
                  </a:moveTo>
                  <a:lnTo>
                    <a:pt x="29756" y="0"/>
                  </a:lnTo>
                  <a:lnTo>
                    <a:pt x="18184" y="3498"/>
                  </a:lnTo>
                  <a:lnTo>
                    <a:pt x="8724" y="13033"/>
                  </a:lnTo>
                  <a:lnTo>
                    <a:pt x="2341" y="27164"/>
                  </a:lnTo>
                  <a:lnTo>
                    <a:pt x="0" y="44450"/>
                  </a:lnTo>
                  <a:lnTo>
                    <a:pt x="0" y="710692"/>
                  </a:lnTo>
                  <a:lnTo>
                    <a:pt x="2341" y="727977"/>
                  </a:lnTo>
                  <a:lnTo>
                    <a:pt x="8724" y="742108"/>
                  </a:lnTo>
                  <a:lnTo>
                    <a:pt x="18184" y="751643"/>
                  </a:lnTo>
                  <a:lnTo>
                    <a:pt x="29756" y="755142"/>
                  </a:lnTo>
                  <a:lnTo>
                    <a:pt x="2416733" y="755142"/>
                  </a:lnTo>
                  <a:lnTo>
                    <a:pt x="2428298" y="751643"/>
                  </a:lnTo>
                  <a:lnTo>
                    <a:pt x="2437753" y="742108"/>
                  </a:lnTo>
                  <a:lnTo>
                    <a:pt x="2444135" y="727977"/>
                  </a:lnTo>
                  <a:lnTo>
                    <a:pt x="2446477" y="710692"/>
                  </a:lnTo>
                  <a:lnTo>
                    <a:pt x="2446477" y="44450"/>
                  </a:lnTo>
                  <a:lnTo>
                    <a:pt x="2444135" y="27164"/>
                  </a:lnTo>
                  <a:lnTo>
                    <a:pt x="2437753" y="13033"/>
                  </a:lnTo>
                  <a:lnTo>
                    <a:pt x="2428298" y="3498"/>
                  </a:lnTo>
                  <a:lnTo>
                    <a:pt x="2416733" y="0"/>
                  </a:lnTo>
                  <a:close/>
                </a:path>
              </a:pathLst>
            </a:custGeom>
            <a:solidFill>
              <a:srgbClr val="B1E2F9"/>
            </a:solidFill>
          </p:spPr>
          <p:txBody>
            <a:bodyPr wrap="square" lIns="0" tIns="0" rIns="0" bIns="0" rtlCol="0"/>
            <a:lstStyle/>
            <a:p>
              <a:endParaRPr sz="1600">
                <a:latin typeface="Grammarsaurus" pitchFamily="2" charset="0"/>
              </a:endParaRPr>
            </a:p>
          </p:txBody>
        </p:sp>
        <p:sp>
          <p:nvSpPr>
            <p:cNvPr id="16" name="object 16"/>
            <p:cNvSpPr/>
            <p:nvPr/>
          </p:nvSpPr>
          <p:spPr>
            <a:xfrm>
              <a:off x="4872757" y="164256"/>
              <a:ext cx="2446655" cy="755650"/>
            </a:xfrm>
            <a:custGeom>
              <a:avLst/>
              <a:gdLst/>
              <a:ahLst/>
              <a:cxnLst/>
              <a:rect l="l" t="t" r="r" b="b"/>
              <a:pathLst>
                <a:path w="2446654" h="755650">
                  <a:moveTo>
                    <a:pt x="29756" y="755142"/>
                  </a:moveTo>
                  <a:lnTo>
                    <a:pt x="18184" y="751643"/>
                  </a:lnTo>
                  <a:lnTo>
                    <a:pt x="8724" y="742108"/>
                  </a:lnTo>
                  <a:lnTo>
                    <a:pt x="2341" y="727977"/>
                  </a:lnTo>
                  <a:lnTo>
                    <a:pt x="0" y="710692"/>
                  </a:lnTo>
                  <a:lnTo>
                    <a:pt x="0" y="44450"/>
                  </a:lnTo>
                  <a:lnTo>
                    <a:pt x="2341" y="27164"/>
                  </a:lnTo>
                  <a:lnTo>
                    <a:pt x="8724" y="13033"/>
                  </a:lnTo>
                  <a:lnTo>
                    <a:pt x="18184" y="3498"/>
                  </a:lnTo>
                  <a:lnTo>
                    <a:pt x="29756" y="0"/>
                  </a:lnTo>
                  <a:lnTo>
                    <a:pt x="2416733" y="0"/>
                  </a:lnTo>
                  <a:lnTo>
                    <a:pt x="2428298" y="3498"/>
                  </a:lnTo>
                  <a:lnTo>
                    <a:pt x="2437753" y="13033"/>
                  </a:lnTo>
                  <a:lnTo>
                    <a:pt x="2444135" y="27164"/>
                  </a:lnTo>
                  <a:lnTo>
                    <a:pt x="2446477" y="44450"/>
                  </a:lnTo>
                  <a:lnTo>
                    <a:pt x="2446477" y="710692"/>
                  </a:lnTo>
                  <a:lnTo>
                    <a:pt x="2444135" y="727977"/>
                  </a:lnTo>
                  <a:lnTo>
                    <a:pt x="2437753" y="742108"/>
                  </a:lnTo>
                  <a:lnTo>
                    <a:pt x="2428298" y="751643"/>
                  </a:lnTo>
                  <a:lnTo>
                    <a:pt x="2416733" y="755142"/>
                  </a:lnTo>
                  <a:lnTo>
                    <a:pt x="29756" y="755142"/>
                  </a:lnTo>
                  <a:close/>
                </a:path>
              </a:pathLst>
            </a:custGeom>
            <a:ln w="12700">
              <a:solidFill>
                <a:srgbClr val="000000"/>
              </a:solidFill>
            </a:ln>
          </p:spPr>
          <p:txBody>
            <a:bodyPr wrap="square" lIns="0" tIns="0" rIns="0" bIns="0" rtlCol="0"/>
            <a:lstStyle/>
            <a:p>
              <a:endParaRPr sz="1600">
                <a:latin typeface="Grammarsaurus" pitchFamily="2" charset="0"/>
              </a:endParaRPr>
            </a:p>
          </p:txBody>
        </p:sp>
      </p:grpSp>
      <p:sp>
        <p:nvSpPr>
          <p:cNvPr id="17" name="object 17"/>
          <p:cNvSpPr txBox="1">
            <a:spLocks noGrp="1"/>
          </p:cNvSpPr>
          <p:nvPr>
            <p:ph type="title"/>
          </p:nvPr>
        </p:nvSpPr>
        <p:spPr>
          <a:xfrm>
            <a:off x="4866227" y="229146"/>
            <a:ext cx="2464086" cy="566822"/>
          </a:xfrm>
          <a:prstGeom prst="rect">
            <a:avLst/>
          </a:prstGeom>
        </p:spPr>
        <p:txBody>
          <a:bodyPr vert="horz" wrap="square" lIns="0" tIns="12700" rIns="0" bIns="0" rtlCol="0">
            <a:spAutoFit/>
          </a:bodyPr>
          <a:lstStyle/>
          <a:p>
            <a:pPr marL="12700" algn="ctr">
              <a:lnSpc>
                <a:spcPct val="100000"/>
              </a:lnSpc>
              <a:spcBef>
                <a:spcPts val="100"/>
              </a:spcBef>
            </a:pPr>
            <a:r>
              <a:rPr sz="3600" dirty="0">
                <a:latin typeface="Grammarsaurus" pitchFamily="2" charset="0"/>
              </a:rPr>
              <a:t>Fair test</a:t>
            </a:r>
          </a:p>
        </p:txBody>
      </p:sp>
      <p:grpSp>
        <p:nvGrpSpPr>
          <p:cNvPr id="19" name="object 19"/>
          <p:cNvGrpSpPr/>
          <p:nvPr/>
        </p:nvGrpSpPr>
        <p:grpSpPr>
          <a:xfrm>
            <a:off x="1555824" y="5372131"/>
            <a:ext cx="6278245" cy="927735"/>
            <a:chOff x="1555824" y="5372131"/>
            <a:chExt cx="6278245" cy="927735"/>
          </a:xfrm>
        </p:grpSpPr>
        <p:sp>
          <p:nvSpPr>
            <p:cNvPr id="20" name="object 20"/>
            <p:cNvSpPr/>
            <p:nvPr/>
          </p:nvSpPr>
          <p:spPr>
            <a:xfrm>
              <a:off x="1562174" y="5378481"/>
              <a:ext cx="6265545" cy="915035"/>
            </a:xfrm>
            <a:custGeom>
              <a:avLst/>
              <a:gdLst/>
              <a:ahLst/>
              <a:cxnLst/>
              <a:rect l="l" t="t" r="r" b="b"/>
              <a:pathLst>
                <a:path w="6265545" h="915035">
                  <a:moveTo>
                    <a:pt x="6137186" y="0"/>
                  </a:moveTo>
                  <a:lnTo>
                    <a:pt x="127990" y="0"/>
                  </a:lnTo>
                  <a:lnTo>
                    <a:pt x="78170" y="10057"/>
                  </a:lnTo>
                  <a:lnTo>
                    <a:pt x="37487" y="37485"/>
                  </a:lnTo>
                  <a:lnTo>
                    <a:pt x="10058" y="78165"/>
                  </a:lnTo>
                  <a:lnTo>
                    <a:pt x="0" y="127977"/>
                  </a:lnTo>
                  <a:lnTo>
                    <a:pt x="0" y="786650"/>
                  </a:lnTo>
                  <a:lnTo>
                    <a:pt x="10058" y="836470"/>
                  </a:lnTo>
                  <a:lnTo>
                    <a:pt x="37487" y="877154"/>
                  </a:lnTo>
                  <a:lnTo>
                    <a:pt x="78170" y="904583"/>
                  </a:lnTo>
                  <a:lnTo>
                    <a:pt x="127990" y="914641"/>
                  </a:lnTo>
                  <a:lnTo>
                    <a:pt x="6137198" y="914641"/>
                  </a:lnTo>
                  <a:lnTo>
                    <a:pt x="6187011" y="904583"/>
                  </a:lnTo>
                  <a:lnTo>
                    <a:pt x="6227691" y="877154"/>
                  </a:lnTo>
                  <a:lnTo>
                    <a:pt x="6255118" y="836470"/>
                  </a:lnTo>
                  <a:lnTo>
                    <a:pt x="6265176" y="786650"/>
                  </a:lnTo>
                  <a:lnTo>
                    <a:pt x="6265176" y="127977"/>
                  </a:lnTo>
                  <a:lnTo>
                    <a:pt x="6255118" y="78165"/>
                  </a:lnTo>
                  <a:lnTo>
                    <a:pt x="6227689" y="37485"/>
                  </a:lnTo>
                  <a:lnTo>
                    <a:pt x="6187006" y="10057"/>
                  </a:lnTo>
                  <a:lnTo>
                    <a:pt x="6137186" y="0"/>
                  </a:lnTo>
                  <a:close/>
                </a:path>
              </a:pathLst>
            </a:custGeom>
            <a:solidFill>
              <a:srgbClr val="F5F5F5"/>
            </a:solidFill>
          </p:spPr>
          <p:txBody>
            <a:bodyPr wrap="square" lIns="0" tIns="0" rIns="0" bIns="0" rtlCol="0"/>
            <a:lstStyle/>
            <a:p>
              <a:endParaRPr sz="1600">
                <a:latin typeface="Grammarsaurus" pitchFamily="2" charset="0"/>
              </a:endParaRPr>
            </a:p>
          </p:txBody>
        </p:sp>
        <p:sp>
          <p:nvSpPr>
            <p:cNvPr id="21" name="object 21"/>
            <p:cNvSpPr/>
            <p:nvPr/>
          </p:nvSpPr>
          <p:spPr>
            <a:xfrm>
              <a:off x="1562174" y="5378481"/>
              <a:ext cx="6265545" cy="915035"/>
            </a:xfrm>
            <a:custGeom>
              <a:avLst/>
              <a:gdLst/>
              <a:ahLst/>
              <a:cxnLst/>
              <a:rect l="l" t="t" r="r" b="b"/>
              <a:pathLst>
                <a:path w="6265545" h="915035">
                  <a:moveTo>
                    <a:pt x="127990" y="914641"/>
                  </a:moveTo>
                  <a:lnTo>
                    <a:pt x="6137198" y="914641"/>
                  </a:lnTo>
                  <a:lnTo>
                    <a:pt x="6187011" y="904583"/>
                  </a:lnTo>
                  <a:lnTo>
                    <a:pt x="6227691" y="877154"/>
                  </a:lnTo>
                  <a:lnTo>
                    <a:pt x="6255118" y="836470"/>
                  </a:lnTo>
                  <a:lnTo>
                    <a:pt x="6265176" y="786650"/>
                  </a:lnTo>
                  <a:lnTo>
                    <a:pt x="6265176" y="127977"/>
                  </a:lnTo>
                  <a:lnTo>
                    <a:pt x="6255118" y="78165"/>
                  </a:lnTo>
                  <a:lnTo>
                    <a:pt x="6227689" y="37485"/>
                  </a:lnTo>
                  <a:lnTo>
                    <a:pt x="6187006" y="10057"/>
                  </a:lnTo>
                  <a:lnTo>
                    <a:pt x="6137186" y="0"/>
                  </a:lnTo>
                  <a:lnTo>
                    <a:pt x="127990" y="0"/>
                  </a:lnTo>
                  <a:lnTo>
                    <a:pt x="78170" y="10057"/>
                  </a:lnTo>
                  <a:lnTo>
                    <a:pt x="37487" y="37485"/>
                  </a:lnTo>
                  <a:lnTo>
                    <a:pt x="10058" y="78165"/>
                  </a:lnTo>
                  <a:lnTo>
                    <a:pt x="0" y="127977"/>
                  </a:lnTo>
                  <a:lnTo>
                    <a:pt x="0" y="786650"/>
                  </a:lnTo>
                  <a:lnTo>
                    <a:pt x="10058" y="836470"/>
                  </a:lnTo>
                  <a:lnTo>
                    <a:pt x="37487" y="877154"/>
                  </a:lnTo>
                  <a:lnTo>
                    <a:pt x="78170" y="904583"/>
                  </a:lnTo>
                  <a:lnTo>
                    <a:pt x="127990" y="914641"/>
                  </a:lnTo>
                  <a:close/>
                </a:path>
              </a:pathLst>
            </a:custGeom>
            <a:ln w="12700">
              <a:solidFill>
                <a:srgbClr val="111111"/>
              </a:solidFill>
            </a:ln>
          </p:spPr>
          <p:txBody>
            <a:bodyPr wrap="square" lIns="0" tIns="0" rIns="0" bIns="0" rtlCol="0"/>
            <a:lstStyle/>
            <a:p>
              <a:endParaRPr sz="1600">
                <a:latin typeface="Grammarsaurus" pitchFamily="2" charset="0"/>
              </a:endParaRPr>
            </a:p>
          </p:txBody>
        </p:sp>
      </p:grpSp>
      <p:sp>
        <p:nvSpPr>
          <p:cNvPr id="22" name="object 22"/>
          <p:cNvSpPr txBox="1"/>
          <p:nvPr/>
        </p:nvSpPr>
        <p:spPr>
          <a:xfrm>
            <a:off x="2467532" y="5649792"/>
            <a:ext cx="5331795" cy="472758"/>
          </a:xfrm>
          <a:prstGeom prst="rect">
            <a:avLst/>
          </a:prstGeom>
        </p:spPr>
        <p:txBody>
          <a:bodyPr vert="horz" wrap="square" lIns="0" tIns="12700" rIns="0" bIns="0" rtlCol="0">
            <a:spAutoFit/>
          </a:bodyPr>
          <a:lstStyle/>
          <a:p>
            <a:pPr marL="12700" marR="5080">
              <a:lnSpc>
                <a:spcPct val="109300"/>
              </a:lnSpc>
              <a:spcBef>
                <a:spcPts val="100"/>
              </a:spcBef>
            </a:pPr>
            <a:r>
              <a:rPr sz="1400" b="1" dirty="0">
                <a:solidFill>
                  <a:srgbClr val="2E3C40"/>
                </a:solidFill>
                <a:latin typeface="Grammarsaurus" pitchFamily="2" charset="0"/>
                <a:cs typeface="Arial"/>
              </a:rPr>
              <a:t>fair test - </a:t>
            </a:r>
            <a:r>
              <a:rPr sz="1400" dirty="0">
                <a:solidFill>
                  <a:srgbClr val="2E3C40"/>
                </a:solidFill>
                <a:latin typeface="Grammarsaurus" pitchFamily="2" charset="0"/>
                <a:cs typeface="Arial MT"/>
              </a:rPr>
              <a:t>when we only change one thing and keep everything else the same, so we can see the effect that one change has</a:t>
            </a:r>
            <a:endParaRPr sz="1400" dirty="0">
              <a:latin typeface="Grammarsaurus" pitchFamily="2" charset="0"/>
              <a:cs typeface="Arial MT"/>
            </a:endParaRPr>
          </a:p>
        </p:txBody>
      </p:sp>
      <p:grpSp>
        <p:nvGrpSpPr>
          <p:cNvPr id="23" name="object 23"/>
          <p:cNvGrpSpPr/>
          <p:nvPr/>
        </p:nvGrpSpPr>
        <p:grpSpPr>
          <a:xfrm>
            <a:off x="1855607" y="5177033"/>
            <a:ext cx="1666875" cy="965835"/>
            <a:chOff x="1855607" y="5177033"/>
            <a:chExt cx="1666875" cy="965835"/>
          </a:xfrm>
        </p:grpSpPr>
        <p:sp>
          <p:nvSpPr>
            <p:cNvPr id="24" name="object 24"/>
            <p:cNvSpPr/>
            <p:nvPr/>
          </p:nvSpPr>
          <p:spPr>
            <a:xfrm>
              <a:off x="1861957" y="5183383"/>
              <a:ext cx="1654175" cy="321310"/>
            </a:xfrm>
            <a:custGeom>
              <a:avLst/>
              <a:gdLst/>
              <a:ahLst/>
              <a:cxnLst/>
              <a:rect l="l" t="t" r="r" b="b"/>
              <a:pathLst>
                <a:path w="1654175" h="321310">
                  <a:moveTo>
                    <a:pt x="1583626" y="0"/>
                  </a:moveTo>
                  <a:lnTo>
                    <a:pt x="69989" y="0"/>
                  </a:lnTo>
                  <a:lnTo>
                    <a:pt x="42744" y="5501"/>
                  </a:lnTo>
                  <a:lnTo>
                    <a:pt x="20497" y="20504"/>
                  </a:lnTo>
                  <a:lnTo>
                    <a:pt x="5499" y="42755"/>
                  </a:lnTo>
                  <a:lnTo>
                    <a:pt x="0" y="70002"/>
                  </a:lnTo>
                  <a:lnTo>
                    <a:pt x="0" y="251231"/>
                  </a:lnTo>
                  <a:lnTo>
                    <a:pt x="5499" y="278476"/>
                  </a:lnTo>
                  <a:lnTo>
                    <a:pt x="20497" y="300723"/>
                  </a:lnTo>
                  <a:lnTo>
                    <a:pt x="42744" y="315721"/>
                  </a:lnTo>
                  <a:lnTo>
                    <a:pt x="69989" y="321221"/>
                  </a:lnTo>
                  <a:lnTo>
                    <a:pt x="1583626" y="321221"/>
                  </a:lnTo>
                  <a:lnTo>
                    <a:pt x="1610871" y="315721"/>
                  </a:lnTo>
                  <a:lnTo>
                    <a:pt x="1633118" y="300723"/>
                  </a:lnTo>
                  <a:lnTo>
                    <a:pt x="1648116" y="278476"/>
                  </a:lnTo>
                  <a:lnTo>
                    <a:pt x="1653616" y="251231"/>
                  </a:lnTo>
                  <a:lnTo>
                    <a:pt x="1653616" y="70002"/>
                  </a:lnTo>
                  <a:lnTo>
                    <a:pt x="1648116" y="42755"/>
                  </a:lnTo>
                  <a:lnTo>
                    <a:pt x="1633118" y="20504"/>
                  </a:lnTo>
                  <a:lnTo>
                    <a:pt x="1610871" y="5501"/>
                  </a:lnTo>
                  <a:lnTo>
                    <a:pt x="1583626" y="0"/>
                  </a:lnTo>
                  <a:close/>
                </a:path>
              </a:pathLst>
            </a:custGeom>
            <a:solidFill>
              <a:srgbClr val="B1E2F9"/>
            </a:solidFill>
          </p:spPr>
          <p:txBody>
            <a:bodyPr wrap="square" lIns="0" tIns="0" rIns="0" bIns="0" rtlCol="0"/>
            <a:lstStyle/>
            <a:p>
              <a:endParaRPr sz="1600">
                <a:latin typeface="Grammarsaurus" pitchFamily="2" charset="0"/>
              </a:endParaRPr>
            </a:p>
          </p:txBody>
        </p:sp>
        <p:sp>
          <p:nvSpPr>
            <p:cNvPr id="25" name="object 25"/>
            <p:cNvSpPr/>
            <p:nvPr/>
          </p:nvSpPr>
          <p:spPr>
            <a:xfrm>
              <a:off x="1861957" y="5183383"/>
              <a:ext cx="1654175" cy="321310"/>
            </a:xfrm>
            <a:custGeom>
              <a:avLst/>
              <a:gdLst/>
              <a:ahLst/>
              <a:cxnLst/>
              <a:rect l="l" t="t" r="r" b="b"/>
              <a:pathLst>
                <a:path w="1654175" h="321310">
                  <a:moveTo>
                    <a:pt x="1583626" y="321221"/>
                  </a:moveTo>
                  <a:lnTo>
                    <a:pt x="69989" y="321221"/>
                  </a:lnTo>
                  <a:lnTo>
                    <a:pt x="42744" y="315721"/>
                  </a:lnTo>
                  <a:lnTo>
                    <a:pt x="20497" y="300723"/>
                  </a:lnTo>
                  <a:lnTo>
                    <a:pt x="5499" y="278476"/>
                  </a:lnTo>
                  <a:lnTo>
                    <a:pt x="0" y="251231"/>
                  </a:lnTo>
                  <a:lnTo>
                    <a:pt x="0" y="70002"/>
                  </a:lnTo>
                  <a:lnTo>
                    <a:pt x="5499" y="42755"/>
                  </a:lnTo>
                  <a:lnTo>
                    <a:pt x="20497" y="20504"/>
                  </a:lnTo>
                  <a:lnTo>
                    <a:pt x="42744" y="5501"/>
                  </a:lnTo>
                  <a:lnTo>
                    <a:pt x="69989" y="0"/>
                  </a:lnTo>
                  <a:lnTo>
                    <a:pt x="1583626" y="0"/>
                  </a:lnTo>
                  <a:lnTo>
                    <a:pt x="1610871" y="5501"/>
                  </a:lnTo>
                  <a:lnTo>
                    <a:pt x="1633118" y="20504"/>
                  </a:lnTo>
                  <a:lnTo>
                    <a:pt x="1648116" y="42755"/>
                  </a:lnTo>
                  <a:lnTo>
                    <a:pt x="1653616" y="70002"/>
                  </a:lnTo>
                  <a:lnTo>
                    <a:pt x="1653616" y="251231"/>
                  </a:lnTo>
                  <a:lnTo>
                    <a:pt x="1648116" y="278476"/>
                  </a:lnTo>
                  <a:lnTo>
                    <a:pt x="1633118" y="300723"/>
                  </a:lnTo>
                  <a:lnTo>
                    <a:pt x="1610871" y="315721"/>
                  </a:lnTo>
                  <a:lnTo>
                    <a:pt x="1583626" y="321221"/>
                  </a:lnTo>
                  <a:close/>
                </a:path>
              </a:pathLst>
            </a:custGeom>
            <a:ln w="12699">
              <a:solidFill>
                <a:srgbClr val="111111"/>
              </a:solidFill>
            </a:ln>
          </p:spPr>
          <p:txBody>
            <a:bodyPr wrap="square" lIns="0" tIns="0" rIns="0" bIns="0" rtlCol="0"/>
            <a:lstStyle/>
            <a:p>
              <a:endParaRPr sz="1600">
                <a:latin typeface="Grammarsaurus" pitchFamily="2" charset="0"/>
              </a:endParaRPr>
            </a:p>
          </p:txBody>
        </p:sp>
        <p:pic>
          <p:nvPicPr>
            <p:cNvPr id="26" name="object 26"/>
            <p:cNvPicPr/>
            <p:nvPr/>
          </p:nvPicPr>
          <p:blipFill>
            <a:blip r:embed="rId4" cstate="print"/>
            <a:stretch>
              <a:fillRect/>
            </a:stretch>
          </p:blipFill>
          <p:spPr>
            <a:xfrm>
              <a:off x="1861959" y="5638139"/>
              <a:ext cx="504393" cy="504393"/>
            </a:xfrm>
            <a:prstGeom prst="rect">
              <a:avLst/>
            </a:prstGeom>
          </p:spPr>
        </p:pic>
      </p:grpSp>
      <p:sp>
        <p:nvSpPr>
          <p:cNvPr id="27" name="object 27"/>
          <p:cNvSpPr txBox="1"/>
          <p:nvPr/>
        </p:nvSpPr>
        <p:spPr>
          <a:xfrm>
            <a:off x="8063489" y="5554574"/>
            <a:ext cx="3570600" cy="567976"/>
          </a:xfrm>
          <a:prstGeom prst="rect">
            <a:avLst/>
          </a:prstGeom>
        </p:spPr>
        <p:txBody>
          <a:bodyPr vert="horz" wrap="square" lIns="0" tIns="12065" rIns="0" bIns="0" rtlCol="0">
            <a:spAutoFit/>
          </a:bodyPr>
          <a:lstStyle/>
          <a:p>
            <a:pPr marR="5080">
              <a:lnSpc>
                <a:spcPct val="115799"/>
              </a:lnSpc>
              <a:spcBef>
                <a:spcPts val="95"/>
              </a:spcBef>
            </a:pPr>
            <a:r>
              <a:rPr sz="1600" b="1" dirty="0">
                <a:solidFill>
                  <a:srgbClr val="2E3C40"/>
                </a:solidFill>
                <a:latin typeface="Grammarsaurus" pitchFamily="2" charset="0"/>
                <a:cs typeface="Arial"/>
              </a:rPr>
              <a:t>Let’s make sure we set up </a:t>
            </a:r>
            <a:br>
              <a:rPr lang="en-GB" sz="1600" b="1" dirty="0">
                <a:solidFill>
                  <a:srgbClr val="2E3C40"/>
                </a:solidFill>
                <a:latin typeface="Grammarsaurus" pitchFamily="2" charset="0"/>
                <a:cs typeface="Arial"/>
              </a:rPr>
            </a:br>
            <a:r>
              <a:rPr sz="1600" b="1" dirty="0">
                <a:solidFill>
                  <a:srgbClr val="2E3C40"/>
                </a:solidFill>
                <a:latin typeface="Grammarsaurus" pitchFamily="2" charset="0"/>
                <a:cs typeface="Arial"/>
              </a:rPr>
              <a:t>our fair test correctly!</a:t>
            </a:r>
            <a:endParaRPr sz="1600" dirty="0">
              <a:latin typeface="Grammarsaurus" pitchFamily="2" charset="0"/>
              <a:cs typeface="Arial"/>
            </a:endParaRPr>
          </a:p>
        </p:txBody>
      </p:sp>
      <p:sp>
        <p:nvSpPr>
          <p:cNvPr id="28" name="object 28"/>
          <p:cNvSpPr txBox="1"/>
          <p:nvPr/>
        </p:nvSpPr>
        <p:spPr>
          <a:xfrm>
            <a:off x="11176098" y="943353"/>
            <a:ext cx="1854101" cy="120546"/>
          </a:xfrm>
          <a:prstGeom prst="rect">
            <a:avLst/>
          </a:prstGeom>
        </p:spPr>
        <p:txBody>
          <a:bodyPr vert="horz" wrap="square" lIns="0" tIns="12700" rIns="0" bIns="0" rtlCol="0">
            <a:spAutoFit/>
          </a:bodyPr>
          <a:lstStyle/>
          <a:p>
            <a:pPr marL="12700">
              <a:lnSpc>
                <a:spcPct val="100000"/>
              </a:lnSpc>
              <a:spcBef>
                <a:spcPts val="100"/>
              </a:spcBef>
            </a:pPr>
            <a:r>
              <a:rPr sz="700" b="1" dirty="0">
                <a:solidFill>
                  <a:srgbClr val="4B6A8B"/>
                </a:solidFill>
                <a:latin typeface="Grammarsaurus" pitchFamily="2" charset="0"/>
                <a:cs typeface="Arial"/>
              </a:rPr>
              <a:t>Testing</a:t>
            </a:r>
            <a:endParaRPr sz="700" dirty="0">
              <a:latin typeface="Grammarsaurus" pitchFamily="2" charset="0"/>
              <a:cs typeface="Arial"/>
            </a:endParaRPr>
          </a:p>
        </p:txBody>
      </p:sp>
      <p:grpSp>
        <p:nvGrpSpPr>
          <p:cNvPr id="29" name="object 29"/>
          <p:cNvGrpSpPr/>
          <p:nvPr/>
        </p:nvGrpSpPr>
        <p:grpSpPr>
          <a:xfrm>
            <a:off x="11104539" y="515588"/>
            <a:ext cx="463550" cy="417830"/>
            <a:chOff x="11104539" y="515588"/>
            <a:chExt cx="463550" cy="417830"/>
          </a:xfrm>
        </p:grpSpPr>
        <p:sp>
          <p:nvSpPr>
            <p:cNvPr id="30" name="object 30"/>
            <p:cNvSpPr/>
            <p:nvPr/>
          </p:nvSpPr>
          <p:spPr>
            <a:xfrm>
              <a:off x="11110018" y="518054"/>
              <a:ext cx="458470" cy="412750"/>
            </a:xfrm>
            <a:custGeom>
              <a:avLst/>
              <a:gdLst/>
              <a:ahLst/>
              <a:cxnLst/>
              <a:rect l="l" t="t" r="r" b="b"/>
              <a:pathLst>
                <a:path w="458470" h="412750">
                  <a:moveTo>
                    <a:pt x="313648" y="0"/>
                  </a:moveTo>
                  <a:lnTo>
                    <a:pt x="144395" y="0"/>
                  </a:lnTo>
                  <a:lnTo>
                    <a:pt x="128803" y="2068"/>
                  </a:lnTo>
                  <a:lnTo>
                    <a:pt x="92630" y="29883"/>
                  </a:lnTo>
                  <a:lnTo>
                    <a:pt x="8010" y="176466"/>
                  </a:lnTo>
                  <a:lnTo>
                    <a:pt x="0" y="206349"/>
                  </a:lnTo>
                  <a:lnTo>
                    <a:pt x="2002" y="221693"/>
                  </a:lnTo>
                  <a:lnTo>
                    <a:pt x="92630" y="382816"/>
                  </a:lnTo>
                  <a:lnTo>
                    <a:pt x="128803" y="410617"/>
                  </a:lnTo>
                  <a:lnTo>
                    <a:pt x="144395" y="412686"/>
                  </a:lnTo>
                  <a:lnTo>
                    <a:pt x="313648" y="412686"/>
                  </a:lnTo>
                  <a:lnTo>
                    <a:pt x="355821" y="395278"/>
                  </a:lnTo>
                  <a:lnTo>
                    <a:pt x="450034" y="236232"/>
                  </a:lnTo>
                  <a:lnTo>
                    <a:pt x="458044" y="206349"/>
                  </a:lnTo>
                  <a:lnTo>
                    <a:pt x="456041" y="191005"/>
                  </a:lnTo>
                  <a:lnTo>
                    <a:pt x="365413" y="29883"/>
                  </a:lnTo>
                  <a:lnTo>
                    <a:pt x="329241" y="2068"/>
                  </a:lnTo>
                  <a:lnTo>
                    <a:pt x="313648" y="0"/>
                  </a:lnTo>
                  <a:close/>
                </a:path>
              </a:pathLst>
            </a:custGeom>
            <a:solidFill>
              <a:srgbClr val="AE4666"/>
            </a:solidFill>
          </p:spPr>
          <p:txBody>
            <a:bodyPr wrap="square" lIns="0" tIns="0" rIns="0" bIns="0" rtlCol="0"/>
            <a:lstStyle/>
            <a:p>
              <a:endParaRPr sz="1600">
                <a:latin typeface="Grammarsaurus" pitchFamily="2" charset="0"/>
              </a:endParaRPr>
            </a:p>
          </p:txBody>
        </p:sp>
        <p:pic>
          <p:nvPicPr>
            <p:cNvPr id="31" name="object 31"/>
            <p:cNvPicPr/>
            <p:nvPr/>
          </p:nvPicPr>
          <p:blipFill>
            <a:blip r:embed="rId5" cstate="print"/>
            <a:stretch>
              <a:fillRect/>
            </a:stretch>
          </p:blipFill>
          <p:spPr>
            <a:xfrm>
              <a:off x="11209994" y="575251"/>
              <a:ext cx="257524" cy="293023"/>
            </a:xfrm>
            <a:prstGeom prst="rect">
              <a:avLst/>
            </a:prstGeom>
          </p:spPr>
        </p:pic>
        <p:sp>
          <p:nvSpPr>
            <p:cNvPr id="32" name="object 32"/>
            <p:cNvSpPr/>
            <p:nvPr/>
          </p:nvSpPr>
          <p:spPr>
            <a:xfrm>
              <a:off x="11104539" y="515588"/>
              <a:ext cx="463550" cy="417830"/>
            </a:xfrm>
            <a:custGeom>
              <a:avLst/>
              <a:gdLst/>
              <a:ahLst/>
              <a:cxnLst/>
              <a:rect l="l" t="t" r="r" b="b"/>
              <a:pathLst>
                <a:path w="463550" h="417830">
                  <a:moveTo>
                    <a:pt x="317401" y="0"/>
                  </a:moveTo>
                  <a:lnTo>
                    <a:pt x="146129" y="0"/>
                  </a:lnTo>
                  <a:lnTo>
                    <a:pt x="130344" y="2094"/>
                  </a:lnTo>
                  <a:lnTo>
                    <a:pt x="93741" y="30238"/>
                  </a:lnTo>
                  <a:lnTo>
                    <a:pt x="8105" y="178574"/>
                  </a:lnTo>
                  <a:lnTo>
                    <a:pt x="0" y="208813"/>
                  </a:lnTo>
                  <a:lnTo>
                    <a:pt x="2026" y="224341"/>
                  </a:lnTo>
                  <a:lnTo>
                    <a:pt x="93741" y="387388"/>
                  </a:lnTo>
                  <a:lnTo>
                    <a:pt x="130344" y="415532"/>
                  </a:lnTo>
                  <a:lnTo>
                    <a:pt x="146129" y="417626"/>
                  </a:lnTo>
                  <a:lnTo>
                    <a:pt x="317401" y="417626"/>
                  </a:lnTo>
                  <a:lnTo>
                    <a:pt x="360076" y="400004"/>
                  </a:lnTo>
                  <a:lnTo>
                    <a:pt x="455425" y="239052"/>
                  </a:lnTo>
                  <a:lnTo>
                    <a:pt x="463521" y="208813"/>
                  </a:lnTo>
                  <a:lnTo>
                    <a:pt x="461497" y="193285"/>
                  </a:lnTo>
                  <a:lnTo>
                    <a:pt x="369776" y="30238"/>
                  </a:lnTo>
                  <a:lnTo>
                    <a:pt x="333180" y="2094"/>
                  </a:lnTo>
                  <a:lnTo>
                    <a:pt x="317401" y="0"/>
                  </a:lnTo>
                  <a:close/>
                </a:path>
              </a:pathLst>
            </a:custGeom>
            <a:solidFill>
              <a:srgbClr val="4B6A8B"/>
            </a:solidFill>
          </p:spPr>
          <p:txBody>
            <a:bodyPr wrap="square" lIns="0" tIns="0" rIns="0" bIns="0" rtlCol="0"/>
            <a:lstStyle/>
            <a:p>
              <a:endParaRPr sz="1600">
                <a:latin typeface="Grammarsaurus" pitchFamily="2" charset="0"/>
              </a:endParaRPr>
            </a:p>
          </p:txBody>
        </p:sp>
        <p:sp>
          <p:nvSpPr>
            <p:cNvPr id="33" name="object 33"/>
            <p:cNvSpPr/>
            <p:nvPr/>
          </p:nvSpPr>
          <p:spPr>
            <a:xfrm>
              <a:off x="11199093" y="587190"/>
              <a:ext cx="274955" cy="274955"/>
            </a:xfrm>
            <a:custGeom>
              <a:avLst/>
              <a:gdLst/>
              <a:ahLst/>
              <a:cxnLst/>
              <a:rect l="l" t="t" r="r" b="b"/>
              <a:pathLst>
                <a:path w="274954" h="274955">
                  <a:moveTo>
                    <a:pt x="154431" y="223888"/>
                  </a:moveTo>
                  <a:lnTo>
                    <a:pt x="119989" y="223888"/>
                  </a:lnTo>
                  <a:lnTo>
                    <a:pt x="103464" y="227232"/>
                  </a:lnTo>
                  <a:lnTo>
                    <a:pt x="89955" y="236346"/>
                  </a:lnTo>
                  <a:lnTo>
                    <a:pt x="80840" y="249852"/>
                  </a:lnTo>
                  <a:lnTo>
                    <a:pt x="77495" y="266369"/>
                  </a:lnTo>
                  <a:lnTo>
                    <a:pt x="77495" y="270814"/>
                  </a:lnTo>
                  <a:lnTo>
                    <a:pt x="81102" y="274408"/>
                  </a:lnTo>
                  <a:lnTo>
                    <a:pt x="193306" y="274408"/>
                  </a:lnTo>
                  <a:lnTo>
                    <a:pt x="196913" y="270814"/>
                  </a:lnTo>
                  <a:lnTo>
                    <a:pt x="196913" y="266369"/>
                  </a:lnTo>
                  <a:lnTo>
                    <a:pt x="195285" y="258330"/>
                  </a:lnTo>
                  <a:lnTo>
                    <a:pt x="94830" y="258330"/>
                  </a:lnTo>
                  <a:lnTo>
                    <a:pt x="98544" y="250971"/>
                  </a:lnTo>
                  <a:lnTo>
                    <a:pt x="104276" y="245157"/>
                  </a:lnTo>
                  <a:lnTo>
                    <a:pt x="111575" y="241339"/>
                  </a:lnTo>
                  <a:lnTo>
                    <a:pt x="119989" y="239966"/>
                  </a:lnTo>
                  <a:lnTo>
                    <a:pt x="186897" y="239966"/>
                  </a:lnTo>
                  <a:lnTo>
                    <a:pt x="184454" y="236346"/>
                  </a:lnTo>
                  <a:lnTo>
                    <a:pt x="170949" y="227232"/>
                  </a:lnTo>
                  <a:lnTo>
                    <a:pt x="154431" y="223888"/>
                  </a:lnTo>
                  <a:close/>
                </a:path>
                <a:path w="274954" h="274955">
                  <a:moveTo>
                    <a:pt x="186897" y="239966"/>
                  </a:moveTo>
                  <a:lnTo>
                    <a:pt x="154431" y="239966"/>
                  </a:lnTo>
                  <a:lnTo>
                    <a:pt x="162843" y="241339"/>
                  </a:lnTo>
                  <a:lnTo>
                    <a:pt x="170140" y="245157"/>
                  </a:lnTo>
                  <a:lnTo>
                    <a:pt x="175872" y="250971"/>
                  </a:lnTo>
                  <a:lnTo>
                    <a:pt x="179590" y="258330"/>
                  </a:lnTo>
                  <a:lnTo>
                    <a:pt x="195285" y="258330"/>
                  </a:lnTo>
                  <a:lnTo>
                    <a:pt x="193569" y="249852"/>
                  </a:lnTo>
                  <a:lnTo>
                    <a:pt x="186897" y="239966"/>
                  </a:lnTo>
                  <a:close/>
                </a:path>
                <a:path w="274954" h="274955">
                  <a:moveTo>
                    <a:pt x="164487" y="70777"/>
                  </a:moveTo>
                  <a:lnTo>
                    <a:pt x="109664" y="70777"/>
                  </a:lnTo>
                  <a:lnTo>
                    <a:pt x="114312" y="77266"/>
                  </a:lnTo>
                  <a:lnTo>
                    <a:pt x="121183" y="82054"/>
                  </a:lnTo>
                  <a:lnTo>
                    <a:pt x="129171" y="83997"/>
                  </a:lnTo>
                  <a:lnTo>
                    <a:pt x="129171" y="223888"/>
                  </a:lnTo>
                  <a:lnTo>
                    <a:pt x="145249" y="223888"/>
                  </a:lnTo>
                  <a:lnTo>
                    <a:pt x="145249" y="83997"/>
                  </a:lnTo>
                  <a:lnTo>
                    <a:pt x="155533" y="79567"/>
                  </a:lnTo>
                  <a:lnTo>
                    <a:pt x="163718" y="72156"/>
                  </a:lnTo>
                  <a:lnTo>
                    <a:pt x="164487" y="70777"/>
                  </a:lnTo>
                  <a:close/>
                </a:path>
                <a:path w="274954" h="274955">
                  <a:moveTo>
                    <a:pt x="98590" y="163614"/>
                  </a:moveTo>
                  <a:lnTo>
                    <a:pt x="3606" y="163614"/>
                  </a:lnTo>
                  <a:lnTo>
                    <a:pt x="0" y="167220"/>
                  </a:lnTo>
                  <a:lnTo>
                    <a:pt x="0" y="171653"/>
                  </a:lnTo>
                  <a:lnTo>
                    <a:pt x="3344" y="188176"/>
                  </a:lnTo>
                  <a:lnTo>
                    <a:pt x="12458" y="201680"/>
                  </a:lnTo>
                  <a:lnTo>
                    <a:pt x="25963" y="210792"/>
                  </a:lnTo>
                  <a:lnTo>
                    <a:pt x="42481" y="214134"/>
                  </a:lnTo>
                  <a:lnTo>
                    <a:pt x="59715" y="214134"/>
                  </a:lnTo>
                  <a:lnTo>
                    <a:pt x="76232" y="210792"/>
                  </a:lnTo>
                  <a:lnTo>
                    <a:pt x="89738" y="201680"/>
                  </a:lnTo>
                  <a:lnTo>
                    <a:pt x="92184" y="198056"/>
                  </a:lnTo>
                  <a:lnTo>
                    <a:pt x="42481" y="198056"/>
                  </a:lnTo>
                  <a:lnTo>
                    <a:pt x="34076" y="196683"/>
                  </a:lnTo>
                  <a:lnTo>
                    <a:pt x="26782" y="192866"/>
                  </a:lnTo>
                  <a:lnTo>
                    <a:pt x="21053" y="187056"/>
                  </a:lnTo>
                  <a:lnTo>
                    <a:pt x="17335" y="179692"/>
                  </a:lnTo>
                  <a:lnTo>
                    <a:pt x="100569" y="179692"/>
                  </a:lnTo>
                  <a:lnTo>
                    <a:pt x="102196" y="171653"/>
                  </a:lnTo>
                  <a:lnTo>
                    <a:pt x="102196" y="167220"/>
                  </a:lnTo>
                  <a:lnTo>
                    <a:pt x="98590" y="163614"/>
                  </a:lnTo>
                  <a:close/>
                </a:path>
                <a:path w="274954" h="274955">
                  <a:moveTo>
                    <a:pt x="100569" y="179692"/>
                  </a:moveTo>
                  <a:lnTo>
                    <a:pt x="84785" y="179692"/>
                  </a:lnTo>
                  <a:lnTo>
                    <a:pt x="81143" y="187056"/>
                  </a:lnTo>
                  <a:lnTo>
                    <a:pt x="75412" y="192866"/>
                  </a:lnTo>
                  <a:lnTo>
                    <a:pt x="68120" y="196683"/>
                  </a:lnTo>
                  <a:lnTo>
                    <a:pt x="59715" y="198056"/>
                  </a:lnTo>
                  <a:lnTo>
                    <a:pt x="92184" y="198056"/>
                  </a:lnTo>
                  <a:lnTo>
                    <a:pt x="98852" y="188176"/>
                  </a:lnTo>
                  <a:lnTo>
                    <a:pt x="100569" y="179692"/>
                  </a:lnTo>
                  <a:close/>
                </a:path>
                <a:path w="274954" h="274955">
                  <a:moveTo>
                    <a:pt x="141643" y="0"/>
                  </a:moveTo>
                  <a:lnTo>
                    <a:pt x="132765" y="0"/>
                  </a:lnTo>
                  <a:lnTo>
                    <a:pt x="129171" y="3606"/>
                  </a:lnTo>
                  <a:lnTo>
                    <a:pt x="129171" y="18199"/>
                  </a:lnTo>
                  <a:lnTo>
                    <a:pt x="118888" y="22629"/>
                  </a:lnTo>
                  <a:lnTo>
                    <a:pt x="110702" y="30041"/>
                  </a:lnTo>
                  <a:lnTo>
                    <a:pt x="105293" y="39758"/>
                  </a:lnTo>
                  <a:lnTo>
                    <a:pt x="103339" y="51104"/>
                  </a:lnTo>
                  <a:lnTo>
                    <a:pt x="103454" y="54305"/>
                  </a:lnTo>
                  <a:lnTo>
                    <a:pt x="103682" y="55854"/>
                  </a:lnTo>
                  <a:lnTo>
                    <a:pt x="46113" y="78879"/>
                  </a:lnTo>
                  <a:lnTo>
                    <a:pt x="44462" y="80479"/>
                  </a:lnTo>
                  <a:lnTo>
                    <a:pt x="11214" y="163614"/>
                  </a:lnTo>
                  <a:lnTo>
                    <a:pt x="28524" y="163614"/>
                  </a:lnTo>
                  <a:lnTo>
                    <a:pt x="51092" y="107187"/>
                  </a:lnTo>
                  <a:lnTo>
                    <a:pt x="68408" y="107187"/>
                  </a:lnTo>
                  <a:lnTo>
                    <a:pt x="61544" y="90030"/>
                  </a:lnTo>
                  <a:lnTo>
                    <a:pt x="109664" y="70777"/>
                  </a:lnTo>
                  <a:lnTo>
                    <a:pt x="164487" y="70777"/>
                  </a:lnTo>
                  <a:lnTo>
                    <a:pt x="165533" y="68897"/>
                  </a:lnTo>
                  <a:lnTo>
                    <a:pt x="127393" y="68897"/>
                  </a:lnTo>
                  <a:lnTo>
                    <a:pt x="119418" y="60909"/>
                  </a:lnTo>
                  <a:lnTo>
                    <a:pt x="119418" y="41287"/>
                  </a:lnTo>
                  <a:lnTo>
                    <a:pt x="127393" y="33312"/>
                  </a:lnTo>
                  <a:lnTo>
                    <a:pt x="203330" y="33312"/>
                  </a:lnTo>
                  <a:lnTo>
                    <a:pt x="208063" y="31419"/>
                  </a:lnTo>
                  <a:lnTo>
                    <a:pt x="164744" y="31419"/>
                  </a:lnTo>
                  <a:lnTo>
                    <a:pt x="160096" y="24942"/>
                  </a:lnTo>
                  <a:lnTo>
                    <a:pt x="153225" y="20154"/>
                  </a:lnTo>
                  <a:lnTo>
                    <a:pt x="145249" y="18199"/>
                  </a:lnTo>
                  <a:lnTo>
                    <a:pt x="145249" y="3606"/>
                  </a:lnTo>
                  <a:lnTo>
                    <a:pt x="141643" y="0"/>
                  </a:lnTo>
                  <a:close/>
                </a:path>
                <a:path w="274954" h="274955">
                  <a:moveTo>
                    <a:pt x="68408" y="107187"/>
                  </a:moveTo>
                  <a:lnTo>
                    <a:pt x="51092" y="107187"/>
                  </a:lnTo>
                  <a:lnTo>
                    <a:pt x="73672" y="163614"/>
                  </a:lnTo>
                  <a:lnTo>
                    <a:pt x="90982" y="163614"/>
                  </a:lnTo>
                  <a:lnTo>
                    <a:pt x="68408" y="107187"/>
                  </a:lnTo>
                  <a:close/>
                </a:path>
                <a:path w="274954" h="274955">
                  <a:moveTo>
                    <a:pt x="270814" y="94729"/>
                  </a:moveTo>
                  <a:lnTo>
                    <a:pt x="175818" y="94729"/>
                  </a:lnTo>
                  <a:lnTo>
                    <a:pt x="172224" y="98323"/>
                  </a:lnTo>
                  <a:lnTo>
                    <a:pt x="172224" y="102768"/>
                  </a:lnTo>
                  <a:lnTo>
                    <a:pt x="175567" y="119285"/>
                  </a:lnTo>
                  <a:lnTo>
                    <a:pt x="184678" y="132791"/>
                  </a:lnTo>
                  <a:lnTo>
                    <a:pt x="198183" y="141905"/>
                  </a:lnTo>
                  <a:lnTo>
                    <a:pt x="214706" y="145249"/>
                  </a:lnTo>
                  <a:lnTo>
                    <a:pt x="231927" y="145249"/>
                  </a:lnTo>
                  <a:lnTo>
                    <a:pt x="248450" y="141905"/>
                  </a:lnTo>
                  <a:lnTo>
                    <a:pt x="261954" y="132791"/>
                  </a:lnTo>
                  <a:lnTo>
                    <a:pt x="264396" y="129171"/>
                  </a:lnTo>
                  <a:lnTo>
                    <a:pt x="214706" y="129171"/>
                  </a:lnTo>
                  <a:lnTo>
                    <a:pt x="206295" y="127799"/>
                  </a:lnTo>
                  <a:lnTo>
                    <a:pt x="199000" y="123982"/>
                  </a:lnTo>
                  <a:lnTo>
                    <a:pt x="193271" y="118172"/>
                  </a:lnTo>
                  <a:lnTo>
                    <a:pt x="189547" y="110807"/>
                  </a:lnTo>
                  <a:lnTo>
                    <a:pt x="272782" y="110807"/>
                  </a:lnTo>
                  <a:lnTo>
                    <a:pt x="274408" y="102768"/>
                  </a:lnTo>
                  <a:lnTo>
                    <a:pt x="274408" y="98323"/>
                  </a:lnTo>
                  <a:lnTo>
                    <a:pt x="270814" y="94729"/>
                  </a:lnTo>
                  <a:close/>
                </a:path>
                <a:path w="274954" h="274955">
                  <a:moveTo>
                    <a:pt x="272782" y="110807"/>
                  </a:moveTo>
                  <a:lnTo>
                    <a:pt x="257009" y="110807"/>
                  </a:lnTo>
                  <a:lnTo>
                    <a:pt x="253360" y="118172"/>
                  </a:lnTo>
                  <a:lnTo>
                    <a:pt x="247629" y="123982"/>
                  </a:lnTo>
                  <a:lnTo>
                    <a:pt x="240333" y="127799"/>
                  </a:lnTo>
                  <a:lnTo>
                    <a:pt x="231927" y="129171"/>
                  </a:lnTo>
                  <a:lnTo>
                    <a:pt x="264396" y="129171"/>
                  </a:lnTo>
                  <a:lnTo>
                    <a:pt x="271066" y="119285"/>
                  </a:lnTo>
                  <a:lnTo>
                    <a:pt x="272782" y="110807"/>
                  </a:lnTo>
                  <a:close/>
                </a:path>
                <a:path w="274954" h="274955">
                  <a:moveTo>
                    <a:pt x="237753" y="31089"/>
                  </a:moveTo>
                  <a:lnTo>
                    <a:pt x="208889" y="31089"/>
                  </a:lnTo>
                  <a:lnTo>
                    <a:pt x="183426" y="94729"/>
                  </a:lnTo>
                  <a:lnTo>
                    <a:pt x="200748" y="94729"/>
                  </a:lnTo>
                  <a:lnTo>
                    <a:pt x="223316" y="38303"/>
                  </a:lnTo>
                  <a:lnTo>
                    <a:pt x="240638" y="38303"/>
                  </a:lnTo>
                  <a:lnTo>
                    <a:pt x="237753" y="31089"/>
                  </a:lnTo>
                  <a:close/>
                </a:path>
                <a:path w="274954" h="274955">
                  <a:moveTo>
                    <a:pt x="240638" y="38303"/>
                  </a:moveTo>
                  <a:lnTo>
                    <a:pt x="223316" y="38303"/>
                  </a:lnTo>
                  <a:lnTo>
                    <a:pt x="245884" y="94729"/>
                  </a:lnTo>
                  <a:lnTo>
                    <a:pt x="263207" y="94729"/>
                  </a:lnTo>
                  <a:lnTo>
                    <a:pt x="240638" y="38303"/>
                  </a:lnTo>
                  <a:close/>
                </a:path>
                <a:path w="274954" h="274955">
                  <a:moveTo>
                    <a:pt x="203330" y="33312"/>
                  </a:moveTo>
                  <a:lnTo>
                    <a:pt x="147015" y="33312"/>
                  </a:lnTo>
                  <a:lnTo>
                    <a:pt x="155003" y="41287"/>
                  </a:lnTo>
                  <a:lnTo>
                    <a:pt x="155003" y="60909"/>
                  </a:lnTo>
                  <a:lnTo>
                    <a:pt x="147015" y="68897"/>
                  </a:lnTo>
                  <a:lnTo>
                    <a:pt x="165533" y="68897"/>
                  </a:lnTo>
                  <a:lnTo>
                    <a:pt x="169127" y="62443"/>
                  </a:lnTo>
                  <a:lnTo>
                    <a:pt x="171081" y="51104"/>
                  </a:lnTo>
                  <a:lnTo>
                    <a:pt x="170954" y="47891"/>
                  </a:lnTo>
                  <a:lnTo>
                    <a:pt x="170738" y="46342"/>
                  </a:lnTo>
                  <a:lnTo>
                    <a:pt x="203330" y="33312"/>
                  </a:lnTo>
                  <a:close/>
                </a:path>
                <a:path w="274954" h="274955">
                  <a:moveTo>
                    <a:pt x="226606" y="8623"/>
                  </a:moveTo>
                  <a:lnTo>
                    <a:pt x="222275" y="8623"/>
                  </a:lnTo>
                  <a:lnTo>
                    <a:pt x="221259" y="8826"/>
                  </a:lnTo>
                  <a:lnTo>
                    <a:pt x="164744" y="31419"/>
                  </a:lnTo>
                  <a:lnTo>
                    <a:pt x="208063" y="31419"/>
                  </a:lnTo>
                  <a:lnTo>
                    <a:pt x="208889" y="31089"/>
                  </a:lnTo>
                  <a:lnTo>
                    <a:pt x="237753" y="31089"/>
                  </a:lnTo>
                  <a:lnTo>
                    <a:pt x="229565" y="10617"/>
                  </a:lnTo>
                  <a:lnTo>
                    <a:pt x="226606" y="8623"/>
                  </a:lnTo>
                  <a:close/>
                </a:path>
              </a:pathLst>
            </a:custGeom>
            <a:solidFill>
              <a:srgbClr val="FFFFFF"/>
            </a:solidFill>
          </p:spPr>
          <p:txBody>
            <a:bodyPr wrap="square" lIns="0" tIns="0" rIns="0" bIns="0" rtlCol="0"/>
            <a:lstStyle/>
            <a:p>
              <a:endParaRPr sz="1600">
                <a:latin typeface="Grammarsaurus" pitchFamily="2" charset="0"/>
              </a:endParaRPr>
            </a:p>
          </p:txBody>
        </p:sp>
      </p:grpSp>
      <p:sp>
        <p:nvSpPr>
          <p:cNvPr id="34" name="object 34"/>
          <p:cNvSpPr txBox="1"/>
          <p:nvPr/>
        </p:nvSpPr>
        <p:spPr>
          <a:xfrm>
            <a:off x="3148846" y="2394260"/>
            <a:ext cx="6604627" cy="2680862"/>
          </a:xfrm>
          <a:prstGeom prst="rect">
            <a:avLst/>
          </a:prstGeom>
        </p:spPr>
        <p:txBody>
          <a:bodyPr vert="horz" wrap="square" lIns="0" tIns="56515" rIns="0" bIns="0" rtlCol="0">
            <a:spAutoFit/>
          </a:bodyPr>
          <a:lstStyle/>
          <a:p>
            <a:pPr algn="ctr">
              <a:lnSpc>
                <a:spcPct val="100000"/>
              </a:lnSpc>
              <a:spcBef>
                <a:spcPts val="445"/>
              </a:spcBef>
            </a:pPr>
            <a:r>
              <a:rPr sz="1400" dirty="0">
                <a:solidFill>
                  <a:srgbClr val="FF0000"/>
                </a:solidFill>
                <a:latin typeface="Grammarsaurus" pitchFamily="2" charset="0"/>
                <a:cs typeface="Arial MT"/>
              </a:rPr>
              <a:t>The one thing we change</a:t>
            </a:r>
            <a:endParaRPr sz="1400" dirty="0">
              <a:latin typeface="Grammarsaurus" pitchFamily="2" charset="0"/>
              <a:cs typeface="Arial MT"/>
            </a:endParaRPr>
          </a:p>
          <a:p>
            <a:pPr algn="ctr">
              <a:lnSpc>
                <a:spcPct val="100000"/>
              </a:lnSpc>
              <a:spcBef>
                <a:spcPts val="340"/>
              </a:spcBef>
            </a:pPr>
            <a:r>
              <a:rPr sz="1400" dirty="0">
                <a:solidFill>
                  <a:srgbClr val="2E3C40"/>
                </a:solidFill>
                <a:latin typeface="Grammarsaurus" pitchFamily="2" charset="0"/>
                <a:cs typeface="Arial MT"/>
              </a:rPr>
              <a:t>The thing that we will change is our </a:t>
            </a:r>
            <a:r>
              <a:rPr sz="1400" b="1" dirty="0">
                <a:solidFill>
                  <a:srgbClr val="2E3C40"/>
                </a:solidFill>
                <a:latin typeface="Grammarsaurus" pitchFamily="2" charset="0"/>
                <a:cs typeface="Arial"/>
              </a:rPr>
              <a:t>independent variable</a:t>
            </a:r>
            <a:r>
              <a:rPr sz="1400" dirty="0">
                <a:solidFill>
                  <a:srgbClr val="2E3C40"/>
                </a:solidFill>
                <a:latin typeface="Grammarsaurus" pitchFamily="2" charset="0"/>
                <a:cs typeface="Arial MT"/>
              </a:rPr>
              <a:t>.</a:t>
            </a:r>
            <a:endParaRPr sz="1400" dirty="0">
              <a:latin typeface="Grammarsaurus" pitchFamily="2" charset="0"/>
              <a:cs typeface="Arial MT"/>
            </a:endParaRPr>
          </a:p>
          <a:p>
            <a:pPr algn="ctr">
              <a:lnSpc>
                <a:spcPct val="100000"/>
              </a:lnSpc>
              <a:spcBef>
                <a:spcPts val="80"/>
              </a:spcBef>
            </a:pPr>
            <a:r>
              <a:rPr sz="1400" dirty="0">
                <a:solidFill>
                  <a:srgbClr val="2E3C40"/>
                </a:solidFill>
                <a:latin typeface="Grammarsaurus" pitchFamily="2" charset="0"/>
                <a:cs typeface="Arial MT"/>
              </a:rPr>
              <a:t>We will change the </a:t>
            </a:r>
            <a:r>
              <a:rPr sz="1400" b="1" dirty="0">
                <a:solidFill>
                  <a:srgbClr val="2E3C40"/>
                </a:solidFill>
                <a:latin typeface="Grammarsaurus" pitchFamily="2" charset="0"/>
                <a:cs typeface="Arial"/>
              </a:rPr>
              <a:t>weight </a:t>
            </a:r>
            <a:r>
              <a:rPr sz="1400" dirty="0">
                <a:solidFill>
                  <a:srgbClr val="2E3C40"/>
                </a:solidFill>
                <a:latin typeface="Grammarsaurus" pitchFamily="2" charset="0"/>
                <a:cs typeface="Arial MT"/>
              </a:rPr>
              <a:t>of the object that we drop.</a:t>
            </a:r>
            <a:br>
              <a:rPr lang="en-GB" sz="1400" dirty="0">
                <a:solidFill>
                  <a:srgbClr val="2E3C40"/>
                </a:solidFill>
                <a:latin typeface="Grammarsaurus" pitchFamily="2" charset="0"/>
                <a:cs typeface="Arial MT"/>
              </a:rPr>
            </a:br>
            <a:endParaRPr sz="300" dirty="0">
              <a:latin typeface="Grammarsaurus" pitchFamily="2" charset="0"/>
              <a:cs typeface="Arial MT"/>
            </a:endParaRPr>
          </a:p>
          <a:p>
            <a:pPr algn="ctr">
              <a:lnSpc>
                <a:spcPct val="100000"/>
              </a:lnSpc>
              <a:spcBef>
                <a:spcPts val="1315"/>
              </a:spcBef>
            </a:pPr>
            <a:r>
              <a:rPr sz="1400" dirty="0">
                <a:solidFill>
                  <a:srgbClr val="FF0000"/>
                </a:solidFill>
                <a:latin typeface="Grammarsaurus" pitchFamily="2" charset="0"/>
                <a:cs typeface="Arial MT"/>
              </a:rPr>
              <a:t>The things we measure or observe</a:t>
            </a:r>
            <a:endParaRPr sz="1400" dirty="0">
              <a:latin typeface="Grammarsaurus" pitchFamily="2" charset="0"/>
              <a:cs typeface="Arial MT"/>
            </a:endParaRPr>
          </a:p>
          <a:p>
            <a:pPr algn="ctr">
              <a:lnSpc>
                <a:spcPct val="100000"/>
              </a:lnSpc>
              <a:spcBef>
                <a:spcPts val="345"/>
              </a:spcBef>
            </a:pPr>
            <a:r>
              <a:rPr sz="1400" dirty="0">
                <a:solidFill>
                  <a:srgbClr val="2E3C40"/>
                </a:solidFill>
                <a:latin typeface="Grammarsaurus" pitchFamily="2" charset="0"/>
                <a:cs typeface="Arial MT"/>
              </a:rPr>
              <a:t>We see if the time it takes to fall to the ground changes.</a:t>
            </a:r>
            <a:endParaRPr sz="1400" dirty="0">
              <a:latin typeface="Grammarsaurus" pitchFamily="2" charset="0"/>
              <a:cs typeface="Arial MT"/>
            </a:endParaRPr>
          </a:p>
          <a:p>
            <a:pPr algn="ctr">
              <a:lnSpc>
                <a:spcPct val="100000"/>
              </a:lnSpc>
              <a:spcBef>
                <a:spcPts val="80"/>
              </a:spcBef>
            </a:pPr>
            <a:r>
              <a:rPr sz="1400" dirty="0">
                <a:solidFill>
                  <a:srgbClr val="2E3C40"/>
                </a:solidFill>
                <a:latin typeface="Grammarsaurus" pitchFamily="2" charset="0"/>
                <a:cs typeface="Arial MT"/>
              </a:rPr>
              <a:t>This is our </a:t>
            </a:r>
            <a:r>
              <a:rPr sz="1400" b="1" dirty="0">
                <a:solidFill>
                  <a:srgbClr val="2E3C40"/>
                </a:solidFill>
                <a:latin typeface="Grammarsaurus" pitchFamily="2" charset="0"/>
                <a:cs typeface="Arial"/>
              </a:rPr>
              <a:t>dependent variable</a:t>
            </a:r>
            <a:r>
              <a:rPr sz="1400" dirty="0">
                <a:solidFill>
                  <a:srgbClr val="2E3C40"/>
                </a:solidFill>
                <a:latin typeface="Grammarsaurus" pitchFamily="2" charset="0"/>
                <a:cs typeface="Arial MT"/>
              </a:rPr>
              <a:t>.</a:t>
            </a:r>
            <a:br>
              <a:rPr lang="en-GB" sz="1400" dirty="0">
                <a:solidFill>
                  <a:srgbClr val="2E3C40"/>
                </a:solidFill>
                <a:latin typeface="Grammarsaurus" pitchFamily="2" charset="0"/>
                <a:cs typeface="Arial MT"/>
              </a:rPr>
            </a:br>
            <a:endParaRPr sz="900" dirty="0">
              <a:latin typeface="Grammarsaurus" pitchFamily="2" charset="0"/>
              <a:cs typeface="Arial MT"/>
            </a:endParaRPr>
          </a:p>
          <a:p>
            <a:pPr algn="ctr">
              <a:lnSpc>
                <a:spcPct val="100000"/>
              </a:lnSpc>
              <a:spcBef>
                <a:spcPts val="1410"/>
              </a:spcBef>
            </a:pPr>
            <a:r>
              <a:rPr sz="1400" dirty="0">
                <a:solidFill>
                  <a:srgbClr val="FF0000"/>
                </a:solidFill>
                <a:latin typeface="Grammarsaurus" pitchFamily="2" charset="0"/>
                <a:cs typeface="Arial MT"/>
              </a:rPr>
              <a:t>The thing(s) we keep the same</a:t>
            </a:r>
            <a:endParaRPr sz="1400" dirty="0">
              <a:latin typeface="Grammarsaurus" pitchFamily="2" charset="0"/>
              <a:cs typeface="Arial MT"/>
            </a:endParaRPr>
          </a:p>
          <a:p>
            <a:pPr algn="ctr">
              <a:lnSpc>
                <a:spcPct val="100000"/>
              </a:lnSpc>
              <a:spcBef>
                <a:spcPts val="340"/>
              </a:spcBef>
            </a:pPr>
            <a:r>
              <a:rPr sz="1400" b="1" dirty="0">
                <a:solidFill>
                  <a:srgbClr val="2E3C40"/>
                </a:solidFill>
                <a:latin typeface="Grammarsaurus" pitchFamily="2" charset="0"/>
                <a:cs typeface="Arial"/>
              </a:rPr>
              <a:t>We need to keep everything else the same.</a:t>
            </a:r>
            <a:endParaRPr sz="1400" dirty="0">
              <a:latin typeface="Grammarsaurus" pitchFamily="2" charset="0"/>
              <a:cs typeface="Arial"/>
            </a:endParaRPr>
          </a:p>
          <a:p>
            <a:pPr algn="ctr">
              <a:lnSpc>
                <a:spcPct val="100000"/>
              </a:lnSpc>
              <a:spcBef>
                <a:spcPts val="80"/>
              </a:spcBef>
            </a:pPr>
            <a:r>
              <a:rPr sz="1400" b="1" dirty="0">
                <a:solidFill>
                  <a:srgbClr val="2E3C40"/>
                </a:solidFill>
                <a:latin typeface="Grammarsaurus" pitchFamily="2" charset="0"/>
                <a:cs typeface="Arial"/>
              </a:rPr>
              <a:t>These are control variables.</a:t>
            </a:r>
            <a:endParaRPr sz="1400" dirty="0">
              <a:latin typeface="Grammarsaurus" pitchFamily="2" charset="0"/>
              <a:cs typeface="Arial"/>
            </a:endParaRPr>
          </a:p>
        </p:txBody>
      </p:sp>
      <p:grpSp>
        <p:nvGrpSpPr>
          <p:cNvPr id="35" name="object 35"/>
          <p:cNvGrpSpPr/>
          <p:nvPr/>
        </p:nvGrpSpPr>
        <p:grpSpPr>
          <a:xfrm>
            <a:off x="3276600" y="2431099"/>
            <a:ext cx="680720" cy="2594610"/>
            <a:chOff x="3216427" y="2248716"/>
            <a:chExt cx="680720" cy="2594610"/>
          </a:xfrm>
        </p:grpSpPr>
        <p:pic>
          <p:nvPicPr>
            <p:cNvPr id="36" name="object 36"/>
            <p:cNvPicPr/>
            <p:nvPr/>
          </p:nvPicPr>
          <p:blipFill>
            <a:blip r:embed="rId6" cstate="print"/>
            <a:stretch>
              <a:fillRect/>
            </a:stretch>
          </p:blipFill>
          <p:spPr>
            <a:xfrm>
              <a:off x="3231748" y="2248716"/>
              <a:ext cx="665260" cy="665260"/>
            </a:xfrm>
            <a:prstGeom prst="rect">
              <a:avLst/>
            </a:prstGeom>
          </p:spPr>
        </p:pic>
        <p:sp>
          <p:nvSpPr>
            <p:cNvPr id="37" name="object 37"/>
            <p:cNvSpPr/>
            <p:nvPr/>
          </p:nvSpPr>
          <p:spPr>
            <a:xfrm>
              <a:off x="3364166" y="2565730"/>
              <a:ext cx="368935" cy="271780"/>
            </a:xfrm>
            <a:custGeom>
              <a:avLst/>
              <a:gdLst/>
              <a:ahLst/>
              <a:cxnLst/>
              <a:rect l="l" t="t" r="r" b="b"/>
              <a:pathLst>
                <a:path w="368935" h="271780">
                  <a:moveTo>
                    <a:pt x="368312" y="0"/>
                  </a:moveTo>
                  <a:lnTo>
                    <a:pt x="0" y="0"/>
                  </a:lnTo>
                  <a:lnTo>
                    <a:pt x="0" y="271779"/>
                  </a:lnTo>
                  <a:lnTo>
                    <a:pt x="368312" y="271779"/>
                  </a:lnTo>
                  <a:lnTo>
                    <a:pt x="368312" y="0"/>
                  </a:lnTo>
                  <a:close/>
                </a:path>
              </a:pathLst>
            </a:custGeom>
            <a:solidFill>
              <a:srgbClr val="FFFFFF"/>
            </a:solidFill>
          </p:spPr>
          <p:txBody>
            <a:bodyPr wrap="square" lIns="0" tIns="0" rIns="0" bIns="0" rtlCol="0"/>
            <a:lstStyle/>
            <a:p>
              <a:endParaRPr sz="1600">
                <a:latin typeface="Grammarsaurus" pitchFamily="2" charset="0"/>
              </a:endParaRPr>
            </a:p>
          </p:txBody>
        </p:sp>
        <p:pic>
          <p:nvPicPr>
            <p:cNvPr id="38" name="object 38"/>
            <p:cNvPicPr/>
            <p:nvPr/>
          </p:nvPicPr>
          <p:blipFill>
            <a:blip r:embed="rId7" cstate="print"/>
            <a:stretch>
              <a:fillRect/>
            </a:stretch>
          </p:blipFill>
          <p:spPr>
            <a:xfrm>
              <a:off x="3491480" y="2640152"/>
              <a:ext cx="121673" cy="121666"/>
            </a:xfrm>
            <a:prstGeom prst="rect">
              <a:avLst/>
            </a:prstGeom>
          </p:spPr>
        </p:pic>
        <p:sp>
          <p:nvSpPr>
            <p:cNvPr id="39" name="object 39"/>
            <p:cNvSpPr/>
            <p:nvPr/>
          </p:nvSpPr>
          <p:spPr>
            <a:xfrm>
              <a:off x="3380612" y="2570115"/>
              <a:ext cx="102235" cy="262255"/>
            </a:xfrm>
            <a:custGeom>
              <a:avLst/>
              <a:gdLst/>
              <a:ahLst/>
              <a:cxnLst/>
              <a:rect l="l" t="t" r="r" b="b"/>
              <a:pathLst>
                <a:path w="102235" h="262255">
                  <a:moveTo>
                    <a:pt x="54216" y="0"/>
                  </a:moveTo>
                  <a:lnTo>
                    <a:pt x="47510" y="0"/>
                  </a:lnTo>
                  <a:lnTo>
                    <a:pt x="44386" y="1676"/>
                  </a:lnTo>
                  <a:lnTo>
                    <a:pt x="190" y="67970"/>
                  </a:lnTo>
                  <a:lnTo>
                    <a:pt x="0" y="71920"/>
                  </a:lnTo>
                  <a:lnTo>
                    <a:pt x="3492" y="78447"/>
                  </a:lnTo>
                  <a:lnTo>
                    <a:pt x="6883" y="80479"/>
                  </a:lnTo>
                  <a:lnTo>
                    <a:pt x="20701" y="80479"/>
                  </a:lnTo>
                  <a:lnTo>
                    <a:pt x="20701" y="257238"/>
                  </a:lnTo>
                  <a:lnTo>
                    <a:pt x="25184" y="261734"/>
                  </a:lnTo>
                  <a:lnTo>
                    <a:pt x="71005" y="261734"/>
                  </a:lnTo>
                  <a:lnTo>
                    <a:pt x="76542" y="261734"/>
                  </a:lnTo>
                  <a:lnTo>
                    <a:pt x="81038" y="257238"/>
                  </a:lnTo>
                  <a:lnTo>
                    <a:pt x="81038" y="80479"/>
                  </a:lnTo>
                  <a:lnTo>
                    <a:pt x="94843" y="80479"/>
                  </a:lnTo>
                  <a:lnTo>
                    <a:pt x="98247" y="78447"/>
                  </a:lnTo>
                  <a:lnTo>
                    <a:pt x="101727" y="71920"/>
                  </a:lnTo>
                  <a:lnTo>
                    <a:pt x="101536" y="67970"/>
                  </a:lnTo>
                  <a:lnTo>
                    <a:pt x="57353" y="1676"/>
                  </a:lnTo>
                  <a:lnTo>
                    <a:pt x="54216" y="0"/>
                  </a:lnTo>
                  <a:close/>
                </a:path>
              </a:pathLst>
            </a:custGeom>
            <a:solidFill>
              <a:srgbClr val="49C97A"/>
            </a:solidFill>
          </p:spPr>
          <p:txBody>
            <a:bodyPr wrap="square" lIns="0" tIns="0" rIns="0" bIns="0" rtlCol="0"/>
            <a:lstStyle/>
            <a:p>
              <a:endParaRPr sz="1600">
                <a:latin typeface="Grammarsaurus" pitchFamily="2" charset="0"/>
              </a:endParaRPr>
            </a:p>
          </p:txBody>
        </p:sp>
        <p:sp>
          <p:nvSpPr>
            <p:cNvPr id="40" name="object 40"/>
            <p:cNvSpPr/>
            <p:nvPr/>
          </p:nvSpPr>
          <p:spPr>
            <a:xfrm>
              <a:off x="3622290" y="2570115"/>
              <a:ext cx="102235" cy="262255"/>
            </a:xfrm>
            <a:custGeom>
              <a:avLst/>
              <a:gdLst/>
              <a:ahLst/>
              <a:cxnLst/>
              <a:rect l="l" t="t" r="r" b="b"/>
              <a:pathLst>
                <a:path w="102235" h="262255">
                  <a:moveTo>
                    <a:pt x="76542" y="0"/>
                  </a:moveTo>
                  <a:lnTo>
                    <a:pt x="25184" y="0"/>
                  </a:lnTo>
                  <a:lnTo>
                    <a:pt x="20700" y="4495"/>
                  </a:lnTo>
                  <a:lnTo>
                    <a:pt x="20700" y="181254"/>
                  </a:lnTo>
                  <a:lnTo>
                    <a:pt x="6883" y="181254"/>
                  </a:lnTo>
                  <a:lnTo>
                    <a:pt x="3492" y="183299"/>
                  </a:lnTo>
                  <a:lnTo>
                    <a:pt x="0" y="189814"/>
                  </a:lnTo>
                  <a:lnTo>
                    <a:pt x="190" y="193776"/>
                  </a:lnTo>
                  <a:lnTo>
                    <a:pt x="44373" y="260057"/>
                  </a:lnTo>
                  <a:lnTo>
                    <a:pt x="47510" y="261734"/>
                  </a:lnTo>
                  <a:lnTo>
                    <a:pt x="50863" y="261734"/>
                  </a:lnTo>
                  <a:lnTo>
                    <a:pt x="54216" y="261734"/>
                  </a:lnTo>
                  <a:lnTo>
                    <a:pt x="57353" y="260057"/>
                  </a:lnTo>
                  <a:lnTo>
                    <a:pt x="101536" y="193776"/>
                  </a:lnTo>
                  <a:lnTo>
                    <a:pt x="101726" y="189814"/>
                  </a:lnTo>
                  <a:lnTo>
                    <a:pt x="98234" y="183299"/>
                  </a:lnTo>
                  <a:lnTo>
                    <a:pt x="94843" y="181254"/>
                  </a:lnTo>
                  <a:lnTo>
                    <a:pt x="81025" y="181254"/>
                  </a:lnTo>
                  <a:lnTo>
                    <a:pt x="81025" y="4495"/>
                  </a:lnTo>
                  <a:lnTo>
                    <a:pt x="76542" y="0"/>
                  </a:lnTo>
                  <a:close/>
                </a:path>
              </a:pathLst>
            </a:custGeom>
            <a:solidFill>
              <a:srgbClr val="FF3344"/>
            </a:solidFill>
          </p:spPr>
          <p:txBody>
            <a:bodyPr wrap="square" lIns="0" tIns="0" rIns="0" bIns="0" rtlCol="0"/>
            <a:lstStyle/>
            <a:p>
              <a:endParaRPr sz="1600">
                <a:latin typeface="Grammarsaurus" pitchFamily="2" charset="0"/>
              </a:endParaRPr>
            </a:p>
          </p:txBody>
        </p:sp>
        <p:pic>
          <p:nvPicPr>
            <p:cNvPr id="41" name="object 41"/>
            <p:cNvPicPr/>
            <p:nvPr/>
          </p:nvPicPr>
          <p:blipFill>
            <a:blip r:embed="rId8" cstate="print"/>
            <a:stretch>
              <a:fillRect/>
            </a:stretch>
          </p:blipFill>
          <p:spPr>
            <a:xfrm>
              <a:off x="3375664" y="2567884"/>
              <a:ext cx="353321" cy="266164"/>
            </a:xfrm>
            <a:prstGeom prst="rect">
              <a:avLst/>
            </a:prstGeom>
          </p:spPr>
        </p:pic>
        <p:pic>
          <p:nvPicPr>
            <p:cNvPr id="42" name="object 42"/>
            <p:cNvPicPr/>
            <p:nvPr/>
          </p:nvPicPr>
          <p:blipFill>
            <a:blip r:embed="rId9" cstate="print"/>
            <a:stretch>
              <a:fillRect/>
            </a:stretch>
          </p:blipFill>
          <p:spPr>
            <a:xfrm>
              <a:off x="3216427" y="3306788"/>
              <a:ext cx="388302" cy="388308"/>
            </a:xfrm>
            <a:prstGeom prst="rect">
              <a:avLst/>
            </a:prstGeom>
          </p:spPr>
        </p:pic>
        <p:pic>
          <p:nvPicPr>
            <p:cNvPr id="43" name="object 43"/>
            <p:cNvPicPr/>
            <p:nvPr/>
          </p:nvPicPr>
          <p:blipFill>
            <a:blip r:embed="rId10" cstate="print"/>
            <a:stretch>
              <a:fillRect/>
            </a:stretch>
          </p:blipFill>
          <p:spPr>
            <a:xfrm>
              <a:off x="3641829" y="3440393"/>
              <a:ext cx="121673" cy="121666"/>
            </a:xfrm>
            <a:prstGeom prst="rect">
              <a:avLst/>
            </a:prstGeom>
          </p:spPr>
        </p:pic>
        <p:sp>
          <p:nvSpPr>
            <p:cNvPr id="44" name="object 44"/>
            <p:cNvSpPr/>
            <p:nvPr/>
          </p:nvSpPr>
          <p:spPr>
            <a:xfrm>
              <a:off x="3530963" y="3370357"/>
              <a:ext cx="102235" cy="262255"/>
            </a:xfrm>
            <a:custGeom>
              <a:avLst/>
              <a:gdLst/>
              <a:ahLst/>
              <a:cxnLst/>
              <a:rect l="l" t="t" r="r" b="b"/>
              <a:pathLst>
                <a:path w="102235" h="262254">
                  <a:moveTo>
                    <a:pt x="54216" y="0"/>
                  </a:moveTo>
                  <a:lnTo>
                    <a:pt x="47510" y="0"/>
                  </a:lnTo>
                  <a:lnTo>
                    <a:pt x="44386" y="1676"/>
                  </a:lnTo>
                  <a:lnTo>
                    <a:pt x="190" y="67970"/>
                  </a:lnTo>
                  <a:lnTo>
                    <a:pt x="0" y="71920"/>
                  </a:lnTo>
                  <a:lnTo>
                    <a:pt x="3492" y="78447"/>
                  </a:lnTo>
                  <a:lnTo>
                    <a:pt x="6883" y="80479"/>
                  </a:lnTo>
                  <a:lnTo>
                    <a:pt x="20701" y="80479"/>
                  </a:lnTo>
                  <a:lnTo>
                    <a:pt x="20701" y="257238"/>
                  </a:lnTo>
                  <a:lnTo>
                    <a:pt x="25184" y="261734"/>
                  </a:lnTo>
                  <a:lnTo>
                    <a:pt x="71005" y="261734"/>
                  </a:lnTo>
                  <a:lnTo>
                    <a:pt x="76542" y="261734"/>
                  </a:lnTo>
                  <a:lnTo>
                    <a:pt x="81038" y="257238"/>
                  </a:lnTo>
                  <a:lnTo>
                    <a:pt x="81026" y="80479"/>
                  </a:lnTo>
                  <a:lnTo>
                    <a:pt x="94843" y="80479"/>
                  </a:lnTo>
                  <a:lnTo>
                    <a:pt x="98247" y="78447"/>
                  </a:lnTo>
                  <a:lnTo>
                    <a:pt x="101727" y="71920"/>
                  </a:lnTo>
                  <a:lnTo>
                    <a:pt x="101536" y="67970"/>
                  </a:lnTo>
                  <a:lnTo>
                    <a:pt x="57353" y="1676"/>
                  </a:lnTo>
                  <a:lnTo>
                    <a:pt x="54216" y="0"/>
                  </a:lnTo>
                  <a:close/>
                </a:path>
              </a:pathLst>
            </a:custGeom>
            <a:solidFill>
              <a:srgbClr val="49C97A"/>
            </a:solidFill>
          </p:spPr>
          <p:txBody>
            <a:bodyPr wrap="square" lIns="0" tIns="0" rIns="0" bIns="0" rtlCol="0"/>
            <a:lstStyle/>
            <a:p>
              <a:endParaRPr sz="1600">
                <a:latin typeface="Grammarsaurus" pitchFamily="2" charset="0"/>
              </a:endParaRPr>
            </a:p>
          </p:txBody>
        </p:sp>
        <p:sp>
          <p:nvSpPr>
            <p:cNvPr id="45" name="object 45"/>
            <p:cNvSpPr/>
            <p:nvPr/>
          </p:nvSpPr>
          <p:spPr>
            <a:xfrm>
              <a:off x="3772640" y="3370357"/>
              <a:ext cx="102235" cy="262255"/>
            </a:xfrm>
            <a:custGeom>
              <a:avLst/>
              <a:gdLst/>
              <a:ahLst/>
              <a:cxnLst/>
              <a:rect l="l" t="t" r="r" b="b"/>
              <a:pathLst>
                <a:path w="102235" h="262254">
                  <a:moveTo>
                    <a:pt x="76542" y="0"/>
                  </a:moveTo>
                  <a:lnTo>
                    <a:pt x="25184" y="0"/>
                  </a:lnTo>
                  <a:lnTo>
                    <a:pt x="20700" y="4495"/>
                  </a:lnTo>
                  <a:lnTo>
                    <a:pt x="20700" y="181254"/>
                  </a:lnTo>
                  <a:lnTo>
                    <a:pt x="6883" y="181254"/>
                  </a:lnTo>
                  <a:lnTo>
                    <a:pt x="3492" y="183299"/>
                  </a:lnTo>
                  <a:lnTo>
                    <a:pt x="0" y="189814"/>
                  </a:lnTo>
                  <a:lnTo>
                    <a:pt x="190" y="193776"/>
                  </a:lnTo>
                  <a:lnTo>
                    <a:pt x="44373" y="260057"/>
                  </a:lnTo>
                  <a:lnTo>
                    <a:pt x="47510" y="261734"/>
                  </a:lnTo>
                  <a:lnTo>
                    <a:pt x="50863" y="261734"/>
                  </a:lnTo>
                  <a:lnTo>
                    <a:pt x="54216" y="261734"/>
                  </a:lnTo>
                  <a:lnTo>
                    <a:pt x="57353" y="260057"/>
                  </a:lnTo>
                  <a:lnTo>
                    <a:pt x="101536" y="193776"/>
                  </a:lnTo>
                  <a:lnTo>
                    <a:pt x="101726" y="189814"/>
                  </a:lnTo>
                  <a:lnTo>
                    <a:pt x="98234" y="183299"/>
                  </a:lnTo>
                  <a:lnTo>
                    <a:pt x="94843" y="181254"/>
                  </a:lnTo>
                  <a:lnTo>
                    <a:pt x="81025" y="181254"/>
                  </a:lnTo>
                  <a:lnTo>
                    <a:pt x="81025" y="4495"/>
                  </a:lnTo>
                  <a:lnTo>
                    <a:pt x="76542" y="0"/>
                  </a:lnTo>
                  <a:close/>
                </a:path>
              </a:pathLst>
            </a:custGeom>
            <a:solidFill>
              <a:srgbClr val="FF3344"/>
            </a:solidFill>
          </p:spPr>
          <p:txBody>
            <a:bodyPr wrap="square" lIns="0" tIns="0" rIns="0" bIns="0" rtlCol="0"/>
            <a:lstStyle/>
            <a:p>
              <a:endParaRPr sz="1600">
                <a:latin typeface="Grammarsaurus" pitchFamily="2" charset="0"/>
              </a:endParaRPr>
            </a:p>
          </p:txBody>
        </p:sp>
        <p:pic>
          <p:nvPicPr>
            <p:cNvPr id="46" name="object 46"/>
            <p:cNvPicPr/>
            <p:nvPr/>
          </p:nvPicPr>
          <p:blipFill>
            <a:blip r:embed="rId11" cstate="print"/>
            <a:stretch>
              <a:fillRect/>
            </a:stretch>
          </p:blipFill>
          <p:spPr>
            <a:xfrm>
              <a:off x="3526015" y="3368125"/>
              <a:ext cx="353320" cy="266164"/>
            </a:xfrm>
            <a:prstGeom prst="rect">
              <a:avLst/>
            </a:prstGeom>
          </p:spPr>
        </p:pic>
        <p:pic>
          <p:nvPicPr>
            <p:cNvPr id="47" name="object 47"/>
            <p:cNvPicPr/>
            <p:nvPr/>
          </p:nvPicPr>
          <p:blipFill>
            <a:blip r:embed="rId12" cstate="print"/>
            <a:stretch>
              <a:fillRect/>
            </a:stretch>
          </p:blipFill>
          <p:spPr>
            <a:xfrm>
              <a:off x="3227679" y="4173727"/>
              <a:ext cx="669327" cy="669318"/>
            </a:xfrm>
            <a:prstGeom prst="rect">
              <a:avLst/>
            </a:prstGeom>
          </p:spPr>
        </p:pic>
        <p:sp>
          <p:nvSpPr>
            <p:cNvPr id="48" name="object 48"/>
            <p:cNvSpPr/>
            <p:nvPr/>
          </p:nvSpPr>
          <p:spPr>
            <a:xfrm>
              <a:off x="3346576" y="4490478"/>
              <a:ext cx="422909" cy="311785"/>
            </a:xfrm>
            <a:custGeom>
              <a:avLst/>
              <a:gdLst/>
              <a:ahLst/>
              <a:cxnLst/>
              <a:rect l="l" t="t" r="r" b="b"/>
              <a:pathLst>
                <a:path w="422910" h="311785">
                  <a:moveTo>
                    <a:pt x="422363" y="0"/>
                  </a:moveTo>
                  <a:lnTo>
                    <a:pt x="0" y="0"/>
                  </a:lnTo>
                  <a:lnTo>
                    <a:pt x="0" y="311657"/>
                  </a:lnTo>
                  <a:lnTo>
                    <a:pt x="422363" y="311657"/>
                  </a:lnTo>
                  <a:lnTo>
                    <a:pt x="422363" y="0"/>
                  </a:lnTo>
                  <a:close/>
                </a:path>
              </a:pathLst>
            </a:custGeom>
            <a:solidFill>
              <a:srgbClr val="FFFFFF"/>
            </a:solidFill>
          </p:spPr>
          <p:txBody>
            <a:bodyPr wrap="square" lIns="0" tIns="0" rIns="0" bIns="0" rtlCol="0"/>
            <a:lstStyle/>
            <a:p>
              <a:endParaRPr sz="1600">
                <a:latin typeface="Grammarsaurus" pitchFamily="2" charset="0"/>
              </a:endParaRPr>
            </a:p>
          </p:txBody>
        </p:sp>
        <p:pic>
          <p:nvPicPr>
            <p:cNvPr id="49" name="object 49"/>
            <p:cNvPicPr/>
            <p:nvPr/>
          </p:nvPicPr>
          <p:blipFill>
            <a:blip r:embed="rId13" cstate="print"/>
            <a:stretch>
              <a:fillRect/>
            </a:stretch>
          </p:blipFill>
          <p:spPr>
            <a:xfrm>
              <a:off x="3492581" y="4575813"/>
              <a:ext cx="139527" cy="139522"/>
            </a:xfrm>
            <a:prstGeom prst="rect">
              <a:avLst/>
            </a:prstGeom>
          </p:spPr>
        </p:pic>
        <p:sp>
          <p:nvSpPr>
            <p:cNvPr id="50" name="object 50"/>
            <p:cNvSpPr/>
            <p:nvPr/>
          </p:nvSpPr>
          <p:spPr>
            <a:xfrm>
              <a:off x="3365451" y="4495504"/>
              <a:ext cx="116839" cy="300355"/>
            </a:xfrm>
            <a:custGeom>
              <a:avLst/>
              <a:gdLst/>
              <a:ahLst/>
              <a:cxnLst/>
              <a:rect l="l" t="t" r="r" b="b"/>
              <a:pathLst>
                <a:path w="116839" h="300354">
                  <a:moveTo>
                    <a:pt x="62166" y="0"/>
                  </a:moveTo>
                  <a:lnTo>
                    <a:pt x="54483" y="0"/>
                  </a:lnTo>
                  <a:lnTo>
                    <a:pt x="50888" y="1930"/>
                  </a:lnTo>
                  <a:lnTo>
                    <a:pt x="215" y="77939"/>
                  </a:lnTo>
                  <a:lnTo>
                    <a:pt x="0" y="82473"/>
                  </a:lnTo>
                  <a:lnTo>
                    <a:pt x="4000" y="89954"/>
                  </a:lnTo>
                  <a:lnTo>
                    <a:pt x="7899" y="92290"/>
                  </a:lnTo>
                  <a:lnTo>
                    <a:pt x="23736" y="92290"/>
                  </a:lnTo>
                  <a:lnTo>
                    <a:pt x="23736" y="294995"/>
                  </a:lnTo>
                  <a:lnTo>
                    <a:pt x="28879" y="300139"/>
                  </a:lnTo>
                  <a:lnTo>
                    <a:pt x="81419" y="300139"/>
                  </a:lnTo>
                  <a:lnTo>
                    <a:pt x="87769" y="300139"/>
                  </a:lnTo>
                  <a:lnTo>
                    <a:pt x="92913" y="294995"/>
                  </a:lnTo>
                  <a:lnTo>
                    <a:pt x="92913" y="92290"/>
                  </a:lnTo>
                  <a:lnTo>
                    <a:pt x="108750" y="92290"/>
                  </a:lnTo>
                  <a:lnTo>
                    <a:pt x="112649" y="89954"/>
                  </a:lnTo>
                  <a:lnTo>
                    <a:pt x="116649" y="82473"/>
                  </a:lnTo>
                  <a:lnTo>
                    <a:pt x="116433" y="77939"/>
                  </a:lnTo>
                  <a:lnTo>
                    <a:pt x="65760" y="1917"/>
                  </a:lnTo>
                  <a:lnTo>
                    <a:pt x="62166" y="0"/>
                  </a:lnTo>
                  <a:close/>
                </a:path>
              </a:pathLst>
            </a:custGeom>
            <a:solidFill>
              <a:srgbClr val="49C97A"/>
            </a:solidFill>
          </p:spPr>
          <p:txBody>
            <a:bodyPr wrap="square" lIns="0" tIns="0" rIns="0" bIns="0" rtlCol="0"/>
            <a:lstStyle/>
            <a:p>
              <a:endParaRPr sz="1600">
                <a:latin typeface="Grammarsaurus" pitchFamily="2" charset="0"/>
              </a:endParaRPr>
            </a:p>
          </p:txBody>
        </p:sp>
        <p:sp>
          <p:nvSpPr>
            <p:cNvPr id="51" name="object 51"/>
            <p:cNvSpPr/>
            <p:nvPr/>
          </p:nvSpPr>
          <p:spPr>
            <a:xfrm>
              <a:off x="3642582" y="4495504"/>
              <a:ext cx="116839" cy="300355"/>
            </a:xfrm>
            <a:custGeom>
              <a:avLst/>
              <a:gdLst/>
              <a:ahLst/>
              <a:cxnLst/>
              <a:rect l="l" t="t" r="r" b="b"/>
              <a:pathLst>
                <a:path w="116839" h="300354">
                  <a:moveTo>
                    <a:pt x="87782" y="0"/>
                  </a:moveTo>
                  <a:lnTo>
                    <a:pt x="28892" y="0"/>
                  </a:lnTo>
                  <a:lnTo>
                    <a:pt x="23736" y="5156"/>
                  </a:lnTo>
                  <a:lnTo>
                    <a:pt x="23736" y="207860"/>
                  </a:lnTo>
                  <a:lnTo>
                    <a:pt x="7899" y="207860"/>
                  </a:lnTo>
                  <a:lnTo>
                    <a:pt x="4000" y="210185"/>
                  </a:lnTo>
                  <a:lnTo>
                    <a:pt x="0" y="217665"/>
                  </a:lnTo>
                  <a:lnTo>
                    <a:pt x="215" y="222199"/>
                  </a:lnTo>
                  <a:lnTo>
                    <a:pt x="50901" y="298221"/>
                  </a:lnTo>
                  <a:lnTo>
                    <a:pt x="54483" y="300139"/>
                  </a:lnTo>
                  <a:lnTo>
                    <a:pt x="58331" y="300139"/>
                  </a:lnTo>
                  <a:lnTo>
                    <a:pt x="62179" y="300139"/>
                  </a:lnTo>
                  <a:lnTo>
                    <a:pt x="65760" y="298221"/>
                  </a:lnTo>
                  <a:lnTo>
                    <a:pt x="116446" y="222199"/>
                  </a:lnTo>
                  <a:lnTo>
                    <a:pt x="116662" y="217665"/>
                  </a:lnTo>
                  <a:lnTo>
                    <a:pt x="112661" y="210185"/>
                  </a:lnTo>
                  <a:lnTo>
                    <a:pt x="108762" y="207860"/>
                  </a:lnTo>
                  <a:lnTo>
                    <a:pt x="92925" y="207860"/>
                  </a:lnTo>
                  <a:lnTo>
                    <a:pt x="92925" y="5156"/>
                  </a:lnTo>
                  <a:lnTo>
                    <a:pt x="87782" y="0"/>
                  </a:lnTo>
                  <a:close/>
                </a:path>
              </a:pathLst>
            </a:custGeom>
            <a:solidFill>
              <a:srgbClr val="FF3344"/>
            </a:solidFill>
          </p:spPr>
          <p:txBody>
            <a:bodyPr wrap="square" lIns="0" tIns="0" rIns="0" bIns="0" rtlCol="0"/>
            <a:lstStyle/>
            <a:p>
              <a:endParaRPr sz="1600">
                <a:latin typeface="Grammarsaurus" pitchFamily="2" charset="0"/>
              </a:endParaRPr>
            </a:p>
          </p:txBody>
        </p:sp>
        <p:pic>
          <p:nvPicPr>
            <p:cNvPr id="52" name="object 52"/>
            <p:cNvPicPr/>
            <p:nvPr/>
          </p:nvPicPr>
          <p:blipFill>
            <a:blip r:embed="rId14" cstate="print"/>
            <a:stretch>
              <a:fillRect/>
            </a:stretch>
          </p:blipFill>
          <p:spPr>
            <a:xfrm>
              <a:off x="3363212" y="4492943"/>
              <a:ext cx="398284" cy="305212"/>
            </a:xfrm>
            <a:prstGeom prst="rect">
              <a:avLst/>
            </a:prstGeom>
          </p:spPr>
        </p:pic>
      </p:grpSp>
      <p:sp>
        <p:nvSpPr>
          <p:cNvPr id="54" name="object 122">
            <a:extLst>
              <a:ext uri="{FF2B5EF4-FFF2-40B4-BE49-F238E27FC236}">
                <a16:creationId xmlns:a16="http://schemas.microsoft.com/office/drawing/2014/main" id="{63E872FE-3C5E-28DC-5E53-F28F4B2EB5C5}"/>
              </a:ext>
            </a:extLst>
          </p:cNvPr>
          <p:cNvSpPr txBox="1"/>
          <p:nvPr/>
        </p:nvSpPr>
        <p:spPr>
          <a:xfrm>
            <a:off x="5562600" y="6458709"/>
            <a:ext cx="1777120" cy="269396"/>
          </a:xfrm>
          <a:prstGeom prst="rect">
            <a:avLst/>
          </a:prstGeom>
        </p:spPr>
        <p:txBody>
          <a:bodyPr vert="horz" wrap="square" lIns="0" tIns="2540" rIns="0" bIns="0" rtlCol="0">
            <a:spAutoFit/>
          </a:bodyPr>
          <a:lstStyle/>
          <a:p>
            <a:pPr marL="12700">
              <a:lnSpc>
                <a:spcPct val="100000"/>
              </a:lnSpc>
              <a:spcBef>
                <a:spcPts val="20"/>
              </a:spcBef>
            </a:pPr>
            <a:r>
              <a:rPr sz="800" dirty="0">
                <a:solidFill>
                  <a:srgbClr val="1B283D"/>
                </a:solidFill>
                <a:latin typeface="Grammarsaurus" pitchFamily="2" charset="0"/>
                <a:cs typeface="Arial MT"/>
              </a:rPr>
              <a:t>www.grammarsaurus.co.uk</a:t>
            </a:r>
            <a:endParaRPr sz="800" dirty="0">
              <a:latin typeface="Grammarsaurus" pitchFamily="2" charset="0"/>
              <a:cs typeface="Arial MT"/>
            </a:endParaRPr>
          </a:p>
        </p:txBody>
      </p:sp>
      <p:sp>
        <p:nvSpPr>
          <p:cNvPr id="55" name="object 22">
            <a:extLst>
              <a:ext uri="{FF2B5EF4-FFF2-40B4-BE49-F238E27FC236}">
                <a16:creationId xmlns:a16="http://schemas.microsoft.com/office/drawing/2014/main" id="{F7A0963F-C6E5-E676-0704-0F97FBD2ECE9}"/>
              </a:ext>
            </a:extLst>
          </p:cNvPr>
          <p:cNvSpPr txBox="1"/>
          <p:nvPr/>
        </p:nvSpPr>
        <p:spPr>
          <a:xfrm>
            <a:off x="2064381" y="5010983"/>
            <a:ext cx="5016500" cy="443711"/>
          </a:xfrm>
          <a:prstGeom prst="rect">
            <a:avLst/>
          </a:prstGeom>
        </p:spPr>
        <p:txBody>
          <a:bodyPr vert="horz" wrap="square" lIns="0" tIns="12700" rIns="0" bIns="0" rtlCol="0">
            <a:spAutoFit/>
          </a:bodyPr>
          <a:lstStyle/>
          <a:p>
            <a:pPr>
              <a:lnSpc>
                <a:spcPct val="100000"/>
              </a:lnSpc>
              <a:spcBef>
                <a:spcPts val="1255"/>
              </a:spcBef>
            </a:pPr>
            <a:endParaRPr lang="en-GB" sz="1400" dirty="0">
              <a:latin typeface="Grammarsaurus" pitchFamily="2" charset="0"/>
              <a:cs typeface="Arial"/>
            </a:endParaRPr>
          </a:p>
          <a:p>
            <a:pPr marL="12700">
              <a:lnSpc>
                <a:spcPct val="100000"/>
              </a:lnSpc>
            </a:pPr>
            <a:r>
              <a:rPr lang="en-GB" sz="1400" b="1" dirty="0">
                <a:solidFill>
                  <a:srgbClr val="1B283D"/>
                </a:solidFill>
                <a:latin typeface="Grammarsaurus" pitchFamily="2" charset="0"/>
                <a:cs typeface="Arial"/>
              </a:rPr>
              <a:t>New word alert!</a:t>
            </a:r>
            <a:endParaRPr lang="en-GB" sz="1400" dirty="0">
              <a:latin typeface="Grammarsaurus" pitchFamily="2" charset="0"/>
              <a:cs typeface="Arial"/>
            </a:endParaRPr>
          </a:p>
        </p:txBody>
      </p:sp>
      <p:sp>
        <p:nvSpPr>
          <p:cNvPr id="18" name="object 18"/>
          <p:cNvSpPr txBox="1"/>
          <p:nvPr/>
        </p:nvSpPr>
        <p:spPr>
          <a:xfrm>
            <a:off x="252539" y="1246948"/>
            <a:ext cx="11686539" cy="932499"/>
          </a:xfrm>
          <a:prstGeom prst="rect">
            <a:avLst/>
          </a:prstGeom>
        </p:spPr>
        <p:txBody>
          <a:bodyPr vert="horz" wrap="square" lIns="0" tIns="55880" rIns="0" bIns="0" rtlCol="0">
            <a:spAutoFit/>
          </a:bodyPr>
          <a:lstStyle/>
          <a:p>
            <a:pPr algn="ctr">
              <a:lnSpc>
                <a:spcPct val="100000"/>
              </a:lnSpc>
              <a:spcBef>
                <a:spcPts val="440"/>
              </a:spcBef>
            </a:pPr>
            <a:r>
              <a:rPr sz="1600" dirty="0">
                <a:solidFill>
                  <a:srgbClr val="2E3C40"/>
                </a:solidFill>
                <a:latin typeface="Grammarsaurus" pitchFamily="2" charset="0"/>
                <a:cs typeface="Arial"/>
              </a:rPr>
              <a:t>Let’s set up a </a:t>
            </a:r>
            <a:r>
              <a:rPr sz="1600" b="1" dirty="0">
                <a:solidFill>
                  <a:srgbClr val="2E3C40"/>
                </a:solidFill>
                <a:latin typeface="Grammarsaurus" pitchFamily="2" charset="0"/>
                <a:cs typeface="Arial"/>
              </a:rPr>
              <a:t>fair test </a:t>
            </a:r>
            <a:r>
              <a:rPr sz="1600" dirty="0">
                <a:solidFill>
                  <a:srgbClr val="2E3C40"/>
                </a:solidFill>
                <a:latin typeface="Grammarsaurus" pitchFamily="2" charset="0"/>
                <a:cs typeface="Arial"/>
              </a:rPr>
              <a:t>to find out if </a:t>
            </a:r>
            <a:r>
              <a:rPr sz="1600" b="1" dirty="0">
                <a:solidFill>
                  <a:srgbClr val="2E3C40"/>
                </a:solidFill>
                <a:latin typeface="Grammarsaurus" pitchFamily="2" charset="0"/>
                <a:cs typeface="Arial"/>
              </a:rPr>
              <a:t>heavier objects fall more quickly than lighter objects</a:t>
            </a:r>
            <a:r>
              <a:rPr sz="1600" dirty="0">
                <a:solidFill>
                  <a:srgbClr val="2E3C40"/>
                </a:solidFill>
                <a:latin typeface="Grammarsaurus" pitchFamily="2" charset="0"/>
                <a:cs typeface="Arial"/>
              </a:rPr>
              <a:t>.</a:t>
            </a:r>
            <a:endParaRPr sz="1600" dirty="0">
              <a:latin typeface="Grammarsaurus" pitchFamily="2" charset="0"/>
              <a:cs typeface="Arial"/>
            </a:endParaRPr>
          </a:p>
          <a:p>
            <a:pPr marL="168275" marR="160020" algn="ctr">
              <a:lnSpc>
                <a:spcPts val="2500"/>
              </a:lnSpc>
              <a:spcBef>
                <a:spcPts val="100"/>
              </a:spcBef>
            </a:pPr>
            <a:r>
              <a:rPr sz="1600" dirty="0">
                <a:solidFill>
                  <a:srgbClr val="2E3C40"/>
                </a:solidFill>
                <a:latin typeface="Grammarsaurus" pitchFamily="2" charset="0"/>
                <a:cs typeface="Arial"/>
              </a:rPr>
              <a:t>We need to think about </a:t>
            </a:r>
            <a:r>
              <a:rPr sz="1600" b="1" dirty="0">
                <a:solidFill>
                  <a:srgbClr val="2E3C40"/>
                </a:solidFill>
                <a:latin typeface="Grammarsaurus" pitchFamily="2" charset="0"/>
                <a:cs typeface="Arial"/>
              </a:rPr>
              <a:t>all the variables</a:t>
            </a:r>
            <a:r>
              <a:rPr sz="1600" dirty="0">
                <a:solidFill>
                  <a:srgbClr val="2E3C40"/>
                </a:solidFill>
                <a:latin typeface="Grammarsaurus" pitchFamily="2" charset="0"/>
                <a:cs typeface="Arial"/>
              </a:rPr>
              <a:t>, the things that </a:t>
            </a:r>
            <a:r>
              <a:rPr sz="1600" b="1" dirty="0">
                <a:solidFill>
                  <a:srgbClr val="2E3C40"/>
                </a:solidFill>
                <a:latin typeface="Grammarsaurus" pitchFamily="2" charset="0"/>
                <a:cs typeface="Arial"/>
              </a:rPr>
              <a:t>might change</a:t>
            </a:r>
            <a:r>
              <a:rPr sz="1600" dirty="0">
                <a:solidFill>
                  <a:srgbClr val="2E3C40"/>
                </a:solidFill>
                <a:latin typeface="Grammarsaurus" pitchFamily="2" charset="0"/>
                <a:cs typeface="Arial"/>
              </a:rPr>
              <a:t> to make this a </a:t>
            </a:r>
            <a:r>
              <a:rPr sz="1600" b="1" dirty="0">
                <a:solidFill>
                  <a:srgbClr val="2E3C40"/>
                </a:solidFill>
                <a:latin typeface="Grammarsaurus" pitchFamily="2" charset="0"/>
                <a:cs typeface="Arial"/>
              </a:rPr>
              <a:t>fair test</a:t>
            </a:r>
            <a:r>
              <a:rPr sz="1600" dirty="0">
                <a:solidFill>
                  <a:srgbClr val="2E3C40"/>
                </a:solidFill>
                <a:latin typeface="Grammarsaurus" pitchFamily="2" charset="0"/>
                <a:cs typeface="Arial"/>
              </a:rPr>
              <a:t>, </a:t>
            </a:r>
            <a:br>
              <a:rPr lang="en-GB" sz="1600" dirty="0">
                <a:solidFill>
                  <a:srgbClr val="2E3C40"/>
                </a:solidFill>
                <a:latin typeface="Grammarsaurus" pitchFamily="2" charset="0"/>
                <a:cs typeface="Arial"/>
              </a:rPr>
            </a:br>
            <a:r>
              <a:rPr sz="1600" dirty="0">
                <a:solidFill>
                  <a:srgbClr val="2E3C40"/>
                </a:solidFill>
                <a:latin typeface="Grammarsaurus" pitchFamily="2" charset="0"/>
                <a:cs typeface="Arial"/>
              </a:rPr>
              <a:t>and make sure the only thing that we change is the </a:t>
            </a:r>
            <a:r>
              <a:rPr sz="1600" b="1" dirty="0">
                <a:solidFill>
                  <a:srgbClr val="2E3C40"/>
                </a:solidFill>
                <a:latin typeface="Grammarsaurus" pitchFamily="2" charset="0"/>
                <a:cs typeface="Arial"/>
              </a:rPr>
              <a:t>weight of the object</a:t>
            </a:r>
            <a:r>
              <a:rPr sz="1600" dirty="0">
                <a:solidFill>
                  <a:srgbClr val="2E3C40"/>
                </a:solidFill>
                <a:latin typeface="Grammarsaurus" pitchFamily="2" charset="0"/>
                <a:cs typeface="Arial"/>
              </a:rPr>
              <a:t>.</a:t>
            </a:r>
            <a:endParaRPr sz="1600" dirty="0">
              <a:latin typeface="Grammarsaurus" pitchFamily="2" charset="0"/>
              <a:cs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0" y="0"/>
            <a:ext cx="12192635" cy="6858000"/>
            <a:chOff x="0" y="0"/>
            <a:chExt cx="12192635" cy="6858000"/>
          </a:xfrm>
        </p:grpSpPr>
        <p:pic>
          <p:nvPicPr>
            <p:cNvPr id="3" name="object 3"/>
            <p:cNvPicPr/>
            <p:nvPr/>
          </p:nvPicPr>
          <p:blipFill>
            <a:blip r:embed="rId2" cstate="print"/>
            <a:stretch>
              <a:fillRect/>
            </a:stretch>
          </p:blipFill>
          <p:spPr>
            <a:xfrm>
              <a:off x="0" y="0"/>
              <a:ext cx="12192000" cy="6858000"/>
            </a:xfrm>
            <a:prstGeom prst="rect">
              <a:avLst/>
            </a:prstGeom>
          </p:spPr>
        </p:pic>
        <p:sp>
          <p:nvSpPr>
            <p:cNvPr id="4" name="object 4"/>
            <p:cNvSpPr/>
            <p:nvPr/>
          </p:nvSpPr>
          <p:spPr>
            <a:xfrm>
              <a:off x="252921" y="316146"/>
              <a:ext cx="11686540" cy="6226175"/>
            </a:xfrm>
            <a:custGeom>
              <a:avLst/>
              <a:gdLst/>
              <a:ahLst/>
              <a:cxnLst/>
              <a:rect l="l" t="t" r="r" b="b"/>
              <a:pathLst>
                <a:path w="11686540" h="6226175">
                  <a:moveTo>
                    <a:pt x="11584559" y="0"/>
                  </a:moveTo>
                  <a:lnTo>
                    <a:pt x="101600" y="0"/>
                  </a:lnTo>
                  <a:lnTo>
                    <a:pt x="62150" y="8016"/>
                  </a:lnTo>
                  <a:lnTo>
                    <a:pt x="29845" y="29845"/>
                  </a:lnTo>
                  <a:lnTo>
                    <a:pt x="8016" y="62150"/>
                  </a:lnTo>
                  <a:lnTo>
                    <a:pt x="0" y="101600"/>
                  </a:lnTo>
                  <a:lnTo>
                    <a:pt x="0" y="6124105"/>
                  </a:lnTo>
                  <a:lnTo>
                    <a:pt x="8016" y="6163554"/>
                  </a:lnTo>
                  <a:lnTo>
                    <a:pt x="29844" y="6195860"/>
                  </a:lnTo>
                  <a:lnTo>
                    <a:pt x="62150" y="6217688"/>
                  </a:lnTo>
                  <a:lnTo>
                    <a:pt x="101600" y="6225705"/>
                  </a:lnTo>
                  <a:lnTo>
                    <a:pt x="11584559" y="6225705"/>
                  </a:lnTo>
                  <a:lnTo>
                    <a:pt x="11624008" y="6217688"/>
                  </a:lnTo>
                  <a:lnTo>
                    <a:pt x="11656314" y="6195860"/>
                  </a:lnTo>
                  <a:lnTo>
                    <a:pt x="11678142" y="6163554"/>
                  </a:lnTo>
                  <a:lnTo>
                    <a:pt x="11686159" y="6124105"/>
                  </a:lnTo>
                  <a:lnTo>
                    <a:pt x="11686159" y="101600"/>
                  </a:lnTo>
                  <a:lnTo>
                    <a:pt x="11678142" y="62150"/>
                  </a:lnTo>
                  <a:lnTo>
                    <a:pt x="11656314" y="29845"/>
                  </a:lnTo>
                  <a:lnTo>
                    <a:pt x="11624008" y="8016"/>
                  </a:lnTo>
                  <a:lnTo>
                    <a:pt x="11584559" y="0"/>
                  </a:lnTo>
                  <a:close/>
                </a:path>
              </a:pathLst>
            </a:custGeom>
            <a:solidFill>
              <a:srgbClr val="FFFFFF"/>
            </a:solidFill>
          </p:spPr>
          <p:txBody>
            <a:bodyPr wrap="square" lIns="0" tIns="0" rIns="0" bIns="0" rtlCol="0"/>
            <a:lstStyle/>
            <a:p>
              <a:endParaRPr sz="1600">
                <a:latin typeface="Grammarsaurus" pitchFamily="2" charset="0"/>
              </a:endParaRPr>
            </a:p>
          </p:txBody>
        </p:sp>
        <p:sp>
          <p:nvSpPr>
            <p:cNvPr id="5" name="object 5"/>
            <p:cNvSpPr/>
            <p:nvPr/>
          </p:nvSpPr>
          <p:spPr>
            <a:xfrm>
              <a:off x="252921" y="316146"/>
              <a:ext cx="11686540" cy="6226175"/>
            </a:xfrm>
            <a:custGeom>
              <a:avLst/>
              <a:gdLst/>
              <a:ahLst/>
              <a:cxnLst/>
              <a:rect l="l" t="t" r="r" b="b"/>
              <a:pathLst>
                <a:path w="11686540" h="6226175">
                  <a:moveTo>
                    <a:pt x="11584559" y="6225705"/>
                  </a:moveTo>
                  <a:lnTo>
                    <a:pt x="101600" y="6225705"/>
                  </a:lnTo>
                  <a:lnTo>
                    <a:pt x="62150" y="6217688"/>
                  </a:lnTo>
                  <a:lnTo>
                    <a:pt x="29844" y="6195860"/>
                  </a:lnTo>
                  <a:lnTo>
                    <a:pt x="8016" y="6163554"/>
                  </a:lnTo>
                  <a:lnTo>
                    <a:pt x="0" y="6124105"/>
                  </a:lnTo>
                  <a:lnTo>
                    <a:pt x="0" y="101600"/>
                  </a:lnTo>
                  <a:lnTo>
                    <a:pt x="8016" y="62150"/>
                  </a:lnTo>
                  <a:lnTo>
                    <a:pt x="29845" y="29845"/>
                  </a:lnTo>
                  <a:lnTo>
                    <a:pt x="62150" y="8016"/>
                  </a:lnTo>
                  <a:lnTo>
                    <a:pt x="101600" y="0"/>
                  </a:lnTo>
                  <a:lnTo>
                    <a:pt x="11584559" y="0"/>
                  </a:lnTo>
                  <a:lnTo>
                    <a:pt x="11624008" y="8016"/>
                  </a:lnTo>
                  <a:lnTo>
                    <a:pt x="11656314" y="29845"/>
                  </a:lnTo>
                  <a:lnTo>
                    <a:pt x="11678142" y="62150"/>
                  </a:lnTo>
                  <a:lnTo>
                    <a:pt x="11686159" y="101600"/>
                  </a:lnTo>
                  <a:lnTo>
                    <a:pt x="11686159" y="6124105"/>
                  </a:lnTo>
                  <a:lnTo>
                    <a:pt x="11678142" y="6163554"/>
                  </a:lnTo>
                  <a:lnTo>
                    <a:pt x="11656314" y="6195860"/>
                  </a:lnTo>
                  <a:lnTo>
                    <a:pt x="11624008" y="6217688"/>
                  </a:lnTo>
                  <a:lnTo>
                    <a:pt x="11584559" y="6225705"/>
                  </a:lnTo>
                  <a:close/>
                </a:path>
              </a:pathLst>
            </a:custGeom>
            <a:ln w="12700">
              <a:solidFill>
                <a:srgbClr val="09172F"/>
              </a:solidFill>
            </a:ln>
          </p:spPr>
          <p:txBody>
            <a:bodyPr wrap="square" lIns="0" tIns="0" rIns="0" bIns="0" rtlCol="0"/>
            <a:lstStyle/>
            <a:p>
              <a:endParaRPr sz="1600">
                <a:latin typeface="Grammarsaurus" pitchFamily="2" charset="0"/>
              </a:endParaRPr>
            </a:p>
          </p:txBody>
        </p:sp>
        <p:sp>
          <p:nvSpPr>
            <p:cNvPr id="6" name="object 6"/>
            <p:cNvSpPr/>
            <p:nvPr/>
          </p:nvSpPr>
          <p:spPr>
            <a:xfrm>
              <a:off x="5232125" y="6415116"/>
              <a:ext cx="1793239" cy="240029"/>
            </a:xfrm>
            <a:custGeom>
              <a:avLst/>
              <a:gdLst/>
              <a:ahLst/>
              <a:cxnLst/>
              <a:rect l="l" t="t" r="r" b="b"/>
              <a:pathLst>
                <a:path w="1793240" h="240029">
                  <a:moveTo>
                    <a:pt x="1673161" y="0"/>
                  </a:moveTo>
                  <a:lnTo>
                    <a:pt x="119976" y="0"/>
                  </a:lnTo>
                  <a:lnTo>
                    <a:pt x="73391" y="9466"/>
                  </a:lnTo>
                  <a:lnTo>
                    <a:pt x="35242" y="35242"/>
                  </a:lnTo>
                  <a:lnTo>
                    <a:pt x="9466" y="73391"/>
                  </a:lnTo>
                  <a:lnTo>
                    <a:pt x="0" y="119976"/>
                  </a:lnTo>
                  <a:lnTo>
                    <a:pt x="9466" y="166562"/>
                  </a:lnTo>
                  <a:lnTo>
                    <a:pt x="35242" y="204711"/>
                  </a:lnTo>
                  <a:lnTo>
                    <a:pt x="73391" y="230487"/>
                  </a:lnTo>
                  <a:lnTo>
                    <a:pt x="119976" y="239953"/>
                  </a:lnTo>
                  <a:lnTo>
                    <a:pt x="1673161" y="239953"/>
                  </a:lnTo>
                  <a:lnTo>
                    <a:pt x="1719747" y="230487"/>
                  </a:lnTo>
                  <a:lnTo>
                    <a:pt x="1757895" y="204711"/>
                  </a:lnTo>
                  <a:lnTo>
                    <a:pt x="1783671" y="166562"/>
                  </a:lnTo>
                  <a:lnTo>
                    <a:pt x="1793138" y="119976"/>
                  </a:lnTo>
                  <a:lnTo>
                    <a:pt x="1783671" y="73391"/>
                  </a:lnTo>
                  <a:lnTo>
                    <a:pt x="1757895" y="35242"/>
                  </a:lnTo>
                  <a:lnTo>
                    <a:pt x="1719747" y="9466"/>
                  </a:lnTo>
                  <a:lnTo>
                    <a:pt x="1673161" y="0"/>
                  </a:lnTo>
                  <a:close/>
                </a:path>
              </a:pathLst>
            </a:custGeom>
            <a:solidFill>
              <a:srgbClr val="B1E2F9"/>
            </a:solidFill>
          </p:spPr>
          <p:txBody>
            <a:bodyPr wrap="square" lIns="0" tIns="0" rIns="0" bIns="0" rtlCol="0"/>
            <a:lstStyle/>
            <a:p>
              <a:endParaRPr sz="1600">
                <a:latin typeface="Grammarsaurus" pitchFamily="2" charset="0"/>
              </a:endParaRPr>
            </a:p>
          </p:txBody>
        </p:sp>
        <p:sp>
          <p:nvSpPr>
            <p:cNvPr id="7" name="object 7"/>
            <p:cNvSpPr/>
            <p:nvPr/>
          </p:nvSpPr>
          <p:spPr>
            <a:xfrm>
              <a:off x="5232125" y="6415116"/>
              <a:ext cx="1793239" cy="240029"/>
            </a:xfrm>
            <a:custGeom>
              <a:avLst/>
              <a:gdLst/>
              <a:ahLst/>
              <a:cxnLst/>
              <a:rect l="l" t="t" r="r" b="b"/>
              <a:pathLst>
                <a:path w="1793240" h="240029">
                  <a:moveTo>
                    <a:pt x="1673161" y="239953"/>
                  </a:moveTo>
                  <a:lnTo>
                    <a:pt x="119976" y="239953"/>
                  </a:lnTo>
                  <a:lnTo>
                    <a:pt x="73391" y="230487"/>
                  </a:lnTo>
                  <a:lnTo>
                    <a:pt x="35242" y="204711"/>
                  </a:lnTo>
                  <a:lnTo>
                    <a:pt x="9466" y="166562"/>
                  </a:lnTo>
                  <a:lnTo>
                    <a:pt x="0" y="119976"/>
                  </a:lnTo>
                  <a:lnTo>
                    <a:pt x="9466" y="73391"/>
                  </a:lnTo>
                  <a:lnTo>
                    <a:pt x="35242" y="35242"/>
                  </a:lnTo>
                  <a:lnTo>
                    <a:pt x="73391" y="9466"/>
                  </a:lnTo>
                  <a:lnTo>
                    <a:pt x="119976" y="0"/>
                  </a:lnTo>
                  <a:lnTo>
                    <a:pt x="1673161" y="0"/>
                  </a:lnTo>
                  <a:lnTo>
                    <a:pt x="1719747" y="9466"/>
                  </a:lnTo>
                  <a:lnTo>
                    <a:pt x="1757895" y="35242"/>
                  </a:lnTo>
                  <a:lnTo>
                    <a:pt x="1783671" y="73391"/>
                  </a:lnTo>
                  <a:lnTo>
                    <a:pt x="1793138" y="119976"/>
                  </a:lnTo>
                  <a:lnTo>
                    <a:pt x="1783671" y="166562"/>
                  </a:lnTo>
                  <a:lnTo>
                    <a:pt x="1757895" y="204711"/>
                  </a:lnTo>
                  <a:lnTo>
                    <a:pt x="1719747" y="230487"/>
                  </a:lnTo>
                  <a:lnTo>
                    <a:pt x="1673161" y="239953"/>
                  </a:lnTo>
                  <a:close/>
                </a:path>
              </a:pathLst>
            </a:custGeom>
            <a:ln w="12700">
              <a:solidFill>
                <a:srgbClr val="09172F"/>
              </a:solidFill>
            </a:ln>
          </p:spPr>
          <p:txBody>
            <a:bodyPr wrap="square" lIns="0" tIns="0" rIns="0" bIns="0" rtlCol="0"/>
            <a:lstStyle/>
            <a:p>
              <a:endParaRPr sz="1600">
                <a:latin typeface="Grammarsaurus" pitchFamily="2" charset="0"/>
              </a:endParaRPr>
            </a:p>
          </p:txBody>
        </p:sp>
        <p:pic>
          <p:nvPicPr>
            <p:cNvPr id="8" name="object 8"/>
            <p:cNvPicPr/>
            <p:nvPr/>
          </p:nvPicPr>
          <p:blipFill>
            <a:blip r:embed="rId3" cstate="print"/>
            <a:stretch>
              <a:fillRect/>
            </a:stretch>
          </p:blipFill>
          <p:spPr>
            <a:xfrm>
              <a:off x="5300192" y="6427182"/>
              <a:ext cx="216496" cy="216504"/>
            </a:xfrm>
            <a:prstGeom prst="rect">
              <a:avLst/>
            </a:prstGeom>
          </p:spPr>
        </p:pic>
        <p:sp>
          <p:nvSpPr>
            <p:cNvPr id="9" name="object 9"/>
            <p:cNvSpPr/>
            <p:nvPr/>
          </p:nvSpPr>
          <p:spPr>
            <a:xfrm>
              <a:off x="11640437" y="0"/>
              <a:ext cx="551815" cy="660400"/>
            </a:xfrm>
            <a:custGeom>
              <a:avLst/>
              <a:gdLst/>
              <a:ahLst/>
              <a:cxnLst/>
              <a:rect l="l" t="t" r="r" b="b"/>
              <a:pathLst>
                <a:path w="551815" h="660400">
                  <a:moveTo>
                    <a:pt x="551562" y="0"/>
                  </a:moveTo>
                  <a:lnTo>
                    <a:pt x="2706" y="0"/>
                  </a:lnTo>
                  <a:lnTo>
                    <a:pt x="1543" y="14004"/>
                  </a:lnTo>
                  <a:lnTo>
                    <a:pt x="682" y="28251"/>
                  </a:lnTo>
                  <a:lnTo>
                    <a:pt x="169" y="42250"/>
                  </a:lnTo>
                  <a:lnTo>
                    <a:pt x="0" y="56102"/>
                  </a:lnTo>
                  <a:lnTo>
                    <a:pt x="1944" y="104959"/>
                  </a:lnTo>
                  <a:lnTo>
                    <a:pt x="7686" y="152788"/>
                  </a:lnTo>
                  <a:lnTo>
                    <a:pt x="17085" y="199437"/>
                  </a:lnTo>
                  <a:lnTo>
                    <a:pt x="30002" y="244752"/>
                  </a:lnTo>
                  <a:lnTo>
                    <a:pt x="46296" y="288580"/>
                  </a:lnTo>
                  <a:lnTo>
                    <a:pt x="65829" y="330768"/>
                  </a:lnTo>
                  <a:lnTo>
                    <a:pt x="88460" y="371163"/>
                  </a:lnTo>
                  <a:lnTo>
                    <a:pt x="114051" y="409612"/>
                  </a:lnTo>
                  <a:lnTo>
                    <a:pt x="142461" y="445961"/>
                  </a:lnTo>
                  <a:lnTo>
                    <a:pt x="173551" y="480057"/>
                  </a:lnTo>
                  <a:lnTo>
                    <a:pt x="207181" y="511748"/>
                  </a:lnTo>
                  <a:lnTo>
                    <a:pt x="243211" y="540880"/>
                  </a:lnTo>
                  <a:lnTo>
                    <a:pt x="281503" y="567300"/>
                  </a:lnTo>
                  <a:lnTo>
                    <a:pt x="321916" y="590855"/>
                  </a:lnTo>
                  <a:lnTo>
                    <a:pt x="364310" y="611392"/>
                  </a:lnTo>
                  <a:lnTo>
                    <a:pt x="408547" y="628757"/>
                  </a:lnTo>
                  <a:lnTo>
                    <a:pt x="454486" y="642797"/>
                  </a:lnTo>
                  <a:lnTo>
                    <a:pt x="501988" y="653360"/>
                  </a:lnTo>
                  <a:lnTo>
                    <a:pt x="551378" y="660358"/>
                  </a:lnTo>
                  <a:lnTo>
                    <a:pt x="551562" y="660358"/>
                  </a:lnTo>
                  <a:lnTo>
                    <a:pt x="551562" y="0"/>
                  </a:lnTo>
                  <a:close/>
                </a:path>
              </a:pathLst>
            </a:custGeom>
            <a:solidFill>
              <a:srgbClr val="393A56"/>
            </a:solidFill>
          </p:spPr>
          <p:txBody>
            <a:bodyPr wrap="square" lIns="0" tIns="0" rIns="0" bIns="0" rtlCol="0"/>
            <a:lstStyle/>
            <a:p>
              <a:endParaRPr sz="1600">
                <a:latin typeface="Grammarsaurus" pitchFamily="2" charset="0"/>
              </a:endParaRPr>
            </a:p>
          </p:txBody>
        </p:sp>
        <p:sp>
          <p:nvSpPr>
            <p:cNvPr id="10" name="object 10"/>
            <p:cNvSpPr/>
            <p:nvPr/>
          </p:nvSpPr>
          <p:spPr>
            <a:xfrm>
              <a:off x="11634089" y="0"/>
              <a:ext cx="558165" cy="666750"/>
            </a:xfrm>
            <a:custGeom>
              <a:avLst/>
              <a:gdLst/>
              <a:ahLst/>
              <a:cxnLst/>
              <a:rect l="l" t="t" r="r" b="b"/>
              <a:pathLst>
                <a:path w="558165" h="666750">
                  <a:moveTo>
                    <a:pt x="15430" y="0"/>
                  </a:moveTo>
                  <a:lnTo>
                    <a:pt x="2694" y="0"/>
                  </a:lnTo>
                  <a:lnTo>
                    <a:pt x="1564" y="13538"/>
                  </a:lnTo>
                  <a:lnTo>
                    <a:pt x="692" y="27932"/>
                  </a:lnTo>
                  <a:lnTo>
                    <a:pt x="177" y="41940"/>
                  </a:lnTo>
                  <a:lnTo>
                    <a:pt x="0" y="56095"/>
                  </a:lnTo>
                  <a:lnTo>
                    <a:pt x="2018" y="104695"/>
                  </a:lnTo>
                  <a:lnTo>
                    <a:pt x="2104" y="106766"/>
                  </a:lnTo>
                  <a:lnTo>
                    <a:pt x="8358" y="156742"/>
                  </a:lnTo>
                  <a:lnTo>
                    <a:pt x="18676" y="205802"/>
                  </a:lnTo>
                  <a:lnTo>
                    <a:pt x="32972" y="253723"/>
                  </a:lnTo>
                  <a:lnTo>
                    <a:pt x="51158" y="300282"/>
                  </a:lnTo>
                  <a:lnTo>
                    <a:pt x="73148" y="345258"/>
                  </a:lnTo>
                  <a:lnTo>
                    <a:pt x="98855" y="388429"/>
                  </a:lnTo>
                  <a:lnTo>
                    <a:pt x="128192" y="429572"/>
                  </a:lnTo>
                  <a:lnTo>
                    <a:pt x="161074" y="468464"/>
                  </a:lnTo>
                  <a:lnTo>
                    <a:pt x="196796" y="504314"/>
                  </a:lnTo>
                  <a:lnTo>
                    <a:pt x="235071" y="536954"/>
                  </a:lnTo>
                  <a:lnTo>
                    <a:pt x="275686" y="566278"/>
                  </a:lnTo>
                  <a:lnTo>
                    <a:pt x="318430" y="592179"/>
                  </a:lnTo>
                  <a:lnTo>
                    <a:pt x="363088" y="614551"/>
                  </a:lnTo>
                  <a:lnTo>
                    <a:pt x="409448" y="633287"/>
                  </a:lnTo>
                  <a:lnTo>
                    <a:pt x="457298" y="648280"/>
                  </a:lnTo>
                  <a:lnTo>
                    <a:pt x="506424" y="659423"/>
                  </a:lnTo>
                  <a:lnTo>
                    <a:pt x="556615" y="666610"/>
                  </a:lnTo>
                  <a:lnTo>
                    <a:pt x="557909" y="666743"/>
                  </a:lnTo>
                  <a:lnTo>
                    <a:pt x="557909" y="653973"/>
                  </a:lnTo>
                  <a:lnTo>
                    <a:pt x="510129" y="647192"/>
                  </a:lnTo>
                  <a:lnTo>
                    <a:pt x="463618" y="636828"/>
                  </a:lnTo>
                  <a:lnTo>
                    <a:pt x="418528" y="623031"/>
                  </a:lnTo>
                  <a:lnTo>
                    <a:pt x="375009" y="605947"/>
                  </a:lnTo>
                  <a:lnTo>
                    <a:pt x="333211" y="585726"/>
                  </a:lnTo>
                  <a:lnTo>
                    <a:pt x="293283" y="562515"/>
                  </a:lnTo>
                  <a:lnTo>
                    <a:pt x="255376" y="536463"/>
                  </a:lnTo>
                  <a:lnTo>
                    <a:pt x="219640" y="507717"/>
                  </a:lnTo>
                  <a:lnTo>
                    <a:pt x="186224" y="476425"/>
                  </a:lnTo>
                  <a:lnTo>
                    <a:pt x="155279" y="442736"/>
                  </a:lnTo>
                  <a:lnTo>
                    <a:pt x="126955" y="406798"/>
                  </a:lnTo>
                  <a:lnTo>
                    <a:pt x="101401" y="368759"/>
                  </a:lnTo>
                  <a:lnTo>
                    <a:pt x="78768" y="328767"/>
                  </a:lnTo>
                  <a:lnTo>
                    <a:pt x="59205" y="286970"/>
                  </a:lnTo>
                  <a:lnTo>
                    <a:pt x="42863" y="243517"/>
                  </a:lnTo>
                  <a:lnTo>
                    <a:pt x="29891" y="198554"/>
                  </a:lnTo>
                  <a:lnTo>
                    <a:pt x="20440" y="152231"/>
                  </a:lnTo>
                  <a:lnTo>
                    <a:pt x="14660" y="104695"/>
                  </a:lnTo>
                  <a:lnTo>
                    <a:pt x="12700" y="56095"/>
                  </a:lnTo>
                  <a:lnTo>
                    <a:pt x="12880" y="42084"/>
                  </a:lnTo>
                  <a:lnTo>
                    <a:pt x="13410" y="27932"/>
                  </a:lnTo>
                  <a:lnTo>
                    <a:pt x="14269" y="13897"/>
                  </a:lnTo>
                  <a:lnTo>
                    <a:pt x="15430" y="0"/>
                  </a:lnTo>
                  <a:close/>
                </a:path>
              </a:pathLst>
            </a:custGeom>
            <a:solidFill>
              <a:srgbClr val="09172F"/>
            </a:solidFill>
          </p:spPr>
          <p:txBody>
            <a:bodyPr wrap="square" lIns="0" tIns="0" rIns="0" bIns="0" rtlCol="0"/>
            <a:lstStyle/>
            <a:p>
              <a:endParaRPr sz="1600">
                <a:latin typeface="Grammarsaurus" pitchFamily="2" charset="0"/>
              </a:endParaRPr>
            </a:p>
          </p:txBody>
        </p:sp>
        <p:sp>
          <p:nvSpPr>
            <p:cNvPr id="11" name="object 11"/>
            <p:cNvSpPr/>
            <p:nvPr/>
          </p:nvSpPr>
          <p:spPr>
            <a:xfrm>
              <a:off x="11640437" y="0"/>
              <a:ext cx="551815" cy="660400"/>
            </a:xfrm>
            <a:custGeom>
              <a:avLst/>
              <a:gdLst/>
              <a:ahLst/>
              <a:cxnLst/>
              <a:rect l="l" t="t" r="r" b="b"/>
              <a:pathLst>
                <a:path w="551815" h="660400">
                  <a:moveTo>
                    <a:pt x="551574" y="0"/>
                  </a:moveTo>
                  <a:lnTo>
                    <a:pt x="2706" y="0"/>
                  </a:lnTo>
                  <a:lnTo>
                    <a:pt x="1543" y="14004"/>
                  </a:lnTo>
                  <a:lnTo>
                    <a:pt x="682" y="28251"/>
                  </a:lnTo>
                  <a:lnTo>
                    <a:pt x="169" y="42250"/>
                  </a:lnTo>
                  <a:lnTo>
                    <a:pt x="0" y="56102"/>
                  </a:lnTo>
                  <a:lnTo>
                    <a:pt x="1944" y="104959"/>
                  </a:lnTo>
                  <a:lnTo>
                    <a:pt x="7686" y="152788"/>
                  </a:lnTo>
                  <a:lnTo>
                    <a:pt x="17085" y="199437"/>
                  </a:lnTo>
                  <a:lnTo>
                    <a:pt x="30002" y="244752"/>
                  </a:lnTo>
                  <a:lnTo>
                    <a:pt x="46296" y="288580"/>
                  </a:lnTo>
                  <a:lnTo>
                    <a:pt x="65829" y="330768"/>
                  </a:lnTo>
                  <a:lnTo>
                    <a:pt x="88460" y="371163"/>
                  </a:lnTo>
                  <a:lnTo>
                    <a:pt x="114051" y="409612"/>
                  </a:lnTo>
                  <a:lnTo>
                    <a:pt x="142461" y="445961"/>
                  </a:lnTo>
                  <a:lnTo>
                    <a:pt x="173551" y="480057"/>
                  </a:lnTo>
                  <a:lnTo>
                    <a:pt x="207181" y="511748"/>
                  </a:lnTo>
                  <a:lnTo>
                    <a:pt x="243211" y="540880"/>
                  </a:lnTo>
                  <a:lnTo>
                    <a:pt x="281503" y="567300"/>
                  </a:lnTo>
                  <a:lnTo>
                    <a:pt x="321916" y="590855"/>
                  </a:lnTo>
                  <a:lnTo>
                    <a:pt x="364310" y="611392"/>
                  </a:lnTo>
                  <a:lnTo>
                    <a:pt x="408547" y="628757"/>
                  </a:lnTo>
                  <a:lnTo>
                    <a:pt x="454486" y="642797"/>
                  </a:lnTo>
                  <a:lnTo>
                    <a:pt x="501988" y="653360"/>
                  </a:lnTo>
                  <a:lnTo>
                    <a:pt x="551387" y="660359"/>
                  </a:lnTo>
                  <a:lnTo>
                    <a:pt x="551574" y="660359"/>
                  </a:lnTo>
                  <a:lnTo>
                    <a:pt x="551574" y="0"/>
                  </a:lnTo>
                  <a:close/>
                </a:path>
              </a:pathLst>
            </a:custGeom>
            <a:solidFill>
              <a:srgbClr val="B1E2F9"/>
            </a:solidFill>
          </p:spPr>
          <p:txBody>
            <a:bodyPr wrap="square" lIns="0" tIns="0" rIns="0" bIns="0" rtlCol="0"/>
            <a:lstStyle/>
            <a:p>
              <a:endParaRPr sz="1600">
                <a:latin typeface="Grammarsaurus" pitchFamily="2" charset="0"/>
              </a:endParaRPr>
            </a:p>
          </p:txBody>
        </p:sp>
        <p:sp>
          <p:nvSpPr>
            <p:cNvPr id="12" name="object 12"/>
            <p:cNvSpPr/>
            <p:nvPr/>
          </p:nvSpPr>
          <p:spPr>
            <a:xfrm>
              <a:off x="11634089" y="2"/>
              <a:ext cx="558165" cy="666750"/>
            </a:xfrm>
            <a:custGeom>
              <a:avLst/>
              <a:gdLst/>
              <a:ahLst/>
              <a:cxnLst/>
              <a:rect l="l" t="t" r="r" b="b"/>
              <a:pathLst>
                <a:path w="558165" h="666750">
                  <a:moveTo>
                    <a:pt x="15430" y="0"/>
                  </a:moveTo>
                  <a:lnTo>
                    <a:pt x="2682" y="0"/>
                  </a:lnTo>
                  <a:lnTo>
                    <a:pt x="1559" y="13558"/>
                  </a:lnTo>
                  <a:lnTo>
                    <a:pt x="690" y="27955"/>
                  </a:lnTo>
                  <a:lnTo>
                    <a:pt x="177" y="41940"/>
                  </a:lnTo>
                  <a:lnTo>
                    <a:pt x="0" y="56095"/>
                  </a:lnTo>
                  <a:lnTo>
                    <a:pt x="2018" y="104695"/>
                  </a:lnTo>
                  <a:lnTo>
                    <a:pt x="2104" y="106766"/>
                  </a:lnTo>
                  <a:lnTo>
                    <a:pt x="8358" y="156742"/>
                  </a:lnTo>
                  <a:lnTo>
                    <a:pt x="18676" y="205802"/>
                  </a:lnTo>
                  <a:lnTo>
                    <a:pt x="32972" y="253723"/>
                  </a:lnTo>
                  <a:lnTo>
                    <a:pt x="51158" y="300282"/>
                  </a:lnTo>
                  <a:lnTo>
                    <a:pt x="73148" y="345258"/>
                  </a:lnTo>
                  <a:lnTo>
                    <a:pt x="98855" y="388429"/>
                  </a:lnTo>
                  <a:lnTo>
                    <a:pt x="128192" y="429572"/>
                  </a:lnTo>
                  <a:lnTo>
                    <a:pt x="161074" y="468464"/>
                  </a:lnTo>
                  <a:lnTo>
                    <a:pt x="196796" y="504313"/>
                  </a:lnTo>
                  <a:lnTo>
                    <a:pt x="235071" y="536952"/>
                  </a:lnTo>
                  <a:lnTo>
                    <a:pt x="275686" y="566275"/>
                  </a:lnTo>
                  <a:lnTo>
                    <a:pt x="318430" y="592174"/>
                  </a:lnTo>
                  <a:lnTo>
                    <a:pt x="363088" y="614544"/>
                  </a:lnTo>
                  <a:lnTo>
                    <a:pt x="409448" y="633277"/>
                  </a:lnTo>
                  <a:lnTo>
                    <a:pt x="457298" y="648269"/>
                  </a:lnTo>
                  <a:lnTo>
                    <a:pt x="506424" y="659411"/>
                  </a:lnTo>
                  <a:lnTo>
                    <a:pt x="556615" y="666597"/>
                  </a:lnTo>
                  <a:lnTo>
                    <a:pt x="557922" y="666731"/>
                  </a:lnTo>
                  <a:lnTo>
                    <a:pt x="557922" y="653975"/>
                  </a:lnTo>
                  <a:lnTo>
                    <a:pt x="510129" y="647192"/>
                  </a:lnTo>
                  <a:lnTo>
                    <a:pt x="463618" y="636828"/>
                  </a:lnTo>
                  <a:lnTo>
                    <a:pt x="418528" y="623031"/>
                  </a:lnTo>
                  <a:lnTo>
                    <a:pt x="375009" y="605947"/>
                  </a:lnTo>
                  <a:lnTo>
                    <a:pt x="333211" y="585726"/>
                  </a:lnTo>
                  <a:lnTo>
                    <a:pt x="293283" y="562515"/>
                  </a:lnTo>
                  <a:lnTo>
                    <a:pt x="255376" y="536463"/>
                  </a:lnTo>
                  <a:lnTo>
                    <a:pt x="219640" y="507717"/>
                  </a:lnTo>
                  <a:lnTo>
                    <a:pt x="186224" y="476425"/>
                  </a:lnTo>
                  <a:lnTo>
                    <a:pt x="155279" y="442736"/>
                  </a:lnTo>
                  <a:lnTo>
                    <a:pt x="126955" y="406798"/>
                  </a:lnTo>
                  <a:lnTo>
                    <a:pt x="101401" y="368759"/>
                  </a:lnTo>
                  <a:lnTo>
                    <a:pt x="78768" y="328767"/>
                  </a:lnTo>
                  <a:lnTo>
                    <a:pt x="59205" y="286970"/>
                  </a:lnTo>
                  <a:lnTo>
                    <a:pt x="42863" y="243517"/>
                  </a:lnTo>
                  <a:lnTo>
                    <a:pt x="29891" y="198554"/>
                  </a:lnTo>
                  <a:lnTo>
                    <a:pt x="20440" y="152231"/>
                  </a:lnTo>
                  <a:lnTo>
                    <a:pt x="14660" y="104695"/>
                  </a:lnTo>
                  <a:lnTo>
                    <a:pt x="12700" y="56095"/>
                  </a:lnTo>
                  <a:lnTo>
                    <a:pt x="12879" y="42100"/>
                  </a:lnTo>
                  <a:lnTo>
                    <a:pt x="13409" y="27955"/>
                  </a:lnTo>
                  <a:lnTo>
                    <a:pt x="14269" y="13897"/>
                  </a:lnTo>
                  <a:lnTo>
                    <a:pt x="15430" y="0"/>
                  </a:lnTo>
                  <a:close/>
                </a:path>
              </a:pathLst>
            </a:custGeom>
            <a:solidFill>
              <a:srgbClr val="000000"/>
            </a:solidFill>
          </p:spPr>
          <p:txBody>
            <a:bodyPr wrap="square" lIns="0" tIns="0" rIns="0" bIns="0" rtlCol="0"/>
            <a:lstStyle/>
            <a:p>
              <a:endParaRPr sz="1600">
                <a:latin typeface="Grammarsaurus" pitchFamily="2" charset="0"/>
              </a:endParaRPr>
            </a:p>
          </p:txBody>
        </p:sp>
      </p:grpSp>
      <p:sp>
        <p:nvSpPr>
          <p:cNvPr id="13" name="object 13"/>
          <p:cNvSpPr txBox="1"/>
          <p:nvPr/>
        </p:nvSpPr>
        <p:spPr>
          <a:xfrm>
            <a:off x="11776943" y="49590"/>
            <a:ext cx="360680" cy="320601"/>
          </a:xfrm>
          <a:prstGeom prst="rect">
            <a:avLst/>
          </a:prstGeom>
        </p:spPr>
        <p:txBody>
          <a:bodyPr vert="horz" wrap="square" lIns="0" tIns="12700" rIns="0" bIns="0" rtlCol="0">
            <a:spAutoFit/>
          </a:bodyPr>
          <a:lstStyle/>
          <a:p>
            <a:pPr marL="12700">
              <a:lnSpc>
                <a:spcPct val="100000"/>
              </a:lnSpc>
              <a:spcBef>
                <a:spcPts val="100"/>
              </a:spcBef>
            </a:pPr>
            <a:r>
              <a:rPr sz="2000" b="1" dirty="0">
                <a:solidFill>
                  <a:srgbClr val="1B283D"/>
                </a:solidFill>
                <a:latin typeface="Grammarsaurus" pitchFamily="2" charset="0"/>
                <a:cs typeface="Arial"/>
              </a:rPr>
              <a:t>14</a:t>
            </a:r>
            <a:endParaRPr sz="2000" dirty="0">
              <a:latin typeface="Grammarsaurus" pitchFamily="2" charset="0"/>
              <a:cs typeface="Arial"/>
            </a:endParaRPr>
          </a:p>
        </p:txBody>
      </p:sp>
      <p:grpSp>
        <p:nvGrpSpPr>
          <p:cNvPr id="14" name="object 14"/>
          <p:cNvGrpSpPr/>
          <p:nvPr/>
        </p:nvGrpSpPr>
        <p:grpSpPr>
          <a:xfrm>
            <a:off x="3795376" y="157906"/>
            <a:ext cx="4601845" cy="768350"/>
            <a:chOff x="3795376" y="157906"/>
            <a:chExt cx="4601845" cy="768350"/>
          </a:xfrm>
        </p:grpSpPr>
        <p:sp>
          <p:nvSpPr>
            <p:cNvPr id="15" name="object 15"/>
            <p:cNvSpPr/>
            <p:nvPr/>
          </p:nvSpPr>
          <p:spPr>
            <a:xfrm>
              <a:off x="3801726" y="164256"/>
              <a:ext cx="4589145" cy="755650"/>
            </a:xfrm>
            <a:custGeom>
              <a:avLst/>
              <a:gdLst/>
              <a:ahLst/>
              <a:cxnLst/>
              <a:rect l="l" t="t" r="r" b="b"/>
              <a:pathLst>
                <a:path w="4589145" h="755650">
                  <a:moveTo>
                    <a:pt x="4532744" y="0"/>
                  </a:moveTo>
                  <a:lnTo>
                    <a:pt x="55803" y="0"/>
                  </a:lnTo>
                  <a:lnTo>
                    <a:pt x="34102" y="3498"/>
                  </a:lnTo>
                  <a:lnTo>
                    <a:pt x="16362" y="13033"/>
                  </a:lnTo>
                  <a:lnTo>
                    <a:pt x="4392" y="27164"/>
                  </a:lnTo>
                  <a:lnTo>
                    <a:pt x="0" y="44450"/>
                  </a:lnTo>
                  <a:lnTo>
                    <a:pt x="0" y="710692"/>
                  </a:lnTo>
                  <a:lnTo>
                    <a:pt x="4392" y="727977"/>
                  </a:lnTo>
                  <a:lnTo>
                    <a:pt x="16362" y="742108"/>
                  </a:lnTo>
                  <a:lnTo>
                    <a:pt x="34102" y="751643"/>
                  </a:lnTo>
                  <a:lnTo>
                    <a:pt x="55803" y="755142"/>
                  </a:lnTo>
                  <a:lnTo>
                    <a:pt x="4532744" y="755142"/>
                  </a:lnTo>
                  <a:lnTo>
                    <a:pt x="4554445" y="751643"/>
                  </a:lnTo>
                  <a:lnTo>
                    <a:pt x="4572185" y="742108"/>
                  </a:lnTo>
                  <a:lnTo>
                    <a:pt x="4584156" y="727977"/>
                  </a:lnTo>
                  <a:lnTo>
                    <a:pt x="4588548" y="710692"/>
                  </a:lnTo>
                  <a:lnTo>
                    <a:pt x="4588548" y="44450"/>
                  </a:lnTo>
                  <a:lnTo>
                    <a:pt x="4584156" y="27164"/>
                  </a:lnTo>
                  <a:lnTo>
                    <a:pt x="4572185" y="13033"/>
                  </a:lnTo>
                  <a:lnTo>
                    <a:pt x="4554445" y="3498"/>
                  </a:lnTo>
                  <a:lnTo>
                    <a:pt x="4532744" y="0"/>
                  </a:lnTo>
                  <a:close/>
                </a:path>
              </a:pathLst>
            </a:custGeom>
            <a:solidFill>
              <a:srgbClr val="B1E2F9"/>
            </a:solidFill>
          </p:spPr>
          <p:txBody>
            <a:bodyPr wrap="square" lIns="0" tIns="0" rIns="0" bIns="0" rtlCol="0"/>
            <a:lstStyle/>
            <a:p>
              <a:endParaRPr sz="1600">
                <a:latin typeface="Grammarsaurus" pitchFamily="2" charset="0"/>
              </a:endParaRPr>
            </a:p>
          </p:txBody>
        </p:sp>
        <p:sp>
          <p:nvSpPr>
            <p:cNvPr id="16" name="object 16"/>
            <p:cNvSpPr/>
            <p:nvPr/>
          </p:nvSpPr>
          <p:spPr>
            <a:xfrm>
              <a:off x="3801726" y="164256"/>
              <a:ext cx="4589145" cy="755650"/>
            </a:xfrm>
            <a:custGeom>
              <a:avLst/>
              <a:gdLst/>
              <a:ahLst/>
              <a:cxnLst/>
              <a:rect l="l" t="t" r="r" b="b"/>
              <a:pathLst>
                <a:path w="4589145" h="755650">
                  <a:moveTo>
                    <a:pt x="55803" y="755142"/>
                  </a:moveTo>
                  <a:lnTo>
                    <a:pt x="34102" y="751643"/>
                  </a:lnTo>
                  <a:lnTo>
                    <a:pt x="16362" y="742108"/>
                  </a:lnTo>
                  <a:lnTo>
                    <a:pt x="4392" y="727977"/>
                  </a:lnTo>
                  <a:lnTo>
                    <a:pt x="0" y="710692"/>
                  </a:lnTo>
                  <a:lnTo>
                    <a:pt x="0" y="44450"/>
                  </a:lnTo>
                  <a:lnTo>
                    <a:pt x="4392" y="27164"/>
                  </a:lnTo>
                  <a:lnTo>
                    <a:pt x="16362" y="13033"/>
                  </a:lnTo>
                  <a:lnTo>
                    <a:pt x="34102" y="3498"/>
                  </a:lnTo>
                  <a:lnTo>
                    <a:pt x="55803" y="0"/>
                  </a:lnTo>
                  <a:lnTo>
                    <a:pt x="4532744" y="0"/>
                  </a:lnTo>
                  <a:lnTo>
                    <a:pt x="4554445" y="3498"/>
                  </a:lnTo>
                  <a:lnTo>
                    <a:pt x="4572185" y="13033"/>
                  </a:lnTo>
                  <a:lnTo>
                    <a:pt x="4584156" y="27164"/>
                  </a:lnTo>
                  <a:lnTo>
                    <a:pt x="4588548" y="44450"/>
                  </a:lnTo>
                  <a:lnTo>
                    <a:pt x="4588548" y="710692"/>
                  </a:lnTo>
                  <a:lnTo>
                    <a:pt x="4584156" y="727977"/>
                  </a:lnTo>
                  <a:lnTo>
                    <a:pt x="4572185" y="742108"/>
                  </a:lnTo>
                  <a:lnTo>
                    <a:pt x="4554445" y="751643"/>
                  </a:lnTo>
                  <a:lnTo>
                    <a:pt x="4532744" y="755142"/>
                  </a:lnTo>
                  <a:lnTo>
                    <a:pt x="55803" y="755142"/>
                  </a:lnTo>
                  <a:close/>
                </a:path>
              </a:pathLst>
            </a:custGeom>
            <a:ln w="12700">
              <a:solidFill>
                <a:srgbClr val="000000"/>
              </a:solidFill>
            </a:ln>
          </p:spPr>
          <p:txBody>
            <a:bodyPr wrap="square" lIns="0" tIns="0" rIns="0" bIns="0" rtlCol="0"/>
            <a:lstStyle/>
            <a:p>
              <a:endParaRPr sz="1600">
                <a:latin typeface="Grammarsaurus" pitchFamily="2" charset="0"/>
              </a:endParaRPr>
            </a:p>
          </p:txBody>
        </p:sp>
      </p:grpSp>
      <p:sp>
        <p:nvSpPr>
          <p:cNvPr id="17" name="object 17"/>
          <p:cNvSpPr txBox="1">
            <a:spLocks noGrp="1"/>
          </p:cNvSpPr>
          <p:nvPr>
            <p:ph type="title"/>
          </p:nvPr>
        </p:nvSpPr>
        <p:spPr>
          <a:xfrm>
            <a:off x="3801726" y="227615"/>
            <a:ext cx="4589146" cy="589280"/>
          </a:xfrm>
          <a:prstGeom prst="rect">
            <a:avLst/>
          </a:prstGeom>
        </p:spPr>
        <p:txBody>
          <a:bodyPr vert="horz" wrap="square" lIns="0" tIns="12700" rIns="0" bIns="0" rtlCol="0">
            <a:spAutoFit/>
          </a:bodyPr>
          <a:lstStyle/>
          <a:p>
            <a:pPr algn="ctr">
              <a:lnSpc>
                <a:spcPct val="100000"/>
              </a:lnSpc>
              <a:spcBef>
                <a:spcPts val="100"/>
              </a:spcBef>
            </a:pPr>
            <a:r>
              <a:rPr sz="3600" dirty="0">
                <a:latin typeface="Grammarsaurus" pitchFamily="2" charset="0"/>
              </a:rPr>
              <a:t>How to do a fair test</a:t>
            </a:r>
          </a:p>
        </p:txBody>
      </p:sp>
      <p:sp>
        <p:nvSpPr>
          <p:cNvPr id="18" name="object 18"/>
          <p:cNvSpPr txBox="1"/>
          <p:nvPr/>
        </p:nvSpPr>
        <p:spPr>
          <a:xfrm>
            <a:off x="2659881" y="1441134"/>
            <a:ext cx="7668083" cy="547073"/>
          </a:xfrm>
          <a:prstGeom prst="rect">
            <a:avLst/>
          </a:prstGeom>
        </p:spPr>
        <p:txBody>
          <a:bodyPr vert="horz" wrap="square" lIns="0" tIns="12700" rIns="0" bIns="0" rtlCol="0">
            <a:spAutoFit/>
          </a:bodyPr>
          <a:lstStyle/>
          <a:p>
            <a:pPr marL="12700" marR="5080" algn="ctr">
              <a:lnSpc>
                <a:spcPct val="111100"/>
              </a:lnSpc>
              <a:spcBef>
                <a:spcPts val="100"/>
              </a:spcBef>
            </a:pPr>
            <a:r>
              <a:rPr sz="1600" dirty="0">
                <a:solidFill>
                  <a:srgbClr val="2E3C40"/>
                </a:solidFill>
                <a:latin typeface="Grammarsaurus" pitchFamily="2" charset="0"/>
                <a:cs typeface="Arial MT"/>
              </a:rPr>
              <a:t>We need to make sure all our tests are the </a:t>
            </a:r>
            <a:r>
              <a:rPr sz="1600" b="1" dirty="0">
                <a:solidFill>
                  <a:srgbClr val="2E3C40"/>
                </a:solidFill>
                <a:latin typeface="Grammarsaurus" pitchFamily="2" charset="0"/>
                <a:cs typeface="Arial"/>
              </a:rPr>
              <a:t>same size and shape</a:t>
            </a:r>
            <a:r>
              <a:rPr sz="1600" dirty="0">
                <a:solidFill>
                  <a:srgbClr val="2E3C40"/>
                </a:solidFill>
                <a:latin typeface="Grammarsaurus" pitchFamily="2" charset="0"/>
                <a:cs typeface="Arial MT"/>
              </a:rPr>
              <a:t>. You could use some cardboard tubes filled with coins or marbles to represent the skydivers!</a:t>
            </a:r>
            <a:endParaRPr sz="1600" dirty="0">
              <a:latin typeface="Grammarsaurus" pitchFamily="2" charset="0"/>
              <a:cs typeface="Arial MT"/>
            </a:endParaRPr>
          </a:p>
        </p:txBody>
      </p:sp>
      <p:sp>
        <p:nvSpPr>
          <p:cNvPr id="19" name="object 19"/>
          <p:cNvSpPr txBox="1"/>
          <p:nvPr/>
        </p:nvSpPr>
        <p:spPr>
          <a:xfrm>
            <a:off x="11121194" y="867246"/>
            <a:ext cx="1451806" cy="120546"/>
          </a:xfrm>
          <a:prstGeom prst="rect">
            <a:avLst/>
          </a:prstGeom>
        </p:spPr>
        <p:txBody>
          <a:bodyPr vert="horz" wrap="square" lIns="0" tIns="12700" rIns="0" bIns="0" rtlCol="0">
            <a:spAutoFit/>
          </a:bodyPr>
          <a:lstStyle/>
          <a:p>
            <a:pPr marL="12700">
              <a:lnSpc>
                <a:spcPct val="100000"/>
              </a:lnSpc>
              <a:spcBef>
                <a:spcPts val="100"/>
              </a:spcBef>
            </a:pPr>
            <a:r>
              <a:rPr sz="700" b="1" dirty="0">
                <a:solidFill>
                  <a:srgbClr val="AE4666"/>
                </a:solidFill>
                <a:latin typeface="Grammarsaurus" pitchFamily="2" charset="0"/>
                <a:cs typeface="Arial"/>
              </a:rPr>
              <a:t>Setting up</a:t>
            </a:r>
            <a:endParaRPr sz="700" dirty="0">
              <a:latin typeface="Grammarsaurus" pitchFamily="2" charset="0"/>
              <a:cs typeface="Arial"/>
            </a:endParaRPr>
          </a:p>
        </p:txBody>
      </p:sp>
      <p:sp>
        <p:nvSpPr>
          <p:cNvPr id="20" name="object 20"/>
          <p:cNvSpPr txBox="1"/>
          <p:nvPr/>
        </p:nvSpPr>
        <p:spPr>
          <a:xfrm>
            <a:off x="11241386" y="968846"/>
            <a:ext cx="1493537" cy="120546"/>
          </a:xfrm>
          <a:prstGeom prst="rect">
            <a:avLst/>
          </a:prstGeom>
        </p:spPr>
        <p:txBody>
          <a:bodyPr vert="horz" wrap="square" lIns="0" tIns="12700" rIns="0" bIns="0" rtlCol="0">
            <a:spAutoFit/>
          </a:bodyPr>
          <a:lstStyle/>
          <a:p>
            <a:pPr marL="12700">
              <a:lnSpc>
                <a:spcPct val="100000"/>
              </a:lnSpc>
              <a:spcBef>
                <a:spcPts val="100"/>
              </a:spcBef>
            </a:pPr>
            <a:r>
              <a:rPr sz="700" b="1" dirty="0">
                <a:solidFill>
                  <a:srgbClr val="AE4666"/>
                </a:solidFill>
                <a:latin typeface="Grammarsaurus" pitchFamily="2" charset="0"/>
                <a:cs typeface="Arial"/>
              </a:rPr>
              <a:t>tests</a:t>
            </a:r>
            <a:endParaRPr sz="700" dirty="0">
              <a:latin typeface="Grammarsaurus" pitchFamily="2" charset="0"/>
              <a:cs typeface="Arial"/>
            </a:endParaRPr>
          </a:p>
        </p:txBody>
      </p:sp>
      <p:grpSp>
        <p:nvGrpSpPr>
          <p:cNvPr id="21" name="object 21"/>
          <p:cNvGrpSpPr/>
          <p:nvPr/>
        </p:nvGrpSpPr>
        <p:grpSpPr>
          <a:xfrm>
            <a:off x="2665133" y="2319553"/>
            <a:ext cx="7660640" cy="2195830"/>
            <a:chOff x="2665133" y="2319553"/>
            <a:chExt cx="7660640" cy="2195830"/>
          </a:xfrm>
        </p:grpSpPr>
        <p:pic>
          <p:nvPicPr>
            <p:cNvPr id="22" name="object 22"/>
            <p:cNvPicPr/>
            <p:nvPr/>
          </p:nvPicPr>
          <p:blipFill>
            <a:blip r:embed="rId4" cstate="print"/>
            <a:stretch>
              <a:fillRect/>
            </a:stretch>
          </p:blipFill>
          <p:spPr>
            <a:xfrm>
              <a:off x="2671470" y="2325903"/>
              <a:ext cx="2326601" cy="2182558"/>
            </a:xfrm>
            <a:prstGeom prst="rect">
              <a:avLst/>
            </a:prstGeom>
          </p:spPr>
        </p:pic>
        <p:sp>
          <p:nvSpPr>
            <p:cNvPr id="23" name="object 23"/>
            <p:cNvSpPr/>
            <p:nvPr/>
          </p:nvSpPr>
          <p:spPr>
            <a:xfrm>
              <a:off x="2671483" y="2325903"/>
              <a:ext cx="2326640" cy="2183130"/>
            </a:xfrm>
            <a:custGeom>
              <a:avLst/>
              <a:gdLst/>
              <a:ahLst/>
              <a:cxnLst/>
              <a:rect l="l" t="t" r="r" b="b"/>
              <a:pathLst>
                <a:path w="2326640" h="2183129">
                  <a:moveTo>
                    <a:pt x="2326601" y="2182558"/>
                  </a:moveTo>
                  <a:lnTo>
                    <a:pt x="0" y="2182558"/>
                  </a:lnTo>
                  <a:lnTo>
                    <a:pt x="0" y="0"/>
                  </a:lnTo>
                  <a:lnTo>
                    <a:pt x="2326601" y="0"/>
                  </a:lnTo>
                  <a:lnTo>
                    <a:pt x="2326601" y="2182558"/>
                  </a:lnTo>
                  <a:close/>
                </a:path>
              </a:pathLst>
            </a:custGeom>
            <a:ln w="12700">
              <a:solidFill>
                <a:srgbClr val="000000"/>
              </a:solidFill>
            </a:ln>
          </p:spPr>
          <p:txBody>
            <a:bodyPr wrap="square" lIns="0" tIns="0" rIns="0" bIns="0" rtlCol="0"/>
            <a:lstStyle/>
            <a:p>
              <a:endParaRPr sz="1600">
                <a:latin typeface="Grammarsaurus" pitchFamily="2" charset="0"/>
              </a:endParaRPr>
            </a:p>
          </p:txBody>
        </p:sp>
        <p:pic>
          <p:nvPicPr>
            <p:cNvPr id="24" name="object 24"/>
            <p:cNvPicPr/>
            <p:nvPr/>
          </p:nvPicPr>
          <p:blipFill>
            <a:blip r:embed="rId5" cstate="print"/>
            <a:stretch>
              <a:fillRect/>
            </a:stretch>
          </p:blipFill>
          <p:spPr>
            <a:xfrm>
              <a:off x="5331849" y="2582908"/>
              <a:ext cx="2326604" cy="1633276"/>
            </a:xfrm>
            <a:prstGeom prst="rect">
              <a:avLst/>
            </a:prstGeom>
          </p:spPr>
        </p:pic>
        <p:sp>
          <p:nvSpPr>
            <p:cNvPr id="25" name="object 25"/>
            <p:cNvSpPr/>
            <p:nvPr/>
          </p:nvSpPr>
          <p:spPr>
            <a:xfrm>
              <a:off x="5331853" y="2325903"/>
              <a:ext cx="2326640" cy="2183130"/>
            </a:xfrm>
            <a:custGeom>
              <a:avLst/>
              <a:gdLst/>
              <a:ahLst/>
              <a:cxnLst/>
              <a:rect l="l" t="t" r="r" b="b"/>
              <a:pathLst>
                <a:path w="2326640" h="2183129">
                  <a:moveTo>
                    <a:pt x="2326601" y="2182558"/>
                  </a:moveTo>
                  <a:lnTo>
                    <a:pt x="0" y="2182558"/>
                  </a:lnTo>
                  <a:lnTo>
                    <a:pt x="0" y="0"/>
                  </a:lnTo>
                  <a:lnTo>
                    <a:pt x="2326601" y="0"/>
                  </a:lnTo>
                  <a:lnTo>
                    <a:pt x="2326601" y="2182558"/>
                  </a:lnTo>
                  <a:close/>
                </a:path>
              </a:pathLst>
            </a:custGeom>
            <a:ln w="12700">
              <a:solidFill>
                <a:srgbClr val="000000"/>
              </a:solidFill>
            </a:ln>
          </p:spPr>
          <p:txBody>
            <a:bodyPr wrap="square" lIns="0" tIns="0" rIns="0" bIns="0" rtlCol="0"/>
            <a:lstStyle/>
            <a:p>
              <a:endParaRPr sz="1600">
                <a:latin typeface="Grammarsaurus" pitchFamily="2" charset="0"/>
              </a:endParaRPr>
            </a:p>
          </p:txBody>
        </p:sp>
        <p:pic>
          <p:nvPicPr>
            <p:cNvPr id="26" name="object 26"/>
            <p:cNvPicPr/>
            <p:nvPr/>
          </p:nvPicPr>
          <p:blipFill>
            <a:blip r:embed="rId6" cstate="print"/>
            <a:stretch>
              <a:fillRect/>
            </a:stretch>
          </p:blipFill>
          <p:spPr>
            <a:xfrm>
              <a:off x="8167687" y="2446219"/>
              <a:ext cx="2151138" cy="1906654"/>
            </a:xfrm>
            <a:prstGeom prst="rect">
              <a:avLst/>
            </a:prstGeom>
          </p:spPr>
        </p:pic>
        <p:sp>
          <p:nvSpPr>
            <p:cNvPr id="27" name="object 27"/>
            <p:cNvSpPr/>
            <p:nvPr/>
          </p:nvSpPr>
          <p:spPr>
            <a:xfrm>
              <a:off x="7992224" y="2325903"/>
              <a:ext cx="2326640" cy="2183130"/>
            </a:xfrm>
            <a:custGeom>
              <a:avLst/>
              <a:gdLst/>
              <a:ahLst/>
              <a:cxnLst/>
              <a:rect l="l" t="t" r="r" b="b"/>
              <a:pathLst>
                <a:path w="2326640" h="2183129">
                  <a:moveTo>
                    <a:pt x="2326601" y="2182558"/>
                  </a:moveTo>
                  <a:lnTo>
                    <a:pt x="0" y="2182558"/>
                  </a:lnTo>
                  <a:lnTo>
                    <a:pt x="0" y="0"/>
                  </a:lnTo>
                  <a:lnTo>
                    <a:pt x="2326601" y="0"/>
                  </a:lnTo>
                  <a:lnTo>
                    <a:pt x="2326601" y="2182558"/>
                  </a:lnTo>
                  <a:close/>
                </a:path>
              </a:pathLst>
            </a:custGeom>
            <a:ln w="12700">
              <a:solidFill>
                <a:srgbClr val="000000"/>
              </a:solidFill>
            </a:ln>
          </p:spPr>
          <p:txBody>
            <a:bodyPr wrap="square" lIns="0" tIns="0" rIns="0" bIns="0" rtlCol="0"/>
            <a:lstStyle/>
            <a:p>
              <a:endParaRPr sz="1600">
                <a:latin typeface="Grammarsaurus" pitchFamily="2" charset="0"/>
              </a:endParaRPr>
            </a:p>
          </p:txBody>
        </p:sp>
      </p:grpSp>
      <p:sp>
        <p:nvSpPr>
          <p:cNvPr id="28" name="object 28"/>
          <p:cNvSpPr txBox="1"/>
          <p:nvPr/>
        </p:nvSpPr>
        <p:spPr>
          <a:xfrm>
            <a:off x="10411593" y="862279"/>
            <a:ext cx="1222496" cy="120546"/>
          </a:xfrm>
          <a:prstGeom prst="rect">
            <a:avLst/>
          </a:prstGeom>
        </p:spPr>
        <p:txBody>
          <a:bodyPr vert="horz" wrap="square" lIns="0" tIns="12700" rIns="0" bIns="0" rtlCol="0">
            <a:spAutoFit/>
          </a:bodyPr>
          <a:lstStyle/>
          <a:p>
            <a:pPr marL="12700">
              <a:lnSpc>
                <a:spcPct val="100000"/>
              </a:lnSpc>
              <a:spcBef>
                <a:spcPts val="100"/>
              </a:spcBef>
            </a:pPr>
            <a:r>
              <a:rPr sz="700" b="1" dirty="0">
                <a:solidFill>
                  <a:srgbClr val="4B6A8B"/>
                </a:solidFill>
                <a:latin typeface="Grammarsaurus" pitchFamily="2" charset="0"/>
                <a:cs typeface="Arial"/>
              </a:rPr>
              <a:t>Testing</a:t>
            </a:r>
            <a:endParaRPr sz="700" dirty="0">
              <a:latin typeface="Grammarsaurus" pitchFamily="2" charset="0"/>
              <a:cs typeface="Arial"/>
            </a:endParaRPr>
          </a:p>
        </p:txBody>
      </p:sp>
      <p:grpSp>
        <p:nvGrpSpPr>
          <p:cNvPr id="29" name="object 29"/>
          <p:cNvGrpSpPr/>
          <p:nvPr/>
        </p:nvGrpSpPr>
        <p:grpSpPr>
          <a:xfrm>
            <a:off x="46570" y="434512"/>
            <a:ext cx="11537950" cy="6101080"/>
            <a:chOff x="46570" y="434512"/>
            <a:chExt cx="11537950" cy="6101080"/>
          </a:xfrm>
        </p:grpSpPr>
        <p:sp>
          <p:nvSpPr>
            <p:cNvPr id="30" name="object 30"/>
            <p:cNvSpPr/>
            <p:nvPr/>
          </p:nvSpPr>
          <p:spPr>
            <a:xfrm>
              <a:off x="10345515" y="436980"/>
              <a:ext cx="458470" cy="412750"/>
            </a:xfrm>
            <a:custGeom>
              <a:avLst/>
              <a:gdLst/>
              <a:ahLst/>
              <a:cxnLst/>
              <a:rect l="l" t="t" r="r" b="b"/>
              <a:pathLst>
                <a:path w="458470" h="412750">
                  <a:moveTo>
                    <a:pt x="313648" y="0"/>
                  </a:moveTo>
                  <a:lnTo>
                    <a:pt x="144395" y="0"/>
                  </a:lnTo>
                  <a:lnTo>
                    <a:pt x="128803" y="2068"/>
                  </a:lnTo>
                  <a:lnTo>
                    <a:pt x="92630" y="29883"/>
                  </a:lnTo>
                  <a:lnTo>
                    <a:pt x="8010" y="176466"/>
                  </a:lnTo>
                  <a:lnTo>
                    <a:pt x="0" y="206349"/>
                  </a:lnTo>
                  <a:lnTo>
                    <a:pt x="2002" y="221693"/>
                  </a:lnTo>
                  <a:lnTo>
                    <a:pt x="92630" y="382816"/>
                  </a:lnTo>
                  <a:lnTo>
                    <a:pt x="128803" y="410617"/>
                  </a:lnTo>
                  <a:lnTo>
                    <a:pt x="144395" y="412686"/>
                  </a:lnTo>
                  <a:lnTo>
                    <a:pt x="313648" y="412686"/>
                  </a:lnTo>
                  <a:lnTo>
                    <a:pt x="355821" y="395278"/>
                  </a:lnTo>
                  <a:lnTo>
                    <a:pt x="450034" y="236232"/>
                  </a:lnTo>
                  <a:lnTo>
                    <a:pt x="458044" y="206349"/>
                  </a:lnTo>
                  <a:lnTo>
                    <a:pt x="456041" y="191005"/>
                  </a:lnTo>
                  <a:lnTo>
                    <a:pt x="365413" y="29883"/>
                  </a:lnTo>
                  <a:lnTo>
                    <a:pt x="329241" y="2068"/>
                  </a:lnTo>
                  <a:lnTo>
                    <a:pt x="313648" y="0"/>
                  </a:lnTo>
                  <a:close/>
                </a:path>
              </a:pathLst>
            </a:custGeom>
            <a:solidFill>
              <a:srgbClr val="AE4666"/>
            </a:solidFill>
          </p:spPr>
          <p:txBody>
            <a:bodyPr wrap="square" lIns="0" tIns="0" rIns="0" bIns="0" rtlCol="0"/>
            <a:lstStyle/>
            <a:p>
              <a:endParaRPr sz="1600">
                <a:latin typeface="Grammarsaurus" pitchFamily="2" charset="0"/>
              </a:endParaRPr>
            </a:p>
          </p:txBody>
        </p:sp>
        <p:pic>
          <p:nvPicPr>
            <p:cNvPr id="31" name="object 31"/>
            <p:cNvPicPr/>
            <p:nvPr/>
          </p:nvPicPr>
          <p:blipFill>
            <a:blip r:embed="rId7" cstate="print"/>
            <a:stretch>
              <a:fillRect/>
            </a:stretch>
          </p:blipFill>
          <p:spPr>
            <a:xfrm>
              <a:off x="10445491" y="494177"/>
              <a:ext cx="257524" cy="293022"/>
            </a:xfrm>
            <a:prstGeom prst="rect">
              <a:avLst/>
            </a:prstGeom>
          </p:spPr>
        </p:pic>
        <p:sp>
          <p:nvSpPr>
            <p:cNvPr id="32" name="object 32"/>
            <p:cNvSpPr/>
            <p:nvPr/>
          </p:nvSpPr>
          <p:spPr>
            <a:xfrm>
              <a:off x="10340035" y="434512"/>
              <a:ext cx="463550" cy="417830"/>
            </a:xfrm>
            <a:custGeom>
              <a:avLst/>
              <a:gdLst/>
              <a:ahLst/>
              <a:cxnLst/>
              <a:rect l="l" t="t" r="r" b="b"/>
              <a:pathLst>
                <a:path w="463550" h="417830">
                  <a:moveTo>
                    <a:pt x="317401" y="0"/>
                  </a:moveTo>
                  <a:lnTo>
                    <a:pt x="146129" y="0"/>
                  </a:lnTo>
                  <a:lnTo>
                    <a:pt x="130344" y="2094"/>
                  </a:lnTo>
                  <a:lnTo>
                    <a:pt x="93741" y="30238"/>
                  </a:lnTo>
                  <a:lnTo>
                    <a:pt x="8105" y="178574"/>
                  </a:lnTo>
                  <a:lnTo>
                    <a:pt x="0" y="208813"/>
                  </a:lnTo>
                  <a:lnTo>
                    <a:pt x="2026" y="224341"/>
                  </a:lnTo>
                  <a:lnTo>
                    <a:pt x="93741" y="387388"/>
                  </a:lnTo>
                  <a:lnTo>
                    <a:pt x="130344" y="415532"/>
                  </a:lnTo>
                  <a:lnTo>
                    <a:pt x="146129" y="417626"/>
                  </a:lnTo>
                  <a:lnTo>
                    <a:pt x="317401" y="417626"/>
                  </a:lnTo>
                  <a:lnTo>
                    <a:pt x="360076" y="400004"/>
                  </a:lnTo>
                  <a:lnTo>
                    <a:pt x="455425" y="239052"/>
                  </a:lnTo>
                  <a:lnTo>
                    <a:pt x="463521" y="208813"/>
                  </a:lnTo>
                  <a:lnTo>
                    <a:pt x="461497" y="193285"/>
                  </a:lnTo>
                  <a:lnTo>
                    <a:pt x="369776" y="30238"/>
                  </a:lnTo>
                  <a:lnTo>
                    <a:pt x="333180" y="2094"/>
                  </a:lnTo>
                  <a:lnTo>
                    <a:pt x="317401" y="0"/>
                  </a:lnTo>
                  <a:close/>
                </a:path>
              </a:pathLst>
            </a:custGeom>
            <a:solidFill>
              <a:srgbClr val="4B6A8B"/>
            </a:solidFill>
          </p:spPr>
          <p:txBody>
            <a:bodyPr wrap="square" lIns="0" tIns="0" rIns="0" bIns="0" rtlCol="0"/>
            <a:lstStyle/>
            <a:p>
              <a:endParaRPr sz="1600" dirty="0">
                <a:latin typeface="Grammarsaurus" pitchFamily="2" charset="0"/>
              </a:endParaRPr>
            </a:p>
          </p:txBody>
        </p:sp>
        <p:sp>
          <p:nvSpPr>
            <p:cNvPr id="33" name="object 33"/>
            <p:cNvSpPr/>
            <p:nvPr/>
          </p:nvSpPr>
          <p:spPr>
            <a:xfrm>
              <a:off x="10434591" y="506115"/>
              <a:ext cx="274955" cy="274955"/>
            </a:xfrm>
            <a:custGeom>
              <a:avLst/>
              <a:gdLst/>
              <a:ahLst/>
              <a:cxnLst/>
              <a:rect l="l" t="t" r="r" b="b"/>
              <a:pathLst>
                <a:path w="274954" h="274955">
                  <a:moveTo>
                    <a:pt x="154432" y="223888"/>
                  </a:moveTo>
                  <a:lnTo>
                    <a:pt x="119989" y="223888"/>
                  </a:lnTo>
                  <a:lnTo>
                    <a:pt x="103464" y="227232"/>
                  </a:lnTo>
                  <a:lnTo>
                    <a:pt x="89955" y="236346"/>
                  </a:lnTo>
                  <a:lnTo>
                    <a:pt x="80840" y="249852"/>
                  </a:lnTo>
                  <a:lnTo>
                    <a:pt x="77495" y="266369"/>
                  </a:lnTo>
                  <a:lnTo>
                    <a:pt x="77495" y="270814"/>
                  </a:lnTo>
                  <a:lnTo>
                    <a:pt x="81102" y="274408"/>
                  </a:lnTo>
                  <a:lnTo>
                    <a:pt x="193306" y="274408"/>
                  </a:lnTo>
                  <a:lnTo>
                    <a:pt x="196913" y="270814"/>
                  </a:lnTo>
                  <a:lnTo>
                    <a:pt x="196913" y="266369"/>
                  </a:lnTo>
                  <a:lnTo>
                    <a:pt x="195285" y="258330"/>
                  </a:lnTo>
                  <a:lnTo>
                    <a:pt x="94830" y="258330"/>
                  </a:lnTo>
                  <a:lnTo>
                    <a:pt x="98544" y="250971"/>
                  </a:lnTo>
                  <a:lnTo>
                    <a:pt x="104276" y="245157"/>
                  </a:lnTo>
                  <a:lnTo>
                    <a:pt x="111575" y="241339"/>
                  </a:lnTo>
                  <a:lnTo>
                    <a:pt x="119989" y="239966"/>
                  </a:lnTo>
                  <a:lnTo>
                    <a:pt x="186897" y="239966"/>
                  </a:lnTo>
                  <a:lnTo>
                    <a:pt x="184454" y="236346"/>
                  </a:lnTo>
                  <a:lnTo>
                    <a:pt x="170949" y="227232"/>
                  </a:lnTo>
                  <a:lnTo>
                    <a:pt x="154432" y="223888"/>
                  </a:lnTo>
                  <a:close/>
                </a:path>
                <a:path w="274954" h="274955">
                  <a:moveTo>
                    <a:pt x="186897" y="239966"/>
                  </a:moveTo>
                  <a:lnTo>
                    <a:pt x="154432" y="239966"/>
                  </a:lnTo>
                  <a:lnTo>
                    <a:pt x="162843" y="241339"/>
                  </a:lnTo>
                  <a:lnTo>
                    <a:pt x="170140" y="245157"/>
                  </a:lnTo>
                  <a:lnTo>
                    <a:pt x="175872" y="250971"/>
                  </a:lnTo>
                  <a:lnTo>
                    <a:pt x="179590" y="258330"/>
                  </a:lnTo>
                  <a:lnTo>
                    <a:pt x="195285" y="258330"/>
                  </a:lnTo>
                  <a:lnTo>
                    <a:pt x="193569" y="249852"/>
                  </a:lnTo>
                  <a:lnTo>
                    <a:pt x="186897" y="239966"/>
                  </a:lnTo>
                  <a:close/>
                </a:path>
                <a:path w="274954" h="274955">
                  <a:moveTo>
                    <a:pt x="164487" y="70777"/>
                  </a:moveTo>
                  <a:lnTo>
                    <a:pt x="109664" y="70777"/>
                  </a:lnTo>
                  <a:lnTo>
                    <a:pt x="114312" y="77266"/>
                  </a:lnTo>
                  <a:lnTo>
                    <a:pt x="121183" y="82054"/>
                  </a:lnTo>
                  <a:lnTo>
                    <a:pt x="129171" y="83997"/>
                  </a:lnTo>
                  <a:lnTo>
                    <a:pt x="129171" y="223888"/>
                  </a:lnTo>
                  <a:lnTo>
                    <a:pt x="145249" y="223888"/>
                  </a:lnTo>
                  <a:lnTo>
                    <a:pt x="145249" y="83997"/>
                  </a:lnTo>
                  <a:lnTo>
                    <a:pt x="155533" y="79567"/>
                  </a:lnTo>
                  <a:lnTo>
                    <a:pt x="163718" y="72156"/>
                  </a:lnTo>
                  <a:lnTo>
                    <a:pt x="164487" y="70777"/>
                  </a:lnTo>
                  <a:close/>
                </a:path>
                <a:path w="274954" h="274955">
                  <a:moveTo>
                    <a:pt x="98590" y="163614"/>
                  </a:moveTo>
                  <a:lnTo>
                    <a:pt x="3606" y="163614"/>
                  </a:lnTo>
                  <a:lnTo>
                    <a:pt x="0" y="167220"/>
                  </a:lnTo>
                  <a:lnTo>
                    <a:pt x="0" y="171653"/>
                  </a:lnTo>
                  <a:lnTo>
                    <a:pt x="3344" y="188176"/>
                  </a:lnTo>
                  <a:lnTo>
                    <a:pt x="12458" y="201680"/>
                  </a:lnTo>
                  <a:lnTo>
                    <a:pt x="25963" y="210792"/>
                  </a:lnTo>
                  <a:lnTo>
                    <a:pt x="42481" y="214134"/>
                  </a:lnTo>
                  <a:lnTo>
                    <a:pt x="59715" y="214134"/>
                  </a:lnTo>
                  <a:lnTo>
                    <a:pt x="76232" y="210792"/>
                  </a:lnTo>
                  <a:lnTo>
                    <a:pt x="89738" y="201680"/>
                  </a:lnTo>
                  <a:lnTo>
                    <a:pt x="92184" y="198056"/>
                  </a:lnTo>
                  <a:lnTo>
                    <a:pt x="42481" y="198056"/>
                  </a:lnTo>
                  <a:lnTo>
                    <a:pt x="34076" y="196683"/>
                  </a:lnTo>
                  <a:lnTo>
                    <a:pt x="26782" y="192866"/>
                  </a:lnTo>
                  <a:lnTo>
                    <a:pt x="21053" y="187056"/>
                  </a:lnTo>
                  <a:lnTo>
                    <a:pt x="17335" y="179692"/>
                  </a:lnTo>
                  <a:lnTo>
                    <a:pt x="100569" y="179692"/>
                  </a:lnTo>
                  <a:lnTo>
                    <a:pt x="102196" y="171653"/>
                  </a:lnTo>
                  <a:lnTo>
                    <a:pt x="102196" y="167220"/>
                  </a:lnTo>
                  <a:lnTo>
                    <a:pt x="98590" y="163614"/>
                  </a:lnTo>
                  <a:close/>
                </a:path>
                <a:path w="274954" h="274955">
                  <a:moveTo>
                    <a:pt x="100569" y="179692"/>
                  </a:moveTo>
                  <a:lnTo>
                    <a:pt x="84785" y="179692"/>
                  </a:lnTo>
                  <a:lnTo>
                    <a:pt x="81143" y="187056"/>
                  </a:lnTo>
                  <a:lnTo>
                    <a:pt x="75412" y="192866"/>
                  </a:lnTo>
                  <a:lnTo>
                    <a:pt x="68120" y="196683"/>
                  </a:lnTo>
                  <a:lnTo>
                    <a:pt x="59715" y="198056"/>
                  </a:lnTo>
                  <a:lnTo>
                    <a:pt x="92184" y="198056"/>
                  </a:lnTo>
                  <a:lnTo>
                    <a:pt x="98852" y="188176"/>
                  </a:lnTo>
                  <a:lnTo>
                    <a:pt x="100569" y="179692"/>
                  </a:lnTo>
                  <a:close/>
                </a:path>
                <a:path w="274954" h="274955">
                  <a:moveTo>
                    <a:pt x="141643" y="0"/>
                  </a:moveTo>
                  <a:lnTo>
                    <a:pt x="132765" y="0"/>
                  </a:lnTo>
                  <a:lnTo>
                    <a:pt x="129171" y="3606"/>
                  </a:lnTo>
                  <a:lnTo>
                    <a:pt x="129171" y="18199"/>
                  </a:lnTo>
                  <a:lnTo>
                    <a:pt x="118888" y="22629"/>
                  </a:lnTo>
                  <a:lnTo>
                    <a:pt x="110702" y="30041"/>
                  </a:lnTo>
                  <a:lnTo>
                    <a:pt x="105293" y="39758"/>
                  </a:lnTo>
                  <a:lnTo>
                    <a:pt x="103339" y="51104"/>
                  </a:lnTo>
                  <a:lnTo>
                    <a:pt x="103454" y="54305"/>
                  </a:lnTo>
                  <a:lnTo>
                    <a:pt x="103682" y="55854"/>
                  </a:lnTo>
                  <a:lnTo>
                    <a:pt x="46113" y="78879"/>
                  </a:lnTo>
                  <a:lnTo>
                    <a:pt x="44462" y="80479"/>
                  </a:lnTo>
                  <a:lnTo>
                    <a:pt x="11214" y="163614"/>
                  </a:lnTo>
                  <a:lnTo>
                    <a:pt x="28524" y="163614"/>
                  </a:lnTo>
                  <a:lnTo>
                    <a:pt x="51092" y="107187"/>
                  </a:lnTo>
                  <a:lnTo>
                    <a:pt x="68408" y="107187"/>
                  </a:lnTo>
                  <a:lnTo>
                    <a:pt x="61544" y="90030"/>
                  </a:lnTo>
                  <a:lnTo>
                    <a:pt x="109664" y="70777"/>
                  </a:lnTo>
                  <a:lnTo>
                    <a:pt x="164487" y="70777"/>
                  </a:lnTo>
                  <a:lnTo>
                    <a:pt x="165533" y="68897"/>
                  </a:lnTo>
                  <a:lnTo>
                    <a:pt x="127393" y="68897"/>
                  </a:lnTo>
                  <a:lnTo>
                    <a:pt x="119418" y="60909"/>
                  </a:lnTo>
                  <a:lnTo>
                    <a:pt x="119418" y="41287"/>
                  </a:lnTo>
                  <a:lnTo>
                    <a:pt x="127393" y="33312"/>
                  </a:lnTo>
                  <a:lnTo>
                    <a:pt x="203330" y="33312"/>
                  </a:lnTo>
                  <a:lnTo>
                    <a:pt x="208063" y="31419"/>
                  </a:lnTo>
                  <a:lnTo>
                    <a:pt x="164744" y="31419"/>
                  </a:lnTo>
                  <a:lnTo>
                    <a:pt x="160096" y="24942"/>
                  </a:lnTo>
                  <a:lnTo>
                    <a:pt x="153225" y="20154"/>
                  </a:lnTo>
                  <a:lnTo>
                    <a:pt x="145249" y="18199"/>
                  </a:lnTo>
                  <a:lnTo>
                    <a:pt x="145249" y="3606"/>
                  </a:lnTo>
                  <a:lnTo>
                    <a:pt x="141643" y="0"/>
                  </a:lnTo>
                  <a:close/>
                </a:path>
                <a:path w="274954" h="274955">
                  <a:moveTo>
                    <a:pt x="68408" y="107187"/>
                  </a:moveTo>
                  <a:lnTo>
                    <a:pt x="51092" y="107187"/>
                  </a:lnTo>
                  <a:lnTo>
                    <a:pt x="73672" y="163614"/>
                  </a:lnTo>
                  <a:lnTo>
                    <a:pt x="90982" y="163614"/>
                  </a:lnTo>
                  <a:lnTo>
                    <a:pt x="68408" y="107187"/>
                  </a:lnTo>
                  <a:close/>
                </a:path>
                <a:path w="274954" h="274955">
                  <a:moveTo>
                    <a:pt x="270814" y="94729"/>
                  </a:moveTo>
                  <a:lnTo>
                    <a:pt x="175818" y="94729"/>
                  </a:lnTo>
                  <a:lnTo>
                    <a:pt x="172224" y="98323"/>
                  </a:lnTo>
                  <a:lnTo>
                    <a:pt x="172224" y="102768"/>
                  </a:lnTo>
                  <a:lnTo>
                    <a:pt x="175567" y="119285"/>
                  </a:lnTo>
                  <a:lnTo>
                    <a:pt x="184678" y="132791"/>
                  </a:lnTo>
                  <a:lnTo>
                    <a:pt x="198183" y="141905"/>
                  </a:lnTo>
                  <a:lnTo>
                    <a:pt x="214706" y="145249"/>
                  </a:lnTo>
                  <a:lnTo>
                    <a:pt x="231927" y="145249"/>
                  </a:lnTo>
                  <a:lnTo>
                    <a:pt x="248450" y="141905"/>
                  </a:lnTo>
                  <a:lnTo>
                    <a:pt x="261954" y="132791"/>
                  </a:lnTo>
                  <a:lnTo>
                    <a:pt x="264396" y="129171"/>
                  </a:lnTo>
                  <a:lnTo>
                    <a:pt x="214706" y="129171"/>
                  </a:lnTo>
                  <a:lnTo>
                    <a:pt x="206295" y="127799"/>
                  </a:lnTo>
                  <a:lnTo>
                    <a:pt x="199000" y="123982"/>
                  </a:lnTo>
                  <a:lnTo>
                    <a:pt x="193271" y="118172"/>
                  </a:lnTo>
                  <a:lnTo>
                    <a:pt x="189547" y="110807"/>
                  </a:lnTo>
                  <a:lnTo>
                    <a:pt x="272782" y="110807"/>
                  </a:lnTo>
                  <a:lnTo>
                    <a:pt x="274408" y="102768"/>
                  </a:lnTo>
                  <a:lnTo>
                    <a:pt x="274408" y="98323"/>
                  </a:lnTo>
                  <a:lnTo>
                    <a:pt x="270814" y="94729"/>
                  </a:lnTo>
                  <a:close/>
                </a:path>
                <a:path w="274954" h="274955">
                  <a:moveTo>
                    <a:pt x="272782" y="110807"/>
                  </a:moveTo>
                  <a:lnTo>
                    <a:pt x="257009" y="110807"/>
                  </a:lnTo>
                  <a:lnTo>
                    <a:pt x="253360" y="118172"/>
                  </a:lnTo>
                  <a:lnTo>
                    <a:pt x="247629" y="123982"/>
                  </a:lnTo>
                  <a:lnTo>
                    <a:pt x="240333" y="127799"/>
                  </a:lnTo>
                  <a:lnTo>
                    <a:pt x="231927" y="129171"/>
                  </a:lnTo>
                  <a:lnTo>
                    <a:pt x="264396" y="129171"/>
                  </a:lnTo>
                  <a:lnTo>
                    <a:pt x="271066" y="119285"/>
                  </a:lnTo>
                  <a:lnTo>
                    <a:pt x="272782" y="110807"/>
                  </a:lnTo>
                  <a:close/>
                </a:path>
                <a:path w="274954" h="274955">
                  <a:moveTo>
                    <a:pt x="237753" y="31089"/>
                  </a:moveTo>
                  <a:lnTo>
                    <a:pt x="208889" y="31089"/>
                  </a:lnTo>
                  <a:lnTo>
                    <a:pt x="183426" y="94729"/>
                  </a:lnTo>
                  <a:lnTo>
                    <a:pt x="200748" y="94729"/>
                  </a:lnTo>
                  <a:lnTo>
                    <a:pt x="223316" y="38303"/>
                  </a:lnTo>
                  <a:lnTo>
                    <a:pt x="240638" y="38303"/>
                  </a:lnTo>
                  <a:lnTo>
                    <a:pt x="237753" y="31089"/>
                  </a:lnTo>
                  <a:close/>
                </a:path>
                <a:path w="274954" h="274955">
                  <a:moveTo>
                    <a:pt x="240638" y="38303"/>
                  </a:moveTo>
                  <a:lnTo>
                    <a:pt x="223316" y="38303"/>
                  </a:lnTo>
                  <a:lnTo>
                    <a:pt x="245884" y="94729"/>
                  </a:lnTo>
                  <a:lnTo>
                    <a:pt x="263207" y="94729"/>
                  </a:lnTo>
                  <a:lnTo>
                    <a:pt x="240638" y="38303"/>
                  </a:lnTo>
                  <a:close/>
                </a:path>
                <a:path w="274954" h="274955">
                  <a:moveTo>
                    <a:pt x="203330" y="33312"/>
                  </a:moveTo>
                  <a:lnTo>
                    <a:pt x="147015" y="33312"/>
                  </a:lnTo>
                  <a:lnTo>
                    <a:pt x="155003" y="41287"/>
                  </a:lnTo>
                  <a:lnTo>
                    <a:pt x="155003" y="60909"/>
                  </a:lnTo>
                  <a:lnTo>
                    <a:pt x="147015" y="68897"/>
                  </a:lnTo>
                  <a:lnTo>
                    <a:pt x="165533" y="68897"/>
                  </a:lnTo>
                  <a:lnTo>
                    <a:pt x="169127" y="62443"/>
                  </a:lnTo>
                  <a:lnTo>
                    <a:pt x="171081" y="51104"/>
                  </a:lnTo>
                  <a:lnTo>
                    <a:pt x="170954" y="47891"/>
                  </a:lnTo>
                  <a:lnTo>
                    <a:pt x="170738" y="46342"/>
                  </a:lnTo>
                  <a:lnTo>
                    <a:pt x="203330" y="33312"/>
                  </a:lnTo>
                  <a:close/>
                </a:path>
                <a:path w="274954" h="274955">
                  <a:moveTo>
                    <a:pt x="226606" y="8623"/>
                  </a:moveTo>
                  <a:lnTo>
                    <a:pt x="222275" y="8623"/>
                  </a:lnTo>
                  <a:lnTo>
                    <a:pt x="221259" y="8826"/>
                  </a:lnTo>
                  <a:lnTo>
                    <a:pt x="164744" y="31419"/>
                  </a:lnTo>
                  <a:lnTo>
                    <a:pt x="208063" y="31419"/>
                  </a:lnTo>
                  <a:lnTo>
                    <a:pt x="208889" y="31089"/>
                  </a:lnTo>
                  <a:lnTo>
                    <a:pt x="237753" y="31089"/>
                  </a:lnTo>
                  <a:lnTo>
                    <a:pt x="229565" y="10617"/>
                  </a:lnTo>
                  <a:lnTo>
                    <a:pt x="226606" y="8623"/>
                  </a:lnTo>
                  <a:close/>
                </a:path>
              </a:pathLst>
            </a:custGeom>
            <a:solidFill>
              <a:srgbClr val="FFFFFF"/>
            </a:solidFill>
          </p:spPr>
          <p:txBody>
            <a:bodyPr wrap="square" lIns="0" tIns="0" rIns="0" bIns="0" rtlCol="0"/>
            <a:lstStyle/>
            <a:p>
              <a:endParaRPr sz="1600" dirty="0">
                <a:latin typeface="Grammarsaurus" pitchFamily="2" charset="0"/>
              </a:endParaRPr>
            </a:p>
          </p:txBody>
        </p:sp>
        <p:pic>
          <p:nvPicPr>
            <p:cNvPr id="34" name="object 34"/>
            <p:cNvPicPr/>
            <p:nvPr/>
          </p:nvPicPr>
          <p:blipFill>
            <a:blip r:embed="rId8" cstate="print"/>
            <a:stretch>
              <a:fillRect/>
            </a:stretch>
          </p:blipFill>
          <p:spPr>
            <a:xfrm>
              <a:off x="2538199" y="4795952"/>
              <a:ext cx="915171" cy="915183"/>
            </a:xfrm>
            <a:prstGeom prst="rect">
              <a:avLst/>
            </a:prstGeom>
          </p:spPr>
        </p:pic>
        <p:sp>
          <p:nvSpPr>
            <p:cNvPr id="35" name="object 35"/>
            <p:cNvSpPr/>
            <p:nvPr/>
          </p:nvSpPr>
          <p:spPr>
            <a:xfrm>
              <a:off x="2720365" y="5232057"/>
              <a:ext cx="506730" cy="374015"/>
            </a:xfrm>
            <a:custGeom>
              <a:avLst/>
              <a:gdLst/>
              <a:ahLst/>
              <a:cxnLst/>
              <a:rect l="l" t="t" r="r" b="b"/>
              <a:pathLst>
                <a:path w="506730" h="374014">
                  <a:moveTo>
                    <a:pt x="506679" y="0"/>
                  </a:moveTo>
                  <a:lnTo>
                    <a:pt x="0" y="0"/>
                  </a:lnTo>
                  <a:lnTo>
                    <a:pt x="0" y="373888"/>
                  </a:lnTo>
                  <a:lnTo>
                    <a:pt x="506679" y="373888"/>
                  </a:lnTo>
                  <a:lnTo>
                    <a:pt x="506679" y="0"/>
                  </a:lnTo>
                  <a:close/>
                </a:path>
              </a:pathLst>
            </a:custGeom>
            <a:solidFill>
              <a:srgbClr val="FFFFFF"/>
            </a:solidFill>
          </p:spPr>
          <p:txBody>
            <a:bodyPr wrap="square" lIns="0" tIns="0" rIns="0" bIns="0" rtlCol="0"/>
            <a:lstStyle/>
            <a:p>
              <a:endParaRPr sz="1600">
                <a:latin typeface="Grammarsaurus" pitchFamily="2" charset="0"/>
              </a:endParaRPr>
            </a:p>
          </p:txBody>
        </p:sp>
        <p:pic>
          <p:nvPicPr>
            <p:cNvPr id="36" name="object 36"/>
            <p:cNvPicPr/>
            <p:nvPr/>
          </p:nvPicPr>
          <p:blipFill>
            <a:blip r:embed="rId9" cstate="print"/>
            <a:stretch>
              <a:fillRect/>
            </a:stretch>
          </p:blipFill>
          <p:spPr>
            <a:xfrm>
              <a:off x="2895506" y="5334434"/>
              <a:ext cx="167382" cy="167386"/>
            </a:xfrm>
            <a:prstGeom prst="rect">
              <a:avLst/>
            </a:prstGeom>
          </p:spPr>
        </p:pic>
        <p:sp>
          <p:nvSpPr>
            <p:cNvPr id="37" name="object 37"/>
            <p:cNvSpPr/>
            <p:nvPr/>
          </p:nvSpPr>
          <p:spPr>
            <a:xfrm>
              <a:off x="2742994" y="5238097"/>
              <a:ext cx="140335" cy="360680"/>
            </a:xfrm>
            <a:custGeom>
              <a:avLst/>
              <a:gdLst/>
              <a:ahLst/>
              <a:cxnLst/>
              <a:rect l="l" t="t" r="r" b="b"/>
              <a:pathLst>
                <a:path w="140335" h="360679">
                  <a:moveTo>
                    <a:pt x="74587" y="0"/>
                  </a:moveTo>
                  <a:lnTo>
                    <a:pt x="65354" y="0"/>
                  </a:lnTo>
                  <a:lnTo>
                    <a:pt x="61048" y="2311"/>
                  </a:lnTo>
                  <a:lnTo>
                    <a:pt x="254" y="93497"/>
                  </a:lnTo>
                  <a:lnTo>
                    <a:pt x="0" y="98932"/>
                  </a:lnTo>
                  <a:lnTo>
                    <a:pt x="4800" y="107911"/>
                  </a:lnTo>
                  <a:lnTo>
                    <a:pt x="9474" y="110705"/>
                  </a:lnTo>
                  <a:lnTo>
                    <a:pt x="28473" y="110705"/>
                  </a:lnTo>
                  <a:lnTo>
                    <a:pt x="28473" y="353885"/>
                  </a:lnTo>
                  <a:lnTo>
                    <a:pt x="34645" y="360057"/>
                  </a:lnTo>
                  <a:lnTo>
                    <a:pt x="97675" y="360057"/>
                  </a:lnTo>
                  <a:lnTo>
                    <a:pt x="105295" y="360057"/>
                  </a:lnTo>
                  <a:lnTo>
                    <a:pt x="111467" y="353885"/>
                  </a:lnTo>
                  <a:lnTo>
                    <a:pt x="111467" y="110705"/>
                  </a:lnTo>
                  <a:lnTo>
                    <a:pt x="130467" y="110705"/>
                  </a:lnTo>
                  <a:lnTo>
                    <a:pt x="135140" y="107911"/>
                  </a:lnTo>
                  <a:lnTo>
                    <a:pt x="139941" y="98932"/>
                  </a:lnTo>
                  <a:lnTo>
                    <a:pt x="139674" y="93497"/>
                  </a:lnTo>
                  <a:lnTo>
                    <a:pt x="78892" y="2311"/>
                  </a:lnTo>
                  <a:lnTo>
                    <a:pt x="74587" y="0"/>
                  </a:lnTo>
                  <a:close/>
                </a:path>
              </a:pathLst>
            </a:custGeom>
            <a:solidFill>
              <a:srgbClr val="49C97A"/>
            </a:solidFill>
          </p:spPr>
          <p:txBody>
            <a:bodyPr wrap="square" lIns="0" tIns="0" rIns="0" bIns="0" rtlCol="0"/>
            <a:lstStyle/>
            <a:p>
              <a:endParaRPr sz="1600">
                <a:latin typeface="Grammarsaurus" pitchFamily="2" charset="0"/>
              </a:endParaRPr>
            </a:p>
          </p:txBody>
        </p:sp>
        <p:sp>
          <p:nvSpPr>
            <p:cNvPr id="38" name="object 38"/>
            <p:cNvSpPr/>
            <p:nvPr/>
          </p:nvSpPr>
          <p:spPr>
            <a:xfrm>
              <a:off x="3075453" y="5238097"/>
              <a:ext cx="140335" cy="360680"/>
            </a:xfrm>
            <a:custGeom>
              <a:avLst/>
              <a:gdLst/>
              <a:ahLst/>
              <a:cxnLst/>
              <a:rect l="l" t="t" r="r" b="b"/>
              <a:pathLst>
                <a:path w="140335" h="360679">
                  <a:moveTo>
                    <a:pt x="105308" y="0"/>
                  </a:moveTo>
                  <a:lnTo>
                    <a:pt x="34658" y="0"/>
                  </a:lnTo>
                  <a:lnTo>
                    <a:pt x="28473" y="6172"/>
                  </a:lnTo>
                  <a:lnTo>
                    <a:pt x="28473" y="249351"/>
                  </a:lnTo>
                  <a:lnTo>
                    <a:pt x="9474" y="249351"/>
                  </a:lnTo>
                  <a:lnTo>
                    <a:pt x="4800" y="252145"/>
                  </a:lnTo>
                  <a:lnTo>
                    <a:pt x="0" y="261124"/>
                  </a:lnTo>
                  <a:lnTo>
                    <a:pt x="266" y="266560"/>
                  </a:lnTo>
                  <a:lnTo>
                    <a:pt x="61061" y="357759"/>
                  </a:lnTo>
                  <a:lnTo>
                    <a:pt x="65366" y="360057"/>
                  </a:lnTo>
                  <a:lnTo>
                    <a:pt x="69976" y="360057"/>
                  </a:lnTo>
                  <a:lnTo>
                    <a:pt x="74587" y="360057"/>
                  </a:lnTo>
                  <a:lnTo>
                    <a:pt x="78892" y="357759"/>
                  </a:lnTo>
                  <a:lnTo>
                    <a:pt x="139687" y="266560"/>
                  </a:lnTo>
                  <a:lnTo>
                    <a:pt x="139953" y="261124"/>
                  </a:lnTo>
                  <a:lnTo>
                    <a:pt x="135153" y="252145"/>
                  </a:lnTo>
                  <a:lnTo>
                    <a:pt x="130479" y="249351"/>
                  </a:lnTo>
                  <a:lnTo>
                    <a:pt x="111480" y="249351"/>
                  </a:lnTo>
                  <a:lnTo>
                    <a:pt x="111480" y="6172"/>
                  </a:lnTo>
                  <a:lnTo>
                    <a:pt x="105308" y="0"/>
                  </a:lnTo>
                  <a:close/>
                </a:path>
              </a:pathLst>
            </a:custGeom>
            <a:solidFill>
              <a:srgbClr val="FF3344"/>
            </a:solidFill>
          </p:spPr>
          <p:txBody>
            <a:bodyPr wrap="square" lIns="0" tIns="0" rIns="0" bIns="0" rtlCol="0"/>
            <a:lstStyle/>
            <a:p>
              <a:endParaRPr sz="1600">
                <a:latin typeface="Grammarsaurus" pitchFamily="2" charset="0"/>
              </a:endParaRPr>
            </a:p>
          </p:txBody>
        </p:sp>
        <p:pic>
          <p:nvPicPr>
            <p:cNvPr id="39" name="object 39"/>
            <p:cNvPicPr/>
            <p:nvPr/>
          </p:nvPicPr>
          <p:blipFill>
            <a:blip r:embed="rId10" cstate="print"/>
            <a:stretch>
              <a:fillRect/>
            </a:stretch>
          </p:blipFill>
          <p:spPr>
            <a:xfrm>
              <a:off x="2740312" y="5235017"/>
              <a:ext cx="477795" cy="366158"/>
            </a:xfrm>
            <a:prstGeom prst="rect">
              <a:avLst/>
            </a:prstGeom>
          </p:spPr>
        </p:pic>
        <p:pic>
          <p:nvPicPr>
            <p:cNvPr id="40" name="object 40"/>
            <p:cNvPicPr/>
            <p:nvPr/>
          </p:nvPicPr>
          <p:blipFill>
            <a:blip r:embed="rId11" cstate="print"/>
            <a:stretch>
              <a:fillRect/>
            </a:stretch>
          </p:blipFill>
          <p:spPr>
            <a:xfrm>
              <a:off x="46570" y="2415476"/>
              <a:ext cx="2626000" cy="4119613"/>
            </a:xfrm>
            <a:prstGeom prst="rect">
              <a:avLst/>
            </a:prstGeom>
          </p:spPr>
        </p:pic>
        <p:pic>
          <p:nvPicPr>
            <p:cNvPr id="41" name="object 41"/>
            <p:cNvPicPr/>
            <p:nvPr/>
          </p:nvPicPr>
          <p:blipFill>
            <a:blip r:embed="rId12" cstate="print"/>
            <a:stretch>
              <a:fillRect/>
            </a:stretch>
          </p:blipFill>
          <p:spPr>
            <a:xfrm>
              <a:off x="828014" y="3879938"/>
              <a:ext cx="241363" cy="251498"/>
            </a:xfrm>
            <a:prstGeom prst="rect">
              <a:avLst/>
            </a:prstGeom>
          </p:spPr>
        </p:pic>
        <p:sp>
          <p:nvSpPr>
            <p:cNvPr id="42" name="object 42"/>
            <p:cNvSpPr/>
            <p:nvPr/>
          </p:nvSpPr>
          <p:spPr>
            <a:xfrm>
              <a:off x="11137927" y="452814"/>
              <a:ext cx="434975" cy="389890"/>
            </a:xfrm>
            <a:custGeom>
              <a:avLst/>
              <a:gdLst/>
              <a:ahLst/>
              <a:cxnLst/>
              <a:rect l="l" t="t" r="r" b="b"/>
              <a:pathLst>
                <a:path w="434975" h="389890">
                  <a:moveTo>
                    <a:pt x="301932" y="0"/>
                  </a:moveTo>
                  <a:lnTo>
                    <a:pt x="132895" y="0"/>
                  </a:lnTo>
                  <a:lnTo>
                    <a:pt x="120289" y="1681"/>
                  </a:lnTo>
                  <a:lnTo>
                    <a:pt x="6467" y="170586"/>
                  </a:lnTo>
                  <a:lnTo>
                    <a:pt x="0" y="194779"/>
                  </a:lnTo>
                  <a:lnTo>
                    <a:pt x="1616" y="207215"/>
                  </a:lnTo>
                  <a:lnTo>
                    <a:pt x="90985" y="365379"/>
                  </a:lnTo>
                  <a:lnTo>
                    <a:pt x="132895" y="389572"/>
                  </a:lnTo>
                  <a:lnTo>
                    <a:pt x="301932" y="389572"/>
                  </a:lnTo>
                  <a:lnTo>
                    <a:pt x="343842" y="365379"/>
                  </a:lnTo>
                  <a:lnTo>
                    <a:pt x="428374" y="218973"/>
                  </a:lnTo>
                  <a:lnTo>
                    <a:pt x="434832" y="194779"/>
                  </a:lnTo>
                  <a:lnTo>
                    <a:pt x="433217" y="182343"/>
                  </a:lnTo>
                  <a:lnTo>
                    <a:pt x="343842" y="24193"/>
                  </a:lnTo>
                  <a:lnTo>
                    <a:pt x="301932" y="0"/>
                  </a:lnTo>
                  <a:close/>
                </a:path>
              </a:pathLst>
            </a:custGeom>
            <a:solidFill>
              <a:srgbClr val="FFFFFF"/>
            </a:solidFill>
          </p:spPr>
          <p:txBody>
            <a:bodyPr wrap="square" lIns="0" tIns="0" rIns="0" bIns="0" rtlCol="0"/>
            <a:lstStyle/>
            <a:p>
              <a:endParaRPr sz="1600">
                <a:latin typeface="Grammarsaurus" pitchFamily="2" charset="0"/>
              </a:endParaRPr>
            </a:p>
          </p:txBody>
        </p:sp>
        <p:sp>
          <p:nvSpPr>
            <p:cNvPr id="43" name="object 43"/>
            <p:cNvSpPr/>
            <p:nvPr/>
          </p:nvSpPr>
          <p:spPr>
            <a:xfrm>
              <a:off x="11126609" y="441514"/>
              <a:ext cx="457834" cy="412750"/>
            </a:xfrm>
            <a:custGeom>
              <a:avLst/>
              <a:gdLst/>
              <a:ahLst/>
              <a:cxnLst/>
              <a:rect l="l" t="t" r="r" b="b"/>
              <a:pathLst>
                <a:path w="457834" h="412750">
                  <a:moveTo>
                    <a:pt x="313257" y="0"/>
                  </a:moveTo>
                  <a:lnTo>
                    <a:pt x="144220" y="0"/>
                  </a:lnTo>
                  <a:lnTo>
                    <a:pt x="128641" y="2066"/>
                  </a:lnTo>
                  <a:lnTo>
                    <a:pt x="92518" y="29845"/>
                  </a:lnTo>
                  <a:lnTo>
                    <a:pt x="8000" y="176237"/>
                  </a:lnTo>
                  <a:lnTo>
                    <a:pt x="0" y="206089"/>
                  </a:lnTo>
                  <a:lnTo>
                    <a:pt x="1999" y="221407"/>
                  </a:lnTo>
                  <a:lnTo>
                    <a:pt x="92518" y="382333"/>
                  </a:lnTo>
                  <a:lnTo>
                    <a:pt x="128641" y="410099"/>
                  </a:lnTo>
                  <a:lnTo>
                    <a:pt x="144220" y="412165"/>
                  </a:lnTo>
                  <a:lnTo>
                    <a:pt x="313257" y="412165"/>
                  </a:lnTo>
                  <a:lnTo>
                    <a:pt x="328831" y="410099"/>
                  </a:lnTo>
                  <a:lnTo>
                    <a:pt x="343102" y="404169"/>
                  </a:lnTo>
                  <a:lnTo>
                    <a:pt x="355373" y="394779"/>
                  </a:lnTo>
                  <a:lnTo>
                    <a:pt x="359378" y="389572"/>
                  </a:lnTo>
                  <a:lnTo>
                    <a:pt x="144220" y="389572"/>
                  </a:lnTo>
                  <a:lnTo>
                    <a:pt x="134551" y="388284"/>
                  </a:lnTo>
                  <a:lnTo>
                    <a:pt x="27570" y="224637"/>
                  </a:lnTo>
                  <a:lnTo>
                    <a:pt x="22608" y="206089"/>
                  </a:lnTo>
                  <a:lnTo>
                    <a:pt x="23848" y="196555"/>
                  </a:lnTo>
                  <a:lnTo>
                    <a:pt x="112089" y="41148"/>
                  </a:lnTo>
                  <a:lnTo>
                    <a:pt x="144220" y="22593"/>
                  </a:lnTo>
                  <a:lnTo>
                    <a:pt x="359371" y="22593"/>
                  </a:lnTo>
                  <a:lnTo>
                    <a:pt x="355373" y="17391"/>
                  </a:lnTo>
                  <a:lnTo>
                    <a:pt x="343102" y="7997"/>
                  </a:lnTo>
                  <a:lnTo>
                    <a:pt x="328831" y="2066"/>
                  </a:lnTo>
                  <a:lnTo>
                    <a:pt x="313257" y="0"/>
                  </a:lnTo>
                  <a:close/>
                </a:path>
                <a:path w="457834" h="412750">
                  <a:moveTo>
                    <a:pt x="359371" y="22593"/>
                  </a:moveTo>
                  <a:lnTo>
                    <a:pt x="313257" y="22593"/>
                  </a:lnTo>
                  <a:lnTo>
                    <a:pt x="322921" y="23883"/>
                  </a:lnTo>
                  <a:lnTo>
                    <a:pt x="331799" y="27579"/>
                  </a:lnTo>
                  <a:lnTo>
                    <a:pt x="429906" y="187540"/>
                  </a:lnTo>
                  <a:lnTo>
                    <a:pt x="434859" y="206089"/>
                  </a:lnTo>
                  <a:lnTo>
                    <a:pt x="433621" y="215622"/>
                  </a:lnTo>
                  <a:lnTo>
                    <a:pt x="345388" y="371030"/>
                  </a:lnTo>
                  <a:lnTo>
                    <a:pt x="313257" y="389572"/>
                  </a:lnTo>
                  <a:lnTo>
                    <a:pt x="359378" y="389572"/>
                  </a:lnTo>
                  <a:lnTo>
                    <a:pt x="364946" y="382333"/>
                  </a:lnTo>
                  <a:lnTo>
                    <a:pt x="449477" y="235927"/>
                  </a:lnTo>
                  <a:lnTo>
                    <a:pt x="455471" y="221407"/>
                  </a:lnTo>
                  <a:lnTo>
                    <a:pt x="457468" y="206089"/>
                  </a:lnTo>
                  <a:lnTo>
                    <a:pt x="455471" y="190757"/>
                  </a:lnTo>
                  <a:lnTo>
                    <a:pt x="449477" y="176237"/>
                  </a:lnTo>
                  <a:lnTo>
                    <a:pt x="364946" y="29844"/>
                  </a:lnTo>
                  <a:lnTo>
                    <a:pt x="359371" y="22593"/>
                  </a:lnTo>
                  <a:close/>
                </a:path>
              </a:pathLst>
            </a:custGeom>
            <a:solidFill>
              <a:srgbClr val="AE4666"/>
            </a:solidFill>
          </p:spPr>
          <p:txBody>
            <a:bodyPr wrap="square" lIns="0" tIns="0" rIns="0" bIns="0" rtlCol="0"/>
            <a:lstStyle/>
            <a:p>
              <a:endParaRPr sz="1600">
                <a:latin typeface="Grammarsaurus" pitchFamily="2" charset="0"/>
              </a:endParaRPr>
            </a:p>
          </p:txBody>
        </p:sp>
        <p:pic>
          <p:nvPicPr>
            <p:cNvPr id="44" name="object 44"/>
            <p:cNvPicPr/>
            <p:nvPr/>
          </p:nvPicPr>
          <p:blipFill>
            <a:blip r:embed="rId13" cstate="print"/>
            <a:stretch>
              <a:fillRect/>
            </a:stretch>
          </p:blipFill>
          <p:spPr>
            <a:xfrm>
              <a:off x="11233575" y="518367"/>
              <a:ext cx="244624" cy="244830"/>
            </a:xfrm>
            <a:prstGeom prst="rect">
              <a:avLst/>
            </a:prstGeom>
          </p:spPr>
        </p:pic>
      </p:grpSp>
      <p:sp>
        <p:nvSpPr>
          <p:cNvPr id="45" name="object 45"/>
          <p:cNvSpPr txBox="1"/>
          <p:nvPr/>
        </p:nvSpPr>
        <p:spPr>
          <a:xfrm>
            <a:off x="3523939" y="4869794"/>
            <a:ext cx="7717448" cy="820353"/>
          </a:xfrm>
          <a:prstGeom prst="rect">
            <a:avLst/>
          </a:prstGeom>
        </p:spPr>
        <p:txBody>
          <a:bodyPr vert="horz" wrap="square" lIns="0" tIns="12700" rIns="0" bIns="0" rtlCol="0">
            <a:spAutoFit/>
          </a:bodyPr>
          <a:lstStyle/>
          <a:p>
            <a:pPr marL="12700" marR="5080" algn="l">
              <a:lnSpc>
                <a:spcPct val="111100"/>
              </a:lnSpc>
              <a:spcBef>
                <a:spcPts val="100"/>
              </a:spcBef>
            </a:pPr>
            <a:r>
              <a:rPr sz="1600" b="1" dirty="0">
                <a:solidFill>
                  <a:srgbClr val="2E3C40"/>
                </a:solidFill>
                <a:latin typeface="Grammarsaurus" pitchFamily="2" charset="0"/>
                <a:cs typeface="Arial"/>
              </a:rPr>
              <a:t>“I’m going to do four different tests. I can change the weight in the skydiver test tube! I will use 2 coins, 5 coins, 10 coins, and 20 coins. Make sure you seal up the tube so they don’t fall out.”</a:t>
            </a:r>
            <a:endParaRPr sz="1600" dirty="0">
              <a:latin typeface="Grammarsaurus" pitchFamily="2" charset="0"/>
              <a:cs typeface="Arial"/>
            </a:endParaRPr>
          </a:p>
        </p:txBody>
      </p:sp>
      <p:sp>
        <p:nvSpPr>
          <p:cNvPr id="47" name="object 122">
            <a:extLst>
              <a:ext uri="{FF2B5EF4-FFF2-40B4-BE49-F238E27FC236}">
                <a16:creationId xmlns:a16="http://schemas.microsoft.com/office/drawing/2014/main" id="{040187B5-4C2B-C4B4-9A5E-BA8407EB79FD}"/>
              </a:ext>
            </a:extLst>
          </p:cNvPr>
          <p:cNvSpPr txBox="1"/>
          <p:nvPr/>
        </p:nvSpPr>
        <p:spPr>
          <a:xfrm>
            <a:off x="5562600" y="6458709"/>
            <a:ext cx="1777120" cy="269396"/>
          </a:xfrm>
          <a:prstGeom prst="rect">
            <a:avLst/>
          </a:prstGeom>
        </p:spPr>
        <p:txBody>
          <a:bodyPr vert="horz" wrap="square" lIns="0" tIns="2540" rIns="0" bIns="0" rtlCol="0">
            <a:spAutoFit/>
          </a:bodyPr>
          <a:lstStyle/>
          <a:p>
            <a:pPr marL="12700">
              <a:lnSpc>
                <a:spcPct val="100000"/>
              </a:lnSpc>
              <a:spcBef>
                <a:spcPts val="20"/>
              </a:spcBef>
            </a:pPr>
            <a:r>
              <a:rPr sz="800" dirty="0">
                <a:solidFill>
                  <a:srgbClr val="1B283D"/>
                </a:solidFill>
                <a:latin typeface="Grammarsaurus" pitchFamily="2" charset="0"/>
                <a:cs typeface="Arial MT"/>
              </a:rPr>
              <a:t>www.grammarsaurus.co.uk</a:t>
            </a:r>
            <a:endParaRPr sz="800" dirty="0">
              <a:latin typeface="Grammarsaurus" pitchFamily="2" charset="0"/>
              <a:cs typeface="Arial MT"/>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0" y="0"/>
            <a:ext cx="12192635" cy="6858000"/>
            <a:chOff x="0" y="0"/>
            <a:chExt cx="12192635" cy="6858000"/>
          </a:xfrm>
        </p:grpSpPr>
        <p:pic>
          <p:nvPicPr>
            <p:cNvPr id="3" name="object 3"/>
            <p:cNvPicPr/>
            <p:nvPr/>
          </p:nvPicPr>
          <p:blipFill>
            <a:blip r:embed="rId2" cstate="print"/>
            <a:stretch>
              <a:fillRect/>
            </a:stretch>
          </p:blipFill>
          <p:spPr>
            <a:xfrm>
              <a:off x="0" y="0"/>
              <a:ext cx="12192000" cy="6858000"/>
            </a:xfrm>
            <a:prstGeom prst="rect">
              <a:avLst/>
            </a:prstGeom>
          </p:spPr>
        </p:pic>
        <p:sp>
          <p:nvSpPr>
            <p:cNvPr id="4" name="object 4"/>
            <p:cNvSpPr/>
            <p:nvPr/>
          </p:nvSpPr>
          <p:spPr>
            <a:xfrm>
              <a:off x="252921" y="316146"/>
              <a:ext cx="11686540" cy="6226175"/>
            </a:xfrm>
            <a:custGeom>
              <a:avLst/>
              <a:gdLst/>
              <a:ahLst/>
              <a:cxnLst/>
              <a:rect l="l" t="t" r="r" b="b"/>
              <a:pathLst>
                <a:path w="11686540" h="6226175">
                  <a:moveTo>
                    <a:pt x="11584559" y="0"/>
                  </a:moveTo>
                  <a:lnTo>
                    <a:pt x="101600" y="0"/>
                  </a:lnTo>
                  <a:lnTo>
                    <a:pt x="62150" y="8016"/>
                  </a:lnTo>
                  <a:lnTo>
                    <a:pt x="29845" y="29845"/>
                  </a:lnTo>
                  <a:lnTo>
                    <a:pt x="8016" y="62150"/>
                  </a:lnTo>
                  <a:lnTo>
                    <a:pt x="0" y="101600"/>
                  </a:lnTo>
                  <a:lnTo>
                    <a:pt x="0" y="6124105"/>
                  </a:lnTo>
                  <a:lnTo>
                    <a:pt x="8016" y="6163554"/>
                  </a:lnTo>
                  <a:lnTo>
                    <a:pt x="29844" y="6195860"/>
                  </a:lnTo>
                  <a:lnTo>
                    <a:pt x="62150" y="6217688"/>
                  </a:lnTo>
                  <a:lnTo>
                    <a:pt x="101600" y="6225705"/>
                  </a:lnTo>
                  <a:lnTo>
                    <a:pt x="11584559" y="6225705"/>
                  </a:lnTo>
                  <a:lnTo>
                    <a:pt x="11624008" y="6217688"/>
                  </a:lnTo>
                  <a:lnTo>
                    <a:pt x="11656314" y="6195860"/>
                  </a:lnTo>
                  <a:lnTo>
                    <a:pt x="11678142" y="6163554"/>
                  </a:lnTo>
                  <a:lnTo>
                    <a:pt x="11686159" y="6124105"/>
                  </a:lnTo>
                  <a:lnTo>
                    <a:pt x="11686159" y="101600"/>
                  </a:lnTo>
                  <a:lnTo>
                    <a:pt x="11678142" y="62150"/>
                  </a:lnTo>
                  <a:lnTo>
                    <a:pt x="11656314" y="29845"/>
                  </a:lnTo>
                  <a:lnTo>
                    <a:pt x="11624008" y="8016"/>
                  </a:lnTo>
                  <a:lnTo>
                    <a:pt x="11584559" y="0"/>
                  </a:lnTo>
                  <a:close/>
                </a:path>
              </a:pathLst>
            </a:custGeom>
            <a:solidFill>
              <a:srgbClr val="FFFFFF"/>
            </a:solidFill>
          </p:spPr>
          <p:txBody>
            <a:bodyPr wrap="square" lIns="0" tIns="0" rIns="0" bIns="0" rtlCol="0"/>
            <a:lstStyle/>
            <a:p>
              <a:endParaRPr sz="1600">
                <a:latin typeface="Grammarsaurus" pitchFamily="2" charset="0"/>
              </a:endParaRPr>
            </a:p>
          </p:txBody>
        </p:sp>
        <p:sp>
          <p:nvSpPr>
            <p:cNvPr id="5" name="object 5"/>
            <p:cNvSpPr/>
            <p:nvPr/>
          </p:nvSpPr>
          <p:spPr>
            <a:xfrm>
              <a:off x="252921" y="316146"/>
              <a:ext cx="11686540" cy="6226175"/>
            </a:xfrm>
            <a:custGeom>
              <a:avLst/>
              <a:gdLst/>
              <a:ahLst/>
              <a:cxnLst/>
              <a:rect l="l" t="t" r="r" b="b"/>
              <a:pathLst>
                <a:path w="11686540" h="6226175">
                  <a:moveTo>
                    <a:pt x="11584559" y="6225705"/>
                  </a:moveTo>
                  <a:lnTo>
                    <a:pt x="101600" y="6225705"/>
                  </a:lnTo>
                  <a:lnTo>
                    <a:pt x="62150" y="6217688"/>
                  </a:lnTo>
                  <a:lnTo>
                    <a:pt x="29844" y="6195860"/>
                  </a:lnTo>
                  <a:lnTo>
                    <a:pt x="8016" y="6163554"/>
                  </a:lnTo>
                  <a:lnTo>
                    <a:pt x="0" y="6124105"/>
                  </a:lnTo>
                  <a:lnTo>
                    <a:pt x="0" y="101600"/>
                  </a:lnTo>
                  <a:lnTo>
                    <a:pt x="8016" y="62150"/>
                  </a:lnTo>
                  <a:lnTo>
                    <a:pt x="29845" y="29845"/>
                  </a:lnTo>
                  <a:lnTo>
                    <a:pt x="62150" y="8016"/>
                  </a:lnTo>
                  <a:lnTo>
                    <a:pt x="101600" y="0"/>
                  </a:lnTo>
                  <a:lnTo>
                    <a:pt x="11584559" y="0"/>
                  </a:lnTo>
                  <a:lnTo>
                    <a:pt x="11624008" y="8016"/>
                  </a:lnTo>
                  <a:lnTo>
                    <a:pt x="11656314" y="29845"/>
                  </a:lnTo>
                  <a:lnTo>
                    <a:pt x="11678142" y="62150"/>
                  </a:lnTo>
                  <a:lnTo>
                    <a:pt x="11686159" y="101600"/>
                  </a:lnTo>
                  <a:lnTo>
                    <a:pt x="11686159" y="6124105"/>
                  </a:lnTo>
                  <a:lnTo>
                    <a:pt x="11678142" y="6163554"/>
                  </a:lnTo>
                  <a:lnTo>
                    <a:pt x="11656314" y="6195860"/>
                  </a:lnTo>
                  <a:lnTo>
                    <a:pt x="11624008" y="6217688"/>
                  </a:lnTo>
                  <a:lnTo>
                    <a:pt x="11584559" y="6225705"/>
                  </a:lnTo>
                  <a:close/>
                </a:path>
              </a:pathLst>
            </a:custGeom>
            <a:ln w="12700">
              <a:solidFill>
                <a:srgbClr val="09172F"/>
              </a:solidFill>
            </a:ln>
          </p:spPr>
          <p:txBody>
            <a:bodyPr wrap="square" lIns="0" tIns="0" rIns="0" bIns="0" rtlCol="0"/>
            <a:lstStyle/>
            <a:p>
              <a:endParaRPr sz="1600">
                <a:latin typeface="Grammarsaurus" pitchFamily="2" charset="0"/>
              </a:endParaRPr>
            </a:p>
          </p:txBody>
        </p:sp>
        <p:sp>
          <p:nvSpPr>
            <p:cNvPr id="6" name="object 6"/>
            <p:cNvSpPr/>
            <p:nvPr/>
          </p:nvSpPr>
          <p:spPr>
            <a:xfrm>
              <a:off x="5232125" y="6415116"/>
              <a:ext cx="1793239" cy="240029"/>
            </a:xfrm>
            <a:custGeom>
              <a:avLst/>
              <a:gdLst/>
              <a:ahLst/>
              <a:cxnLst/>
              <a:rect l="l" t="t" r="r" b="b"/>
              <a:pathLst>
                <a:path w="1793240" h="240029">
                  <a:moveTo>
                    <a:pt x="1673161" y="0"/>
                  </a:moveTo>
                  <a:lnTo>
                    <a:pt x="119976" y="0"/>
                  </a:lnTo>
                  <a:lnTo>
                    <a:pt x="73391" y="9466"/>
                  </a:lnTo>
                  <a:lnTo>
                    <a:pt x="35242" y="35242"/>
                  </a:lnTo>
                  <a:lnTo>
                    <a:pt x="9466" y="73391"/>
                  </a:lnTo>
                  <a:lnTo>
                    <a:pt x="0" y="119976"/>
                  </a:lnTo>
                  <a:lnTo>
                    <a:pt x="9466" y="166562"/>
                  </a:lnTo>
                  <a:lnTo>
                    <a:pt x="35242" y="204711"/>
                  </a:lnTo>
                  <a:lnTo>
                    <a:pt x="73391" y="230487"/>
                  </a:lnTo>
                  <a:lnTo>
                    <a:pt x="119976" y="239953"/>
                  </a:lnTo>
                  <a:lnTo>
                    <a:pt x="1673161" y="239953"/>
                  </a:lnTo>
                  <a:lnTo>
                    <a:pt x="1719747" y="230487"/>
                  </a:lnTo>
                  <a:lnTo>
                    <a:pt x="1757895" y="204711"/>
                  </a:lnTo>
                  <a:lnTo>
                    <a:pt x="1783671" y="166562"/>
                  </a:lnTo>
                  <a:lnTo>
                    <a:pt x="1793138" y="119976"/>
                  </a:lnTo>
                  <a:lnTo>
                    <a:pt x="1783671" y="73391"/>
                  </a:lnTo>
                  <a:lnTo>
                    <a:pt x="1757895" y="35242"/>
                  </a:lnTo>
                  <a:lnTo>
                    <a:pt x="1719747" y="9466"/>
                  </a:lnTo>
                  <a:lnTo>
                    <a:pt x="1673161" y="0"/>
                  </a:lnTo>
                  <a:close/>
                </a:path>
              </a:pathLst>
            </a:custGeom>
            <a:solidFill>
              <a:srgbClr val="B1E2F9"/>
            </a:solidFill>
          </p:spPr>
          <p:txBody>
            <a:bodyPr wrap="square" lIns="0" tIns="0" rIns="0" bIns="0" rtlCol="0"/>
            <a:lstStyle/>
            <a:p>
              <a:endParaRPr sz="1600">
                <a:latin typeface="Grammarsaurus" pitchFamily="2" charset="0"/>
              </a:endParaRPr>
            </a:p>
          </p:txBody>
        </p:sp>
        <p:sp>
          <p:nvSpPr>
            <p:cNvPr id="7" name="object 7"/>
            <p:cNvSpPr/>
            <p:nvPr/>
          </p:nvSpPr>
          <p:spPr>
            <a:xfrm>
              <a:off x="5232125" y="6415116"/>
              <a:ext cx="1793239" cy="240029"/>
            </a:xfrm>
            <a:custGeom>
              <a:avLst/>
              <a:gdLst/>
              <a:ahLst/>
              <a:cxnLst/>
              <a:rect l="l" t="t" r="r" b="b"/>
              <a:pathLst>
                <a:path w="1793240" h="240029">
                  <a:moveTo>
                    <a:pt x="1673161" y="239953"/>
                  </a:moveTo>
                  <a:lnTo>
                    <a:pt x="119976" y="239953"/>
                  </a:lnTo>
                  <a:lnTo>
                    <a:pt x="73391" y="230487"/>
                  </a:lnTo>
                  <a:lnTo>
                    <a:pt x="35242" y="204711"/>
                  </a:lnTo>
                  <a:lnTo>
                    <a:pt x="9466" y="166562"/>
                  </a:lnTo>
                  <a:lnTo>
                    <a:pt x="0" y="119976"/>
                  </a:lnTo>
                  <a:lnTo>
                    <a:pt x="9466" y="73391"/>
                  </a:lnTo>
                  <a:lnTo>
                    <a:pt x="35242" y="35242"/>
                  </a:lnTo>
                  <a:lnTo>
                    <a:pt x="73391" y="9466"/>
                  </a:lnTo>
                  <a:lnTo>
                    <a:pt x="119976" y="0"/>
                  </a:lnTo>
                  <a:lnTo>
                    <a:pt x="1673161" y="0"/>
                  </a:lnTo>
                  <a:lnTo>
                    <a:pt x="1719747" y="9466"/>
                  </a:lnTo>
                  <a:lnTo>
                    <a:pt x="1757895" y="35242"/>
                  </a:lnTo>
                  <a:lnTo>
                    <a:pt x="1783671" y="73391"/>
                  </a:lnTo>
                  <a:lnTo>
                    <a:pt x="1793138" y="119976"/>
                  </a:lnTo>
                  <a:lnTo>
                    <a:pt x="1783671" y="166562"/>
                  </a:lnTo>
                  <a:lnTo>
                    <a:pt x="1757895" y="204711"/>
                  </a:lnTo>
                  <a:lnTo>
                    <a:pt x="1719747" y="230487"/>
                  </a:lnTo>
                  <a:lnTo>
                    <a:pt x="1673161" y="239953"/>
                  </a:lnTo>
                  <a:close/>
                </a:path>
              </a:pathLst>
            </a:custGeom>
            <a:ln w="12700">
              <a:solidFill>
                <a:srgbClr val="09172F"/>
              </a:solidFill>
            </a:ln>
          </p:spPr>
          <p:txBody>
            <a:bodyPr wrap="square" lIns="0" tIns="0" rIns="0" bIns="0" rtlCol="0"/>
            <a:lstStyle/>
            <a:p>
              <a:endParaRPr sz="1600">
                <a:latin typeface="Grammarsaurus" pitchFamily="2" charset="0"/>
              </a:endParaRPr>
            </a:p>
          </p:txBody>
        </p:sp>
        <p:pic>
          <p:nvPicPr>
            <p:cNvPr id="8" name="object 8"/>
            <p:cNvPicPr/>
            <p:nvPr/>
          </p:nvPicPr>
          <p:blipFill>
            <a:blip r:embed="rId3" cstate="print"/>
            <a:stretch>
              <a:fillRect/>
            </a:stretch>
          </p:blipFill>
          <p:spPr>
            <a:xfrm>
              <a:off x="5300192" y="6427182"/>
              <a:ext cx="216496" cy="216504"/>
            </a:xfrm>
            <a:prstGeom prst="rect">
              <a:avLst/>
            </a:prstGeom>
          </p:spPr>
        </p:pic>
        <p:sp>
          <p:nvSpPr>
            <p:cNvPr id="9" name="object 9"/>
            <p:cNvSpPr/>
            <p:nvPr/>
          </p:nvSpPr>
          <p:spPr>
            <a:xfrm>
              <a:off x="11640437" y="0"/>
              <a:ext cx="551815" cy="660400"/>
            </a:xfrm>
            <a:custGeom>
              <a:avLst/>
              <a:gdLst/>
              <a:ahLst/>
              <a:cxnLst/>
              <a:rect l="l" t="t" r="r" b="b"/>
              <a:pathLst>
                <a:path w="551815" h="660400">
                  <a:moveTo>
                    <a:pt x="551562" y="0"/>
                  </a:moveTo>
                  <a:lnTo>
                    <a:pt x="2706" y="0"/>
                  </a:lnTo>
                  <a:lnTo>
                    <a:pt x="1543" y="14002"/>
                  </a:lnTo>
                  <a:lnTo>
                    <a:pt x="682" y="28249"/>
                  </a:lnTo>
                  <a:lnTo>
                    <a:pt x="169" y="42249"/>
                  </a:lnTo>
                  <a:lnTo>
                    <a:pt x="0" y="56100"/>
                  </a:lnTo>
                  <a:lnTo>
                    <a:pt x="1944" y="104957"/>
                  </a:lnTo>
                  <a:lnTo>
                    <a:pt x="7686" y="152787"/>
                  </a:lnTo>
                  <a:lnTo>
                    <a:pt x="17085" y="199435"/>
                  </a:lnTo>
                  <a:lnTo>
                    <a:pt x="30002" y="244750"/>
                  </a:lnTo>
                  <a:lnTo>
                    <a:pt x="46296" y="288579"/>
                  </a:lnTo>
                  <a:lnTo>
                    <a:pt x="65829" y="330767"/>
                  </a:lnTo>
                  <a:lnTo>
                    <a:pt x="88460" y="371162"/>
                  </a:lnTo>
                  <a:lnTo>
                    <a:pt x="114051" y="409610"/>
                  </a:lnTo>
                  <a:lnTo>
                    <a:pt x="142461" y="445960"/>
                  </a:lnTo>
                  <a:lnTo>
                    <a:pt x="173551" y="480056"/>
                  </a:lnTo>
                  <a:lnTo>
                    <a:pt x="207181" y="511747"/>
                  </a:lnTo>
                  <a:lnTo>
                    <a:pt x="243211" y="540879"/>
                  </a:lnTo>
                  <a:lnTo>
                    <a:pt x="281503" y="567299"/>
                  </a:lnTo>
                  <a:lnTo>
                    <a:pt x="321916" y="590854"/>
                  </a:lnTo>
                  <a:lnTo>
                    <a:pt x="364310" y="611390"/>
                  </a:lnTo>
                  <a:lnTo>
                    <a:pt x="408547" y="628755"/>
                  </a:lnTo>
                  <a:lnTo>
                    <a:pt x="454486" y="642796"/>
                  </a:lnTo>
                  <a:lnTo>
                    <a:pt x="501988" y="653358"/>
                  </a:lnTo>
                  <a:lnTo>
                    <a:pt x="551378" y="660356"/>
                  </a:lnTo>
                  <a:lnTo>
                    <a:pt x="551562" y="660356"/>
                  </a:lnTo>
                  <a:lnTo>
                    <a:pt x="551562" y="0"/>
                  </a:lnTo>
                  <a:close/>
                </a:path>
              </a:pathLst>
            </a:custGeom>
            <a:solidFill>
              <a:srgbClr val="393A56"/>
            </a:solidFill>
          </p:spPr>
          <p:txBody>
            <a:bodyPr wrap="square" lIns="0" tIns="0" rIns="0" bIns="0" rtlCol="0"/>
            <a:lstStyle/>
            <a:p>
              <a:endParaRPr sz="1600">
                <a:latin typeface="Grammarsaurus" pitchFamily="2" charset="0"/>
              </a:endParaRPr>
            </a:p>
          </p:txBody>
        </p:sp>
        <p:sp>
          <p:nvSpPr>
            <p:cNvPr id="10" name="object 10"/>
            <p:cNvSpPr/>
            <p:nvPr/>
          </p:nvSpPr>
          <p:spPr>
            <a:xfrm>
              <a:off x="11634085" y="0"/>
              <a:ext cx="558165" cy="666750"/>
            </a:xfrm>
            <a:custGeom>
              <a:avLst/>
              <a:gdLst/>
              <a:ahLst/>
              <a:cxnLst/>
              <a:rect l="l" t="t" r="r" b="b"/>
              <a:pathLst>
                <a:path w="558165" h="666750">
                  <a:moveTo>
                    <a:pt x="15430" y="0"/>
                  </a:moveTo>
                  <a:lnTo>
                    <a:pt x="2682" y="0"/>
                  </a:lnTo>
                  <a:lnTo>
                    <a:pt x="1559" y="13558"/>
                  </a:lnTo>
                  <a:lnTo>
                    <a:pt x="690" y="27955"/>
                  </a:lnTo>
                  <a:lnTo>
                    <a:pt x="177" y="41940"/>
                  </a:lnTo>
                  <a:lnTo>
                    <a:pt x="0" y="56095"/>
                  </a:lnTo>
                  <a:lnTo>
                    <a:pt x="2018" y="104695"/>
                  </a:lnTo>
                  <a:lnTo>
                    <a:pt x="2104" y="106766"/>
                  </a:lnTo>
                  <a:lnTo>
                    <a:pt x="8358" y="156742"/>
                  </a:lnTo>
                  <a:lnTo>
                    <a:pt x="18677" y="205802"/>
                  </a:lnTo>
                  <a:lnTo>
                    <a:pt x="32973" y="253723"/>
                  </a:lnTo>
                  <a:lnTo>
                    <a:pt x="51160" y="300282"/>
                  </a:lnTo>
                  <a:lnTo>
                    <a:pt x="73151" y="345258"/>
                  </a:lnTo>
                  <a:lnTo>
                    <a:pt x="98861" y="388429"/>
                  </a:lnTo>
                  <a:lnTo>
                    <a:pt x="128201" y="429572"/>
                  </a:lnTo>
                  <a:lnTo>
                    <a:pt x="161086" y="468464"/>
                  </a:lnTo>
                  <a:lnTo>
                    <a:pt x="196805" y="504313"/>
                  </a:lnTo>
                  <a:lnTo>
                    <a:pt x="235078" y="536952"/>
                  </a:lnTo>
                  <a:lnTo>
                    <a:pt x="275693" y="566275"/>
                  </a:lnTo>
                  <a:lnTo>
                    <a:pt x="318436" y="592174"/>
                  </a:lnTo>
                  <a:lnTo>
                    <a:pt x="363094" y="614544"/>
                  </a:lnTo>
                  <a:lnTo>
                    <a:pt x="409454" y="633277"/>
                  </a:lnTo>
                  <a:lnTo>
                    <a:pt x="457303" y="648269"/>
                  </a:lnTo>
                  <a:lnTo>
                    <a:pt x="506428" y="659411"/>
                  </a:lnTo>
                  <a:lnTo>
                    <a:pt x="556615" y="666597"/>
                  </a:lnTo>
                  <a:lnTo>
                    <a:pt x="557914" y="666730"/>
                  </a:lnTo>
                  <a:lnTo>
                    <a:pt x="557914" y="653974"/>
                  </a:lnTo>
                  <a:lnTo>
                    <a:pt x="510129" y="647192"/>
                  </a:lnTo>
                  <a:lnTo>
                    <a:pt x="463618" y="636828"/>
                  </a:lnTo>
                  <a:lnTo>
                    <a:pt x="418528" y="623031"/>
                  </a:lnTo>
                  <a:lnTo>
                    <a:pt x="375009" y="605947"/>
                  </a:lnTo>
                  <a:lnTo>
                    <a:pt x="333211" y="585726"/>
                  </a:lnTo>
                  <a:lnTo>
                    <a:pt x="293283" y="562515"/>
                  </a:lnTo>
                  <a:lnTo>
                    <a:pt x="255376" y="536463"/>
                  </a:lnTo>
                  <a:lnTo>
                    <a:pt x="219640" y="507717"/>
                  </a:lnTo>
                  <a:lnTo>
                    <a:pt x="186224" y="476425"/>
                  </a:lnTo>
                  <a:lnTo>
                    <a:pt x="155279" y="442736"/>
                  </a:lnTo>
                  <a:lnTo>
                    <a:pt x="126955" y="406798"/>
                  </a:lnTo>
                  <a:lnTo>
                    <a:pt x="101401" y="368759"/>
                  </a:lnTo>
                  <a:lnTo>
                    <a:pt x="78768" y="328767"/>
                  </a:lnTo>
                  <a:lnTo>
                    <a:pt x="59205" y="286970"/>
                  </a:lnTo>
                  <a:lnTo>
                    <a:pt x="42863" y="243517"/>
                  </a:lnTo>
                  <a:lnTo>
                    <a:pt x="29891" y="198554"/>
                  </a:lnTo>
                  <a:lnTo>
                    <a:pt x="20440" y="152231"/>
                  </a:lnTo>
                  <a:lnTo>
                    <a:pt x="14660" y="104695"/>
                  </a:lnTo>
                  <a:lnTo>
                    <a:pt x="12700" y="56095"/>
                  </a:lnTo>
                  <a:lnTo>
                    <a:pt x="12879" y="42100"/>
                  </a:lnTo>
                  <a:lnTo>
                    <a:pt x="13409" y="27955"/>
                  </a:lnTo>
                  <a:lnTo>
                    <a:pt x="14269" y="13897"/>
                  </a:lnTo>
                  <a:lnTo>
                    <a:pt x="15430" y="0"/>
                  </a:lnTo>
                  <a:close/>
                </a:path>
              </a:pathLst>
            </a:custGeom>
            <a:solidFill>
              <a:srgbClr val="09172F"/>
            </a:solidFill>
          </p:spPr>
          <p:txBody>
            <a:bodyPr wrap="square" lIns="0" tIns="0" rIns="0" bIns="0" rtlCol="0"/>
            <a:lstStyle/>
            <a:p>
              <a:endParaRPr sz="1600">
                <a:latin typeface="Grammarsaurus" pitchFamily="2" charset="0"/>
              </a:endParaRPr>
            </a:p>
          </p:txBody>
        </p:sp>
        <p:sp>
          <p:nvSpPr>
            <p:cNvPr id="11" name="object 11"/>
            <p:cNvSpPr/>
            <p:nvPr/>
          </p:nvSpPr>
          <p:spPr>
            <a:xfrm>
              <a:off x="11640437" y="0"/>
              <a:ext cx="551815" cy="660400"/>
            </a:xfrm>
            <a:custGeom>
              <a:avLst/>
              <a:gdLst/>
              <a:ahLst/>
              <a:cxnLst/>
              <a:rect l="l" t="t" r="r" b="b"/>
              <a:pathLst>
                <a:path w="551815" h="660400">
                  <a:moveTo>
                    <a:pt x="551574" y="0"/>
                  </a:moveTo>
                  <a:lnTo>
                    <a:pt x="2706" y="0"/>
                  </a:lnTo>
                  <a:lnTo>
                    <a:pt x="1543" y="14002"/>
                  </a:lnTo>
                  <a:lnTo>
                    <a:pt x="682" y="28249"/>
                  </a:lnTo>
                  <a:lnTo>
                    <a:pt x="169" y="42249"/>
                  </a:lnTo>
                  <a:lnTo>
                    <a:pt x="0" y="56100"/>
                  </a:lnTo>
                  <a:lnTo>
                    <a:pt x="1944" y="104957"/>
                  </a:lnTo>
                  <a:lnTo>
                    <a:pt x="7686" y="152787"/>
                  </a:lnTo>
                  <a:lnTo>
                    <a:pt x="17085" y="199435"/>
                  </a:lnTo>
                  <a:lnTo>
                    <a:pt x="30002" y="244750"/>
                  </a:lnTo>
                  <a:lnTo>
                    <a:pt x="46296" y="288579"/>
                  </a:lnTo>
                  <a:lnTo>
                    <a:pt x="65829" y="330767"/>
                  </a:lnTo>
                  <a:lnTo>
                    <a:pt x="88460" y="371162"/>
                  </a:lnTo>
                  <a:lnTo>
                    <a:pt x="114051" y="409610"/>
                  </a:lnTo>
                  <a:lnTo>
                    <a:pt x="142461" y="445960"/>
                  </a:lnTo>
                  <a:lnTo>
                    <a:pt x="173551" y="480056"/>
                  </a:lnTo>
                  <a:lnTo>
                    <a:pt x="207181" y="511747"/>
                  </a:lnTo>
                  <a:lnTo>
                    <a:pt x="243211" y="540879"/>
                  </a:lnTo>
                  <a:lnTo>
                    <a:pt x="281503" y="567299"/>
                  </a:lnTo>
                  <a:lnTo>
                    <a:pt x="321916" y="590854"/>
                  </a:lnTo>
                  <a:lnTo>
                    <a:pt x="364310" y="611390"/>
                  </a:lnTo>
                  <a:lnTo>
                    <a:pt x="408547" y="628755"/>
                  </a:lnTo>
                  <a:lnTo>
                    <a:pt x="454486" y="642796"/>
                  </a:lnTo>
                  <a:lnTo>
                    <a:pt x="501988" y="653358"/>
                  </a:lnTo>
                  <a:lnTo>
                    <a:pt x="551387" y="660358"/>
                  </a:lnTo>
                  <a:lnTo>
                    <a:pt x="551574" y="660358"/>
                  </a:lnTo>
                  <a:lnTo>
                    <a:pt x="551574" y="0"/>
                  </a:lnTo>
                  <a:close/>
                </a:path>
              </a:pathLst>
            </a:custGeom>
            <a:solidFill>
              <a:srgbClr val="B1E2F9"/>
            </a:solidFill>
          </p:spPr>
          <p:txBody>
            <a:bodyPr wrap="square" lIns="0" tIns="0" rIns="0" bIns="0" rtlCol="0"/>
            <a:lstStyle/>
            <a:p>
              <a:endParaRPr sz="1600">
                <a:latin typeface="Grammarsaurus" pitchFamily="2" charset="0"/>
              </a:endParaRPr>
            </a:p>
          </p:txBody>
        </p:sp>
        <p:sp>
          <p:nvSpPr>
            <p:cNvPr id="12" name="object 12"/>
            <p:cNvSpPr/>
            <p:nvPr/>
          </p:nvSpPr>
          <p:spPr>
            <a:xfrm>
              <a:off x="11634085" y="0"/>
              <a:ext cx="558165" cy="666750"/>
            </a:xfrm>
            <a:custGeom>
              <a:avLst/>
              <a:gdLst/>
              <a:ahLst/>
              <a:cxnLst/>
              <a:rect l="l" t="t" r="r" b="b"/>
              <a:pathLst>
                <a:path w="558165" h="666750">
                  <a:moveTo>
                    <a:pt x="15430" y="0"/>
                  </a:moveTo>
                  <a:lnTo>
                    <a:pt x="2682" y="0"/>
                  </a:lnTo>
                  <a:lnTo>
                    <a:pt x="1559" y="13558"/>
                  </a:lnTo>
                  <a:lnTo>
                    <a:pt x="690" y="27955"/>
                  </a:lnTo>
                  <a:lnTo>
                    <a:pt x="177" y="41940"/>
                  </a:lnTo>
                  <a:lnTo>
                    <a:pt x="0" y="56095"/>
                  </a:lnTo>
                  <a:lnTo>
                    <a:pt x="2018" y="104695"/>
                  </a:lnTo>
                  <a:lnTo>
                    <a:pt x="2104" y="106766"/>
                  </a:lnTo>
                  <a:lnTo>
                    <a:pt x="8358" y="156742"/>
                  </a:lnTo>
                  <a:lnTo>
                    <a:pt x="18677" y="205802"/>
                  </a:lnTo>
                  <a:lnTo>
                    <a:pt x="32973" y="253723"/>
                  </a:lnTo>
                  <a:lnTo>
                    <a:pt x="51160" y="300282"/>
                  </a:lnTo>
                  <a:lnTo>
                    <a:pt x="73151" y="345258"/>
                  </a:lnTo>
                  <a:lnTo>
                    <a:pt x="98861" y="388429"/>
                  </a:lnTo>
                  <a:lnTo>
                    <a:pt x="128201" y="429572"/>
                  </a:lnTo>
                  <a:lnTo>
                    <a:pt x="161086" y="468464"/>
                  </a:lnTo>
                  <a:lnTo>
                    <a:pt x="196805" y="504313"/>
                  </a:lnTo>
                  <a:lnTo>
                    <a:pt x="235078" y="536952"/>
                  </a:lnTo>
                  <a:lnTo>
                    <a:pt x="275693" y="566275"/>
                  </a:lnTo>
                  <a:lnTo>
                    <a:pt x="318436" y="592174"/>
                  </a:lnTo>
                  <a:lnTo>
                    <a:pt x="363094" y="614544"/>
                  </a:lnTo>
                  <a:lnTo>
                    <a:pt x="409454" y="633277"/>
                  </a:lnTo>
                  <a:lnTo>
                    <a:pt x="457303" y="648269"/>
                  </a:lnTo>
                  <a:lnTo>
                    <a:pt x="506428" y="659411"/>
                  </a:lnTo>
                  <a:lnTo>
                    <a:pt x="556615" y="666597"/>
                  </a:lnTo>
                  <a:lnTo>
                    <a:pt x="557927" y="666732"/>
                  </a:lnTo>
                  <a:lnTo>
                    <a:pt x="557927" y="653976"/>
                  </a:lnTo>
                  <a:lnTo>
                    <a:pt x="510129" y="647192"/>
                  </a:lnTo>
                  <a:lnTo>
                    <a:pt x="463618" y="636828"/>
                  </a:lnTo>
                  <a:lnTo>
                    <a:pt x="418528" y="623031"/>
                  </a:lnTo>
                  <a:lnTo>
                    <a:pt x="375009" y="605947"/>
                  </a:lnTo>
                  <a:lnTo>
                    <a:pt x="333211" y="585726"/>
                  </a:lnTo>
                  <a:lnTo>
                    <a:pt x="293283" y="562515"/>
                  </a:lnTo>
                  <a:lnTo>
                    <a:pt x="255376" y="536463"/>
                  </a:lnTo>
                  <a:lnTo>
                    <a:pt x="219640" y="507717"/>
                  </a:lnTo>
                  <a:lnTo>
                    <a:pt x="186224" y="476425"/>
                  </a:lnTo>
                  <a:lnTo>
                    <a:pt x="155279" y="442736"/>
                  </a:lnTo>
                  <a:lnTo>
                    <a:pt x="126955" y="406798"/>
                  </a:lnTo>
                  <a:lnTo>
                    <a:pt x="101401" y="368759"/>
                  </a:lnTo>
                  <a:lnTo>
                    <a:pt x="78768" y="328767"/>
                  </a:lnTo>
                  <a:lnTo>
                    <a:pt x="59205" y="286970"/>
                  </a:lnTo>
                  <a:lnTo>
                    <a:pt x="42863" y="243517"/>
                  </a:lnTo>
                  <a:lnTo>
                    <a:pt x="29891" y="198554"/>
                  </a:lnTo>
                  <a:lnTo>
                    <a:pt x="20440" y="152231"/>
                  </a:lnTo>
                  <a:lnTo>
                    <a:pt x="14660" y="104695"/>
                  </a:lnTo>
                  <a:lnTo>
                    <a:pt x="12700" y="56095"/>
                  </a:lnTo>
                  <a:lnTo>
                    <a:pt x="12879" y="42100"/>
                  </a:lnTo>
                  <a:lnTo>
                    <a:pt x="13409" y="27955"/>
                  </a:lnTo>
                  <a:lnTo>
                    <a:pt x="14269" y="13897"/>
                  </a:lnTo>
                  <a:lnTo>
                    <a:pt x="15430" y="0"/>
                  </a:lnTo>
                  <a:close/>
                </a:path>
              </a:pathLst>
            </a:custGeom>
            <a:solidFill>
              <a:srgbClr val="000000"/>
            </a:solidFill>
          </p:spPr>
          <p:txBody>
            <a:bodyPr wrap="square" lIns="0" tIns="0" rIns="0" bIns="0" rtlCol="0"/>
            <a:lstStyle/>
            <a:p>
              <a:endParaRPr sz="1600">
                <a:latin typeface="Grammarsaurus" pitchFamily="2" charset="0"/>
              </a:endParaRPr>
            </a:p>
          </p:txBody>
        </p:sp>
      </p:grpSp>
      <p:sp>
        <p:nvSpPr>
          <p:cNvPr id="13" name="object 13"/>
          <p:cNvSpPr txBox="1"/>
          <p:nvPr/>
        </p:nvSpPr>
        <p:spPr>
          <a:xfrm>
            <a:off x="11776930" y="49590"/>
            <a:ext cx="360680" cy="320601"/>
          </a:xfrm>
          <a:prstGeom prst="rect">
            <a:avLst/>
          </a:prstGeom>
        </p:spPr>
        <p:txBody>
          <a:bodyPr vert="horz" wrap="square" lIns="0" tIns="12700" rIns="0" bIns="0" rtlCol="0">
            <a:spAutoFit/>
          </a:bodyPr>
          <a:lstStyle/>
          <a:p>
            <a:pPr marL="12700">
              <a:lnSpc>
                <a:spcPct val="100000"/>
              </a:lnSpc>
              <a:spcBef>
                <a:spcPts val="100"/>
              </a:spcBef>
            </a:pPr>
            <a:r>
              <a:rPr sz="2000" b="1" dirty="0">
                <a:solidFill>
                  <a:srgbClr val="1B283D"/>
                </a:solidFill>
                <a:latin typeface="Grammarsaurus" pitchFamily="2" charset="0"/>
                <a:cs typeface="Arial"/>
              </a:rPr>
              <a:t>15</a:t>
            </a:r>
            <a:endParaRPr sz="2000" dirty="0">
              <a:latin typeface="Grammarsaurus" pitchFamily="2" charset="0"/>
              <a:cs typeface="Arial"/>
            </a:endParaRPr>
          </a:p>
        </p:txBody>
      </p:sp>
      <p:grpSp>
        <p:nvGrpSpPr>
          <p:cNvPr id="14" name="object 14"/>
          <p:cNvGrpSpPr/>
          <p:nvPr/>
        </p:nvGrpSpPr>
        <p:grpSpPr>
          <a:xfrm>
            <a:off x="3795376" y="157906"/>
            <a:ext cx="4601845" cy="768350"/>
            <a:chOff x="3795376" y="157906"/>
            <a:chExt cx="4601845" cy="768350"/>
          </a:xfrm>
        </p:grpSpPr>
        <p:sp>
          <p:nvSpPr>
            <p:cNvPr id="15" name="object 15"/>
            <p:cNvSpPr/>
            <p:nvPr/>
          </p:nvSpPr>
          <p:spPr>
            <a:xfrm>
              <a:off x="3801726" y="164256"/>
              <a:ext cx="4589145" cy="755650"/>
            </a:xfrm>
            <a:custGeom>
              <a:avLst/>
              <a:gdLst/>
              <a:ahLst/>
              <a:cxnLst/>
              <a:rect l="l" t="t" r="r" b="b"/>
              <a:pathLst>
                <a:path w="4589145" h="755650">
                  <a:moveTo>
                    <a:pt x="4532744" y="0"/>
                  </a:moveTo>
                  <a:lnTo>
                    <a:pt x="55803" y="0"/>
                  </a:lnTo>
                  <a:lnTo>
                    <a:pt x="34102" y="3498"/>
                  </a:lnTo>
                  <a:lnTo>
                    <a:pt x="16362" y="13033"/>
                  </a:lnTo>
                  <a:lnTo>
                    <a:pt x="4392" y="27164"/>
                  </a:lnTo>
                  <a:lnTo>
                    <a:pt x="0" y="44450"/>
                  </a:lnTo>
                  <a:lnTo>
                    <a:pt x="0" y="710692"/>
                  </a:lnTo>
                  <a:lnTo>
                    <a:pt x="4392" y="727977"/>
                  </a:lnTo>
                  <a:lnTo>
                    <a:pt x="16362" y="742108"/>
                  </a:lnTo>
                  <a:lnTo>
                    <a:pt x="34102" y="751643"/>
                  </a:lnTo>
                  <a:lnTo>
                    <a:pt x="55803" y="755142"/>
                  </a:lnTo>
                  <a:lnTo>
                    <a:pt x="4532744" y="755142"/>
                  </a:lnTo>
                  <a:lnTo>
                    <a:pt x="4554445" y="751643"/>
                  </a:lnTo>
                  <a:lnTo>
                    <a:pt x="4572185" y="742108"/>
                  </a:lnTo>
                  <a:lnTo>
                    <a:pt x="4584156" y="727977"/>
                  </a:lnTo>
                  <a:lnTo>
                    <a:pt x="4588548" y="710692"/>
                  </a:lnTo>
                  <a:lnTo>
                    <a:pt x="4588548" y="44450"/>
                  </a:lnTo>
                  <a:lnTo>
                    <a:pt x="4584156" y="27164"/>
                  </a:lnTo>
                  <a:lnTo>
                    <a:pt x="4572185" y="13033"/>
                  </a:lnTo>
                  <a:lnTo>
                    <a:pt x="4554445" y="3498"/>
                  </a:lnTo>
                  <a:lnTo>
                    <a:pt x="4532744" y="0"/>
                  </a:lnTo>
                  <a:close/>
                </a:path>
              </a:pathLst>
            </a:custGeom>
            <a:solidFill>
              <a:srgbClr val="B1E2F9"/>
            </a:solidFill>
          </p:spPr>
          <p:txBody>
            <a:bodyPr wrap="square" lIns="0" tIns="0" rIns="0" bIns="0" rtlCol="0"/>
            <a:lstStyle/>
            <a:p>
              <a:endParaRPr sz="1600">
                <a:latin typeface="Grammarsaurus" pitchFamily="2" charset="0"/>
              </a:endParaRPr>
            </a:p>
          </p:txBody>
        </p:sp>
        <p:sp>
          <p:nvSpPr>
            <p:cNvPr id="16" name="object 16"/>
            <p:cNvSpPr/>
            <p:nvPr/>
          </p:nvSpPr>
          <p:spPr>
            <a:xfrm>
              <a:off x="3801726" y="164256"/>
              <a:ext cx="4589145" cy="755650"/>
            </a:xfrm>
            <a:custGeom>
              <a:avLst/>
              <a:gdLst/>
              <a:ahLst/>
              <a:cxnLst/>
              <a:rect l="l" t="t" r="r" b="b"/>
              <a:pathLst>
                <a:path w="4589145" h="755650">
                  <a:moveTo>
                    <a:pt x="55803" y="755142"/>
                  </a:moveTo>
                  <a:lnTo>
                    <a:pt x="34102" y="751643"/>
                  </a:lnTo>
                  <a:lnTo>
                    <a:pt x="16362" y="742108"/>
                  </a:lnTo>
                  <a:lnTo>
                    <a:pt x="4392" y="727977"/>
                  </a:lnTo>
                  <a:lnTo>
                    <a:pt x="0" y="710692"/>
                  </a:lnTo>
                  <a:lnTo>
                    <a:pt x="0" y="44450"/>
                  </a:lnTo>
                  <a:lnTo>
                    <a:pt x="4392" y="27164"/>
                  </a:lnTo>
                  <a:lnTo>
                    <a:pt x="16362" y="13033"/>
                  </a:lnTo>
                  <a:lnTo>
                    <a:pt x="34102" y="3498"/>
                  </a:lnTo>
                  <a:lnTo>
                    <a:pt x="55803" y="0"/>
                  </a:lnTo>
                  <a:lnTo>
                    <a:pt x="4532744" y="0"/>
                  </a:lnTo>
                  <a:lnTo>
                    <a:pt x="4554445" y="3498"/>
                  </a:lnTo>
                  <a:lnTo>
                    <a:pt x="4572185" y="13033"/>
                  </a:lnTo>
                  <a:lnTo>
                    <a:pt x="4584156" y="27164"/>
                  </a:lnTo>
                  <a:lnTo>
                    <a:pt x="4588548" y="44450"/>
                  </a:lnTo>
                  <a:lnTo>
                    <a:pt x="4588548" y="710692"/>
                  </a:lnTo>
                  <a:lnTo>
                    <a:pt x="4584156" y="727977"/>
                  </a:lnTo>
                  <a:lnTo>
                    <a:pt x="4572185" y="742108"/>
                  </a:lnTo>
                  <a:lnTo>
                    <a:pt x="4554445" y="751643"/>
                  </a:lnTo>
                  <a:lnTo>
                    <a:pt x="4532744" y="755142"/>
                  </a:lnTo>
                  <a:lnTo>
                    <a:pt x="55803" y="755142"/>
                  </a:lnTo>
                  <a:close/>
                </a:path>
              </a:pathLst>
            </a:custGeom>
            <a:ln w="12700">
              <a:solidFill>
                <a:srgbClr val="000000"/>
              </a:solidFill>
            </a:ln>
          </p:spPr>
          <p:txBody>
            <a:bodyPr wrap="square" lIns="0" tIns="0" rIns="0" bIns="0" rtlCol="0"/>
            <a:lstStyle/>
            <a:p>
              <a:endParaRPr sz="1600">
                <a:latin typeface="Grammarsaurus" pitchFamily="2" charset="0"/>
              </a:endParaRPr>
            </a:p>
          </p:txBody>
        </p:sp>
      </p:grpSp>
      <p:sp>
        <p:nvSpPr>
          <p:cNvPr id="17" name="object 17"/>
          <p:cNvSpPr txBox="1">
            <a:spLocks noGrp="1"/>
          </p:cNvSpPr>
          <p:nvPr>
            <p:ph type="title"/>
          </p:nvPr>
        </p:nvSpPr>
        <p:spPr>
          <a:xfrm>
            <a:off x="3801726" y="234374"/>
            <a:ext cx="4589145" cy="589280"/>
          </a:xfrm>
          <a:prstGeom prst="rect">
            <a:avLst/>
          </a:prstGeom>
        </p:spPr>
        <p:txBody>
          <a:bodyPr vert="horz" wrap="square" lIns="0" tIns="12700" rIns="0" bIns="0" rtlCol="0">
            <a:spAutoFit/>
          </a:bodyPr>
          <a:lstStyle/>
          <a:p>
            <a:pPr algn="ctr">
              <a:lnSpc>
                <a:spcPct val="100000"/>
              </a:lnSpc>
              <a:spcBef>
                <a:spcPts val="100"/>
              </a:spcBef>
            </a:pPr>
            <a:r>
              <a:rPr sz="3600" dirty="0">
                <a:latin typeface="Grammarsaurus" pitchFamily="2" charset="0"/>
              </a:rPr>
              <a:t>How to do a fair test</a:t>
            </a:r>
          </a:p>
        </p:txBody>
      </p:sp>
      <p:sp>
        <p:nvSpPr>
          <p:cNvPr id="18" name="object 18"/>
          <p:cNvSpPr txBox="1"/>
          <p:nvPr/>
        </p:nvSpPr>
        <p:spPr>
          <a:xfrm>
            <a:off x="11121181" y="867245"/>
            <a:ext cx="1675386" cy="120546"/>
          </a:xfrm>
          <a:prstGeom prst="rect">
            <a:avLst/>
          </a:prstGeom>
        </p:spPr>
        <p:txBody>
          <a:bodyPr vert="horz" wrap="square" lIns="0" tIns="12700" rIns="0" bIns="0" rtlCol="0">
            <a:spAutoFit/>
          </a:bodyPr>
          <a:lstStyle/>
          <a:p>
            <a:pPr marL="12700">
              <a:lnSpc>
                <a:spcPct val="100000"/>
              </a:lnSpc>
              <a:spcBef>
                <a:spcPts val="100"/>
              </a:spcBef>
            </a:pPr>
            <a:r>
              <a:rPr sz="700" b="1" dirty="0">
                <a:solidFill>
                  <a:srgbClr val="AE4666"/>
                </a:solidFill>
                <a:latin typeface="Grammarsaurus" pitchFamily="2" charset="0"/>
                <a:cs typeface="Arial"/>
              </a:rPr>
              <a:t>Setting up</a:t>
            </a:r>
            <a:endParaRPr sz="700" dirty="0">
              <a:latin typeface="Grammarsaurus" pitchFamily="2" charset="0"/>
              <a:cs typeface="Arial"/>
            </a:endParaRPr>
          </a:p>
        </p:txBody>
      </p:sp>
      <p:sp>
        <p:nvSpPr>
          <p:cNvPr id="19" name="object 19"/>
          <p:cNvSpPr txBox="1"/>
          <p:nvPr/>
        </p:nvSpPr>
        <p:spPr>
          <a:xfrm>
            <a:off x="11241373" y="968845"/>
            <a:ext cx="807857" cy="120546"/>
          </a:xfrm>
          <a:prstGeom prst="rect">
            <a:avLst/>
          </a:prstGeom>
        </p:spPr>
        <p:txBody>
          <a:bodyPr vert="horz" wrap="square" lIns="0" tIns="12700" rIns="0" bIns="0" rtlCol="0">
            <a:spAutoFit/>
          </a:bodyPr>
          <a:lstStyle/>
          <a:p>
            <a:pPr marL="12700">
              <a:lnSpc>
                <a:spcPct val="100000"/>
              </a:lnSpc>
              <a:spcBef>
                <a:spcPts val="100"/>
              </a:spcBef>
            </a:pPr>
            <a:r>
              <a:rPr sz="700" b="1" dirty="0">
                <a:solidFill>
                  <a:srgbClr val="AE4666"/>
                </a:solidFill>
                <a:latin typeface="Grammarsaurus" pitchFamily="2" charset="0"/>
                <a:cs typeface="Arial"/>
              </a:rPr>
              <a:t>tests</a:t>
            </a:r>
            <a:endParaRPr sz="700">
              <a:latin typeface="Grammarsaurus" pitchFamily="2" charset="0"/>
              <a:cs typeface="Arial"/>
            </a:endParaRPr>
          </a:p>
        </p:txBody>
      </p:sp>
      <p:sp>
        <p:nvSpPr>
          <p:cNvPr id="20" name="object 20"/>
          <p:cNvSpPr txBox="1"/>
          <p:nvPr/>
        </p:nvSpPr>
        <p:spPr>
          <a:xfrm>
            <a:off x="10411606" y="862266"/>
            <a:ext cx="1161295" cy="120546"/>
          </a:xfrm>
          <a:prstGeom prst="rect">
            <a:avLst/>
          </a:prstGeom>
        </p:spPr>
        <p:txBody>
          <a:bodyPr vert="horz" wrap="square" lIns="0" tIns="12700" rIns="0" bIns="0" rtlCol="0">
            <a:spAutoFit/>
          </a:bodyPr>
          <a:lstStyle/>
          <a:p>
            <a:pPr marL="12700">
              <a:lnSpc>
                <a:spcPct val="100000"/>
              </a:lnSpc>
              <a:spcBef>
                <a:spcPts val="100"/>
              </a:spcBef>
            </a:pPr>
            <a:r>
              <a:rPr sz="700" b="1" dirty="0">
                <a:solidFill>
                  <a:srgbClr val="4B6A8B"/>
                </a:solidFill>
                <a:latin typeface="Grammarsaurus" pitchFamily="2" charset="0"/>
                <a:cs typeface="Arial"/>
              </a:rPr>
              <a:t>Testing</a:t>
            </a:r>
            <a:endParaRPr sz="700">
              <a:latin typeface="Grammarsaurus" pitchFamily="2" charset="0"/>
              <a:cs typeface="Arial"/>
            </a:endParaRPr>
          </a:p>
        </p:txBody>
      </p:sp>
      <p:grpSp>
        <p:nvGrpSpPr>
          <p:cNvPr id="21" name="object 21"/>
          <p:cNvGrpSpPr/>
          <p:nvPr/>
        </p:nvGrpSpPr>
        <p:grpSpPr>
          <a:xfrm>
            <a:off x="10340035" y="434512"/>
            <a:ext cx="463550" cy="417830"/>
            <a:chOff x="10340035" y="434512"/>
            <a:chExt cx="463550" cy="417830"/>
          </a:xfrm>
        </p:grpSpPr>
        <p:sp>
          <p:nvSpPr>
            <p:cNvPr id="22" name="object 22"/>
            <p:cNvSpPr/>
            <p:nvPr/>
          </p:nvSpPr>
          <p:spPr>
            <a:xfrm>
              <a:off x="10345515" y="436980"/>
              <a:ext cx="458470" cy="412750"/>
            </a:xfrm>
            <a:custGeom>
              <a:avLst/>
              <a:gdLst/>
              <a:ahLst/>
              <a:cxnLst/>
              <a:rect l="l" t="t" r="r" b="b"/>
              <a:pathLst>
                <a:path w="458470" h="412750">
                  <a:moveTo>
                    <a:pt x="313648" y="0"/>
                  </a:moveTo>
                  <a:lnTo>
                    <a:pt x="144395" y="0"/>
                  </a:lnTo>
                  <a:lnTo>
                    <a:pt x="128803" y="2068"/>
                  </a:lnTo>
                  <a:lnTo>
                    <a:pt x="92630" y="29883"/>
                  </a:lnTo>
                  <a:lnTo>
                    <a:pt x="8010" y="176466"/>
                  </a:lnTo>
                  <a:lnTo>
                    <a:pt x="0" y="206349"/>
                  </a:lnTo>
                  <a:lnTo>
                    <a:pt x="2002" y="221693"/>
                  </a:lnTo>
                  <a:lnTo>
                    <a:pt x="92630" y="382816"/>
                  </a:lnTo>
                  <a:lnTo>
                    <a:pt x="128803" y="410617"/>
                  </a:lnTo>
                  <a:lnTo>
                    <a:pt x="144395" y="412686"/>
                  </a:lnTo>
                  <a:lnTo>
                    <a:pt x="313648" y="412686"/>
                  </a:lnTo>
                  <a:lnTo>
                    <a:pt x="355821" y="395278"/>
                  </a:lnTo>
                  <a:lnTo>
                    <a:pt x="450034" y="236232"/>
                  </a:lnTo>
                  <a:lnTo>
                    <a:pt x="458044" y="206349"/>
                  </a:lnTo>
                  <a:lnTo>
                    <a:pt x="456041" y="191005"/>
                  </a:lnTo>
                  <a:lnTo>
                    <a:pt x="365413" y="29883"/>
                  </a:lnTo>
                  <a:lnTo>
                    <a:pt x="329241" y="2068"/>
                  </a:lnTo>
                  <a:lnTo>
                    <a:pt x="313648" y="0"/>
                  </a:lnTo>
                  <a:close/>
                </a:path>
              </a:pathLst>
            </a:custGeom>
            <a:solidFill>
              <a:srgbClr val="AE4666"/>
            </a:solidFill>
          </p:spPr>
          <p:txBody>
            <a:bodyPr wrap="square" lIns="0" tIns="0" rIns="0" bIns="0" rtlCol="0"/>
            <a:lstStyle/>
            <a:p>
              <a:endParaRPr sz="1600">
                <a:latin typeface="Grammarsaurus" pitchFamily="2" charset="0"/>
              </a:endParaRPr>
            </a:p>
          </p:txBody>
        </p:sp>
        <p:pic>
          <p:nvPicPr>
            <p:cNvPr id="23" name="object 23"/>
            <p:cNvPicPr/>
            <p:nvPr/>
          </p:nvPicPr>
          <p:blipFill>
            <a:blip r:embed="rId4" cstate="print"/>
            <a:stretch>
              <a:fillRect/>
            </a:stretch>
          </p:blipFill>
          <p:spPr>
            <a:xfrm>
              <a:off x="10445491" y="494177"/>
              <a:ext cx="257524" cy="293022"/>
            </a:xfrm>
            <a:prstGeom prst="rect">
              <a:avLst/>
            </a:prstGeom>
          </p:spPr>
        </p:pic>
        <p:sp>
          <p:nvSpPr>
            <p:cNvPr id="24" name="object 24"/>
            <p:cNvSpPr/>
            <p:nvPr/>
          </p:nvSpPr>
          <p:spPr>
            <a:xfrm>
              <a:off x="10340035" y="434512"/>
              <a:ext cx="463550" cy="417830"/>
            </a:xfrm>
            <a:custGeom>
              <a:avLst/>
              <a:gdLst/>
              <a:ahLst/>
              <a:cxnLst/>
              <a:rect l="l" t="t" r="r" b="b"/>
              <a:pathLst>
                <a:path w="463550" h="417830">
                  <a:moveTo>
                    <a:pt x="317401" y="0"/>
                  </a:moveTo>
                  <a:lnTo>
                    <a:pt x="146129" y="0"/>
                  </a:lnTo>
                  <a:lnTo>
                    <a:pt x="130344" y="2094"/>
                  </a:lnTo>
                  <a:lnTo>
                    <a:pt x="93741" y="30238"/>
                  </a:lnTo>
                  <a:lnTo>
                    <a:pt x="8105" y="178574"/>
                  </a:lnTo>
                  <a:lnTo>
                    <a:pt x="0" y="208813"/>
                  </a:lnTo>
                  <a:lnTo>
                    <a:pt x="2026" y="224341"/>
                  </a:lnTo>
                  <a:lnTo>
                    <a:pt x="93741" y="387388"/>
                  </a:lnTo>
                  <a:lnTo>
                    <a:pt x="130344" y="415532"/>
                  </a:lnTo>
                  <a:lnTo>
                    <a:pt x="146129" y="417626"/>
                  </a:lnTo>
                  <a:lnTo>
                    <a:pt x="317401" y="417626"/>
                  </a:lnTo>
                  <a:lnTo>
                    <a:pt x="360076" y="400004"/>
                  </a:lnTo>
                  <a:lnTo>
                    <a:pt x="455425" y="239052"/>
                  </a:lnTo>
                  <a:lnTo>
                    <a:pt x="463521" y="208813"/>
                  </a:lnTo>
                  <a:lnTo>
                    <a:pt x="461497" y="193285"/>
                  </a:lnTo>
                  <a:lnTo>
                    <a:pt x="369776" y="30238"/>
                  </a:lnTo>
                  <a:lnTo>
                    <a:pt x="333180" y="2094"/>
                  </a:lnTo>
                  <a:lnTo>
                    <a:pt x="317401" y="0"/>
                  </a:lnTo>
                  <a:close/>
                </a:path>
              </a:pathLst>
            </a:custGeom>
            <a:solidFill>
              <a:srgbClr val="4B6A8B"/>
            </a:solidFill>
          </p:spPr>
          <p:txBody>
            <a:bodyPr wrap="square" lIns="0" tIns="0" rIns="0" bIns="0" rtlCol="0"/>
            <a:lstStyle/>
            <a:p>
              <a:endParaRPr sz="1600">
                <a:latin typeface="Grammarsaurus" pitchFamily="2" charset="0"/>
              </a:endParaRPr>
            </a:p>
          </p:txBody>
        </p:sp>
        <p:sp>
          <p:nvSpPr>
            <p:cNvPr id="25" name="object 25"/>
            <p:cNvSpPr/>
            <p:nvPr/>
          </p:nvSpPr>
          <p:spPr>
            <a:xfrm>
              <a:off x="10434591" y="506115"/>
              <a:ext cx="274955" cy="274955"/>
            </a:xfrm>
            <a:custGeom>
              <a:avLst/>
              <a:gdLst/>
              <a:ahLst/>
              <a:cxnLst/>
              <a:rect l="l" t="t" r="r" b="b"/>
              <a:pathLst>
                <a:path w="274954" h="274955">
                  <a:moveTo>
                    <a:pt x="154432" y="223888"/>
                  </a:moveTo>
                  <a:lnTo>
                    <a:pt x="119989" y="223888"/>
                  </a:lnTo>
                  <a:lnTo>
                    <a:pt x="103464" y="227232"/>
                  </a:lnTo>
                  <a:lnTo>
                    <a:pt x="89955" y="236346"/>
                  </a:lnTo>
                  <a:lnTo>
                    <a:pt x="80840" y="249852"/>
                  </a:lnTo>
                  <a:lnTo>
                    <a:pt x="77495" y="266369"/>
                  </a:lnTo>
                  <a:lnTo>
                    <a:pt x="77495" y="270814"/>
                  </a:lnTo>
                  <a:lnTo>
                    <a:pt x="81102" y="274408"/>
                  </a:lnTo>
                  <a:lnTo>
                    <a:pt x="193306" y="274408"/>
                  </a:lnTo>
                  <a:lnTo>
                    <a:pt x="196913" y="270814"/>
                  </a:lnTo>
                  <a:lnTo>
                    <a:pt x="196913" y="266369"/>
                  </a:lnTo>
                  <a:lnTo>
                    <a:pt x="195285" y="258330"/>
                  </a:lnTo>
                  <a:lnTo>
                    <a:pt x="94830" y="258330"/>
                  </a:lnTo>
                  <a:lnTo>
                    <a:pt x="98544" y="250971"/>
                  </a:lnTo>
                  <a:lnTo>
                    <a:pt x="104276" y="245157"/>
                  </a:lnTo>
                  <a:lnTo>
                    <a:pt x="111575" y="241339"/>
                  </a:lnTo>
                  <a:lnTo>
                    <a:pt x="119989" y="239966"/>
                  </a:lnTo>
                  <a:lnTo>
                    <a:pt x="186897" y="239966"/>
                  </a:lnTo>
                  <a:lnTo>
                    <a:pt x="184454" y="236346"/>
                  </a:lnTo>
                  <a:lnTo>
                    <a:pt x="170949" y="227232"/>
                  </a:lnTo>
                  <a:lnTo>
                    <a:pt x="154432" y="223888"/>
                  </a:lnTo>
                  <a:close/>
                </a:path>
                <a:path w="274954" h="274955">
                  <a:moveTo>
                    <a:pt x="186897" y="239966"/>
                  </a:moveTo>
                  <a:lnTo>
                    <a:pt x="154432" y="239966"/>
                  </a:lnTo>
                  <a:lnTo>
                    <a:pt x="162843" y="241339"/>
                  </a:lnTo>
                  <a:lnTo>
                    <a:pt x="170140" y="245157"/>
                  </a:lnTo>
                  <a:lnTo>
                    <a:pt x="175872" y="250971"/>
                  </a:lnTo>
                  <a:lnTo>
                    <a:pt x="179590" y="258330"/>
                  </a:lnTo>
                  <a:lnTo>
                    <a:pt x="195285" y="258330"/>
                  </a:lnTo>
                  <a:lnTo>
                    <a:pt x="193569" y="249852"/>
                  </a:lnTo>
                  <a:lnTo>
                    <a:pt x="186897" y="239966"/>
                  </a:lnTo>
                  <a:close/>
                </a:path>
                <a:path w="274954" h="274955">
                  <a:moveTo>
                    <a:pt x="164487" y="70777"/>
                  </a:moveTo>
                  <a:lnTo>
                    <a:pt x="109664" y="70777"/>
                  </a:lnTo>
                  <a:lnTo>
                    <a:pt x="114312" y="77266"/>
                  </a:lnTo>
                  <a:lnTo>
                    <a:pt x="121183" y="82054"/>
                  </a:lnTo>
                  <a:lnTo>
                    <a:pt x="129171" y="83997"/>
                  </a:lnTo>
                  <a:lnTo>
                    <a:pt x="129171" y="223888"/>
                  </a:lnTo>
                  <a:lnTo>
                    <a:pt x="145249" y="223888"/>
                  </a:lnTo>
                  <a:lnTo>
                    <a:pt x="145249" y="83997"/>
                  </a:lnTo>
                  <a:lnTo>
                    <a:pt x="155533" y="79567"/>
                  </a:lnTo>
                  <a:lnTo>
                    <a:pt x="163718" y="72156"/>
                  </a:lnTo>
                  <a:lnTo>
                    <a:pt x="164487" y="70777"/>
                  </a:lnTo>
                  <a:close/>
                </a:path>
                <a:path w="274954" h="274955">
                  <a:moveTo>
                    <a:pt x="98590" y="163614"/>
                  </a:moveTo>
                  <a:lnTo>
                    <a:pt x="3606" y="163614"/>
                  </a:lnTo>
                  <a:lnTo>
                    <a:pt x="0" y="167220"/>
                  </a:lnTo>
                  <a:lnTo>
                    <a:pt x="0" y="171653"/>
                  </a:lnTo>
                  <a:lnTo>
                    <a:pt x="3344" y="188176"/>
                  </a:lnTo>
                  <a:lnTo>
                    <a:pt x="12458" y="201680"/>
                  </a:lnTo>
                  <a:lnTo>
                    <a:pt x="25963" y="210792"/>
                  </a:lnTo>
                  <a:lnTo>
                    <a:pt x="42481" y="214134"/>
                  </a:lnTo>
                  <a:lnTo>
                    <a:pt x="59715" y="214134"/>
                  </a:lnTo>
                  <a:lnTo>
                    <a:pt x="76232" y="210792"/>
                  </a:lnTo>
                  <a:lnTo>
                    <a:pt x="89738" y="201680"/>
                  </a:lnTo>
                  <a:lnTo>
                    <a:pt x="92184" y="198056"/>
                  </a:lnTo>
                  <a:lnTo>
                    <a:pt x="42481" y="198056"/>
                  </a:lnTo>
                  <a:lnTo>
                    <a:pt x="34076" y="196683"/>
                  </a:lnTo>
                  <a:lnTo>
                    <a:pt x="26782" y="192866"/>
                  </a:lnTo>
                  <a:lnTo>
                    <a:pt x="21053" y="187056"/>
                  </a:lnTo>
                  <a:lnTo>
                    <a:pt x="17335" y="179692"/>
                  </a:lnTo>
                  <a:lnTo>
                    <a:pt x="100569" y="179692"/>
                  </a:lnTo>
                  <a:lnTo>
                    <a:pt x="102196" y="171653"/>
                  </a:lnTo>
                  <a:lnTo>
                    <a:pt x="102196" y="167220"/>
                  </a:lnTo>
                  <a:lnTo>
                    <a:pt x="98590" y="163614"/>
                  </a:lnTo>
                  <a:close/>
                </a:path>
                <a:path w="274954" h="274955">
                  <a:moveTo>
                    <a:pt x="100569" y="179692"/>
                  </a:moveTo>
                  <a:lnTo>
                    <a:pt x="84785" y="179692"/>
                  </a:lnTo>
                  <a:lnTo>
                    <a:pt x="81143" y="187056"/>
                  </a:lnTo>
                  <a:lnTo>
                    <a:pt x="75412" y="192866"/>
                  </a:lnTo>
                  <a:lnTo>
                    <a:pt x="68120" y="196683"/>
                  </a:lnTo>
                  <a:lnTo>
                    <a:pt x="59715" y="198056"/>
                  </a:lnTo>
                  <a:lnTo>
                    <a:pt x="92184" y="198056"/>
                  </a:lnTo>
                  <a:lnTo>
                    <a:pt x="98852" y="188176"/>
                  </a:lnTo>
                  <a:lnTo>
                    <a:pt x="100569" y="179692"/>
                  </a:lnTo>
                  <a:close/>
                </a:path>
                <a:path w="274954" h="274955">
                  <a:moveTo>
                    <a:pt x="141643" y="0"/>
                  </a:moveTo>
                  <a:lnTo>
                    <a:pt x="132765" y="0"/>
                  </a:lnTo>
                  <a:lnTo>
                    <a:pt x="129171" y="3606"/>
                  </a:lnTo>
                  <a:lnTo>
                    <a:pt x="129171" y="18199"/>
                  </a:lnTo>
                  <a:lnTo>
                    <a:pt x="118888" y="22629"/>
                  </a:lnTo>
                  <a:lnTo>
                    <a:pt x="110702" y="30041"/>
                  </a:lnTo>
                  <a:lnTo>
                    <a:pt x="105293" y="39758"/>
                  </a:lnTo>
                  <a:lnTo>
                    <a:pt x="103339" y="51104"/>
                  </a:lnTo>
                  <a:lnTo>
                    <a:pt x="103454" y="54305"/>
                  </a:lnTo>
                  <a:lnTo>
                    <a:pt x="103682" y="55854"/>
                  </a:lnTo>
                  <a:lnTo>
                    <a:pt x="46113" y="78879"/>
                  </a:lnTo>
                  <a:lnTo>
                    <a:pt x="44462" y="80479"/>
                  </a:lnTo>
                  <a:lnTo>
                    <a:pt x="11214" y="163614"/>
                  </a:lnTo>
                  <a:lnTo>
                    <a:pt x="28524" y="163614"/>
                  </a:lnTo>
                  <a:lnTo>
                    <a:pt x="51092" y="107187"/>
                  </a:lnTo>
                  <a:lnTo>
                    <a:pt x="68408" y="107187"/>
                  </a:lnTo>
                  <a:lnTo>
                    <a:pt x="61544" y="90030"/>
                  </a:lnTo>
                  <a:lnTo>
                    <a:pt x="109664" y="70777"/>
                  </a:lnTo>
                  <a:lnTo>
                    <a:pt x="164487" y="70777"/>
                  </a:lnTo>
                  <a:lnTo>
                    <a:pt x="165533" y="68897"/>
                  </a:lnTo>
                  <a:lnTo>
                    <a:pt x="127393" y="68897"/>
                  </a:lnTo>
                  <a:lnTo>
                    <a:pt x="119418" y="60909"/>
                  </a:lnTo>
                  <a:lnTo>
                    <a:pt x="119418" y="41287"/>
                  </a:lnTo>
                  <a:lnTo>
                    <a:pt x="127393" y="33312"/>
                  </a:lnTo>
                  <a:lnTo>
                    <a:pt x="203330" y="33312"/>
                  </a:lnTo>
                  <a:lnTo>
                    <a:pt x="208063" y="31419"/>
                  </a:lnTo>
                  <a:lnTo>
                    <a:pt x="164744" y="31419"/>
                  </a:lnTo>
                  <a:lnTo>
                    <a:pt x="160096" y="24942"/>
                  </a:lnTo>
                  <a:lnTo>
                    <a:pt x="153225" y="20154"/>
                  </a:lnTo>
                  <a:lnTo>
                    <a:pt x="145249" y="18199"/>
                  </a:lnTo>
                  <a:lnTo>
                    <a:pt x="145249" y="3606"/>
                  </a:lnTo>
                  <a:lnTo>
                    <a:pt x="141643" y="0"/>
                  </a:lnTo>
                  <a:close/>
                </a:path>
                <a:path w="274954" h="274955">
                  <a:moveTo>
                    <a:pt x="68408" y="107187"/>
                  </a:moveTo>
                  <a:lnTo>
                    <a:pt x="51092" y="107187"/>
                  </a:lnTo>
                  <a:lnTo>
                    <a:pt x="73672" y="163614"/>
                  </a:lnTo>
                  <a:lnTo>
                    <a:pt x="90982" y="163614"/>
                  </a:lnTo>
                  <a:lnTo>
                    <a:pt x="68408" y="107187"/>
                  </a:lnTo>
                  <a:close/>
                </a:path>
                <a:path w="274954" h="274955">
                  <a:moveTo>
                    <a:pt x="270814" y="94729"/>
                  </a:moveTo>
                  <a:lnTo>
                    <a:pt x="175818" y="94729"/>
                  </a:lnTo>
                  <a:lnTo>
                    <a:pt x="172224" y="98323"/>
                  </a:lnTo>
                  <a:lnTo>
                    <a:pt x="172224" y="102768"/>
                  </a:lnTo>
                  <a:lnTo>
                    <a:pt x="175567" y="119285"/>
                  </a:lnTo>
                  <a:lnTo>
                    <a:pt x="184678" y="132791"/>
                  </a:lnTo>
                  <a:lnTo>
                    <a:pt x="198183" y="141905"/>
                  </a:lnTo>
                  <a:lnTo>
                    <a:pt x="214706" y="145249"/>
                  </a:lnTo>
                  <a:lnTo>
                    <a:pt x="231927" y="145249"/>
                  </a:lnTo>
                  <a:lnTo>
                    <a:pt x="248450" y="141905"/>
                  </a:lnTo>
                  <a:lnTo>
                    <a:pt x="261954" y="132791"/>
                  </a:lnTo>
                  <a:lnTo>
                    <a:pt x="264396" y="129171"/>
                  </a:lnTo>
                  <a:lnTo>
                    <a:pt x="214706" y="129171"/>
                  </a:lnTo>
                  <a:lnTo>
                    <a:pt x="206295" y="127799"/>
                  </a:lnTo>
                  <a:lnTo>
                    <a:pt x="199000" y="123982"/>
                  </a:lnTo>
                  <a:lnTo>
                    <a:pt x="193271" y="118172"/>
                  </a:lnTo>
                  <a:lnTo>
                    <a:pt x="189547" y="110807"/>
                  </a:lnTo>
                  <a:lnTo>
                    <a:pt x="272782" y="110807"/>
                  </a:lnTo>
                  <a:lnTo>
                    <a:pt x="274408" y="102768"/>
                  </a:lnTo>
                  <a:lnTo>
                    <a:pt x="274408" y="98323"/>
                  </a:lnTo>
                  <a:lnTo>
                    <a:pt x="270814" y="94729"/>
                  </a:lnTo>
                  <a:close/>
                </a:path>
                <a:path w="274954" h="274955">
                  <a:moveTo>
                    <a:pt x="272782" y="110807"/>
                  </a:moveTo>
                  <a:lnTo>
                    <a:pt x="257009" y="110807"/>
                  </a:lnTo>
                  <a:lnTo>
                    <a:pt x="253360" y="118172"/>
                  </a:lnTo>
                  <a:lnTo>
                    <a:pt x="247629" y="123982"/>
                  </a:lnTo>
                  <a:lnTo>
                    <a:pt x="240333" y="127799"/>
                  </a:lnTo>
                  <a:lnTo>
                    <a:pt x="231927" y="129171"/>
                  </a:lnTo>
                  <a:lnTo>
                    <a:pt x="264396" y="129171"/>
                  </a:lnTo>
                  <a:lnTo>
                    <a:pt x="271066" y="119285"/>
                  </a:lnTo>
                  <a:lnTo>
                    <a:pt x="272782" y="110807"/>
                  </a:lnTo>
                  <a:close/>
                </a:path>
                <a:path w="274954" h="274955">
                  <a:moveTo>
                    <a:pt x="237753" y="31089"/>
                  </a:moveTo>
                  <a:lnTo>
                    <a:pt x="208889" y="31089"/>
                  </a:lnTo>
                  <a:lnTo>
                    <a:pt x="183426" y="94729"/>
                  </a:lnTo>
                  <a:lnTo>
                    <a:pt x="200748" y="94729"/>
                  </a:lnTo>
                  <a:lnTo>
                    <a:pt x="223316" y="38303"/>
                  </a:lnTo>
                  <a:lnTo>
                    <a:pt x="240638" y="38303"/>
                  </a:lnTo>
                  <a:lnTo>
                    <a:pt x="237753" y="31089"/>
                  </a:lnTo>
                  <a:close/>
                </a:path>
                <a:path w="274954" h="274955">
                  <a:moveTo>
                    <a:pt x="240638" y="38303"/>
                  </a:moveTo>
                  <a:lnTo>
                    <a:pt x="223316" y="38303"/>
                  </a:lnTo>
                  <a:lnTo>
                    <a:pt x="245884" y="94729"/>
                  </a:lnTo>
                  <a:lnTo>
                    <a:pt x="263207" y="94729"/>
                  </a:lnTo>
                  <a:lnTo>
                    <a:pt x="240638" y="38303"/>
                  </a:lnTo>
                  <a:close/>
                </a:path>
                <a:path w="274954" h="274955">
                  <a:moveTo>
                    <a:pt x="203330" y="33312"/>
                  </a:moveTo>
                  <a:lnTo>
                    <a:pt x="147015" y="33312"/>
                  </a:lnTo>
                  <a:lnTo>
                    <a:pt x="155003" y="41287"/>
                  </a:lnTo>
                  <a:lnTo>
                    <a:pt x="155003" y="60909"/>
                  </a:lnTo>
                  <a:lnTo>
                    <a:pt x="147015" y="68897"/>
                  </a:lnTo>
                  <a:lnTo>
                    <a:pt x="165533" y="68897"/>
                  </a:lnTo>
                  <a:lnTo>
                    <a:pt x="169127" y="62443"/>
                  </a:lnTo>
                  <a:lnTo>
                    <a:pt x="171081" y="51104"/>
                  </a:lnTo>
                  <a:lnTo>
                    <a:pt x="170954" y="47891"/>
                  </a:lnTo>
                  <a:lnTo>
                    <a:pt x="170738" y="46342"/>
                  </a:lnTo>
                  <a:lnTo>
                    <a:pt x="203330" y="33312"/>
                  </a:lnTo>
                  <a:close/>
                </a:path>
                <a:path w="274954" h="274955">
                  <a:moveTo>
                    <a:pt x="226606" y="8623"/>
                  </a:moveTo>
                  <a:lnTo>
                    <a:pt x="222275" y="8623"/>
                  </a:lnTo>
                  <a:lnTo>
                    <a:pt x="221259" y="8826"/>
                  </a:lnTo>
                  <a:lnTo>
                    <a:pt x="164744" y="31419"/>
                  </a:lnTo>
                  <a:lnTo>
                    <a:pt x="208063" y="31419"/>
                  </a:lnTo>
                  <a:lnTo>
                    <a:pt x="208889" y="31089"/>
                  </a:lnTo>
                  <a:lnTo>
                    <a:pt x="237753" y="31089"/>
                  </a:lnTo>
                  <a:lnTo>
                    <a:pt x="229565" y="10617"/>
                  </a:lnTo>
                  <a:lnTo>
                    <a:pt x="226606" y="8623"/>
                  </a:lnTo>
                  <a:close/>
                </a:path>
              </a:pathLst>
            </a:custGeom>
            <a:solidFill>
              <a:srgbClr val="FFFFFF"/>
            </a:solidFill>
          </p:spPr>
          <p:txBody>
            <a:bodyPr wrap="square" lIns="0" tIns="0" rIns="0" bIns="0" rtlCol="0"/>
            <a:lstStyle/>
            <a:p>
              <a:endParaRPr sz="1600">
                <a:latin typeface="Grammarsaurus" pitchFamily="2" charset="0"/>
              </a:endParaRPr>
            </a:p>
          </p:txBody>
        </p:sp>
      </p:grpSp>
      <p:sp>
        <p:nvSpPr>
          <p:cNvPr id="26" name="object 26"/>
          <p:cNvSpPr txBox="1">
            <a:spLocks noGrp="1"/>
          </p:cNvSpPr>
          <p:nvPr>
            <p:ph type="body" idx="1"/>
          </p:nvPr>
        </p:nvSpPr>
        <p:spPr>
          <a:xfrm>
            <a:off x="3274594" y="1039911"/>
            <a:ext cx="7966530" cy="2459263"/>
          </a:xfrm>
          <a:prstGeom prst="rect">
            <a:avLst/>
          </a:prstGeom>
        </p:spPr>
        <p:txBody>
          <a:bodyPr vert="horz" wrap="square" lIns="0" tIns="12700" rIns="0" bIns="0" rtlCol="0">
            <a:spAutoFit/>
          </a:bodyPr>
          <a:lstStyle/>
          <a:p>
            <a:pPr marL="12700">
              <a:lnSpc>
                <a:spcPct val="100000"/>
              </a:lnSpc>
              <a:spcBef>
                <a:spcPts val="100"/>
              </a:spcBef>
            </a:pPr>
            <a:r>
              <a:rPr sz="1800" dirty="0">
                <a:latin typeface="Grammarsaurus" pitchFamily="2" charset="0"/>
              </a:rPr>
              <a:t>If we all follow this </a:t>
            </a:r>
            <a:r>
              <a:rPr sz="1800" b="1" dirty="0">
                <a:latin typeface="Grammarsaurus" pitchFamily="2" charset="0"/>
                <a:cs typeface="Arial"/>
              </a:rPr>
              <a:t>method</a:t>
            </a:r>
            <a:r>
              <a:rPr sz="1800" dirty="0">
                <a:latin typeface="Grammarsaurus" pitchFamily="2" charset="0"/>
              </a:rPr>
              <a:t>, our results should be similar.</a:t>
            </a:r>
          </a:p>
          <a:p>
            <a:pPr>
              <a:lnSpc>
                <a:spcPct val="100000"/>
              </a:lnSpc>
              <a:spcBef>
                <a:spcPts val="1830"/>
              </a:spcBef>
            </a:pPr>
            <a:endParaRPr sz="1800" dirty="0">
              <a:latin typeface="Grammarsaurus" pitchFamily="2" charset="0"/>
            </a:endParaRPr>
          </a:p>
          <a:p>
            <a:pPr marL="1466215" algn="just">
              <a:lnSpc>
                <a:spcPct val="100000"/>
              </a:lnSpc>
            </a:pPr>
            <a:r>
              <a:rPr sz="1600" dirty="0">
                <a:latin typeface="Grammarsaurus" pitchFamily="2" charset="0"/>
              </a:rPr>
              <a:t>We should drop the objects from the </a:t>
            </a:r>
            <a:r>
              <a:rPr sz="1600" b="1" dirty="0">
                <a:latin typeface="Grammarsaurus" pitchFamily="2" charset="0"/>
                <a:cs typeface="Arial"/>
              </a:rPr>
              <a:t>same height </a:t>
            </a:r>
            <a:r>
              <a:rPr sz="1600" dirty="0">
                <a:latin typeface="Grammarsaurus" pitchFamily="2" charset="0"/>
              </a:rPr>
              <a:t>at the </a:t>
            </a:r>
            <a:r>
              <a:rPr sz="1600" b="1" dirty="0">
                <a:latin typeface="Grammarsaurus" pitchFamily="2" charset="0"/>
                <a:cs typeface="Arial"/>
              </a:rPr>
              <a:t>same time</a:t>
            </a:r>
            <a:r>
              <a:rPr sz="1600" dirty="0">
                <a:latin typeface="Grammarsaurus" pitchFamily="2" charset="0"/>
              </a:rPr>
              <a:t>.</a:t>
            </a:r>
            <a:endParaRPr sz="1600" dirty="0">
              <a:latin typeface="Grammarsaurus" pitchFamily="2" charset="0"/>
              <a:cs typeface="Arial"/>
            </a:endParaRPr>
          </a:p>
          <a:p>
            <a:pPr>
              <a:lnSpc>
                <a:spcPct val="100000"/>
              </a:lnSpc>
            </a:pPr>
            <a:endParaRPr sz="1600" dirty="0">
              <a:latin typeface="Grammarsaurus" pitchFamily="2" charset="0"/>
            </a:endParaRPr>
          </a:p>
          <a:p>
            <a:pPr>
              <a:lnSpc>
                <a:spcPct val="100000"/>
              </a:lnSpc>
              <a:spcBef>
                <a:spcPts val="850"/>
              </a:spcBef>
            </a:pPr>
            <a:endParaRPr sz="1600" dirty="0">
              <a:latin typeface="Grammarsaurus" pitchFamily="2" charset="0"/>
            </a:endParaRPr>
          </a:p>
          <a:p>
            <a:pPr marL="1466215" marR="5080" algn="just">
              <a:lnSpc>
                <a:spcPct val="111100"/>
              </a:lnSpc>
              <a:spcBef>
                <a:spcPts val="5"/>
              </a:spcBef>
            </a:pPr>
            <a:r>
              <a:rPr sz="1600" b="1" dirty="0">
                <a:latin typeface="Grammarsaurus" pitchFamily="2" charset="0"/>
                <a:cs typeface="Arial"/>
              </a:rPr>
              <a:t>We should time how long it takes for the skydiver test tube to fall to the ground. You could use a stopwatch, but filming will be better because they don’t take long to fall to the ground!</a:t>
            </a:r>
            <a:endParaRPr sz="1600" dirty="0">
              <a:latin typeface="Grammarsaurus" pitchFamily="2" charset="0"/>
              <a:cs typeface="Arial"/>
            </a:endParaRPr>
          </a:p>
        </p:txBody>
      </p:sp>
      <p:grpSp>
        <p:nvGrpSpPr>
          <p:cNvPr id="27" name="object 27"/>
          <p:cNvGrpSpPr/>
          <p:nvPr/>
        </p:nvGrpSpPr>
        <p:grpSpPr>
          <a:xfrm>
            <a:off x="46570" y="441514"/>
            <a:ext cx="11537950" cy="6094095"/>
            <a:chOff x="46570" y="441514"/>
            <a:chExt cx="11537950" cy="6094095"/>
          </a:xfrm>
        </p:grpSpPr>
        <p:pic>
          <p:nvPicPr>
            <p:cNvPr id="28" name="object 28"/>
            <p:cNvPicPr/>
            <p:nvPr/>
          </p:nvPicPr>
          <p:blipFill>
            <a:blip r:embed="rId5" cstate="print"/>
            <a:stretch>
              <a:fillRect/>
            </a:stretch>
          </p:blipFill>
          <p:spPr>
            <a:xfrm>
              <a:off x="46570" y="2415476"/>
              <a:ext cx="2626000" cy="4119613"/>
            </a:xfrm>
            <a:prstGeom prst="rect">
              <a:avLst/>
            </a:prstGeom>
          </p:spPr>
        </p:pic>
        <p:pic>
          <p:nvPicPr>
            <p:cNvPr id="29" name="object 29"/>
            <p:cNvPicPr/>
            <p:nvPr/>
          </p:nvPicPr>
          <p:blipFill>
            <a:blip r:embed="rId6" cstate="print"/>
            <a:stretch>
              <a:fillRect/>
            </a:stretch>
          </p:blipFill>
          <p:spPr>
            <a:xfrm>
              <a:off x="1700431" y="1629168"/>
              <a:ext cx="1592936" cy="2087041"/>
            </a:xfrm>
            <a:prstGeom prst="rect">
              <a:avLst/>
            </a:prstGeom>
          </p:spPr>
        </p:pic>
        <p:pic>
          <p:nvPicPr>
            <p:cNvPr id="30" name="object 30"/>
            <p:cNvPicPr/>
            <p:nvPr/>
          </p:nvPicPr>
          <p:blipFill>
            <a:blip r:embed="rId7" cstate="print"/>
            <a:stretch>
              <a:fillRect/>
            </a:stretch>
          </p:blipFill>
          <p:spPr>
            <a:xfrm>
              <a:off x="828014" y="3879938"/>
              <a:ext cx="241363" cy="251498"/>
            </a:xfrm>
            <a:prstGeom prst="rect">
              <a:avLst/>
            </a:prstGeom>
          </p:spPr>
        </p:pic>
        <p:sp>
          <p:nvSpPr>
            <p:cNvPr id="31" name="object 31"/>
            <p:cNvSpPr/>
            <p:nvPr/>
          </p:nvSpPr>
          <p:spPr>
            <a:xfrm>
              <a:off x="11137927" y="452814"/>
              <a:ext cx="434975" cy="389890"/>
            </a:xfrm>
            <a:custGeom>
              <a:avLst/>
              <a:gdLst/>
              <a:ahLst/>
              <a:cxnLst/>
              <a:rect l="l" t="t" r="r" b="b"/>
              <a:pathLst>
                <a:path w="434975" h="389890">
                  <a:moveTo>
                    <a:pt x="301932" y="0"/>
                  </a:moveTo>
                  <a:lnTo>
                    <a:pt x="132895" y="0"/>
                  </a:lnTo>
                  <a:lnTo>
                    <a:pt x="120289" y="1681"/>
                  </a:lnTo>
                  <a:lnTo>
                    <a:pt x="6467" y="170586"/>
                  </a:lnTo>
                  <a:lnTo>
                    <a:pt x="0" y="194779"/>
                  </a:lnTo>
                  <a:lnTo>
                    <a:pt x="1616" y="207215"/>
                  </a:lnTo>
                  <a:lnTo>
                    <a:pt x="90985" y="365379"/>
                  </a:lnTo>
                  <a:lnTo>
                    <a:pt x="132895" y="389572"/>
                  </a:lnTo>
                  <a:lnTo>
                    <a:pt x="301932" y="389572"/>
                  </a:lnTo>
                  <a:lnTo>
                    <a:pt x="343842" y="365379"/>
                  </a:lnTo>
                  <a:lnTo>
                    <a:pt x="428374" y="218973"/>
                  </a:lnTo>
                  <a:lnTo>
                    <a:pt x="434832" y="194779"/>
                  </a:lnTo>
                  <a:lnTo>
                    <a:pt x="433217" y="182343"/>
                  </a:lnTo>
                  <a:lnTo>
                    <a:pt x="343842" y="24193"/>
                  </a:lnTo>
                  <a:lnTo>
                    <a:pt x="301932" y="0"/>
                  </a:lnTo>
                  <a:close/>
                </a:path>
              </a:pathLst>
            </a:custGeom>
            <a:solidFill>
              <a:srgbClr val="FFFFFF"/>
            </a:solidFill>
          </p:spPr>
          <p:txBody>
            <a:bodyPr wrap="square" lIns="0" tIns="0" rIns="0" bIns="0" rtlCol="0"/>
            <a:lstStyle/>
            <a:p>
              <a:endParaRPr sz="1600">
                <a:latin typeface="Grammarsaurus" pitchFamily="2" charset="0"/>
              </a:endParaRPr>
            </a:p>
          </p:txBody>
        </p:sp>
        <p:sp>
          <p:nvSpPr>
            <p:cNvPr id="32" name="object 32"/>
            <p:cNvSpPr/>
            <p:nvPr/>
          </p:nvSpPr>
          <p:spPr>
            <a:xfrm>
              <a:off x="11126609" y="441514"/>
              <a:ext cx="457834" cy="412750"/>
            </a:xfrm>
            <a:custGeom>
              <a:avLst/>
              <a:gdLst/>
              <a:ahLst/>
              <a:cxnLst/>
              <a:rect l="l" t="t" r="r" b="b"/>
              <a:pathLst>
                <a:path w="457834" h="412750">
                  <a:moveTo>
                    <a:pt x="313257" y="0"/>
                  </a:moveTo>
                  <a:lnTo>
                    <a:pt x="144220" y="0"/>
                  </a:lnTo>
                  <a:lnTo>
                    <a:pt x="128641" y="2066"/>
                  </a:lnTo>
                  <a:lnTo>
                    <a:pt x="92518" y="29845"/>
                  </a:lnTo>
                  <a:lnTo>
                    <a:pt x="8000" y="176237"/>
                  </a:lnTo>
                  <a:lnTo>
                    <a:pt x="0" y="206089"/>
                  </a:lnTo>
                  <a:lnTo>
                    <a:pt x="1999" y="221407"/>
                  </a:lnTo>
                  <a:lnTo>
                    <a:pt x="92518" y="382333"/>
                  </a:lnTo>
                  <a:lnTo>
                    <a:pt x="128641" y="410099"/>
                  </a:lnTo>
                  <a:lnTo>
                    <a:pt x="144220" y="412165"/>
                  </a:lnTo>
                  <a:lnTo>
                    <a:pt x="313257" y="412165"/>
                  </a:lnTo>
                  <a:lnTo>
                    <a:pt x="328831" y="410099"/>
                  </a:lnTo>
                  <a:lnTo>
                    <a:pt x="343102" y="404169"/>
                  </a:lnTo>
                  <a:lnTo>
                    <a:pt x="355373" y="394779"/>
                  </a:lnTo>
                  <a:lnTo>
                    <a:pt x="359378" y="389572"/>
                  </a:lnTo>
                  <a:lnTo>
                    <a:pt x="144220" y="389572"/>
                  </a:lnTo>
                  <a:lnTo>
                    <a:pt x="134551" y="388284"/>
                  </a:lnTo>
                  <a:lnTo>
                    <a:pt x="27570" y="224637"/>
                  </a:lnTo>
                  <a:lnTo>
                    <a:pt x="22608" y="206089"/>
                  </a:lnTo>
                  <a:lnTo>
                    <a:pt x="23848" y="196555"/>
                  </a:lnTo>
                  <a:lnTo>
                    <a:pt x="112089" y="41148"/>
                  </a:lnTo>
                  <a:lnTo>
                    <a:pt x="144220" y="22593"/>
                  </a:lnTo>
                  <a:lnTo>
                    <a:pt x="359371" y="22593"/>
                  </a:lnTo>
                  <a:lnTo>
                    <a:pt x="355373" y="17391"/>
                  </a:lnTo>
                  <a:lnTo>
                    <a:pt x="343102" y="7997"/>
                  </a:lnTo>
                  <a:lnTo>
                    <a:pt x="328831" y="2066"/>
                  </a:lnTo>
                  <a:lnTo>
                    <a:pt x="313257" y="0"/>
                  </a:lnTo>
                  <a:close/>
                </a:path>
                <a:path w="457834" h="412750">
                  <a:moveTo>
                    <a:pt x="359371" y="22593"/>
                  </a:moveTo>
                  <a:lnTo>
                    <a:pt x="313257" y="22593"/>
                  </a:lnTo>
                  <a:lnTo>
                    <a:pt x="322921" y="23883"/>
                  </a:lnTo>
                  <a:lnTo>
                    <a:pt x="331799" y="27579"/>
                  </a:lnTo>
                  <a:lnTo>
                    <a:pt x="429906" y="187540"/>
                  </a:lnTo>
                  <a:lnTo>
                    <a:pt x="434859" y="206089"/>
                  </a:lnTo>
                  <a:lnTo>
                    <a:pt x="433621" y="215622"/>
                  </a:lnTo>
                  <a:lnTo>
                    <a:pt x="345388" y="371030"/>
                  </a:lnTo>
                  <a:lnTo>
                    <a:pt x="313257" y="389572"/>
                  </a:lnTo>
                  <a:lnTo>
                    <a:pt x="359378" y="389572"/>
                  </a:lnTo>
                  <a:lnTo>
                    <a:pt x="364946" y="382333"/>
                  </a:lnTo>
                  <a:lnTo>
                    <a:pt x="449477" y="235927"/>
                  </a:lnTo>
                  <a:lnTo>
                    <a:pt x="455471" y="221407"/>
                  </a:lnTo>
                  <a:lnTo>
                    <a:pt x="457468" y="206089"/>
                  </a:lnTo>
                  <a:lnTo>
                    <a:pt x="455471" y="190757"/>
                  </a:lnTo>
                  <a:lnTo>
                    <a:pt x="449477" y="176237"/>
                  </a:lnTo>
                  <a:lnTo>
                    <a:pt x="364946" y="29844"/>
                  </a:lnTo>
                  <a:lnTo>
                    <a:pt x="359371" y="22593"/>
                  </a:lnTo>
                  <a:close/>
                </a:path>
              </a:pathLst>
            </a:custGeom>
            <a:solidFill>
              <a:srgbClr val="AE4666"/>
            </a:solidFill>
          </p:spPr>
          <p:txBody>
            <a:bodyPr wrap="square" lIns="0" tIns="0" rIns="0" bIns="0" rtlCol="0"/>
            <a:lstStyle/>
            <a:p>
              <a:endParaRPr sz="1600">
                <a:latin typeface="Grammarsaurus" pitchFamily="2" charset="0"/>
              </a:endParaRPr>
            </a:p>
          </p:txBody>
        </p:sp>
        <p:pic>
          <p:nvPicPr>
            <p:cNvPr id="33" name="object 33"/>
            <p:cNvPicPr/>
            <p:nvPr/>
          </p:nvPicPr>
          <p:blipFill>
            <a:blip r:embed="rId8" cstate="print"/>
            <a:stretch>
              <a:fillRect/>
            </a:stretch>
          </p:blipFill>
          <p:spPr>
            <a:xfrm>
              <a:off x="11233575" y="518367"/>
              <a:ext cx="244624" cy="244830"/>
            </a:xfrm>
            <a:prstGeom prst="rect">
              <a:avLst/>
            </a:prstGeom>
          </p:spPr>
        </p:pic>
        <p:pic>
          <p:nvPicPr>
            <p:cNvPr id="34" name="object 34"/>
            <p:cNvPicPr/>
            <p:nvPr/>
          </p:nvPicPr>
          <p:blipFill>
            <a:blip r:embed="rId9" cstate="print"/>
            <a:stretch>
              <a:fillRect/>
            </a:stretch>
          </p:blipFill>
          <p:spPr>
            <a:xfrm>
              <a:off x="3630373" y="2974111"/>
              <a:ext cx="562480" cy="562476"/>
            </a:xfrm>
            <a:prstGeom prst="rect">
              <a:avLst/>
            </a:prstGeom>
          </p:spPr>
        </p:pic>
        <p:pic>
          <p:nvPicPr>
            <p:cNvPr id="35" name="object 35"/>
            <p:cNvPicPr/>
            <p:nvPr/>
          </p:nvPicPr>
          <p:blipFill>
            <a:blip r:embed="rId10" cstate="print"/>
            <a:stretch>
              <a:fillRect/>
            </a:stretch>
          </p:blipFill>
          <p:spPr>
            <a:xfrm>
              <a:off x="4246594" y="3167634"/>
              <a:ext cx="176248" cy="176250"/>
            </a:xfrm>
            <a:prstGeom prst="rect">
              <a:avLst/>
            </a:prstGeom>
          </p:spPr>
        </p:pic>
        <p:sp>
          <p:nvSpPr>
            <p:cNvPr id="36" name="object 36"/>
            <p:cNvSpPr/>
            <p:nvPr/>
          </p:nvSpPr>
          <p:spPr>
            <a:xfrm>
              <a:off x="4085996" y="3066201"/>
              <a:ext cx="147955" cy="379730"/>
            </a:xfrm>
            <a:custGeom>
              <a:avLst/>
              <a:gdLst/>
              <a:ahLst/>
              <a:cxnLst/>
              <a:rect l="l" t="t" r="r" b="b"/>
              <a:pathLst>
                <a:path w="147954" h="379729">
                  <a:moveTo>
                    <a:pt x="78536" y="0"/>
                  </a:moveTo>
                  <a:lnTo>
                    <a:pt x="68821" y="0"/>
                  </a:lnTo>
                  <a:lnTo>
                    <a:pt x="64287" y="2425"/>
                  </a:lnTo>
                  <a:lnTo>
                    <a:pt x="279" y="98437"/>
                  </a:lnTo>
                  <a:lnTo>
                    <a:pt x="0" y="104165"/>
                  </a:lnTo>
                  <a:lnTo>
                    <a:pt x="5054" y="113614"/>
                  </a:lnTo>
                  <a:lnTo>
                    <a:pt x="9982" y="116560"/>
                  </a:lnTo>
                  <a:lnTo>
                    <a:pt x="29984" y="116560"/>
                  </a:lnTo>
                  <a:lnTo>
                    <a:pt x="29984" y="372617"/>
                  </a:lnTo>
                  <a:lnTo>
                    <a:pt x="36487" y="379120"/>
                  </a:lnTo>
                  <a:lnTo>
                    <a:pt x="102857" y="379120"/>
                  </a:lnTo>
                  <a:lnTo>
                    <a:pt x="110883" y="379120"/>
                  </a:lnTo>
                  <a:lnTo>
                    <a:pt x="117386" y="372617"/>
                  </a:lnTo>
                  <a:lnTo>
                    <a:pt x="117386" y="116560"/>
                  </a:lnTo>
                  <a:lnTo>
                    <a:pt x="137388" y="116560"/>
                  </a:lnTo>
                  <a:lnTo>
                    <a:pt x="142303" y="113614"/>
                  </a:lnTo>
                  <a:lnTo>
                    <a:pt x="147358" y="104165"/>
                  </a:lnTo>
                  <a:lnTo>
                    <a:pt x="147091" y="98437"/>
                  </a:lnTo>
                  <a:lnTo>
                    <a:pt x="83070" y="2425"/>
                  </a:lnTo>
                  <a:lnTo>
                    <a:pt x="78536" y="0"/>
                  </a:lnTo>
                  <a:close/>
                </a:path>
              </a:pathLst>
            </a:custGeom>
            <a:solidFill>
              <a:srgbClr val="49C97A"/>
            </a:solidFill>
          </p:spPr>
          <p:txBody>
            <a:bodyPr wrap="square" lIns="0" tIns="0" rIns="0" bIns="0" rtlCol="0"/>
            <a:lstStyle/>
            <a:p>
              <a:endParaRPr sz="1600">
                <a:latin typeface="Grammarsaurus" pitchFamily="2" charset="0"/>
              </a:endParaRPr>
            </a:p>
          </p:txBody>
        </p:sp>
        <p:sp>
          <p:nvSpPr>
            <p:cNvPr id="37" name="object 37"/>
            <p:cNvSpPr/>
            <p:nvPr/>
          </p:nvSpPr>
          <p:spPr>
            <a:xfrm>
              <a:off x="4436069" y="3066201"/>
              <a:ext cx="147955" cy="379730"/>
            </a:xfrm>
            <a:custGeom>
              <a:avLst/>
              <a:gdLst/>
              <a:ahLst/>
              <a:cxnLst/>
              <a:rect l="l" t="t" r="r" b="b"/>
              <a:pathLst>
                <a:path w="147954" h="379729">
                  <a:moveTo>
                    <a:pt x="110883" y="0"/>
                  </a:moveTo>
                  <a:lnTo>
                    <a:pt x="36487" y="0"/>
                  </a:lnTo>
                  <a:lnTo>
                    <a:pt x="29984" y="6502"/>
                  </a:lnTo>
                  <a:lnTo>
                    <a:pt x="29984" y="262547"/>
                  </a:lnTo>
                  <a:lnTo>
                    <a:pt x="9982" y="262547"/>
                  </a:lnTo>
                  <a:lnTo>
                    <a:pt x="5054" y="265493"/>
                  </a:lnTo>
                  <a:lnTo>
                    <a:pt x="0" y="274942"/>
                  </a:lnTo>
                  <a:lnTo>
                    <a:pt x="279" y="280669"/>
                  </a:lnTo>
                  <a:lnTo>
                    <a:pt x="64287" y="376694"/>
                  </a:lnTo>
                  <a:lnTo>
                    <a:pt x="68834" y="379120"/>
                  </a:lnTo>
                  <a:lnTo>
                    <a:pt x="73685" y="379120"/>
                  </a:lnTo>
                  <a:lnTo>
                    <a:pt x="78536" y="379120"/>
                  </a:lnTo>
                  <a:lnTo>
                    <a:pt x="83083" y="376694"/>
                  </a:lnTo>
                  <a:lnTo>
                    <a:pt x="147091" y="280669"/>
                  </a:lnTo>
                  <a:lnTo>
                    <a:pt x="147370" y="274942"/>
                  </a:lnTo>
                  <a:lnTo>
                    <a:pt x="142316" y="265493"/>
                  </a:lnTo>
                  <a:lnTo>
                    <a:pt x="137388" y="262547"/>
                  </a:lnTo>
                  <a:lnTo>
                    <a:pt x="117386" y="262547"/>
                  </a:lnTo>
                  <a:lnTo>
                    <a:pt x="117386" y="6502"/>
                  </a:lnTo>
                  <a:lnTo>
                    <a:pt x="110883" y="0"/>
                  </a:lnTo>
                  <a:close/>
                </a:path>
              </a:pathLst>
            </a:custGeom>
            <a:solidFill>
              <a:srgbClr val="FF3344"/>
            </a:solidFill>
          </p:spPr>
          <p:txBody>
            <a:bodyPr wrap="square" lIns="0" tIns="0" rIns="0" bIns="0" rtlCol="0"/>
            <a:lstStyle/>
            <a:p>
              <a:endParaRPr sz="1600">
                <a:latin typeface="Grammarsaurus" pitchFamily="2" charset="0"/>
              </a:endParaRPr>
            </a:p>
          </p:txBody>
        </p:sp>
        <p:pic>
          <p:nvPicPr>
            <p:cNvPr id="38" name="object 38"/>
            <p:cNvPicPr/>
            <p:nvPr/>
          </p:nvPicPr>
          <p:blipFill>
            <a:blip r:embed="rId11" cstate="print"/>
            <a:stretch>
              <a:fillRect/>
            </a:stretch>
          </p:blipFill>
          <p:spPr>
            <a:xfrm>
              <a:off x="4230127" y="3151173"/>
              <a:ext cx="209181" cy="209168"/>
            </a:xfrm>
            <a:prstGeom prst="rect">
              <a:avLst/>
            </a:prstGeom>
          </p:spPr>
        </p:pic>
        <p:sp>
          <p:nvSpPr>
            <p:cNvPr id="39" name="object 39"/>
            <p:cNvSpPr/>
            <p:nvPr/>
          </p:nvSpPr>
          <p:spPr>
            <a:xfrm>
              <a:off x="4115988" y="3182766"/>
              <a:ext cx="87630" cy="262890"/>
            </a:xfrm>
            <a:custGeom>
              <a:avLst/>
              <a:gdLst/>
              <a:ahLst/>
              <a:cxnLst/>
              <a:rect l="l" t="t" r="r" b="b"/>
              <a:pathLst>
                <a:path w="87629" h="262889">
                  <a:moveTo>
                    <a:pt x="87388" y="0"/>
                  </a:moveTo>
                  <a:lnTo>
                    <a:pt x="87388" y="250101"/>
                  </a:lnTo>
                  <a:lnTo>
                    <a:pt x="87388" y="256984"/>
                  </a:lnTo>
                  <a:lnTo>
                    <a:pt x="81813" y="262559"/>
                  </a:lnTo>
                  <a:lnTo>
                    <a:pt x="74942" y="262559"/>
                  </a:lnTo>
                  <a:lnTo>
                    <a:pt x="12445" y="262559"/>
                  </a:lnTo>
                  <a:lnTo>
                    <a:pt x="5562" y="262559"/>
                  </a:lnTo>
                  <a:lnTo>
                    <a:pt x="0" y="256984"/>
                  </a:lnTo>
                  <a:lnTo>
                    <a:pt x="0" y="250101"/>
                  </a:lnTo>
                  <a:lnTo>
                    <a:pt x="0" y="0"/>
                  </a:lnTo>
                </a:path>
              </a:pathLst>
            </a:custGeom>
            <a:ln w="4838">
              <a:solidFill>
                <a:srgbClr val="000000"/>
              </a:solidFill>
            </a:ln>
          </p:spPr>
          <p:txBody>
            <a:bodyPr wrap="square" lIns="0" tIns="0" rIns="0" bIns="0" rtlCol="0"/>
            <a:lstStyle/>
            <a:p>
              <a:endParaRPr sz="1600">
                <a:latin typeface="Grammarsaurus" pitchFamily="2" charset="0"/>
              </a:endParaRPr>
            </a:p>
          </p:txBody>
        </p:sp>
        <p:sp>
          <p:nvSpPr>
            <p:cNvPr id="40" name="object 40"/>
            <p:cNvSpPr/>
            <p:nvPr/>
          </p:nvSpPr>
          <p:spPr>
            <a:xfrm>
              <a:off x="4085604" y="3065576"/>
              <a:ext cx="148590" cy="116839"/>
            </a:xfrm>
            <a:custGeom>
              <a:avLst/>
              <a:gdLst/>
              <a:ahLst/>
              <a:cxnLst/>
              <a:rect l="l" t="t" r="r" b="b"/>
              <a:pathLst>
                <a:path w="148589" h="116839">
                  <a:moveTo>
                    <a:pt x="132994" y="116560"/>
                  </a:moveTo>
                  <a:lnTo>
                    <a:pt x="15214" y="116560"/>
                  </a:lnTo>
                  <a:lnTo>
                    <a:pt x="7050" y="114218"/>
                  </a:lnTo>
                  <a:lnTo>
                    <a:pt x="1690" y="108311"/>
                  </a:lnTo>
                  <a:lnTo>
                    <a:pt x="0" y="100519"/>
                  </a:lnTo>
                  <a:lnTo>
                    <a:pt x="2844" y="92519"/>
                  </a:lnTo>
                  <a:lnTo>
                    <a:pt x="64020" y="6921"/>
                  </a:lnTo>
                  <a:lnTo>
                    <a:pt x="68960" y="0"/>
                  </a:lnTo>
                  <a:lnTo>
                    <a:pt x="79235" y="0"/>
                  </a:lnTo>
                  <a:lnTo>
                    <a:pt x="84175" y="6921"/>
                  </a:lnTo>
                  <a:lnTo>
                    <a:pt x="145364" y="92519"/>
                  </a:lnTo>
                  <a:lnTo>
                    <a:pt x="148203" y="100524"/>
                  </a:lnTo>
                  <a:lnTo>
                    <a:pt x="146513" y="108316"/>
                  </a:lnTo>
                  <a:lnTo>
                    <a:pt x="141156" y="114220"/>
                  </a:lnTo>
                  <a:lnTo>
                    <a:pt x="132994" y="116560"/>
                  </a:lnTo>
                  <a:close/>
                </a:path>
              </a:pathLst>
            </a:custGeom>
            <a:ln w="4838">
              <a:solidFill>
                <a:srgbClr val="000000"/>
              </a:solidFill>
            </a:ln>
          </p:spPr>
          <p:txBody>
            <a:bodyPr wrap="square" lIns="0" tIns="0" rIns="0" bIns="0" rtlCol="0"/>
            <a:lstStyle/>
            <a:p>
              <a:endParaRPr sz="1600">
                <a:latin typeface="Grammarsaurus" pitchFamily="2" charset="0"/>
              </a:endParaRPr>
            </a:p>
          </p:txBody>
        </p:sp>
        <p:sp>
          <p:nvSpPr>
            <p:cNvPr id="41" name="object 41"/>
            <p:cNvSpPr/>
            <p:nvPr/>
          </p:nvSpPr>
          <p:spPr>
            <a:xfrm>
              <a:off x="4118343" y="3172637"/>
              <a:ext cx="82550" cy="27305"/>
            </a:xfrm>
            <a:custGeom>
              <a:avLst/>
              <a:gdLst/>
              <a:ahLst/>
              <a:cxnLst/>
              <a:rect l="l" t="t" r="r" b="b"/>
              <a:pathLst>
                <a:path w="82550" h="27305">
                  <a:moveTo>
                    <a:pt x="82550" y="0"/>
                  </a:moveTo>
                  <a:lnTo>
                    <a:pt x="0" y="0"/>
                  </a:lnTo>
                  <a:lnTo>
                    <a:pt x="0" y="27038"/>
                  </a:lnTo>
                  <a:lnTo>
                    <a:pt x="82550" y="27038"/>
                  </a:lnTo>
                  <a:lnTo>
                    <a:pt x="82550" y="0"/>
                  </a:lnTo>
                  <a:close/>
                </a:path>
              </a:pathLst>
            </a:custGeom>
            <a:solidFill>
              <a:srgbClr val="49C97A"/>
            </a:solidFill>
          </p:spPr>
          <p:txBody>
            <a:bodyPr wrap="square" lIns="0" tIns="0" rIns="0" bIns="0" rtlCol="0"/>
            <a:lstStyle/>
            <a:p>
              <a:endParaRPr sz="1600">
                <a:latin typeface="Grammarsaurus" pitchFamily="2" charset="0"/>
              </a:endParaRPr>
            </a:p>
          </p:txBody>
        </p:sp>
        <p:sp>
          <p:nvSpPr>
            <p:cNvPr id="42" name="object 42"/>
            <p:cNvSpPr/>
            <p:nvPr/>
          </p:nvSpPr>
          <p:spPr>
            <a:xfrm>
              <a:off x="4466084" y="3065369"/>
              <a:ext cx="87630" cy="262890"/>
            </a:xfrm>
            <a:custGeom>
              <a:avLst/>
              <a:gdLst/>
              <a:ahLst/>
              <a:cxnLst/>
              <a:rect l="l" t="t" r="r" b="b"/>
              <a:pathLst>
                <a:path w="87629" h="262889">
                  <a:moveTo>
                    <a:pt x="0" y="262559"/>
                  </a:moveTo>
                  <a:lnTo>
                    <a:pt x="0" y="12458"/>
                  </a:lnTo>
                  <a:lnTo>
                    <a:pt x="0" y="5575"/>
                  </a:lnTo>
                  <a:lnTo>
                    <a:pt x="5575" y="0"/>
                  </a:lnTo>
                  <a:lnTo>
                    <a:pt x="12446" y="0"/>
                  </a:lnTo>
                  <a:lnTo>
                    <a:pt x="74942" y="0"/>
                  </a:lnTo>
                  <a:lnTo>
                    <a:pt x="81826" y="0"/>
                  </a:lnTo>
                  <a:lnTo>
                    <a:pt x="87388" y="5575"/>
                  </a:lnTo>
                  <a:lnTo>
                    <a:pt x="87388" y="12458"/>
                  </a:lnTo>
                  <a:lnTo>
                    <a:pt x="87388" y="262559"/>
                  </a:lnTo>
                </a:path>
              </a:pathLst>
            </a:custGeom>
            <a:ln w="4838">
              <a:solidFill>
                <a:srgbClr val="000000"/>
              </a:solidFill>
            </a:ln>
          </p:spPr>
          <p:txBody>
            <a:bodyPr wrap="square" lIns="0" tIns="0" rIns="0" bIns="0" rtlCol="0"/>
            <a:lstStyle/>
            <a:p>
              <a:endParaRPr sz="1600">
                <a:latin typeface="Grammarsaurus" pitchFamily="2" charset="0"/>
              </a:endParaRPr>
            </a:p>
          </p:txBody>
        </p:sp>
        <p:sp>
          <p:nvSpPr>
            <p:cNvPr id="43" name="object 43"/>
            <p:cNvSpPr/>
            <p:nvPr/>
          </p:nvSpPr>
          <p:spPr>
            <a:xfrm>
              <a:off x="4435654" y="3329525"/>
              <a:ext cx="148590" cy="116839"/>
            </a:xfrm>
            <a:custGeom>
              <a:avLst/>
              <a:gdLst/>
              <a:ahLst/>
              <a:cxnLst/>
              <a:rect l="l" t="t" r="r" b="b"/>
              <a:pathLst>
                <a:path w="148589" h="116839">
                  <a:moveTo>
                    <a:pt x="15209" y="0"/>
                  </a:moveTo>
                  <a:lnTo>
                    <a:pt x="132988" y="0"/>
                  </a:lnTo>
                  <a:lnTo>
                    <a:pt x="141152" y="2341"/>
                  </a:lnTo>
                  <a:lnTo>
                    <a:pt x="146512" y="8248"/>
                  </a:lnTo>
                  <a:lnTo>
                    <a:pt x="148203" y="16041"/>
                  </a:lnTo>
                  <a:lnTo>
                    <a:pt x="145358" y="24041"/>
                  </a:lnTo>
                  <a:lnTo>
                    <a:pt x="84182" y="109639"/>
                  </a:lnTo>
                  <a:lnTo>
                    <a:pt x="79242" y="116560"/>
                  </a:lnTo>
                  <a:lnTo>
                    <a:pt x="68968" y="116560"/>
                  </a:lnTo>
                  <a:lnTo>
                    <a:pt x="64027" y="109639"/>
                  </a:lnTo>
                  <a:lnTo>
                    <a:pt x="2839" y="24041"/>
                  </a:lnTo>
                  <a:lnTo>
                    <a:pt x="0" y="16035"/>
                  </a:lnTo>
                  <a:lnTo>
                    <a:pt x="1689" y="8243"/>
                  </a:lnTo>
                  <a:lnTo>
                    <a:pt x="7046" y="2340"/>
                  </a:lnTo>
                  <a:lnTo>
                    <a:pt x="15209" y="0"/>
                  </a:lnTo>
                  <a:close/>
                </a:path>
              </a:pathLst>
            </a:custGeom>
            <a:ln w="4838">
              <a:solidFill>
                <a:srgbClr val="000000"/>
              </a:solidFill>
            </a:ln>
          </p:spPr>
          <p:txBody>
            <a:bodyPr wrap="square" lIns="0" tIns="0" rIns="0" bIns="0" rtlCol="0"/>
            <a:lstStyle/>
            <a:p>
              <a:endParaRPr sz="1600">
                <a:latin typeface="Grammarsaurus" pitchFamily="2" charset="0"/>
              </a:endParaRPr>
            </a:p>
          </p:txBody>
        </p:sp>
        <p:sp>
          <p:nvSpPr>
            <p:cNvPr id="44" name="object 44"/>
            <p:cNvSpPr/>
            <p:nvPr/>
          </p:nvSpPr>
          <p:spPr>
            <a:xfrm>
              <a:off x="4468406" y="3312960"/>
              <a:ext cx="82550" cy="27305"/>
            </a:xfrm>
            <a:custGeom>
              <a:avLst/>
              <a:gdLst/>
              <a:ahLst/>
              <a:cxnLst/>
              <a:rect l="l" t="t" r="r" b="b"/>
              <a:pathLst>
                <a:path w="82550" h="27304">
                  <a:moveTo>
                    <a:pt x="82550" y="0"/>
                  </a:moveTo>
                  <a:lnTo>
                    <a:pt x="0" y="0"/>
                  </a:lnTo>
                  <a:lnTo>
                    <a:pt x="0" y="27038"/>
                  </a:lnTo>
                  <a:lnTo>
                    <a:pt x="82550" y="27038"/>
                  </a:lnTo>
                  <a:lnTo>
                    <a:pt x="82550" y="0"/>
                  </a:lnTo>
                  <a:close/>
                </a:path>
              </a:pathLst>
            </a:custGeom>
            <a:solidFill>
              <a:srgbClr val="FF3344"/>
            </a:solidFill>
          </p:spPr>
          <p:txBody>
            <a:bodyPr wrap="square" lIns="0" tIns="0" rIns="0" bIns="0" rtlCol="0"/>
            <a:lstStyle/>
            <a:p>
              <a:endParaRPr sz="1600">
                <a:latin typeface="Grammarsaurus" pitchFamily="2" charset="0"/>
              </a:endParaRPr>
            </a:p>
          </p:txBody>
        </p:sp>
        <p:pic>
          <p:nvPicPr>
            <p:cNvPr id="45" name="object 45"/>
            <p:cNvPicPr/>
            <p:nvPr/>
          </p:nvPicPr>
          <p:blipFill>
            <a:blip r:embed="rId12" cstate="print"/>
            <a:stretch>
              <a:fillRect/>
            </a:stretch>
          </p:blipFill>
          <p:spPr>
            <a:xfrm>
              <a:off x="3781318" y="1715402"/>
              <a:ext cx="669329" cy="669329"/>
            </a:xfrm>
            <a:prstGeom prst="rect">
              <a:avLst/>
            </a:prstGeom>
          </p:spPr>
        </p:pic>
        <p:sp>
          <p:nvSpPr>
            <p:cNvPr id="46" name="object 46"/>
            <p:cNvSpPr/>
            <p:nvPr/>
          </p:nvSpPr>
          <p:spPr>
            <a:xfrm>
              <a:off x="3900220" y="2032165"/>
              <a:ext cx="422909" cy="311785"/>
            </a:xfrm>
            <a:custGeom>
              <a:avLst/>
              <a:gdLst/>
              <a:ahLst/>
              <a:cxnLst/>
              <a:rect l="l" t="t" r="r" b="b"/>
              <a:pathLst>
                <a:path w="422910" h="311785">
                  <a:moveTo>
                    <a:pt x="422363" y="0"/>
                  </a:moveTo>
                  <a:lnTo>
                    <a:pt x="0" y="0"/>
                  </a:lnTo>
                  <a:lnTo>
                    <a:pt x="0" y="311658"/>
                  </a:lnTo>
                  <a:lnTo>
                    <a:pt x="422363" y="311658"/>
                  </a:lnTo>
                  <a:lnTo>
                    <a:pt x="422363" y="0"/>
                  </a:lnTo>
                  <a:close/>
                </a:path>
              </a:pathLst>
            </a:custGeom>
            <a:solidFill>
              <a:srgbClr val="FFFFFF"/>
            </a:solidFill>
          </p:spPr>
          <p:txBody>
            <a:bodyPr wrap="square" lIns="0" tIns="0" rIns="0" bIns="0" rtlCol="0"/>
            <a:lstStyle/>
            <a:p>
              <a:endParaRPr sz="1600">
                <a:latin typeface="Grammarsaurus" pitchFamily="2" charset="0"/>
              </a:endParaRPr>
            </a:p>
          </p:txBody>
        </p:sp>
        <p:pic>
          <p:nvPicPr>
            <p:cNvPr id="47" name="object 47"/>
            <p:cNvPicPr/>
            <p:nvPr/>
          </p:nvPicPr>
          <p:blipFill>
            <a:blip r:embed="rId13" cstate="print"/>
            <a:stretch>
              <a:fillRect/>
            </a:stretch>
          </p:blipFill>
          <p:spPr>
            <a:xfrm>
              <a:off x="4046218" y="2117500"/>
              <a:ext cx="139527" cy="139522"/>
            </a:xfrm>
            <a:prstGeom prst="rect">
              <a:avLst/>
            </a:prstGeom>
          </p:spPr>
        </p:pic>
        <p:sp>
          <p:nvSpPr>
            <p:cNvPr id="48" name="object 48"/>
            <p:cNvSpPr/>
            <p:nvPr/>
          </p:nvSpPr>
          <p:spPr>
            <a:xfrm>
              <a:off x="3919089" y="2037190"/>
              <a:ext cx="116839" cy="300355"/>
            </a:xfrm>
            <a:custGeom>
              <a:avLst/>
              <a:gdLst/>
              <a:ahLst/>
              <a:cxnLst/>
              <a:rect l="l" t="t" r="r" b="b"/>
              <a:pathLst>
                <a:path w="116839" h="300355">
                  <a:moveTo>
                    <a:pt x="62166" y="0"/>
                  </a:moveTo>
                  <a:lnTo>
                    <a:pt x="54483" y="0"/>
                  </a:lnTo>
                  <a:lnTo>
                    <a:pt x="50888" y="1930"/>
                  </a:lnTo>
                  <a:lnTo>
                    <a:pt x="215" y="77939"/>
                  </a:lnTo>
                  <a:lnTo>
                    <a:pt x="0" y="82473"/>
                  </a:lnTo>
                  <a:lnTo>
                    <a:pt x="4000" y="89954"/>
                  </a:lnTo>
                  <a:lnTo>
                    <a:pt x="7899" y="92290"/>
                  </a:lnTo>
                  <a:lnTo>
                    <a:pt x="23736" y="92290"/>
                  </a:lnTo>
                  <a:lnTo>
                    <a:pt x="23736" y="294995"/>
                  </a:lnTo>
                  <a:lnTo>
                    <a:pt x="28879" y="300139"/>
                  </a:lnTo>
                  <a:lnTo>
                    <a:pt x="81419" y="300139"/>
                  </a:lnTo>
                  <a:lnTo>
                    <a:pt x="87769" y="300139"/>
                  </a:lnTo>
                  <a:lnTo>
                    <a:pt x="92913" y="294995"/>
                  </a:lnTo>
                  <a:lnTo>
                    <a:pt x="92913" y="92290"/>
                  </a:lnTo>
                  <a:lnTo>
                    <a:pt x="108750" y="92290"/>
                  </a:lnTo>
                  <a:lnTo>
                    <a:pt x="112649" y="89954"/>
                  </a:lnTo>
                  <a:lnTo>
                    <a:pt x="116649" y="82473"/>
                  </a:lnTo>
                  <a:lnTo>
                    <a:pt x="116433" y="77939"/>
                  </a:lnTo>
                  <a:lnTo>
                    <a:pt x="65760" y="1917"/>
                  </a:lnTo>
                  <a:lnTo>
                    <a:pt x="62166" y="0"/>
                  </a:lnTo>
                  <a:close/>
                </a:path>
              </a:pathLst>
            </a:custGeom>
            <a:solidFill>
              <a:srgbClr val="49C97A"/>
            </a:solidFill>
          </p:spPr>
          <p:txBody>
            <a:bodyPr wrap="square" lIns="0" tIns="0" rIns="0" bIns="0" rtlCol="0"/>
            <a:lstStyle/>
            <a:p>
              <a:endParaRPr sz="1600">
                <a:latin typeface="Grammarsaurus" pitchFamily="2" charset="0"/>
              </a:endParaRPr>
            </a:p>
          </p:txBody>
        </p:sp>
        <p:sp>
          <p:nvSpPr>
            <p:cNvPr id="49" name="object 49"/>
            <p:cNvSpPr/>
            <p:nvPr/>
          </p:nvSpPr>
          <p:spPr>
            <a:xfrm>
              <a:off x="4196221" y="2037190"/>
              <a:ext cx="116839" cy="300355"/>
            </a:xfrm>
            <a:custGeom>
              <a:avLst/>
              <a:gdLst/>
              <a:ahLst/>
              <a:cxnLst/>
              <a:rect l="l" t="t" r="r" b="b"/>
              <a:pathLst>
                <a:path w="116839" h="300355">
                  <a:moveTo>
                    <a:pt x="87782" y="0"/>
                  </a:moveTo>
                  <a:lnTo>
                    <a:pt x="28892" y="0"/>
                  </a:lnTo>
                  <a:lnTo>
                    <a:pt x="23736" y="5156"/>
                  </a:lnTo>
                  <a:lnTo>
                    <a:pt x="23736" y="207860"/>
                  </a:lnTo>
                  <a:lnTo>
                    <a:pt x="7899" y="207860"/>
                  </a:lnTo>
                  <a:lnTo>
                    <a:pt x="4000" y="210184"/>
                  </a:lnTo>
                  <a:lnTo>
                    <a:pt x="0" y="217665"/>
                  </a:lnTo>
                  <a:lnTo>
                    <a:pt x="215" y="222199"/>
                  </a:lnTo>
                  <a:lnTo>
                    <a:pt x="50901" y="298221"/>
                  </a:lnTo>
                  <a:lnTo>
                    <a:pt x="54483" y="300139"/>
                  </a:lnTo>
                  <a:lnTo>
                    <a:pt x="58331" y="300139"/>
                  </a:lnTo>
                  <a:lnTo>
                    <a:pt x="62179" y="300139"/>
                  </a:lnTo>
                  <a:lnTo>
                    <a:pt x="65760" y="298221"/>
                  </a:lnTo>
                  <a:lnTo>
                    <a:pt x="116446" y="222199"/>
                  </a:lnTo>
                  <a:lnTo>
                    <a:pt x="116662" y="217665"/>
                  </a:lnTo>
                  <a:lnTo>
                    <a:pt x="112661" y="210184"/>
                  </a:lnTo>
                  <a:lnTo>
                    <a:pt x="108762" y="207860"/>
                  </a:lnTo>
                  <a:lnTo>
                    <a:pt x="92925" y="207860"/>
                  </a:lnTo>
                  <a:lnTo>
                    <a:pt x="92925" y="5156"/>
                  </a:lnTo>
                  <a:lnTo>
                    <a:pt x="87782" y="0"/>
                  </a:lnTo>
                  <a:close/>
                </a:path>
              </a:pathLst>
            </a:custGeom>
            <a:solidFill>
              <a:srgbClr val="FF3344"/>
            </a:solidFill>
          </p:spPr>
          <p:txBody>
            <a:bodyPr wrap="square" lIns="0" tIns="0" rIns="0" bIns="0" rtlCol="0"/>
            <a:lstStyle/>
            <a:p>
              <a:endParaRPr sz="1600">
                <a:latin typeface="Grammarsaurus" pitchFamily="2" charset="0"/>
              </a:endParaRPr>
            </a:p>
          </p:txBody>
        </p:sp>
        <p:pic>
          <p:nvPicPr>
            <p:cNvPr id="50" name="object 50"/>
            <p:cNvPicPr/>
            <p:nvPr/>
          </p:nvPicPr>
          <p:blipFill>
            <a:blip r:embed="rId14" cstate="print"/>
            <a:stretch>
              <a:fillRect/>
            </a:stretch>
          </p:blipFill>
          <p:spPr>
            <a:xfrm>
              <a:off x="3916851" y="2034628"/>
              <a:ext cx="398282" cy="305225"/>
            </a:xfrm>
            <a:prstGeom prst="rect">
              <a:avLst/>
            </a:prstGeom>
          </p:spPr>
        </p:pic>
        <p:pic>
          <p:nvPicPr>
            <p:cNvPr id="51" name="object 51"/>
            <p:cNvPicPr/>
            <p:nvPr/>
          </p:nvPicPr>
          <p:blipFill>
            <a:blip r:embed="rId15" cstate="print"/>
            <a:stretch>
              <a:fillRect/>
            </a:stretch>
          </p:blipFill>
          <p:spPr>
            <a:xfrm>
              <a:off x="6779443" y="3971023"/>
              <a:ext cx="2736196" cy="2302929"/>
            </a:xfrm>
            <a:prstGeom prst="rect">
              <a:avLst/>
            </a:prstGeom>
          </p:spPr>
        </p:pic>
        <p:sp>
          <p:nvSpPr>
            <p:cNvPr id="52" name="object 52"/>
            <p:cNvSpPr/>
            <p:nvPr/>
          </p:nvSpPr>
          <p:spPr>
            <a:xfrm>
              <a:off x="6779437" y="3971023"/>
              <a:ext cx="2736215" cy="2303145"/>
            </a:xfrm>
            <a:custGeom>
              <a:avLst/>
              <a:gdLst/>
              <a:ahLst/>
              <a:cxnLst/>
              <a:rect l="l" t="t" r="r" b="b"/>
              <a:pathLst>
                <a:path w="2736215" h="2303145">
                  <a:moveTo>
                    <a:pt x="2736202" y="2302929"/>
                  </a:moveTo>
                  <a:lnTo>
                    <a:pt x="0" y="2302929"/>
                  </a:lnTo>
                  <a:lnTo>
                    <a:pt x="0" y="0"/>
                  </a:lnTo>
                  <a:lnTo>
                    <a:pt x="2736202" y="0"/>
                  </a:lnTo>
                  <a:lnTo>
                    <a:pt x="2736202" y="2302929"/>
                  </a:lnTo>
                  <a:close/>
                </a:path>
              </a:pathLst>
            </a:custGeom>
            <a:ln w="12700">
              <a:solidFill>
                <a:srgbClr val="09172F"/>
              </a:solidFill>
            </a:ln>
          </p:spPr>
          <p:txBody>
            <a:bodyPr wrap="square" lIns="0" tIns="0" rIns="0" bIns="0" rtlCol="0"/>
            <a:lstStyle/>
            <a:p>
              <a:endParaRPr sz="1600">
                <a:latin typeface="Grammarsaurus" pitchFamily="2" charset="0"/>
              </a:endParaRPr>
            </a:p>
          </p:txBody>
        </p:sp>
        <p:pic>
          <p:nvPicPr>
            <p:cNvPr id="53" name="object 53"/>
            <p:cNvPicPr/>
            <p:nvPr/>
          </p:nvPicPr>
          <p:blipFill>
            <a:blip r:embed="rId16" cstate="print"/>
            <a:stretch>
              <a:fillRect/>
            </a:stretch>
          </p:blipFill>
          <p:spPr>
            <a:xfrm>
              <a:off x="2676359" y="3971023"/>
              <a:ext cx="2732760" cy="2299498"/>
            </a:xfrm>
            <a:prstGeom prst="rect">
              <a:avLst/>
            </a:prstGeom>
          </p:spPr>
        </p:pic>
        <p:sp>
          <p:nvSpPr>
            <p:cNvPr id="54" name="object 54"/>
            <p:cNvSpPr/>
            <p:nvPr/>
          </p:nvSpPr>
          <p:spPr>
            <a:xfrm>
              <a:off x="2676359" y="3971023"/>
              <a:ext cx="2736215" cy="2303145"/>
            </a:xfrm>
            <a:custGeom>
              <a:avLst/>
              <a:gdLst/>
              <a:ahLst/>
              <a:cxnLst/>
              <a:rect l="l" t="t" r="r" b="b"/>
              <a:pathLst>
                <a:path w="2736215" h="2303145">
                  <a:moveTo>
                    <a:pt x="2736202" y="2302929"/>
                  </a:moveTo>
                  <a:lnTo>
                    <a:pt x="0" y="2302929"/>
                  </a:lnTo>
                  <a:lnTo>
                    <a:pt x="0" y="0"/>
                  </a:lnTo>
                  <a:lnTo>
                    <a:pt x="2736202" y="0"/>
                  </a:lnTo>
                  <a:lnTo>
                    <a:pt x="2736202" y="2302929"/>
                  </a:lnTo>
                  <a:close/>
                </a:path>
              </a:pathLst>
            </a:custGeom>
            <a:ln w="12700">
              <a:solidFill>
                <a:srgbClr val="09172F"/>
              </a:solidFill>
            </a:ln>
          </p:spPr>
          <p:txBody>
            <a:bodyPr wrap="square" lIns="0" tIns="0" rIns="0" bIns="0" rtlCol="0"/>
            <a:lstStyle/>
            <a:p>
              <a:endParaRPr sz="1600">
                <a:latin typeface="Grammarsaurus" pitchFamily="2" charset="0"/>
              </a:endParaRPr>
            </a:p>
          </p:txBody>
        </p:sp>
      </p:grpSp>
      <p:sp>
        <p:nvSpPr>
          <p:cNvPr id="56" name="object 122">
            <a:extLst>
              <a:ext uri="{FF2B5EF4-FFF2-40B4-BE49-F238E27FC236}">
                <a16:creationId xmlns:a16="http://schemas.microsoft.com/office/drawing/2014/main" id="{13554887-72FA-91EA-ECC0-4F1EFBC6CAE6}"/>
              </a:ext>
            </a:extLst>
          </p:cNvPr>
          <p:cNvSpPr txBox="1"/>
          <p:nvPr/>
        </p:nvSpPr>
        <p:spPr>
          <a:xfrm>
            <a:off x="5562600" y="6458709"/>
            <a:ext cx="1777120" cy="269396"/>
          </a:xfrm>
          <a:prstGeom prst="rect">
            <a:avLst/>
          </a:prstGeom>
        </p:spPr>
        <p:txBody>
          <a:bodyPr vert="horz" wrap="square" lIns="0" tIns="2540" rIns="0" bIns="0" rtlCol="0">
            <a:spAutoFit/>
          </a:bodyPr>
          <a:lstStyle/>
          <a:p>
            <a:pPr marL="12700">
              <a:lnSpc>
                <a:spcPct val="100000"/>
              </a:lnSpc>
              <a:spcBef>
                <a:spcPts val="20"/>
              </a:spcBef>
            </a:pPr>
            <a:r>
              <a:rPr sz="800" dirty="0">
                <a:solidFill>
                  <a:srgbClr val="1B283D"/>
                </a:solidFill>
                <a:latin typeface="Grammarsaurus" pitchFamily="2" charset="0"/>
                <a:cs typeface="Arial MT"/>
              </a:rPr>
              <a:t>www.grammarsaurus.co.uk</a:t>
            </a:r>
            <a:endParaRPr sz="800" dirty="0">
              <a:latin typeface="Grammarsaurus" pitchFamily="2" charset="0"/>
              <a:cs typeface="Arial MT"/>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690869" y="2443415"/>
            <a:ext cx="3291204" cy="1012190"/>
            <a:chOff x="690869" y="2443415"/>
            <a:chExt cx="3291204" cy="1012190"/>
          </a:xfrm>
        </p:grpSpPr>
        <p:sp>
          <p:nvSpPr>
            <p:cNvPr id="3" name="object 3"/>
            <p:cNvSpPr/>
            <p:nvPr/>
          </p:nvSpPr>
          <p:spPr>
            <a:xfrm>
              <a:off x="697219" y="2449765"/>
              <a:ext cx="572135" cy="978535"/>
            </a:xfrm>
            <a:custGeom>
              <a:avLst/>
              <a:gdLst/>
              <a:ahLst/>
              <a:cxnLst/>
              <a:rect l="l" t="t" r="r" b="b"/>
              <a:pathLst>
                <a:path w="572135" h="978535">
                  <a:moveTo>
                    <a:pt x="0" y="0"/>
                  </a:moveTo>
                  <a:lnTo>
                    <a:pt x="0" y="978179"/>
                  </a:lnTo>
                  <a:lnTo>
                    <a:pt x="213017" y="978179"/>
                  </a:lnTo>
                  <a:lnTo>
                    <a:pt x="213017" y="584377"/>
                  </a:lnTo>
                  <a:lnTo>
                    <a:pt x="528332" y="584377"/>
                  </a:lnTo>
                  <a:lnTo>
                    <a:pt x="528332" y="421817"/>
                  </a:lnTo>
                  <a:lnTo>
                    <a:pt x="213017" y="421817"/>
                  </a:lnTo>
                  <a:lnTo>
                    <a:pt x="213017" y="158356"/>
                  </a:lnTo>
                  <a:lnTo>
                    <a:pt x="571766" y="158356"/>
                  </a:lnTo>
                  <a:lnTo>
                    <a:pt x="571766" y="0"/>
                  </a:lnTo>
                  <a:lnTo>
                    <a:pt x="0" y="0"/>
                  </a:lnTo>
                  <a:close/>
                </a:path>
              </a:pathLst>
            </a:custGeom>
            <a:ln w="12700">
              <a:solidFill>
                <a:srgbClr val="000000"/>
              </a:solidFill>
            </a:ln>
          </p:spPr>
          <p:txBody>
            <a:bodyPr wrap="square" lIns="0" tIns="0" rIns="0" bIns="0" rtlCol="0"/>
            <a:lstStyle/>
            <a:p>
              <a:endParaRPr sz="1600">
                <a:latin typeface="Grammarsaurus" pitchFamily="2" charset="0"/>
              </a:endParaRPr>
            </a:p>
          </p:txBody>
        </p:sp>
        <p:sp>
          <p:nvSpPr>
            <p:cNvPr id="4" name="object 4"/>
            <p:cNvSpPr/>
            <p:nvPr/>
          </p:nvSpPr>
          <p:spPr>
            <a:xfrm>
              <a:off x="1279918" y="2793110"/>
              <a:ext cx="648970" cy="654685"/>
            </a:xfrm>
            <a:custGeom>
              <a:avLst/>
              <a:gdLst/>
              <a:ahLst/>
              <a:cxnLst/>
              <a:rect l="l" t="t" r="r" b="b"/>
              <a:pathLst>
                <a:path w="648969" h="654685">
                  <a:moveTo>
                    <a:pt x="0" y="325120"/>
                  </a:moveTo>
                  <a:lnTo>
                    <a:pt x="3213" y="380485"/>
                  </a:lnTo>
                  <a:lnTo>
                    <a:pt x="12643" y="431087"/>
                  </a:lnTo>
                  <a:lnTo>
                    <a:pt x="27974" y="476819"/>
                  </a:lnTo>
                  <a:lnTo>
                    <a:pt x="48889" y="517572"/>
                  </a:lnTo>
                  <a:lnTo>
                    <a:pt x="75072" y="553241"/>
                  </a:lnTo>
                  <a:lnTo>
                    <a:pt x="106208" y="583716"/>
                  </a:lnTo>
                  <a:lnTo>
                    <a:pt x="141981" y="608891"/>
                  </a:lnTo>
                  <a:lnTo>
                    <a:pt x="182075" y="628659"/>
                  </a:lnTo>
                  <a:lnTo>
                    <a:pt x="226173" y="642912"/>
                  </a:lnTo>
                  <a:lnTo>
                    <a:pt x="273960" y="651543"/>
                  </a:lnTo>
                  <a:lnTo>
                    <a:pt x="325120" y="654443"/>
                  </a:lnTo>
                  <a:lnTo>
                    <a:pt x="376250" y="651543"/>
                  </a:lnTo>
                  <a:lnTo>
                    <a:pt x="423949" y="642912"/>
                  </a:lnTo>
                  <a:lnTo>
                    <a:pt x="467915" y="628659"/>
                  </a:lnTo>
                  <a:lnTo>
                    <a:pt x="507844" y="608891"/>
                  </a:lnTo>
                  <a:lnTo>
                    <a:pt x="543432" y="583716"/>
                  </a:lnTo>
                  <a:lnTo>
                    <a:pt x="574378" y="553241"/>
                  </a:lnTo>
                  <a:lnTo>
                    <a:pt x="600376" y="517572"/>
                  </a:lnTo>
                  <a:lnTo>
                    <a:pt x="621126" y="476819"/>
                  </a:lnTo>
                  <a:lnTo>
                    <a:pt x="636322" y="431087"/>
                  </a:lnTo>
                  <a:lnTo>
                    <a:pt x="645662" y="380485"/>
                  </a:lnTo>
                  <a:lnTo>
                    <a:pt x="648843" y="325120"/>
                  </a:lnTo>
                  <a:lnTo>
                    <a:pt x="645693" y="270167"/>
                  </a:lnTo>
                  <a:lnTo>
                    <a:pt x="636435" y="220028"/>
                  </a:lnTo>
                  <a:lnTo>
                    <a:pt x="621352" y="174792"/>
                  </a:lnTo>
                  <a:lnTo>
                    <a:pt x="600729" y="134547"/>
                  </a:lnTo>
                  <a:lnTo>
                    <a:pt x="574850" y="99381"/>
                  </a:lnTo>
                  <a:lnTo>
                    <a:pt x="543999" y="69383"/>
                  </a:lnTo>
                  <a:lnTo>
                    <a:pt x="508461" y="44641"/>
                  </a:lnTo>
                  <a:lnTo>
                    <a:pt x="468519" y="25243"/>
                  </a:lnTo>
                  <a:lnTo>
                    <a:pt x="424459" y="11278"/>
                  </a:lnTo>
                  <a:lnTo>
                    <a:pt x="376564" y="2834"/>
                  </a:lnTo>
                  <a:lnTo>
                    <a:pt x="325120" y="0"/>
                  </a:lnTo>
                  <a:lnTo>
                    <a:pt x="273012" y="2929"/>
                  </a:lnTo>
                  <a:lnTo>
                    <a:pt x="224638" y="11619"/>
                  </a:lnTo>
                  <a:lnTo>
                    <a:pt x="180255" y="25925"/>
                  </a:lnTo>
                  <a:lnTo>
                    <a:pt x="140124" y="45702"/>
                  </a:lnTo>
                  <a:lnTo>
                    <a:pt x="104503" y="70804"/>
                  </a:lnTo>
                  <a:lnTo>
                    <a:pt x="73651" y="101087"/>
                  </a:lnTo>
                  <a:lnTo>
                    <a:pt x="47827" y="136404"/>
                  </a:lnTo>
                  <a:lnTo>
                    <a:pt x="27291" y="176612"/>
                  </a:lnTo>
                  <a:lnTo>
                    <a:pt x="12302" y="221563"/>
                  </a:lnTo>
                  <a:lnTo>
                    <a:pt x="3118" y="271114"/>
                  </a:lnTo>
                  <a:lnTo>
                    <a:pt x="0" y="325120"/>
                  </a:lnTo>
                  <a:close/>
                </a:path>
                <a:path w="648969" h="654685">
                  <a:moveTo>
                    <a:pt x="325120" y="165366"/>
                  </a:moveTo>
                  <a:lnTo>
                    <a:pt x="370324" y="172294"/>
                  </a:lnTo>
                  <a:lnTo>
                    <a:pt x="407592" y="192540"/>
                  </a:lnTo>
                  <a:lnTo>
                    <a:pt x="435713" y="225297"/>
                  </a:lnTo>
                  <a:lnTo>
                    <a:pt x="453474" y="269759"/>
                  </a:lnTo>
                  <a:lnTo>
                    <a:pt x="459663" y="325120"/>
                  </a:lnTo>
                  <a:lnTo>
                    <a:pt x="453877" y="382533"/>
                  </a:lnTo>
                  <a:lnTo>
                    <a:pt x="436923" y="428242"/>
                  </a:lnTo>
                  <a:lnTo>
                    <a:pt x="409408" y="461642"/>
                  </a:lnTo>
                  <a:lnTo>
                    <a:pt x="371938" y="482126"/>
                  </a:lnTo>
                  <a:lnTo>
                    <a:pt x="325120" y="489089"/>
                  </a:lnTo>
                  <a:lnTo>
                    <a:pt x="278740" y="481992"/>
                  </a:lnTo>
                  <a:lnTo>
                    <a:pt x="242315" y="461240"/>
                  </a:lnTo>
                  <a:lnTo>
                    <a:pt x="216048" y="427639"/>
                  </a:lnTo>
                  <a:lnTo>
                    <a:pt x="200140" y="381996"/>
                  </a:lnTo>
                  <a:lnTo>
                    <a:pt x="194792" y="325120"/>
                  </a:lnTo>
                  <a:lnTo>
                    <a:pt x="200274" y="270295"/>
                  </a:lnTo>
                  <a:lnTo>
                    <a:pt x="216450" y="225900"/>
                  </a:lnTo>
                  <a:lnTo>
                    <a:pt x="242919" y="192942"/>
                  </a:lnTo>
                  <a:lnTo>
                    <a:pt x="279276" y="172428"/>
                  </a:lnTo>
                  <a:lnTo>
                    <a:pt x="325120" y="165366"/>
                  </a:lnTo>
                  <a:close/>
                </a:path>
              </a:pathLst>
            </a:custGeom>
            <a:ln w="12700">
              <a:solidFill>
                <a:srgbClr val="000000"/>
              </a:solidFill>
            </a:ln>
          </p:spPr>
          <p:txBody>
            <a:bodyPr wrap="square" lIns="0" tIns="0" rIns="0" bIns="0" rtlCol="0"/>
            <a:lstStyle/>
            <a:p>
              <a:endParaRPr sz="1600">
                <a:latin typeface="Grammarsaurus" pitchFamily="2" charset="0"/>
              </a:endParaRPr>
            </a:p>
          </p:txBody>
        </p:sp>
        <p:sp>
          <p:nvSpPr>
            <p:cNvPr id="5" name="object 5"/>
            <p:cNvSpPr/>
            <p:nvPr/>
          </p:nvSpPr>
          <p:spPr>
            <a:xfrm>
              <a:off x="1971071" y="2798716"/>
              <a:ext cx="427990" cy="629285"/>
            </a:xfrm>
            <a:custGeom>
              <a:avLst/>
              <a:gdLst/>
              <a:ahLst/>
              <a:cxnLst/>
              <a:rect l="l" t="t" r="r" b="b"/>
              <a:pathLst>
                <a:path w="427989" h="629285">
                  <a:moveTo>
                    <a:pt x="25222" y="215811"/>
                  </a:moveTo>
                  <a:lnTo>
                    <a:pt x="25222" y="629221"/>
                  </a:lnTo>
                  <a:lnTo>
                    <a:pt x="206006" y="629221"/>
                  </a:lnTo>
                  <a:lnTo>
                    <a:pt x="206006" y="386778"/>
                  </a:lnTo>
                  <a:lnTo>
                    <a:pt x="209495" y="327510"/>
                  </a:lnTo>
                  <a:lnTo>
                    <a:pt x="219848" y="277091"/>
                  </a:lnTo>
                  <a:lnTo>
                    <a:pt x="236893" y="235618"/>
                  </a:lnTo>
                  <a:lnTo>
                    <a:pt x="260459" y="203191"/>
                  </a:lnTo>
                  <a:lnTo>
                    <a:pt x="326467" y="165865"/>
                  </a:lnTo>
                  <a:lnTo>
                    <a:pt x="368566" y="161162"/>
                  </a:lnTo>
                  <a:lnTo>
                    <a:pt x="381263" y="161468"/>
                  </a:lnTo>
                  <a:lnTo>
                    <a:pt x="393438" y="162561"/>
                  </a:lnTo>
                  <a:lnTo>
                    <a:pt x="407191" y="164704"/>
                  </a:lnTo>
                  <a:lnTo>
                    <a:pt x="424624" y="168160"/>
                  </a:lnTo>
                  <a:lnTo>
                    <a:pt x="427418" y="16814"/>
                  </a:lnTo>
                  <a:lnTo>
                    <a:pt x="406419" y="8867"/>
                  </a:lnTo>
                  <a:lnTo>
                    <a:pt x="389756" y="3678"/>
                  </a:lnTo>
                  <a:lnTo>
                    <a:pt x="374408" y="853"/>
                  </a:lnTo>
                  <a:lnTo>
                    <a:pt x="357352" y="0"/>
                  </a:lnTo>
                  <a:lnTo>
                    <a:pt x="310382" y="6328"/>
                  </a:lnTo>
                  <a:lnTo>
                    <a:pt x="268538" y="26450"/>
                  </a:lnTo>
                  <a:lnTo>
                    <a:pt x="229061" y="62075"/>
                  </a:lnTo>
                  <a:lnTo>
                    <a:pt x="189191" y="114909"/>
                  </a:lnTo>
                  <a:lnTo>
                    <a:pt x="187743" y="86313"/>
                  </a:lnTo>
                  <a:lnTo>
                    <a:pt x="184983" y="63760"/>
                  </a:lnTo>
                  <a:lnTo>
                    <a:pt x="180121" y="41207"/>
                  </a:lnTo>
                  <a:lnTo>
                    <a:pt x="172364" y="12611"/>
                  </a:lnTo>
                  <a:lnTo>
                    <a:pt x="0" y="12611"/>
                  </a:lnTo>
                  <a:lnTo>
                    <a:pt x="12808" y="62291"/>
                  </a:lnTo>
                  <a:lnTo>
                    <a:pt x="20493" y="106324"/>
                  </a:lnTo>
                  <a:lnTo>
                    <a:pt x="24236" y="154300"/>
                  </a:lnTo>
                  <a:lnTo>
                    <a:pt x="25222" y="215811"/>
                  </a:lnTo>
                  <a:close/>
                </a:path>
              </a:pathLst>
            </a:custGeom>
            <a:ln w="12700">
              <a:solidFill>
                <a:srgbClr val="000000"/>
              </a:solidFill>
            </a:ln>
          </p:spPr>
          <p:txBody>
            <a:bodyPr wrap="square" lIns="0" tIns="0" rIns="0" bIns="0" rtlCol="0"/>
            <a:lstStyle/>
            <a:p>
              <a:endParaRPr sz="1600">
                <a:latin typeface="Grammarsaurus" pitchFamily="2" charset="0"/>
              </a:endParaRPr>
            </a:p>
          </p:txBody>
        </p:sp>
        <p:sp>
          <p:nvSpPr>
            <p:cNvPr id="6" name="object 6"/>
            <p:cNvSpPr/>
            <p:nvPr/>
          </p:nvSpPr>
          <p:spPr>
            <a:xfrm>
              <a:off x="2392461" y="2795913"/>
              <a:ext cx="506095" cy="646430"/>
            </a:xfrm>
            <a:custGeom>
              <a:avLst/>
              <a:gdLst/>
              <a:ahLst/>
              <a:cxnLst/>
              <a:rect l="l" t="t" r="r" b="b"/>
              <a:pathLst>
                <a:path w="506094" h="646429">
                  <a:moveTo>
                    <a:pt x="0" y="333527"/>
                  </a:moveTo>
                  <a:lnTo>
                    <a:pt x="3105" y="382501"/>
                  </a:lnTo>
                  <a:lnTo>
                    <a:pt x="12192" y="428309"/>
                  </a:lnTo>
                  <a:lnTo>
                    <a:pt x="26922" y="470636"/>
                  </a:lnTo>
                  <a:lnTo>
                    <a:pt x="46952" y="509167"/>
                  </a:lnTo>
                  <a:lnTo>
                    <a:pt x="71941" y="543584"/>
                  </a:lnTo>
                  <a:lnTo>
                    <a:pt x="101547" y="573573"/>
                  </a:lnTo>
                  <a:lnTo>
                    <a:pt x="135431" y="598818"/>
                  </a:lnTo>
                  <a:lnTo>
                    <a:pt x="173250" y="619002"/>
                  </a:lnTo>
                  <a:lnTo>
                    <a:pt x="214663" y="633810"/>
                  </a:lnTo>
                  <a:lnTo>
                    <a:pt x="259329" y="642927"/>
                  </a:lnTo>
                  <a:lnTo>
                    <a:pt x="306908" y="646036"/>
                  </a:lnTo>
                  <a:lnTo>
                    <a:pt x="357903" y="643079"/>
                  </a:lnTo>
                  <a:lnTo>
                    <a:pt x="406930" y="633949"/>
                  </a:lnTo>
                  <a:lnTo>
                    <a:pt x="455694" y="618250"/>
                  </a:lnTo>
                  <a:lnTo>
                    <a:pt x="505904" y="595591"/>
                  </a:lnTo>
                  <a:lnTo>
                    <a:pt x="493293" y="435825"/>
                  </a:lnTo>
                  <a:lnTo>
                    <a:pt x="455520" y="457682"/>
                  </a:lnTo>
                  <a:lnTo>
                    <a:pt x="419192" y="472965"/>
                  </a:lnTo>
                  <a:lnTo>
                    <a:pt x="383126" y="481940"/>
                  </a:lnTo>
                  <a:lnTo>
                    <a:pt x="346138" y="484873"/>
                  </a:lnTo>
                  <a:lnTo>
                    <a:pt x="292584" y="477821"/>
                  </a:lnTo>
                  <a:lnTo>
                    <a:pt x="249996" y="457383"/>
                  </a:lnTo>
                  <a:lnTo>
                    <a:pt x="218909" y="424635"/>
                  </a:lnTo>
                  <a:lnTo>
                    <a:pt x="199863" y="380654"/>
                  </a:lnTo>
                  <a:lnTo>
                    <a:pt x="193395" y="326517"/>
                  </a:lnTo>
                  <a:lnTo>
                    <a:pt x="199673" y="272915"/>
                  </a:lnTo>
                  <a:lnTo>
                    <a:pt x="218059" y="229002"/>
                  </a:lnTo>
                  <a:lnTo>
                    <a:pt x="247881" y="196053"/>
                  </a:lnTo>
                  <a:lnTo>
                    <a:pt x="288465" y="175346"/>
                  </a:lnTo>
                  <a:lnTo>
                    <a:pt x="339140" y="168160"/>
                  </a:lnTo>
                  <a:lnTo>
                    <a:pt x="377851" y="170547"/>
                  </a:lnTo>
                  <a:lnTo>
                    <a:pt x="407103" y="177795"/>
                  </a:lnTo>
                  <a:lnTo>
                    <a:pt x="435304" y="190036"/>
                  </a:lnTo>
                  <a:lnTo>
                    <a:pt x="470865" y="207403"/>
                  </a:lnTo>
                  <a:lnTo>
                    <a:pt x="503097" y="46240"/>
                  </a:lnTo>
                  <a:lnTo>
                    <a:pt x="471765" y="29559"/>
                  </a:lnTo>
                  <a:lnTo>
                    <a:pt x="433206" y="14714"/>
                  </a:lnTo>
                  <a:lnTo>
                    <a:pt x="385450" y="4072"/>
                  </a:lnTo>
                  <a:lnTo>
                    <a:pt x="326529" y="0"/>
                  </a:lnTo>
                  <a:lnTo>
                    <a:pt x="274473" y="2842"/>
                  </a:lnTo>
                  <a:lnTo>
                    <a:pt x="226918" y="11178"/>
                  </a:lnTo>
                  <a:lnTo>
                    <a:pt x="183869" y="24720"/>
                  </a:lnTo>
                  <a:lnTo>
                    <a:pt x="145331" y="43182"/>
                  </a:lnTo>
                  <a:lnTo>
                    <a:pt x="111308" y="66277"/>
                  </a:lnTo>
                  <a:lnTo>
                    <a:pt x="81807" y="93716"/>
                  </a:lnTo>
                  <a:lnTo>
                    <a:pt x="56830" y="125214"/>
                  </a:lnTo>
                  <a:lnTo>
                    <a:pt x="36384" y="160482"/>
                  </a:lnTo>
                  <a:lnTo>
                    <a:pt x="20473" y="199235"/>
                  </a:lnTo>
                  <a:lnTo>
                    <a:pt x="9102" y="241185"/>
                  </a:lnTo>
                  <a:lnTo>
                    <a:pt x="2276" y="286044"/>
                  </a:lnTo>
                  <a:lnTo>
                    <a:pt x="0" y="333527"/>
                  </a:lnTo>
                  <a:close/>
                </a:path>
              </a:pathLst>
            </a:custGeom>
            <a:ln w="12700">
              <a:solidFill>
                <a:srgbClr val="000000"/>
              </a:solidFill>
            </a:ln>
          </p:spPr>
          <p:txBody>
            <a:bodyPr wrap="square" lIns="0" tIns="0" rIns="0" bIns="0" rtlCol="0"/>
            <a:lstStyle/>
            <a:p>
              <a:endParaRPr sz="1600">
                <a:latin typeface="Grammarsaurus" pitchFamily="2" charset="0"/>
              </a:endParaRPr>
            </a:p>
          </p:txBody>
        </p:sp>
        <p:sp>
          <p:nvSpPr>
            <p:cNvPr id="7" name="object 7"/>
            <p:cNvSpPr/>
            <p:nvPr/>
          </p:nvSpPr>
          <p:spPr>
            <a:xfrm>
              <a:off x="2912226" y="2795904"/>
              <a:ext cx="563880" cy="650875"/>
            </a:xfrm>
            <a:custGeom>
              <a:avLst/>
              <a:gdLst/>
              <a:ahLst/>
              <a:cxnLst/>
              <a:rect l="l" t="t" r="r" b="b"/>
              <a:pathLst>
                <a:path w="563879" h="650875">
                  <a:moveTo>
                    <a:pt x="304101" y="650252"/>
                  </a:moveTo>
                  <a:lnTo>
                    <a:pt x="361209" y="646990"/>
                  </a:lnTo>
                  <a:lnTo>
                    <a:pt x="414110" y="636765"/>
                  </a:lnTo>
                  <a:lnTo>
                    <a:pt x="464909" y="618920"/>
                  </a:lnTo>
                  <a:lnTo>
                    <a:pt x="515708" y="592797"/>
                  </a:lnTo>
                  <a:lnTo>
                    <a:pt x="515708" y="445655"/>
                  </a:lnTo>
                  <a:lnTo>
                    <a:pt x="465153" y="472653"/>
                  </a:lnTo>
                  <a:lnTo>
                    <a:pt x="414989" y="492423"/>
                  </a:lnTo>
                  <a:lnTo>
                    <a:pt x="366138" y="504573"/>
                  </a:lnTo>
                  <a:lnTo>
                    <a:pt x="319519" y="508711"/>
                  </a:lnTo>
                  <a:lnTo>
                    <a:pt x="270840" y="501026"/>
                  </a:lnTo>
                  <a:lnTo>
                    <a:pt x="232806" y="478758"/>
                  </a:lnTo>
                  <a:lnTo>
                    <a:pt x="206598" y="443088"/>
                  </a:lnTo>
                  <a:lnTo>
                    <a:pt x="193395" y="395198"/>
                  </a:lnTo>
                  <a:lnTo>
                    <a:pt x="205218" y="395416"/>
                  </a:lnTo>
                  <a:lnTo>
                    <a:pt x="215465" y="395897"/>
                  </a:lnTo>
                  <a:lnTo>
                    <a:pt x="224135" y="396377"/>
                  </a:lnTo>
                  <a:lnTo>
                    <a:pt x="231228" y="396595"/>
                  </a:lnTo>
                  <a:lnTo>
                    <a:pt x="289227" y="394113"/>
                  </a:lnTo>
                  <a:lnTo>
                    <a:pt x="342726" y="386831"/>
                  </a:lnTo>
                  <a:lnTo>
                    <a:pt x="391348" y="374992"/>
                  </a:lnTo>
                  <a:lnTo>
                    <a:pt x="434714" y="358839"/>
                  </a:lnTo>
                  <a:lnTo>
                    <a:pt x="472446" y="338616"/>
                  </a:lnTo>
                  <a:lnTo>
                    <a:pt x="504166" y="314568"/>
                  </a:lnTo>
                  <a:lnTo>
                    <a:pt x="548056" y="255968"/>
                  </a:lnTo>
                  <a:lnTo>
                    <a:pt x="563359" y="184988"/>
                  </a:lnTo>
                  <a:lnTo>
                    <a:pt x="557912" y="139439"/>
                  </a:lnTo>
                  <a:lnTo>
                    <a:pt x="542096" y="99284"/>
                  </a:lnTo>
                  <a:lnTo>
                    <a:pt x="516694" y="65110"/>
                  </a:lnTo>
                  <a:lnTo>
                    <a:pt x="482493" y="37507"/>
                  </a:lnTo>
                  <a:lnTo>
                    <a:pt x="440276" y="17061"/>
                  </a:lnTo>
                  <a:lnTo>
                    <a:pt x="390829" y="4363"/>
                  </a:lnTo>
                  <a:lnTo>
                    <a:pt x="334937" y="0"/>
                  </a:lnTo>
                  <a:lnTo>
                    <a:pt x="286837" y="2904"/>
                  </a:lnTo>
                  <a:lnTo>
                    <a:pt x="241516" y="11438"/>
                  </a:lnTo>
                  <a:lnTo>
                    <a:pt x="199240" y="25334"/>
                  </a:lnTo>
                  <a:lnTo>
                    <a:pt x="160279" y="44325"/>
                  </a:lnTo>
                  <a:lnTo>
                    <a:pt x="124899" y="68143"/>
                  </a:lnTo>
                  <a:lnTo>
                    <a:pt x="93368" y="96521"/>
                  </a:lnTo>
                  <a:lnTo>
                    <a:pt x="65954" y="129190"/>
                  </a:lnTo>
                  <a:lnTo>
                    <a:pt x="42924" y="165884"/>
                  </a:lnTo>
                  <a:lnTo>
                    <a:pt x="24546" y="206334"/>
                  </a:lnTo>
                  <a:lnTo>
                    <a:pt x="11087" y="250273"/>
                  </a:lnTo>
                  <a:lnTo>
                    <a:pt x="2816" y="297434"/>
                  </a:lnTo>
                  <a:lnTo>
                    <a:pt x="0" y="347548"/>
                  </a:lnTo>
                  <a:lnTo>
                    <a:pt x="2850" y="396293"/>
                  </a:lnTo>
                  <a:lnTo>
                    <a:pt x="11266" y="441476"/>
                  </a:lnTo>
                  <a:lnTo>
                    <a:pt x="25045" y="482867"/>
                  </a:lnTo>
                  <a:lnTo>
                    <a:pt x="43986" y="520241"/>
                  </a:lnTo>
                  <a:lnTo>
                    <a:pt x="67886" y="553369"/>
                  </a:lnTo>
                  <a:lnTo>
                    <a:pt x="96542" y="582025"/>
                  </a:lnTo>
                  <a:lnTo>
                    <a:pt x="129753" y="605980"/>
                  </a:lnTo>
                  <a:lnTo>
                    <a:pt x="167317" y="625008"/>
                  </a:lnTo>
                  <a:lnTo>
                    <a:pt x="209031" y="638881"/>
                  </a:lnTo>
                  <a:lnTo>
                    <a:pt x="254693" y="647372"/>
                  </a:lnTo>
                  <a:lnTo>
                    <a:pt x="304101" y="650252"/>
                  </a:lnTo>
                  <a:close/>
                </a:path>
              </a:pathLst>
            </a:custGeom>
            <a:ln w="12700">
              <a:solidFill>
                <a:srgbClr val="000000"/>
              </a:solidFill>
            </a:ln>
          </p:spPr>
          <p:txBody>
            <a:bodyPr wrap="square" lIns="0" tIns="0" rIns="0" bIns="0" rtlCol="0"/>
            <a:lstStyle/>
            <a:p>
              <a:endParaRPr sz="1600">
                <a:latin typeface="Grammarsaurus" pitchFamily="2" charset="0"/>
              </a:endParaRPr>
            </a:p>
          </p:txBody>
        </p:sp>
        <p:pic>
          <p:nvPicPr>
            <p:cNvPr id="8" name="object 8"/>
            <p:cNvPicPr/>
            <p:nvPr/>
          </p:nvPicPr>
          <p:blipFill>
            <a:blip r:embed="rId2" cstate="print"/>
            <a:stretch>
              <a:fillRect/>
            </a:stretch>
          </p:blipFill>
          <p:spPr>
            <a:xfrm>
              <a:off x="3109076" y="2933903"/>
              <a:ext cx="186474" cy="138823"/>
            </a:xfrm>
            <a:prstGeom prst="rect">
              <a:avLst/>
            </a:prstGeom>
          </p:spPr>
        </p:pic>
        <p:sp>
          <p:nvSpPr>
            <p:cNvPr id="9" name="object 9"/>
            <p:cNvSpPr/>
            <p:nvPr/>
          </p:nvSpPr>
          <p:spPr>
            <a:xfrm>
              <a:off x="3487774" y="2790302"/>
              <a:ext cx="487680" cy="659130"/>
            </a:xfrm>
            <a:custGeom>
              <a:avLst/>
              <a:gdLst/>
              <a:ahLst/>
              <a:cxnLst/>
              <a:rect l="l" t="t" r="r" b="b"/>
              <a:pathLst>
                <a:path w="487679" h="659129">
                  <a:moveTo>
                    <a:pt x="0" y="606806"/>
                  </a:moveTo>
                  <a:lnTo>
                    <a:pt x="39869" y="624039"/>
                  </a:lnTo>
                  <a:lnTo>
                    <a:pt x="87539" y="638379"/>
                  </a:lnTo>
                  <a:lnTo>
                    <a:pt x="141060" y="649288"/>
                  </a:lnTo>
                  <a:lnTo>
                    <a:pt x="198484" y="656227"/>
                  </a:lnTo>
                  <a:lnTo>
                    <a:pt x="257860" y="658660"/>
                  </a:lnTo>
                  <a:lnTo>
                    <a:pt x="316481" y="654128"/>
                  </a:lnTo>
                  <a:lnTo>
                    <a:pt x="367159" y="640943"/>
                  </a:lnTo>
                  <a:lnTo>
                    <a:pt x="409501" y="619717"/>
                  </a:lnTo>
                  <a:lnTo>
                    <a:pt x="443116" y="591063"/>
                  </a:lnTo>
                  <a:lnTo>
                    <a:pt x="467612" y="555593"/>
                  </a:lnTo>
                  <a:lnTo>
                    <a:pt x="482597" y="513922"/>
                  </a:lnTo>
                  <a:lnTo>
                    <a:pt x="487680" y="466661"/>
                  </a:lnTo>
                  <a:lnTo>
                    <a:pt x="483294" y="424724"/>
                  </a:lnTo>
                  <a:lnTo>
                    <a:pt x="469411" y="387613"/>
                  </a:lnTo>
                  <a:lnTo>
                    <a:pt x="444939" y="353850"/>
                  </a:lnTo>
                  <a:lnTo>
                    <a:pt x="408789" y="321956"/>
                  </a:lnTo>
                  <a:lnTo>
                    <a:pt x="359870" y="290453"/>
                  </a:lnTo>
                  <a:lnTo>
                    <a:pt x="297091" y="257860"/>
                  </a:lnTo>
                  <a:lnTo>
                    <a:pt x="255359" y="236752"/>
                  </a:lnTo>
                  <a:lnTo>
                    <a:pt x="229127" y="219322"/>
                  </a:lnTo>
                  <a:lnTo>
                    <a:pt x="215505" y="201893"/>
                  </a:lnTo>
                  <a:lnTo>
                    <a:pt x="211607" y="180784"/>
                  </a:lnTo>
                  <a:lnTo>
                    <a:pt x="214256" y="163355"/>
                  </a:lnTo>
                  <a:lnTo>
                    <a:pt x="223343" y="149602"/>
                  </a:lnTo>
                  <a:lnTo>
                    <a:pt x="240577" y="140579"/>
                  </a:lnTo>
                  <a:lnTo>
                    <a:pt x="267665" y="137337"/>
                  </a:lnTo>
                  <a:lnTo>
                    <a:pt x="312159" y="139877"/>
                  </a:lnTo>
                  <a:lnTo>
                    <a:pt x="358757" y="148197"/>
                  </a:lnTo>
                  <a:lnTo>
                    <a:pt x="406405" y="163349"/>
                  </a:lnTo>
                  <a:lnTo>
                    <a:pt x="454050" y="186385"/>
                  </a:lnTo>
                  <a:lnTo>
                    <a:pt x="476478" y="44843"/>
                  </a:lnTo>
                  <a:lnTo>
                    <a:pt x="421338" y="23060"/>
                  </a:lnTo>
                  <a:lnTo>
                    <a:pt x="370668" y="9286"/>
                  </a:lnTo>
                  <a:lnTo>
                    <a:pt x="319998" y="2081"/>
                  </a:lnTo>
                  <a:lnTo>
                    <a:pt x="264858" y="0"/>
                  </a:lnTo>
                  <a:lnTo>
                    <a:pt x="211954" y="3120"/>
                  </a:lnTo>
                  <a:lnTo>
                    <a:pt x="164026" y="12350"/>
                  </a:lnTo>
                  <a:lnTo>
                    <a:pt x="121713" y="27492"/>
                  </a:lnTo>
                  <a:lnTo>
                    <a:pt x="85658" y="48350"/>
                  </a:lnTo>
                  <a:lnTo>
                    <a:pt x="56500" y="74725"/>
                  </a:lnTo>
                  <a:lnTo>
                    <a:pt x="34879" y="106422"/>
                  </a:lnTo>
                  <a:lnTo>
                    <a:pt x="21437" y="143242"/>
                  </a:lnTo>
                  <a:lnTo>
                    <a:pt x="16814" y="184988"/>
                  </a:lnTo>
                  <a:lnTo>
                    <a:pt x="20753" y="226770"/>
                  </a:lnTo>
                  <a:lnTo>
                    <a:pt x="32880" y="263920"/>
                  </a:lnTo>
                  <a:lnTo>
                    <a:pt x="53661" y="297469"/>
                  </a:lnTo>
                  <a:lnTo>
                    <a:pt x="83560" y="328443"/>
                  </a:lnTo>
                  <a:lnTo>
                    <a:pt x="123044" y="357873"/>
                  </a:lnTo>
                  <a:lnTo>
                    <a:pt x="172577" y="386788"/>
                  </a:lnTo>
                  <a:lnTo>
                    <a:pt x="232625" y="416217"/>
                  </a:lnTo>
                  <a:lnTo>
                    <a:pt x="265322" y="433427"/>
                  </a:lnTo>
                  <a:lnTo>
                    <a:pt x="283959" y="448800"/>
                  </a:lnTo>
                  <a:lnTo>
                    <a:pt x="292347" y="464699"/>
                  </a:lnTo>
                  <a:lnTo>
                    <a:pt x="294297" y="483489"/>
                  </a:lnTo>
                  <a:lnTo>
                    <a:pt x="291034" y="499732"/>
                  </a:lnTo>
                  <a:lnTo>
                    <a:pt x="280808" y="513611"/>
                  </a:lnTo>
                  <a:lnTo>
                    <a:pt x="262959" y="523288"/>
                  </a:lnTo>
                  <a:lnTo>
                    <a:pt x="236829" y="526923"/>
                  </a:lnTo>
                  <a:lnTo>
                    <a:pt x="189560" y="522982"/>
                  </a:lnTo>
                  <a:lnTo>
                    <a:pt x="138214" y="511159"/>
                  </a:lnTo>
                  <a:lnTo>
                    <a:pt x="82924" y="491454"/>
                  </a:lnTo>
                  <a:lnTo>
                    <a:pt x="23825" y="463867"/>
                  </a:lnTo>
                  <a:lnTo>
                    <a:pt x="0" y="606806"/>
                  </a:lnTo>
                  <a:close/>
                </a:path>
              </a:pathLst>
            </a:custGeom>
            <a:ln w="12699">
              <a:solidFill>
                <a:srgbClr val="000000"/>
              </a:solidFill>
            </a:ln>
          </p:spPr>
          <p:txBody>
            <a:bodyPr wrap="square" lIns="0" tIns="0" rIns="0" bIns="0" rtlCol="0"/>
            <a:lstStyle/>
            <a:p>
              <a:endParaRPr sz="1600">
                <a:latin typeface="Grammarsaurus" pitchFamily="2" charset="0"/>
              </a:endParaRPr>
            </a:p>
          </p:txBody>
        </p:sp>
      </p:grpSp>
      <p:sp>
        <p:nvSpPr>
          <p:cNvPr id="10" name="object 10"/>
          <p:cNvSpPr/>
          <p:nvPr/>
        </p:nvSpPr>
        <p:spPr>
          <a:xfrm>
            <a:off x="4386037" y="2797314"/>
            <a:ext cx="619760" cy="645160"/>
          </a:xfrm>
          <a:custGeom>
            <a:avLst/>
            <a:gdLst/>
            <a:ahLst/>
            <a:cxnLst/>
            <a:rect l="l" t="t" r="r" b="b"/>
            <a:pathLst>
              <a:path w="619760" h="645160">
                <a:moveTo>
                  <a:pt x="190588" y="353148"/>
                </a:moveTo>
                <a:lnTo>
                  <a:pt x="195513" y="298365"/>
                </a:lnTo>
                <a:lnTo>
                  <a:pt x="209897" y="252146"/>
                </a:lnTo>
                <a:lnTo>
                  <a:pt x="233156" y="215114"/>
                </a:lnTo>
                <a:lnTo>
                  <a:pt x="264706" y="187891"/>
                </a:lnTo>
                <a:lnTo>
                  <a:pt x="303962" y="171101"/>
                </a:lnTo>
                <a:lnTo>
                  <a:pt x="350342" y="165366"/>
                </a:lnTo>
                <a:lnTo>
                  <a:pt x="367753" y="165694"/>
                </a:lnTo>
                <a:lnTo>
                  <a:pt x="386607" y="166941"/>
                </a:lnTo>
                <a:lnTo>
                  <a:pt x="407299" y="169502"/>
                </a:lnTo>
                <a:lnTo>
                  <a:pt x="430225" y="173774"/>
                </a:lnTo>
                <a:lnTo>
                  <a:pt x="430225" y="299897"/>
                </a:lnTo>
                <a:lnTo>
                  <a:pt x="422758" y="357789"/>
                </a:lnTo>
                <a:lnTo>
                  <a:pt x="402108" y="405862"/>
                </a:lnTo>
                <a:lnTo>
                  <a:pt x="370898" y="442367"/>
                </a:lnTo>
                <a:lnTo>
                  <a:pt x="331749" y="465554"/>
                </a:lnTo>
                <a:lnTo>
                  <a:pt x="287286" y="473671"/>
                </a:lnTo>
                <a:lnTo>
                  <a:pt x="246165" y="465875"/>
                </a:lnTo>
                <a:lnTo>
                  <a:pt x="215815" y="442837"/>
                </a:lnTo>
                <a:lnTo>
                  <a:pt x="197027" y="405086"/>
                </a:lnTo>
                <a:lnTo>
                  <a:pt x="190588" y="353148"/>
                </a:lnTo>
                <a:close/>
              </a:path>
              <a:path w="619760" h="645160">
                <a:moveTo>
                  <a:pt x="0" y="353148"/>
                </a:moveTo>
                <a:lnTo>
                  <a:pt x="3285" y="411866"/>
                </a:lnTo>
                <a:lnTo>
                  <a:pt x="12994" y="464539"/>
                </a:lnTo>
                <a:lnTo>
                  <a:pt x="28909" y="510937"/>
                </a:lnTo>
                <a:lnTo>
                  <a:pt x="50811" y="550830"/>
                </a:lnTo>
                <a:lnTo>
                  <a:pt x="78479" y="583986"/>
                </a:lnTo>
                <a:lnTo>
                  <a:pt x="111696" y="610176"/>
                </a:lnTo>
                <a:lnTo>
                  <a:pt x="150241" y="629168"/>
                </a:lnTo>
                <a:lnTo>
                  <a:pt x="193896" y="640733"/>
                </a:lnTo>
                <a:lnTo>
                  <a:pt x="242443" y="644639"/>
                </a:lnTo>
                <a:lnTo>
                  <a:pt x="291612" y="640637"/>
                </a:lnTo>
                <a:lnTo>
                  <a:pt x="338832" y="628765"/>
                </a:lnTo>
                <a:lnTo>
                  <a:pt x="382488" y="609224"/>
                </a:lnTo>
                <a:lnTo>
                  <a:pt x="420967" y="582216"/>
                </a:lnTo>
                <a:lnTo>
                  <a:pt x="452653" y="547941"/>
                </a:lnTo>
                <a:lnTo>
                  <a:pt x="440560" y="565610"/>
                </a:lnTo>
                <a:lnTo>
                  <a:pt x="434778" y="575791"/>
                </a:lnTo>
                <a:lnTo>
                  <a:pt x="433729" y="580454"/>
                </a:lnTo>
                <a:lnTo>
                  <a:pt x="435838" y="581571"/>
                </a:lnTo>
                <a:lnTo>
                  <a:pt x="437235" y="581571"/>
                </a:lnTo>
                <a:lnTo>
                  <a:pt x="440042" y="580174"/>
                </a:lnTo>
                <a:lnTo>
                  <a:pt x="441439" y="580174"/>
                </a:lnTo>
                <a:lnTo>
                  <a:pt x="449190" y="584707"/>
                </a:lnTo>
                <a:lnTo>
                  <a:pt x="454051" y="596468"/>
                </a:lnTo>
                <a:lnTo>
                  <a:pt x="456810" y="612696"/>
                </a:lnTo>
                <a:lnTo>
                  <a:pt x="458254" y="630631"/>
                </a:lnTo>
                <a:lnTo>
                  <a:pt x="619417" y="630631"/>
                </a:lnTo>
                <a:lnTo>
                  <a:pt x="612933" y="562834"/>
                </a:lnTo>
                <a:lnTo>
                  <a:pt x="609604" y="519214"/>
                </a:lnTo>
                <a:lnTo>
                  <a:pt x="608378" y="480851"/>
                </a:lnTo>
                <a:lnTo>
                  <a:pt x="608203" y="428828"/>
                </a:lnTo>
                <a:lnTo>
                  <a:pt x="608203" y="30822"/>
                </a:lnTo>
                <a:lnTo>
                  <a:pt x="549629" y="15366"/>
                </a:lnTo>
                <a:lnTo>
                  <a:pt x="498017" y="5953"/>
                </a:lnTo>
                <a:lnTo>
                  <a:pt x="447197" y="1269"/>
                </a:lnTo>
                <a:lnTo>
                  <a:pt x="390994" y="0"/>
                </a:lnTo>
                <a:lnTo>
                  <a:pt x="335634" y="2273"/>
                </a:lnTo>
                <a:lnTo>
                  <a:pt x="284109" y="9032"/>
                </a:lnTo>
                <a:lnTo>
                  <a:pt x="236522" y="20184"/>
                </a:lnTo>
                <a:lnTo>
                  <a:pt x="192977" y="35639"/>
                </a:lnTo>
                <a:lnTo>
                  <a:pt x="153577" y="55303"/>
                </a:lnTo>
                <a:lnTo>
                  <a:pt x="118426" y="79085"/>
                </a:lnTo>
                <a:lnTo>
                  <a:pt x="87626" y="106894"/>
                </a:lnTo>
                <a:lnTo>
                  <a:pt x="61282" y="138636"/>
                </a:lnTo>
                <a:lnTo>
                  <a:pt x="39496" y="174222"/>
                </a:lnTo>
                <a:lnTo>
                  <a:pt x="22371" y="213557"/>
                </a:lnTo>
                <a:lnTo>
                  <a:pt x="10011" y="256551"/>
                </a:lnTo>
                <a:lnTo>
                  <a:pt x="2520" y="303112"/>
                </a:lnTo>
                <a:lnTo>
                  <a:pt x="0" y="353148"/>
                </a:lnTo>
                <a:close/>
              </a:path>
            </a:pathLst>
          </a:custGeom>
          <a:ln w="12700">
            <a:solidFill>
              <a:srgbClr val="000000"/>
            </a:solidFill>
          </a:ln>
        </p:spPr>
        <p:txBody>
          <a:bodyPr wrap="square" lIns="0" tIns="0" rIns="0" bIns="0" rtlCol="0"/>
          <a:lstStyle/>
          <a:p>
            <a:endParaRPr sz="1600">
              <a:latin typeface="Grammarsaurus" pitchFamily="2" charset="0"/>
            </a:endParaRPr>
          </a:p>
        </p:txBody>
      </p:sp>
      <p:sp>
        <p:nvSpPr>
          <p:cNvPr id="11" name="object 11"/>
          <p:cNvSpPr/>
          <p:nvPr/>
        </p:nvSpPr>
        <p:spPr>
          <a:xfrm>
            <a:off x="5065271" y="2794509"/>
            <a:ext cx="621030" cy="633730"/>
          </a:xfrm>
          <a:custGeom>
            <a:avLst/>
            <a:gdLst/>
            <a:ahLst/>
            <a:cxnLst/>
            <a:rect l="l" t="t" r="r" b="b"/>
            <a:pathLst>
              <a:path w="621029" h="633729">
                <a:moveTo>
                  <a:pt x="0" y="16814"/>
                </a:moveTo>
                <a:lnTo>
                  <a:pt x="12504" y="55967"/>
                </a:lnTo>
                <a:lnTo>
                  <a:pt x="22245" y="105103"/>
                </a:lnTo>
                <a:lnTo>
                  <a:pt x="28569" y="159495"/>
                </a:lnTo>
                <a:lnTo>
                  <a:pt x="30822" y="214414"/>
                </a:lnTo>
                <a:lnTo>
                  <a:pt x="30822" y="633425"/>
                </a:lnTo>
                <a:lnTo>
                  <a:pt x="217220" y="633425"/>
                </a:lnTo>
                <a:lnTo>
                  <a:pt x="217220" y="368566"/>
                </a:lnTo>
                <a:lnTo>
                  <a:pt x="225012" y="289772"/>
                </a:lnTo>
                <a:lnTo>
                  <a:pt x="244987" y="234294"/>
                </a:lnTo>
                <a:lnTo>
                  <a:pt x="272046" y="198124"/>
                </a:lnTo>
                <a:lnTo>
                  <a:pt x="327022" y="167670"/>
                </a:lnTo>
                <a:lnTo>
                  <a:pt x="344741" y="165366"/>
                </a:lnTo>
                <a:lnTo>
                  <a:pt x="368676" y="167796"/>
                </a:lnTo>
                <a:lnTo>
                  <a:pt x="395368" y="180605"/>
                </a:lnTo>
                <a:lnTo>
                  <a:pt x="417066" y="212070"/>
                </a:lnTo>
                <a:lnTo>
                  <a:pt x="426021" y="270471"/>
                </a:lnTo>
                <a:lnTo>
                  <a:pt x="426021" y="633425"/>
                </a:lnTo>
                <a:lnTo>
                  <a:pt x="620814" y="633425"/>
                </a:lnTo>
                <a:lnTo>
                  <a:pt x="620814" y="236829"/>
                </a:lnTo>
                <a:lnTo>
                  <a:pt x="616667" y="184808"/>
                </a:lnTo>
                <a:lnTo>
                  <a:pt x="604720" y="138338"/>
                </a:lnTo>
                <a:lnTo>
                  <a:pt x="585712" y="97847"/>
                </a:lnTo>
                <a:lnTo>
                  <a:pt x="560381" y="63760"/>
                </a:lnTo>
                <a:lnTo>
                  <a:pt x="529465" y="36505"/>
                </a:lnTo>
                <a:lnTo>
                  <a:pt x="493705" y="16509"/>
                </a:lnTo>
                <a:lnTo>
                  <a:pt x="453838" y="4198"/>
                </a:lnTo>
                <a:lnTo>
                  <a:pt x="410603" y="0"/>
                </a:lnTo>
                <a:lnTo>
                  <a:pt x="367533" y="3374"/>
                </a:lnTo>
                <a:lnTo>
                  <a:pt x="324662" y="13543"/>
                </a:lnTo>
                <a:lnTo>
                  <a:pt x="282867" y="30572"/>
                </a:lnTo>
                <a:lnTo>
                  <a:pt x="243023" y="54530"/>
                </a:lnTo>
                <a:lnTo>
                  <a:pt x="206006" y="85483"/>
                </a:lnTo>
                <a:lnTo>
                  <a:pt x="202155" y="64901"/>
                </a:lnTo>
                <a:lnTo>
                  <a:pt x="198300" y="49048"/>
                </a:lnTo>
                <a:lnTo>
                  <a:pt x="193394" y="34246"/>
                </a:lnTo>
                <a:lnTo>
                  <a:pt x="186385" y="16814"/>
                </a:lnTo>
                <a:lnTo>
                  <a:pt x="0" y="16814"/>
                </a:lnTo>
                <a:close/>
              </a:path>
            </a:pathLst>
          </a:custGeom>
          <a:ln w="12700">
            <a:solidFill>
              <a:srgbClr val="000000"/>
            </a:solidFill>
          </a:ln>
        </p:spPr>
        <p:txBody>
          <a:bodyPr wrap="square" lIns="0" tIns="0" rIns="0" bIns="0" rtlCol="0"/>
          <a:lstStyle/>
          <a:p>
            <a:endParaRPr sz="1600">
              <a:latin typeface="Grammarsaurus" pitchFamily="2" charset="0"/>
            </a:endParaRPr>
          </a:p>
        </p:txBody>
      </p:sp>
      <p:sp>
        <p:nvSpPr>
          <p:cNvPr id="12" name="object 12"/>
          <p:cNvSpPr/>
          <p:nvPr/>
        </p:nvSpPr>
        <p:spPr>
          <a:xfrm>
            <a:off x="5752226" y="2451162"/>
            <a:ext cx="636270" cy="993775"/>
          </a:xfrm>
          <a:custGeom>
            <a:avLst/>
            <a:gdLst/>
            <a:ahLst/>
            <a:cxnLst/>
            <a:rect l="l" t="t" r="r" b="b"/>
            <a:pathLst>
              <a:path w="636270" h="993775">
                <a:moveTo>
                  <a:pt x="196189" y="690892"/>
                </a:moveTo>
                <a:lnTo>
                  <a:pt x="200867" y="639061"/>
                </a:lnTo>
                <a:lnTo>
                  <a:pt x="214459" y="594820"/>
                </a:lnTo>
                <a:lnTo>
                  <a:pt x="236304" y="558985"/>
                </a:lnTo>
                <a:lnTo>
                  <a:pt x="265740" y="532376"/>
                </a:lnTo>
                <a:lnTo>
                  <a:pt x="302106" y="515811"/>
                </a:lnTo>
                <a:lnTo>
                  <a:pt x="344741" y="510108"/>
                </a:lnTo>
                <a:lnTo>
                  <a:pt x="369328" y="510765"/>
                </a:lnTo>
                <a:lnTo>
                  <a:pt x="393260" y="513262"/>
                </a:lnTo>
                <a:lnTo>
                  <a:pt x="417455" y="518386"/>
                </a:lnTo>
                <a:lnTo>
                  <a:pt x="442836" y="526923"/>
                </a:lnTo>
                <a:lnTo>
                  <a:pt x="442836" y="619417"/>
                </a:lnTo>
                <a:lnTo>
                  <a:pt x="437899" y="687405"/>
                </a:lnTo>
                <a:lnTo>
                  <a:pt x="423892" y="739627"/>
                </a:lnTo>
                <a:lnTo>
                  <a:pt x="402021" y="777601"/>
                </a:lnTo>
                <a:lnTo>
                  <a:pt x="339516" y="816879"/>
                </a:lnTo>
                <a:lnTo>
                  <a:pt x="301294" y="821220"/>
                </a:lnTo>
                <a:lnTo>
                  <a:pt x="257086" y="812286"/>
                </a:lnTo>
                <a:lnTo>
                  <a:pt x="224043" y="786536"/>
                </a:lnTo>
                <a:lnTo>
                  <a:pt x="203350" y="745546"/>
                </a:lnTo>
                <a:lnTo>
                  <a:pt x="196189" y="690892"/>
                </a:lnTo>
                <a:close/>
              </a:path>
              <a:path w="636270" h="993775">
                <a:moveTo>
                  <a:pt x="0" y="696493"/>
                </a:moveTo>
                <a:lnTo>
                  <a:pt x="3183" y="748060"/>
                </a:lnTo>
                <a:lnTo>
                  <a:pt x="12521" y="795735"/>
                </a:lnTo>
                <a:lnTo>
                  <a:pt x="27695" y="839156"/>
                </a:lnTo>
                <a:lnTo>
                  <a:pt x="48384" y="877960"/>
                </a:lnTo>
                <a:lnTo>
                  <a:pt x="74269" y="911786"/>
                </a:lnTo>
                <a:lnTo>
                  <a:pt x="105031" y="940274"/>
                </a:lnTo>
                <a:lnTo>
                  <a:pt x="140351" y="963060"/>
                </a:lnTo>
                <a:lnTo>
                  <a:pt x="179908" y="979784"/>
                </a:lnTo>
                <a:lnTo>
                  <a:pt x="223384" y="990083"/>
                </a:lnTo>
                <a:lnTo>
                  <a:pt x="270459" y="993597"/>
                </a:lnTo>
                <a:lnTo>
                  <a:pt x="317142" y="990469"/>
                </a:lnTo>
                <a:lnTo>
                  <a:pt x="360059" y="980682"/>
                </a:lnTo>
                <a:lnTo>
                  <a:pt x="399815" y="963630"/>
                </a:lnTo>
                <a:lnTo>
                  <a:pt x="437014" y="938707"/>
                </a:lnTo>
                <a:lnTo>
                  <a:pt x="472262" y="905306"/>
                </a:lnTo>
                <a:lnTo>
                  <a:pt x="458357" y="922167"/>
                </a:lnTo>
                <a:lnTo>
                  <a:pt x="451416" y="931933"/>
                </a:lnTo>
                <a:lnTo>
                  <a:pt x="449993" y="936444"/>
                </a:lnTo>
                <a:lnTo>
                  <a:pt x="452640" y="937539"/>
                </a:lnTo>
                <a:lnTo>
                  <a:pt x="455447" y="937539"/>
                </a:lnTo>
                <a:lnTo>
                  <a:pt x="458254" y="936142"/>
                </a:lnTo>
                <a:lnTo>
                  <a:pt x="461048" y="936142"/>
                </a:lnTo>
                <a:lnTo>
                  <a:pt x="470245" y="940127"/>
                </a:lnTo>
                <a:lnTo>
                  <a:pt x="475762" y="950156"/>
                </a:lnTo>
                <a:lnTo>
                  <a:pt x="479177" y="963338"/>
                </a:lnTo>
                <a:lnTo>
                  <a:pt x="482066" y="976782"/>
                </a:lnTo>
                <a:lnTo>
                  <a:pt x="636231" y="976782"/>
                </a:lnTo>
                <a:lnTo>
                  <a:pt x="628126" y="889107"/>
                </a:lnTo>
                <a:lnTo>
                  <a:pt x="623963" y="837693"/>
                </a:lnTo>
                <a:lnTo>
                  <a:pt x="622430" y="802569"/>
                </a:lnTo>
                <a:lnTo>
                  <a:pt x="622211" y="763765"/>
                </a:lnTo>
                <a:lnTo>
                  <a:pt x="622211" y="0"/>
                </a:lnTo>
                <a:lnTo>
                  <a:pt x="442836" y="0"/>
                </a:lnTo>
                <a:lnTo>
                  <a:pt x="442836" y="367169"/>
                </a:lnTo>
                <a:lnTo>
                  <a:pt x="406508" y="355984"/>
                </a:lnTo>
                <a:lnTo>
                  <a:pt x="373991" y="349132"/>
                </a:lnTo>
                <a:lnTo>
                  <a:pt x="343314" y="345695"/>
                </a:lnTo>
                <a:lnTo>
                  <a:pt x="312508" y="344754"/>
                </a:lnTo>
                <a:lnTo>
                  <a:pt x="264167" y="348334"/>
                </a:lnTo>
                <a:lnTo>
                  <a:pt x="218751" y="358807"/>
                </a:lnTo>
                <a:lnTo>
                  <a:pt x="176613" y="375768"/>
                </a:lnTo>
                <a:lnTo>
                  <a:pt x="138108" y="398812"/>
                </a:lnTo>
                <a:lnTo>
                  <a:pt x="103590" y="427535"/>
                </a:lnTo>
                <a:lnTo>
                  <a:pt x="73411" y="461532"/>
                </a:lnTo>
                <a:lnTo>
                  <a:pt x="47926" y="500401"/>
                </a:lnTo>
                <a:lnTo>
                  <a:pt x="27489" y="543735"/>
                </a:lnTo>
                <a:lnTo>
                  <a:pt x="12453" y="591132"/>
                </a:lnTo>
                <a:lnTo>
                  <a:pt x="3172" y="642186"/>
                </a:lnTo>
                <a:lnTo>
                  <a:pt x="0" y="696493"/>
                </a:lnTo>
                <a:close/>
              </a:path>
            </a:pathLst>
          </a:custGeom>
          <a:ln w="12700">
            <a:solidFill>
              <a:srgbClr val="000000"/>
            </a:solidFill>
          </a:ln>
        </p:spPr>
        <p:txBody>
          <a:bodyPr wrap="square" lIns="0" tIns="0" rIns="0" bIns="0" rtlCol="0"/>
          <a:lstStyle/>
          <a:p>
            <a:endParaRPr sz="1600">
              <a:latin typeface="Grammarsaurus" pitchFamily="2" charset="0"/>
            </a:endParaRPr>
          </a:p>
        </p:txBody>
      </p:sp>
      <p:sp>
        <p:nvSpPr>
          <p:cNvPr id="13" name="object 13"/>
          <p:cNvSpPr/>
          <p:nvPr/>
        </p:nvSpPr>
        <p:spPr>
          <a:xfrm>
            <a:off x="6876121" y="2449769"/>
            <a:ext cx="1052830" cy="978535"/>
          </a:xfrm>
          <a:custGeom>
            <a:avLst/>
            <a:gdLst/>
            <a:ahLst/>
            <a:cxnLst/>
            <a:rect l="l" t="t" r="r" b="b"/>
            <a:pathLst>
              <a:path w="1052829" h="978535">
                <a:moveTo>
                  <a:pt x="222821" y="976769"/>
                </a:moveTo>
                <a:lnTo>
                  <a:pt x="222821" y="400799"/>
                </a:lnTo>
                <a:lnTo>
                  <a:pt x="430225" y="731520"/>
                </a:lnTo>
                <a:lnTo>
                  <a:pt x="615213" y="731520"/>
                </a:lnTo>
                <a:lnTo>
                  <a:pt x="829627" y="368566"/>
                </a:lnTo>
                <a:lnTo>
                  <a:pt x="829627" y="978166"/>
                </a:lnTo>
                <a:lnTo>
                  <a:pt x="1052448" y="978166"/>
                </a:lnTo>
                <a:lnTo>
                  <a:pt x="1052448" y="0"/>
                </a:lnTo>
                <a:lnTo>
                  <a:pt x="829627" y="0"/>
                </a:lnTo>
                <a:lnTo>
                  <a:pt x="528319" y="486283"/>
                </a:lnTo>
                <a:lnTo>
                  <a:pt x="243839" y="0"/>
                </a:lnTo>
                <a:lnTo>
                  <a:pt x="0" y="0"/>
                </a:lnTo>
                <a:lnTo>
                  <a:pt x="0" y="978166"/>
                </a:lnTo>
                <a:lnTo>
                  <a:pt x="222821" y="976769"/>
                </a:lnTo>
                <a:close/>
              </a:path>
            </a:pathLst>
          </a:custGeom>
          <a:ln w="12700">
            <a:solidFill>
              <a:srgbClr val="000000"/>
            </a:solidFill>
          </a:ln>
        </p:spPr>
        <p:txBody>
          <a:bodyPr wrap="square" lIns="0" tIns="0" rIns="0" bIns="0" rtlCol="0"/>
          <a:lstStyle/>
          <a:p>
            <a:endParaRPr sz="1600">
              <a:latin typeface="Grammarsaurus" pitchFamily="2" charset="0"/>
            </a:endParaRPr>
          </a:p>
        </p:txBody>
      </p:sp>
      <p:sp>
        <p:nvSpPr>
          <p:cNvPr id="23" name="object 23"/>
          <p:cNvSpPr txBox="1"/>
          <p:nvPr/>
        </p:nvSpPr>
        <p:spPr>
          <a:xfrm>
            <a:off x="587910" y="2001582"/>
            <a:ext cx="2935605" cy="1499513"/>
          </a:xfrm>
          <a:prstGeom prst="rect">
            <a:avLst/>
          </a:prstGeom>
        </p:spPr>
        <p:txBody>
          <a:bodyPr vert="horz" wrap="square" lIns="0" tIns="0" rIns="0" bIns="0" rtlCol="0">
            <a:spAutoFit/>
          </a:bodyPr>
          <a:lstStyle/>
          <a:p>
            <a:pPr>
              <a:lnSpc>
                <a:spcPts val="12130"/>
              </a:lnSpc>
            </a:pPr>
            <a:r>
              <a:rPr sz="9600" b="1" dirty="0">
                <a:solidFill>
                  <a:srgbClr val="FFFFFF"/>
                </a:solidFill>
                <a:latin typeface="Grammarsaurus" pitchFamily="2" charset="0"/>
                <a:cs typeface="Arial"/>
              </a:rPr>
              <a:t>Force</a:t>
            </a:r>
            <a:endParaRPr sz="9600">
              <a:latin typeface="Grammarsaurus" pitchFamily="2" charset="0"/>
              <a:cs typeface="Arial"/>
            </a:endParaRPr>
          </a:p>
        </p:txBody>
      </p:sp>
      <p:sp>
        <p:nvSpPr>
          <p:cNvPr id="24" name="object 24"/>
          <p:cNvSpPr txBox="1"/>
          <p:nvPr/>
        </p:nvSpPr>
        <p:spPr>
          <a:xfrm>
            <a:off x="3406452" y="1848742"/>
            <a:ext cx="4662170" cy="1494640"/>
          </a:xfrm>
          <a:prstGeom prst="rect">
            <a:avLst/>
          </a:prstGeom>
        </p:spPr>
        <p:txBody>
          <a:bodyPr vert="horz" wrap="square" lIns="0" tIns="17145" rIns="0" bIns="0" rtlCol="0">
            <a:spAutoFit/>
          </a:bodyPr>
          <a:lstStyle/>
          <a:p>
            <a:pPr marL="12700">
              <a:lnSpc>
                <a:spcPct val="100000"/>
              </a:lnSpc>
              <a:spcBef>
                <a:spcPts val="135"/>
              </a:spcBef>
            </a:pPr>
            <a:r>
              <a:rPr sz="9600" b="1" dirty="0">
                <a:solidFill>
                  <a:srgbClr val="FFFFFF"/>
                </a:solidFill>
                <a:latin typeface="Grammarsaurus" pitchFamily="2" charset="0"/>
                <a:cs typeface="Arial"/>
              </a:rPr>
              <a:t>s and M</a:t>
            </a:r>
            <a:endParaRPr sz="9600">
              <a:latin typeface="Grammarsaurus" pitchFamily="2" charset="0"/>
              <a:cs typeface="Arial"/>
            </a:endParaRPr>
          </a:p>
        </p:txBody>
      </p:sp>
      <p:grpSp>
        <p:nvGrpSpPr>
          <p:cNvPr id="27" name="object 27"/>
          <p:cNvGrpSpPr/>
          <p:nvPr/>
        </p:nvGrpSpPr>
        <p:grpSpPr>
          <a:xfrm>
            <a:off x="-11430" y="-11430"/>
            <a:ext cx="12214860" cy="6880859"/>
            <a:chOff x="-11430" y="-11430"/>
            <a:chExt cx="12214860" cy="6880859"/>
          </a:xfrm>
        </p:grpSpPr>
        <p:sp>
          <p:nvSpPr>
            <p:cNvPr id="28" name="object 28"/>
            <p:cNvSpPr/>
            <p:nvPr/>
          </p:nvSpPr>
          <p:spPr>
            <a:xfrm>
              <a:off x="697219" y="2284665"/>
              <a:ext cx="572135" cy="978535"/>
            </a:xfrm>
            <a:custGeom>
              <a:avLst/>
              <a:gdLst/>
              <a:ahLst/>
              <a:cxnLst/>
              <a:rect l="l" t="t" r="r" b="b"/>
              <a:pathLst>
                <a:path w="572135" h="978535">
                  <a:moveTo>
                    <a:pt x="0" y="0"/>
                  </a:moveTo>
                  <a:lnTo>
                    <a:pt x="0" y="978179"/>
                  </a:lnTo>
                  <a:lnTo>
                    <a:pt x="213017" y="978179"/>
                  </a:lnTo>
                  <a:lnTo>
                    <a:pt x="213017" y="584377"/>
                  </a:lnTo>
                  <a:lnTo>
                    <a:pt x="528332" y="584377"/>
                  </a:lnTo>
                  <a:lnTo>
                    <a:pt x="528332" y="421817"/>
                  </a:lnTo>
                  <a:lnTo>
                    <a:pt x="213017" y="421817"/>
                  </a:lnTo>
                  <a:lnTo>
                    <a:pt x="213017" y="158356"/>
                  </a:lnTo>
                  <a:lnTo>
                    <a:pt x="571766" y="158356"/>
                  </a:lnTo>
                  <a:lnTo>
                    <a:pt x="571766" y="0"/>
                  </a:lnTo>
                  <a:lnTo>
                    <a:pt x="0" y="0"/>
                  </a:lnTo>
                  <a:close/>
                </a:path>
              </a:pathLst>
            </a:custGeom>
            <a:ln w="12700">
              <a:solidFill>
                <a:srgbClr val="181818"/>
              </a:solidFill>
            </a:ln>
          </p:spPr>
          <p:txBody>
            <a:bodyPr wrap="square" lIns="0" tIns="0" rIns="0" bIns="0" rtlCol="0"/>
            <a:lstStyle/>
            <a:p>
              <a:endParaRPr sz="1600">
                <a:latin typeface="Grammarsaurus" pitchFamily="2" charset="0"/>
              </a:endParaRPr>
            </a:p>
          </p:txBody>
        </p:sp>
        <p:sp>
          <p:nvSpPr>
            <p:cNvPr id="29" name="object 29"/>
            <p:cNvSpPr/>
            <p:nvPr/>
          </p:nvSpPr>
          <p:spPr>
            <a:xfrm>
              <a:off x="1279918" y="2628011"/>
              <a:ext cx="648970" cy="654685"/>
            </a:xfrm>
            <a:custGeom>
              <a:avLst/>
              <a:gdLst/>
              <a:ahLst/>
              <a:cxnLst/>
              <a:rect l="l" t="t" r="r" b="b"/>
              <a:pathLst>
                <a:path w="648969" h="654685">
                  <a:moveTo>
                    <a:pt x="0" y="325120"/>
                  </a:moveTo>
                  <a:lnTo>
                    <a:pt x="3213" y="380485"/>
                  </a:lnTo>
                  <a:lnTo>
                    <a:pt x="12643" y="431087"/>
                  </a:lnTo>
                  <a:lnTo>
                    <a:pt x="27974" y="476819"/>
                  </a:lnTo>
                  <a:lnTo>
                    <a:pt x="48889" y="517572"/>
                  </a:lnTo>
                  <a:lnTo>
                    <a:pt x="75072" y="553241"/>
                  </a:lnTo>
                  <a:lnTo>
                    <a:pt x="106208" y="583716"/>
                  </a:lnTo>
                  <a:lnTo>
                    <a:pt x="141981" y="608891"/>
                  </a:lnTo>
                  <a:lnTo>
                    <a:pt x="182075" y="628659"/>
                  </a:lnTo>
                  <a:lnTo>
                    <a:pt x="226173" y="642912"/>
                  </a:lnTo>
                  <a:lnTo>
                    <a:pt x="273960" y="651543"/>
                  </a:lnTo>
                  <a:lnTo>
                    <a:pt x="325120" y="654443"/>
                  </a:lnTo>
                  <a:lnTo>
                    <a:pt x="376250" y="651543"/>
                  </a:lnTo>
                  <a:lnTo>
                    <a:pt x="423949" y="642912"/>
                  </a:lnTo>
                  <a:lnTo>
                    <a:pt x="467915" y="628659"/>
                  </a:lnTo>
                  <a:lnTo>
                    <a:pt x="507844" y="608891"/>
                  </a:lnTo>
                  <a:lnTo>
                    <a:pt x="543432" y="583716"/>
                  </a:lnTo>
                  <a:lnTo>
                    <a:pt x="574378" y="553241"/>
                  </a:lnTo>
                  <a:lnTo>
                    <a:pt x="600376" y="517572"/>
                  </a:lnTo>
                  <a:lnTo>
                    <a:pt x="621126" y="476819"/>
                  </a:lnTo>
                  <a:lnTo>
                    <a:pt x="636322" y="431087"/>
                  </a:lnTo>
                  <a:lnTo>
                    <a:pt x="645662" y="380485"/>
                  </a:lnTo>
                  <a:lnTo>
                    <a:pt x="648843" y="325120"/>
                  </a:lnTo>
                  <a:lnTo>
                    <a:pt x="645693" y="270167"/>
                  </a:lnTo>
                  <a:lnTo>
                    <a:pt x="636435" y="220028"/>
                  </a:lnTo>
                  <a:lnTo>
                    <a:pt x="621352" y="174792"/>
                  </a:lnTo>
                  <a:lnTo>
                    <a:pt x="600729" y="134547"/>
                  </a:lnTo>
                  <a:lnTo>
                    <a:pt x="574850" y="99381"/>
                  </a:lnTo>
                  <a:lnTo>
                    <a:pt x="543999" y="69383"/>
                  </a:lnTo>
                  <a:lnTo>
                    <a:pt x="508461" y="44641"/>
                  </a:lnTo>
                  <a:lnTo>
                    <a:pt x="468519" y="25243"/>
                  </a:lnTo>
                  <a:lnTo>
                    <a:pt x="424459" y="11278"/>
                  </a:lnTo>
                  <a:lnTo>
                    <a:pt x="376564" y="2834"/>
                  </a:lnTo>
                  <a:lnTo>
                    <a:pt x="325120" y="0"/>
                  </a:lnTo>
                  <a:lnTo>
                    <a:pt x="273012" y="2929"/>
                  </a:lnTo>
                  <a:lnTo>
                    <a:pt x="224638" y="11619"/>
                  </a:lnTo>
                  <a:lnTo>
                    <a:pt x="180255" y="25925"/>
                  </a:lnTo>
                  <a:lnTo>
                    <a:pt x="140124" y="45702"/>
                  </a:lnTo>
                  <a:lnTo>
                    <a:pt x="104503" y="70804"/>
                  </a:lnTo>
                  <a:lnTo>
                    <a:pt x="73651" y="101087"/>
                  </a:lnTo>
                  <a:lnTo>
                    <a:pt x="47827" y="136404"/>
                  </a:lnTo>
                  <a:lnTo>
                    <a:pt x="27291" y="176612"/>
                  </a:lnTo>
                  <a:lnTo>
                    <a:pt x="12302" y="221563"/>
                  </a:lnTo>
                  <a:lnTo>
                    <a:pt x="3118" y="271114"/>
                  </a:lnTo>
                  <a:lnTo>
                    <a:pt x="0" y="325120"/>
                  </a:lnTo>
                  <a:close/>
                </a:path>
                <a:path w="648969" h="654685">
                  <a:moveTo>
                    <a:pt x="325120" y="165366"/>
                  </a:moveTo>
                  <a:lnTo>
                    <a:pt x="370324" y="172294"/>
                  </a:lnTo>
                  <a:lnTo>
                    <a:pt x="407592" y="192540"/>
                  </a:lnTo>
                  <a:lnTo>
                    <a:pt x="435713" y="225297"/>
                  </a:lnTo>
                  <a:lnTo>
                    <a:pt x="453474" y="269759"/>
                  </a:lnTo>
                  <a:lnTo>
                    <a:pt x="459663" y="325120"/>
                  </a:lnTo>
                  <a:lnTo>
                    <a:pt x="453877" y="382533"/>
                  </a:lnTo>
                  <a:lnTo>
                    <a:pt x="436923" y="428242"/>
                  </a:lnTo>
                  <a:lnTo>
                    <a:pt x="409408" y="461642"/>
                  </a:lnTo>
                  <a:lnTo>
                    <a:pt x="371938" y="482126"/>
                  </a:lnTo>
                  <a:lnTo>
                    <a:pt x="325120" y="489089"/>
                  </a:lnTo>
                  <a:lnTo>
                    <a:pt x="278740" y="481992"/>
                  </a:lnTo>
                  <a:lnTo>
                    <a:pt x="242315" y="461240"/>
                  </a:lnTo>
                  <a:lnTo>
                    <a:pt x="216048" y="427639"/>
                  </a:lnTo>
                  <a:lnTo>
                    <a:pt x="200140" y="381996"/>
                  </a:lnTo>
                  <a:lnTo>
                    <a:pt x="194792" y="325120"/>
                  </a:lnTo>
                  <a:lnTo>
                    <a:pt x="200274" y="270295"/>
                  </a:lnTo>
                  <a:lnTo>
                    <a:pt x="216450" y="225900"/>
                  </a:lnTo>
                  <a:lnTo>
                    <a:pt x="242919" y="192942"/>
                  </a:lnTo>
                  <a:lnTo>
                    <a:pt x="279276" y="172428"/>
                  </a:lnTo>
                  <a:lnTo>
                    <a:pt x="325120" y="165366"/>
                  </a:lnTo>
                  <a:close/>
                </a:path>
              </a:pathLst>
            </a:custGeom>
            <a:ln w="12700">
              <a:solidFill>
                <a:srgbClr val="181818"/>
              </a:solidFill>
            </a:ln>
          </p:spPr>
          <p:txBody>
            <a:bodyPr wrap="square" lIns="0" tIns="0" rIns="0" bIns="0" rtlCol="0"/>
            <a:lstStyle/>
            <a:p>
              <a:endParaRPr sz="1600">
                <a:latin typeface="Grammarsaurus" pitchFamily="2" charset="0"/>
              </a:endParaRPr>
            </a:p>
          </p:txBody>
        </p:sp>
        <p:sp>
          <p:nvSpPr>
            <p:cNvPr id="30" name="object 30"/>
            <p:cNvSpPr/>
            <p:nvPr/>
          </p:nvSpPr>
          <p:spPr>
            <a:xfrm>
              <a:off x="1971071" y="2633616"/>
              <a:ext cx="427990" cy="629285"/>
            </a:xfrm>
            <a:custGeom>
              <a:avLst/>
              <a:gdLst/>
              <a:ahLst/>
              <a:cxnLst/>
              <a:rect l="l" t="t" r="r" b="b"/>
              <a:pathLst>
                <a:path w="427989" h="629285">
                  <a:moveTo>
                    <a:pt x="25222" y="215811"/>
                  </a:moveTo>
                  <a:lnTo>
                    <a:pt x="25222" y="629221"/>
                  </a:lnTo>
                  <a:lnTo>
                    <a:pt x="206006" y="629221"/>
                  </a:lnTo>
                  <a:lnTo>
                    <a:pt x="206006" y="386778"/>
                  </a:lnTo>
                  <a:lnTo>
                    <a:pt x="209495" y="327510"/>
                  </a:lnTo>
                  <a:lnTo>
                    <a:pt x="219848" y="277091"/>
                  </a:lnTo>
                  <a:lnTo>
                    <a:pt x="236893" y="235618"/>
                  </a:lnTo>
                  <a:lnTo>
                    <a:pt x="260459" y="203191"/>
                  </a:lnTo>
                  <a:lnTo>
                    <a:pt x="326467" y="165865"/>
                  </a:lnTo>
                  <a:lnTo>
                    <a:pt x="368566" y="161162"/>
                  </a:lnTo>
                  <a:lnTo>
                    <a:pt x="381263" y="161468"/>
                  </a:lnTo>
                  <a:lnTo>
                    <a:pt x="393438" y="162561"/>
                  </a:lnTo>
                  <a:lnTo>
                    <a:pt x="407191" y="164704"/>
                  </a:lnTo>
                  <a:lnTo>
                    <a:pt x="424624" y="168160"/>
                  </a:lnTo>
                  <a:lnTo>
                    <a:pt x="427418" y="16814"/>
                  </a:lnTo>
                  <a:lnTo>
                    <a:pt x="406419" y="8867"/>
                  </a:lnTo>
                  <a:lnTo>
                    <a:pt x="389756" y="3678"/>
                  </a:lnTo>
                  <a:lnTo>
                    <a:pt x="374408" y="853"/>
                  </a:lnTo>
                  <a:lnTo>
                    <a:pt x="357352" y="0"/>
                  </a:lnTo>
                  <a:lnTo>
                    <a:pt x="310382" y="6328"/>
                  </a:lnTo>
                  <a:lnTo>
                    <a:pt x="268538" y="26450"/>
                  </a:lnTo>
                  <a:lnTo>
                    <a:pt x="229061" y="62075"/>
                  </a:lnTo>
                  <a:lnTo>
                    <a:pt x="189191" y="114909"/>
                  </a:lnTo>
                  <a:lnTo>
                    <a:pt x="187743" y="86313"/>
                  </a:lnTo>
                  <a:lnTo>
                    <a:pt x="184983" y="63760"/>
                  </a:lnTo>
                  <a:lnTo>
                    <a:pt x="180121" y="41207"/>
                  </a:lnTo>
                  <a:lnTo>
                    <a:pt x="172364" y="12611"/>
                  </a:lnTo>
                  <a:lnTo>
                    <a:pt x="0" y="12611"/>
                  </a:lnTo>
                  <a:lnTo>
                    <a:pt x="12808" y="62291"/>
                  </a:lnTo>
                  <a:lnTo>
                    <a:pt x="20493" y="106324"/>
                  </a:lnTo>
                  <a:lnTo>
                    <a:pt x="24236" y="154300"/>
                  </a:lnTo>
                  <a:lnTo>
                    <a:pt x="25222" y="215811"/>
                  </a:lnTo>
                  <a:close/>
                </a:path>
              </a:pathLst>
            </a:custGeom>
            <a:ln w="12700">
              <a:solidFill>
                <a:srgbClr val="181818"/>
              </a:solidFill>
            </a:ln>
          </p:spPr>
          <p:txBody>
            <a:bodyPr wrap="square" lIns="0" tIns="0" rIns="0" bIns="0" rtlCol="0"/>
            <a:lstStyle/>
            <a:p>
              <a:endParaRPr sz="1600">
                <a:latin typeface="Grammarsaurus" pitchFamily="2" charset="0"/>
              </a:endParaRPr>
            </a:p>
          </p:txBody>
        </p:sp>
        <p:sp>
          <p:nvSpPr>
            <p:cNvPr id="31" name="object 31"/>
            <p:cNvSpPr/>
            <p:nvPr/>
          </p:nvSpPr>
          <p:spPr>
            <a:xfrm>
              <a:off x="2392461" y="2630813"/>
              <a:ext cx="506095" cy="646430"/>
            </a:xfrm>
            <a:custGeom>
              <a:avLst/>
              <a:gdLst/>
              <a:ahLst/>
              <a:cxnLst/>
              <a:rect l="l" t="t" r="r" b="b"/>
              <a:pathLst>
                <a:path w="506094" h="646429">
                  <a:moveTo>
                    <a:pt x="0" y="333527"/>
                  </a:moveTo>
                  <a:lnTo>
                    <a:pt x="3105" y="382501"/>
                  </a:lnTo>
                  <a:lnTo>
                    <a:pt x="12192" y="428309"/>
                  </a:lnTo>
                  <a:lnTo>
                    <a:pt x="26922" y="470636"/>
                  </a:lnTo>
                  <a:lnTo>
                    <a:pt x="46952" y="509167"/>
                  </a:lnTo>
                  <a:lnTo>
                    <a:pt x="71941" y="543584"/>
                  </a:lnTo>
                  <a:lnTo>
                    <a:pt x="101547" y="573573"/>
                  </a:lnTo>
                  <a:lnTo>
                    <a:pt x="135431" y="598818"/>
                  </a:lnTo>
                  <a:lnTo>
                    <a:pt x="173250" y="619002"/>
                  </a:lnTo>
                  <a:lnTo>
                    <a:pt x="214663" y="633810"/>
                  </a:lnTo>
                  <a:lnTo>
                    <a:pt x="259329" y="642927"/>
                  </a:lnTo>
                  <a:lnTo>
                    <a:pt x="306908" y="646036"/>
                  </a:lnTo>
                  <a:lnTo>
                    <a:pt x="357903" y="643079"/>
                  </a:lnTo>
                  <a:lnTo>
                    <a:pt x="406930" y="633949"/>
                  </a:lnTo>
                  <a:lnTo>
                    <a:pt x="455694" y="618250"/>
                  </a:lnTo>
                  <a:lnTo>
                    <a:pt x="505904" y="595591"/>
                  </a:lnTo>
                  <a:lnTo>
                    <a:pt x="493293" y="435825"/>
                  </a:lnTo>
                  <a:lnTo>
                    <a:pt x="455520" y="457682"/>
                  </a:lnTo>
                  <a:lnTo>
                    <a:pt x="419192" y="472965"/>
                  </a:lnTo>
                  <a:lnTo>
                    <a:pt x="383126" y="481940"/>
                  </a:lnTo>
                  <a:lnTo>
                    <a:pt x="346138" y="484873"/>
                  </a:lnTo>
                  <a:lnTo>
                    <a:pt x="292584" y="477821"/>
                  </a:lnTo>
                  <a:lnTo>
                    <a:pt x="249996" y="457383"/>
                  </a:lnTo>
                  <a:lnTo>
                    <a:pt x="218909" y="424635"/>
                  </a:lnTo>
                  <a:lnTo>
                    <a:pt x="199863" y="380654"/>
                  </a:lnTo>
                  <a:lnTo>
                    <a:pt x="193395" y="326517"/>
                  </a:lnTo>
                  <a:lnTo>
                    <a:pt x="199673" y="272915"/>
                  </a:lnTo>
                  <a:lnTo>
                    <a:pt x="218059" y="229002"/>
                  </a:lnTo>
                  <a:lnTo>
                    <a:pt x="247881" y="196053"/>
                  </a:lnTo>
                  <a:lnTo>
                    <a:pt x="288465" y="175346"/>
                  </a:lnTo>
                  <a:lnTo>
                    <a:pt x="339140" y="168160"/>
                  </a:lnTo>
                  <a:lnTo>
                    <a:pt x="377851" y="170547"/>
                  </a:lnTo>
                  <a:lnTo>
                    <a:pt x="407103" y="177795"/>
                  </a:lnTo>
                  <a:lnTo>
                    <a:pt x="435304" y="190036"/>
                  </a:lnTo>
                  <a:lnTo>
                    <a:pt x="470865" y="207403"/>
                  </a:lnTo>
                  <a:lnTo>
                    <a:pt x="503097" y="46240"/>
                  </a:lnTo>
                  <a:lnTo>
                    <a:pt x="471765" y="29559"/>
                  </a:lnTo>
                  <a:lnTo>
                    <a:pt x="433206" y="14714"/>
                  </a:lnTo>
                  <a:lnTo>
                    <a:pt x="385450" y="4072"/>
                  </a:lnTo>
                  <a:lnTo>
                    <a:pt x="326529" y="0"/>
                  </a:lnTo>
                  <a:lnTo>
                    <a:pt x="274473" y="2842"/>
                  </a:lnTo>
                  <a:lnTo>
                    <a:pt x="226918" y="11178"/>
                  </a:lnTo>
                  <a:lnTo>
                    <a:pt x="183869" y="24720"/>
                  </a:lnTo>
                  <a:lnTo>
                    <a:pt x="145331" y="43182"/>
                  </a:lnTo>
                  <a:lnTo>
                    <a:pt x="111308" y="66277"/>
                  </a:lnTo>
                  <a:lnTo>
                    <a:pt x="81807" y="93716"/>
                  </a:lnTo>
                  <a:lnTo>
                    <a:pt x="56830" y="125214"/>
                  </a:lnTo>
                  <a:lnTo>
                    <a:pt x="36384" y="160482"/>
                  </a:lnTo>
                  <a:lnTo>
                    <a:pt x="20473" y="199235"/>
                  </a:lnTo>
                  <a:lnTo>
                    <a:pt x="9102" y="241185"/>
                  </a:lnTo>
                  <a:lnTo>
                    <a:pt x="2276" y="286044"/>
                  </a:lnTo>
                  <a:lnTo>
                    <a:pt x="0" y="333527"/>
                  </a:lnTo>
                  <a:close/>
                </a:path>
              </a:pathLst>
            </a:custGeom>
            <a:ln w="12700">
              <a:solidFill>
                <a:srgbClr val="181818"/>
              </a:solidFill>
            </a:ln>
          </p:spPr>
          <p:txBody>
            <a:bodyPr wrap="square" lIns="0" tIns="0" rIns="0" bIns="0" rtlCol="0"/>
            <a:lstStyle/>
            <a:p>
              <a:endParaRPr sz="1600">
                <a:latin typeface="Grammarsaurus" pitchFamily="2" charset="0"/>
              </a:endParaRPr>
            </a:p>
          </p:txBody>
        </p:sp>
        <p:sp>
          <p:nvSpPr>
            <p:cNvPr id="32" name="object 32"/>
            <p:cNvSpPr/>
            <p:nvPr/>
          </p:nvSpPr>
          <p:spPr>
            <a:xfrm>
              <a:off x="2912226" y="2630805"/>
              <a:ext cx="563880" cy="650875"/>
            </a:xfrm>
            <a:custGeom>
              <a:avLst/>
              <a:gdLst/>
              <a:ahLst/>
              <a:cxnLst/>
              <a:rect l="l" t="t" r="r" b="b"/>
              <a:pathLst>
                <a:path w="563879" h="650875">
                  <a:moveTo>
                    <a:pt x="304101" y="650252"/>
                  </a:moveTo>
                  <a:lnTo>
                    <a:pt x="361209" y="646990"/>
                  </a:lnTo>
                  <a:lnTo>
                    <a:pt x="414110" y="636765"/>
                  </a:lnTo>
                  <a:lnTo>
                    <a:pt x="464909" y="618920"/>
                  </a:lnTo>
                  <a:lnTo>
                    <a:pt x="515708" y="592797"/>
                  </a:lnTo>
                  <a:lnTo>
                    <a:pt x="515708" y="445655"/>
                  </a:lnTo>
                  <a:lnTo>
                    <a:pt x="465153" y="472653"/>
                  </a:lnTo>
                  <a:lnTo>
                    <a:pt x="414989" y="492423"/>
                  </a:lnTo>
                  <a:lnTo>
                    <a:pt x="366138" y="504573"/>
                  </a:lnTo>
                  <a:lnTo>
                    <a:pt x="319519" y="508711"/>
                  </a:lnTo>
                  <a:lnTo>
                    <a:pt x="270840" y="501026"/>
                  </a:lnTo>
                  <a:lnTo>
                    <a:pt x="232806" y="478758"/>
                  </a:lnTo>
                  <a:lnTo>
                    <a:pt x="206598" y="443088"/>
                  </a:lnTo>
                  <a:lnTo>
                    <a:pt x="193395" y="395198"/>
                  </a:lnTo>
                  <a:lnTo>
                    <a:pt x="205218" y="395416"/>
                  </a:lnTo>
                  <a:lnTo>
                    <a:pt x="215465" y="395897"/>
                  </a:lnTo>
                  <a:lnTo>
                    <a:pt x="224135" y="396377"/>
                  </a:lnTo>
                  <a:lnTo>
                    <a:pt x="231228" y="396595"/>
                  </a:lnTo>
                  <a:lnTo>
                    <a:pt x="289227" y="394113"/>
                  </a:lnTo>
                  <a:lnTo>
                    <a:pt x="342726" y="386831"/>
                  </a:lnTo>
                  <a:lnTo>
                    <a:pt x="391348" y="374992"/>
                  </a:lnTo>
                  <a:lnTo>
                    <a:pt x="434714" y="358839"/>
                  </a:lnTo>
                  <a:lnTo>
                    <a:pt x="472446" y="338616"/>
                  </a:lnTo>
                  <a:lnTo>
                    <a:pt x="504166" y="314568"/>
                  </a:lnTo>
                  <a:lnTo>
                    <a:pt x="548056" y="255968"/>
                  </a:lnTo>
                  <a:lnTo>
                    <a:pt x="563359" y="184988"/>
                  </a:lnTo>
                  <a:lnTo>
                    <a:pt x="557912" y="139439"/>
                  </a:lnTo>
                  <a:lnTo>
                    <a:pt x="542096" y="99284"/>
                  </a:lnTo>
                  <a:lnTo>
                    <a:pt x="516694" y="65110"/>
                  </a:lnTo>
                  <a:lnTo>
                    <a:pt x="482493" y="37507"/>
                  </a:lnTo>
                  <a:lnTo>
                    <a:pt x="440276" y="17061"/>
                  </a:lnTo>
                  <a:lnTo>
                    <a:pt x="390829" y="4363"/>
                  </a:lnTo>
                  <a:lnTo>
                    <a:pt x="334937" y="0"/>
                  </a:lnTo>
                  <a:lnTo>
                    <a:pt x="286837" y="2904"/>
                  </a:lnTo>
                  <a:lnTo>
                    <a:pt x="241516" y="11438"/>
                  </a:lnTo>
                  <a:lnTo>
                    <a:pt x="199240" y="25334"/>
                  </a:lnTo>
                  <a:lnTo>
                    <a:pt x="160279" y="44325"/>
                  </a:lnTo>
                  <a:lnTo>
                    <a:pt x="124899" y="68143"/>
                  </a:lnTo>
                  <a:lnTo>
                    <a:pt x="93368" y="96521"/>
                  </a:lnTo>
                  <a:lnTo>
                    <a:pt x="65954" y="129190"/>
                  </a:lnTo>
                  <a:lnTo>
                    <a:pt x="42924" y="165884"/>
                  </a:lnTo>
                  <a:lnTo>
                    <a:pt x="24546" y="206334"/>
                  </a:lnTo>
                  <a:lnTo>
                    <a:pt x="11087" y="250273"/>
                  </a:lnTo>
                  <a:lnTo>
                    <a:pt x="2816" y="297434"/>
                  </a:lnTo>
                  <a:lnTo>
                    <a:pt x="0" y="347548"/>
                  </a:lnTo>
                  <a:lnTo>
                    <a:pt x="2850" y="396293"/>
                  </a:lnTo>
                  <a:lnTo>
                    <a:pt x="11266" y="441476"/>
                  </a:lnTo>
                  <a:lnTo>
                    <a:pt x="25045" y="482867"/>
                  </a:lnTo>
                  <a:lnTo>
                    <a:pt x="43986" y="520241"/>
                  </a:lnTo>
                  <a:lnTo>
                    <a:pt x="67886" y="553369"/>
                  </a:lnTo>
                  <a:lnTo>
                    <a:pt x="96542" y="582025"/>
                  </a:lnTo>
                  <a:lnTo>
                    <a:pt x="129753" y="605980"/>
                  </a:lnTo>
                  <a:lnTo>
                    <a:pt x="167317" y="625008"/>
                  </a:lnTo>
                  <a:lnTo>
                    <a:pt x="209031" y="638881"/>
                  </a:lnTo>
                  <a:lnTo>
                    <a:pt x="254693" y="647372"/>
                  </a:lnTo>
                  <a:lnTo>
                    <a:pt x="304101" y="650252"/>
                  </a:lnTo>
                  <a:close/>
                </a:path>
              </a:pathLst>
            </a:custGeom>
            <a:ln w="12700">
              <a:solidFill>
                <a:srgbClr val="181818"/>
              </a:solidFill>
            </a:ln>
          </p:spPr>
          <p:txBody>
            <a:bodyPr wrap="square" lIns="0" tIns="0" rIns="0" bIns="0" rtlCol="0"/>
            <a:lstStyle/>
            <a:p>
              <a:endParaRPr sz="1600">
                <a:latin typeface="Grammarsaurus" pitchFamily="2" charset="0"/>
              </a:endParaRPr>
            </a:p>
          </p:txBody>
        </p:sp>
        <p:pic>
          <p:nvPicPr>
            <p:cNvPr id="33" name="object 33"/>
            <p:cNvPicPr/>
            <p:nvPr/>
          </p:nvPicPr>
          <p:blipFill>
            <a:blip r:embed="rId3" cstate="print"/>
            <a:stretch>
              <a:fillRect/>
            </a:stretch>
          </p:blipFill>
          <p:spPr>
            <a:xfrm>
              <a:off x="3109076" y="2768803"/>
              <a:ext cx="186474" cy="138823"/>
            </a:xfrm>
            <a:prstGeom prst="rect">
              <a:avLst/>
            </a:prstGeom>
          </p:spPr>
        </p:pic>
        <p:sp>
          <p:nvSpPr>
            <p:cNvPr id="34" name="object 34"/>
            <p:cNvSpPr/>
            <p:nvPr/>
          </p:nvSpPr>
          <p:spPr>
            <a:xfrm>
              <a:off x="3487774" y="2625203"/>
              <a:ext cx="487680" cy="659130"/>
            </a:xfrm>
            <a:custGeom>
              <a:avLst/>
              <a:gdLst/>
              <a:ahLst/>
              <a:cxnLst/>
              <a:rect l="l" t="t" r="r" b="b"/>
              <a:pathLst>
                <a:path w="487679" h="659129">
                  <a:moveTo>
                    <a:pt x="0" y="606806"/>
                  </a:moveTo>
                  <a:lnTo>
                    <a:pt x="39869" y="624039"/>
                  </a:lnTo>
                  <a:lnTo>
                    <a:pt x="87539" y="638379"/>
                  </a:lnTo>
                  <a:lnTo>
                    <a:pt x="141060" y="649288"/>
                  </a:lnTo>
                  <a:lnTo>
                    <a:pt x="198484" y="656227"/>
                  </a:lnTo>
                  <a:lnTo>
                    <a:pt x="257860" y="658660"/>
                  </a:lnTo>
                  <a:lnTo>
                    <a:pt x="316481" y="654128"/>
                  </a:lnTo>
                  <a:lnTo>
                    <a:pt x="367159" y="640943"/>
                  </a:lnTo>
                  <a:lnTo>
                    <a:pt x="409501" y="619717"/>
                  </a:lnTo>
                  <a:lnTo>
                    <a:pt x="443116" y="591063"/>
                  </a:lnTo>
                  <a:lnTo>
                    <a:pt x="467612" y="555593"/>
                  </a:lnTo>
                  <a:lnTo>
                    <a:pt x="482597" y="513922"/>
                  </a:lnTo>
                  <a:lnTo>
                    <a:pt x="487680" y="466661"/>
                  </a:lnTo>
                  <a:lnTo>
                    <a:pt x="483294" y="424724"/>
                  </a:lnTo>
                  <a:lnTo>
                    <a:pt x="469411" y="387613"/>
                  </a:lnTo>
                  <a:lnTo>
                    <a:pt x="444939" y="353850"/>
                  </a:lnTo>
                  <a:lnTo>
                    <a:pt x="408789" y="321956"/>
                  </a:lnTo>
                  <a:lnTo>
                    <a:pt x="359870" y="290453"/>
                  </a:lnTo>
                  <a:lnTo>
                    <a:pt x="297091" y="257860"/>
                  </a:lnTo>
                  <a:lnTo>
                    <a:pt x="255359" y="236752"/>
                  </a:lnTo>
                  <a:lnTo>
                    <a:pt x="229127" y="219322"/>
                  </a:lnTo>
                  <a:lnTo>
                    <a:pt x="215505" y="201893"/>
                  </a:lnTo>
                  <a:lnTo>
                    <a:pt x="211607" y="180784"/>
                  </a:lnTo>
                  <a:lnTo>
                    <a:pt x="214256" y="163355"/>
                  </a:lnTo>
                  <a:lnTo>
                    <a:pt x="223343" y="149602"/>
                  </a:lnTo>
                  <a:lnTo>
                    <a:pt x="240577" y="140579"/>
                  </a:lnTo>
                  <a:lnTo>
                    <a:pt x="267665" y="137337"/>
                  </a:lnTo>
                  <a:lnTo>
                    <a:pt x="312159" y="139877"/>
                  </a:lnTo>
                  <a:lnTo>
                    <a:pt x="358757" y="148197"/>
                  </a:lnTo>
                  <a:lnTo>
                    <a:pt x="406405" y="163349"/>
                  </a:lnTo>
                  <a:lnTo>
                    <a:pt x="454050" y="186385"/>
                  </a:lnTo>
                  <a:lnTo>
                    <a:pt x="476478" y="44843"/>
                  </a:lnTo>
                  <a:lnTo>
                    <a:pt x="421338" y="23060"/>
                  </a:lnTo>
                  <a:lnTo>
                    <a:pt x="370668" y="9286"/>
                  </a:lnTo>
                  <a:lnTo>
                    <a:pt x="319998" y="2081"/>
                  </a:lnTo>
                  <a:lnTo>
                    <a:pt x="264858" y="0"/>
                  </a:lnTo>
                  <a:lnTo>
                    <a:pt x="211954" y="3120"/>
                  </a:lnTo>
                  <a:lnTo>
                    <a:pt x="164026" y="12350"/>
                  </a:lnTo>
                  <a:lnTo>
                    <a:pt x="121713" y="27492"/>
                  </a:lnTo>
                  <a:lnTo>
                    <a:pt x="85658" y="48350"/>
                  </a:lnTo>
                  <a:lnTo>
                    <a:pt x="56500" y="74725"/>
                  </a:lnTo>
                  <a:lnTo>
                    <a:pt x="34879" y="106422"/>
                  </a:lnTo>
                  <a:lnTo>
                    <a:pt x="21437" y="143242"/>
                  </a:lnTo>
                  <a:lnTo>
                    <a:pt x="16814" y="184988"/>
                  </a:lnTo>
                  <a:lnTo>
                    <a:pt x="20753" y="226770"/>
                  </a:lnTo>
                  <a:lnTo>
                    <a:pt x="32880" y="263920"/>
                  </a:lnTo>
                  <a:lnTo>
                    <a:pt x="53661" y="297469"/>
                  </a:lnTo>
                  <a:lnTo>
                    <a:pt x="83560" y="328443"/>
                  </a:lnTo>
                  <a:lnTo>
                    <a:pt x="123044" y="357873"/>
                  </a:lnTo>
                  <a:lnTo>
                    <a:pt x="172577" y="386788"/>
                  </a:lnTo>
                  <a:lnTo>
                    <a:pt x="232625" y="416217"/>
                  </a:lnTo>
                  <a:lnTo>
                    <a:pt x="265322" y="433427"/>
                  </a:lnTo>
                  <a:lnTo>
                    <a:pt x="283959" y="448800"/>
                  </a:lnTo>
                  <a:lnTo>
                    <a:pt x="292347" y="464699"/>
                  </a:lnTo>
                  <a:lnTo>
                    <a:pt x="294297" y="483489"/>
                  </a:lnTo>
                  <a:lnTo>
                    <a:pt x="291034" y="499732"/>
                  </a:lnTo>
                  <a:lnTo>
                    <a:pt x="280808" y="513611"/>
                  </a:lnTo>
                  <a:lnTo>
                    <a:pt x="262959" y="523288"/>
                  </a:lnTo>
                  <a:lnTo>
                    <a:pt x="236829" y="526923"/>
                  </a:lnTo>
                  <a:lnTo>
                    <a:pt x="189560" y="522982"/>
                  </a:lnTo>
                  <a:lnTo>
                    <a:pt x="138214" y="511159"/>
                  </a:lnTo>
                  <a:lnTo>
                    <a:pt x="82924" y="491454"/>
                  </a:lnTo>
                  <a:lnTo>
                    <a:pt x="23825" y="463867"/>
                  </a:lnTo>
                  <a:lnTo>
                    <a:pt x="0" y="606806"/>
                  </a:lnTo>
                  <a:close/>
                </a:path>
              </a:pathLst>
            </a:custGeom>
            <a:ln w="12699">
              <a:solidFill>
                <a:srgbClr val="181818"/>
              </a:solidFill>
            </a:ln>
          </p:spPr>
          <p:txBody>
            <a:bodyPr wrap="square" lIns="0" tIns="0" rIns="0" bIns="0" rtlCol="0"/>
            <a:lstStyle/>
            <a:p>
              <a:endParaRPr sz="1600">
                <a:latin typeface="Grammarsaurus" pitchFamily="2" charset="0"/>
              </a:endParaRPr>
            </a:p>
          </p:txBody>
        </p:sp>
        <p:sp>
          <p:nvSpPr>
            <p:cNvPr id="35" name="object 35"/>
            <p:cNvSpPr/>
            <p:nvPr/>
          </p:nvSpPr>
          <p:spPr>
            <a:xfrm>
              <a:off x="4386037" y="2632214"/>
              <a:ext cx="619760" cy="645160"/>
            </a:xfrm>
            <a:custGeom>
              <a:avLst/>
              <a:gdLst/>
              <a:ahLst/>
              <a:cxnLst/>
              <a:rect l="l" t="t" r="r" b="b"/>
              <a:pathLst>
                <a:path w="619760" h="645160">
                  <a:moveTo>
                    <a:pt x="190588" y="353148"/>
                  </a:moveTo>
                  <a:lnTo>
                    <a:pt x="195513" y="298365"/>
                  </a:lnTo>
                  <a:lnTo>
                    <a:pt x="209897" y="252146"/>
                  </a:lnTo>
                  <a:lnTo>
                    <a:pt x="233156" y="215114"/>
                  </a:lnTo>
                  <a:lnTo>
                    <a:pt x="264706" y="187891"/>
                  </a:lnTo>
                  <a:lnTo>
                    <a:pt x="303962" y="171101"/>
                  </a:lnTo>
                  <a:lnTo>
                    <a:pt x="350342" y="165366"/>
                  </a:lnTo>
                  <a:lnTo>
                    <a:pt x="367753" y="165694"/>
                  </a:lnTo>
                  <a:lnTo>
                    <a:pt x="386607" y="166941"/>
                  </a:lnTo>
                  <a:lnTo>
                    <a:pt x="407299" y="169502"/>
                  </a:lnTo>
                  <a:lnTo>
                    <a:pt x="430225" y="173774"/>
                  </a:lnTo>
                  <a:lnTo>
                    <a:pt x="430225" y="299897"/>
                  </a:lnTo>
                  <a:lnTo>
                    <a:pt x="422758" y="357789"/>
                  </a:lnTo>
                  <a:lnTo>
                    <a:pt x="402108" y="405862"/>
                  </a:lnTo>
                  <a:lnTo>
                    <a:pt x="370898" y="442367"/>
                  </a:lnTo>
                  <a:lnTo>
                    <a:pt x="331749" y="465554"/>
                  </a:lnTo>
                  <a:lnTo>
                    <a:pt x="287286" y="473671"/>
                  </a:lnTo>
                  <a:lnTo>
                    <a:pt x="246165" y="465875"/>
                  </a:lnTo>
                  <a:lnTo>
                    <a:pt x="215815" y="442837"/>
                  </a:lnTo>
                  <a:lnTo>
                    <a:pt x="197027" y="405086"/>
                  </a:lnTo>
                  <a:lnTo>
                    <a:pt x="190588" y="353148"/>
                  </a:lnTo>
                  <a:close/>
                </a:path>
                <a:path w="619760" h="645160">
                  <a:moveTo>
                    <a:pt x="0" y="353148"/>
                  </a:moveTo>
                  <a:lnTo>
                    <a:pt x="3285" y="411866"/>
                  </a:lnTo>
                  <a:lnTo>
                    <a:pt x="12994" y="464539"/>
                  </a:lnTo>
                  <a:lnTo>
                    <a:pt x="28909" y="510937"/>
                  </a:lnTo>
                  <a:lnTo>
                    <a:pt x="50811" y="550830"/>
                  </a:lnTo>
                  <a:lnTo>
                    <a:pt x="78479" y="583986"/>
                  </a:lnTo>
                  <a:lnTo>
                    <a:pt x="111696" y="610176"/>
                  </a:lnTo>
                  <a:lnTo>
                    <a:pt x="150241" y="629168"/>
                  </a:lnTo>
                  <a:lnTo>
                    <a:pt x="193896" y="640733"/>
                  </a:lnTo>
                  <a:lnTo>
                    <a:pt x="242443" y="644639"/>
                  </a:lnTo>
                  <a:lnTo>
                    <a:pt x="291612" y="640637"/>
                  </a:lnTo>
                  <a:lnTo>
                    <a:pt x="338832" y="628765"/>
                  </a:lnTo>
                  <a:lnTo>
                    <a:pt x="382488" y="609224"/>
                  </a:lnTo>
                  <a:lnTo>
                    <a:pt x="420967" y="582216"/>
                  </a:lnTo>
                  <a:lnTo>
                    <a:pt x="452653" y="547941"/>
                  </a:lnTo>
                  <a:lnTo>
                    <a:pt x="440560" y="565610"/>
                  </a:lnTo>
                  <a:lnTo>
                    <a:pt x="434778" y="575791"/>
                  </a:lnTo>
                  <a:lnTo>
                    <a:pt x="433729" y="580454"/>
                  </a:lnTo>
                  <a:lnTo>
                    <a:pt x="435838" y="581571"/>
                  </a:lnTo>
                  <a:lnTo>
                    <a:pt x="437235" y="581571"/>
                  </a:lnTo>
                  <a:lnTo>
                    <a:pt x="440042" y="580174"/>
                  </a:lnTo>
                  <a:lnTo>
                    <a:pt x="441439" y="580174"/>
                  </a:lnTo>
                  <a:lnTo>
                    <a:pt x="449190" y="584707"/>
                  </a:lnTo>
                  <a:lnTo>
                    <a:pt x="454051" y="596468"/>
                  </a:lnTo>
                  <a:lnTo>
                    <a:pt x="456810" y="612696"/>
                  </a:lnTo>
                  <a:lnTo>
                    <a:pt x="458254" y="630631"/>
                  </a:lnTo>
                  <a:lnTo>
                    <a:pt x="619417" y="630631"/>
                  </a:lnTo>
                  <a:lnTo>
                    <a:pt x="612933" y="562834"/>
                  </a:lnTo>
                  <a:lnTo>
                    <a:pt x="609604" y="519214"/>
                  </a:lnTo>
                  <a:lnTo>
                    <a:pt x="608378" y="480851"/>
                  </a:lnTo>
                  <a:lnTo>
                    <a:pt x="608203" y="428828"/>
                  </a:lnTo>
                  <a:lnTo>
                    <a:pt x="608203" y="30822"/>
                  </a:lnTo>
                  <a:lnTo>
                    <a:pt x="549629" y="15366"/>
                  </a:lnTo>
                  <a:lnTo>
                    <a:pt x="498017" y="5953"/>
                  </a:lnTo>
                  <a:lnTo>
                    <a:pt x="447197" y="1269"/>
                  </a:lnTo>
                  <a:lnTo>
                    <a:pt x="390994" y="0"/>
                  </a:lnTo>
                  <a:lnTo>
                    <a:pt x="335634" y="2273"/>
                  </a:lnTo>
                  <a:lnTo>
                    <a:pt x="284109" y="9032"/>
                  </a:lnTo>
                  <a:lnTo>
                    <a:pt x="236522" y="20184"/>
                  </a:lnTo>
                  <a:lnTo>
                    <a:pt x="192977" y="35639"/>
                  </a:lnTo>
                  <a:lnTo>
                    <a:pt x="153577" y="55303"/>
                  </a:lnTo>
                  <a:lnTo>
                    <a:pt x="118426" y="79085"/>
                  </a:lnTo>
                  <a:lnTo>
                    <a:pt x="87626" y="106894"/>
                  </a:lnTo>
                  <a:lnTo>
                    <a:pt x="61282" y="138636"/>
                  </a:lnTo>
                  <a:lnTo>
                    <a:pt x="39496" y="174222"/>
                  </a:lnTo>
                  <a:lnTo>
                    <a:pt x="22371" y="213557"/>
                  </a:lnTo>
                  <a:lnTo>
                    <a:pt x="10011" y="256551"/>
                  </a:lnTo>
                  <a:lnTo>
                    <a:pt x="2520" y="303112"/>
                  </a:lnTo>
                  <a:lnTo>
                    <a:pt x="0" y="353148"/>
                  </a:lnTo>
                  <a:close/>
                </a:path>
              </a:pathLst>
            </a:custGeom>
            <a:ln w="12700">
              <a:solidFill>
                <a:srgbClr val="181818"/>
              </a:solidFill>
            </a:ln>
          </p:spPr>
          <p:txBody>
            <a:bodyPr wrap="square" lIns="0" tIns="0" rIns="0" bIns="0" rtlCol="0"/>
            <a:lstStyle/>
            <a:p>
              <a:endParaRPr sz="1600">
                <a:latin typeface="Grammarsaurus" pitchFamily="2" charset="0"/>
              </a:endParaRPr>
            </a:p>
          </p:txBody>
        </p:sp>
        <p:sp>
          <p:nvSpPr>
            <p:cNvPr id="36" name="object 36"/>
            <p:cNvSpPr/>
            <p:nvPr/>
          </p:nvSpPr>
          <p:spPr>
            <a:xfrm>
              <a:off x="5065271" y="2629409"/>
              <a:ext cx="621030" cy="633730"/>
            </a:xfrm>
            <a:custGeom>
              <a:avLst/>
              <a:gdLst/>
              <a:ahLst/>
              <a:cxnLst/>
              <a:rect l="l" t="t" r="r" b="b"/>
              <a:pathLst>
                <a:path w="621029" h="633729">
                  <a:moveTo>
                    <a:pt x="0" y="16814"/>
                  </a:moveTo>
                  <a:lnTo>
                    <a:pt x="12504" y="55967"/>
                  </a:lnTo>
                  <a:lnTo>
                    <a:pt x="22245" y="105103"/>
                  </a:lnTo>
                  <a:lnTo>
                    <a:pt x="28569" y="159495"/>
                  </a:lnTo>
                  <a:lnTo>
                    <a:pt x="30822" y="214414"/>
                  </a:lnTo>
                  <a:lnTo>
                    <a:pt x="30822" y="633425"/>
                  </a:lnTo>
                  <a:lnTo>
                    <a:pt x="217220" y="633425"/>
                  </a:lnTo>
                  <a:lnTo>
                    <a:pt x="217220" y="368566"/>
                  </a:lnTo>
                  <a:lnTo>
                    <a:pt x="225012" y="289772"/>
                  </a:lnTo>
                  <a:lnTo>
                    <a:pt x="244987" y="234294"/>
                  </a:lnTo>
                  <a:lnTo>
                    <a:pt x="272046" y="198124"/>
                  </a:lnTo>
                  <a:lnTo>
                    <a:pt x="327022" y="167670"/>
                  </a:lnTo>
                  <a:lnTo>
                    <a:pt x="344741" y="165366"/>
                  </a:lnTo>
                  <a:lnTo>
                    <a:pt x="368676" y="167796"/>
                  </a:lnTo>
                  <a:lnTo>
                    <a:pt x="395368" y="180605"/>
                  </a:lnTo>
                  <a:lnTo>
                    <a:pt x="417066" y="212070"/>
                  </a:lnTo>
                  <a:lnTo>
                    <a:pt x="426021" y="270471"/>
                  </a:lnTo>
                  <a:lnTo>
                    <a:pt x="426021" y="633425"/>
                  </a:lnTo>
                  <a:lnTo>
                    <a:pt x="620814" y="633425"/>
                  </a:lnTo>
                  <a:lnTo>
                    <a:pt x="620814" y="236829"/>
                  </a:lnTo>
                  <a:lnTo>
                    <a:pt x="616667" y="184808"/>
                  </a:lnTo>
                  <a:lnTo>
                    <a:pt x="604720" y="138338"/>
                  </a:lnTo>
                  <a:lnTo>
                    <a:pt x="585712" y="97847"/>
                  </a:lnTo>
                  <a:lnTo>
                    <a:pt x="560381" y="63760"/>
                  </a:lnTo>
                  <a:lnTo>
                    <a:pt x="529465" y="36505"/>
                  </a:lnTo>
                  <a:lnTo>
                    <a:pt x="493705" y="16509"/>
                  </a:lnTo>
                  <a:lnTo>
                    <a:pt x="453838" y="4198"/>
                  </a:lnTo>
                  <a:lnTo>
                    <a:pt x="410603" y="0"/>
                  </a:lnTo>
                  <a:lnTo>
                    <a:pt x="367533" y="3374"/>
                  </a:lnTo>
                  <a:lnTo>
                    <a:pt x="324662" y="13543"/>
                  </a:lnTo>
                  <a:lnTo>
                    <a:pt x="282867" y="30572"/>
                  </a:lnTo>
                  <a:lnTo>
                    <a:pt x="243023" y="54530"/>
                  </a:lnTo>
                  <a:lnTo>
                    <a:pt x="206006" y="85483"/>
                  </a:lnTo>
                  <a:lnTo>
                    <a:pt x="202155" y="64901"/>
                  </a:lnTo>
                  <a:lnTo>
                    <a:pt x="198300" y="49048"/>
                  </a:lnTo>
                  <a:lnTo>
                    <a:pt x="193394" y="34246"/>
                  </a:lnTo>
                  <a:lnTo>
                    <a:pt x="186385" y="16814"/>
                  </a:lnTo>
                  <a:lnTo>
                    <a:pt x="0" y="16814"/>
                  </a:lnTo>
                  <a:close/>
                </a:path>
              </a:pathLst>
            </a:custGeom>
            <a:ln w="12700">
              <a:solidFill>
                <a:srgbClr val="181818"/>
              </a:solidFill>
            </a:ln>
          </p:spPr>
          <p:txBody>
            <a:bodyPr wrap="square" lIns="0" tIns="0" rIns="0" bIns="0" rtlCol="0"/>
            <a:lstStyle/>
            <a:p>
              <a:endParaRPr sz="1600">
                <a:latin typeface="Grammarsaurus" pitchFamily="2" charset="0"/>
              </a:endParaRPr>
            </a:p>
          </p:txBody>
        </p:sp>
        <p:sp>
          <p:nvSpPr>
            <p:cNvPr id="37" name="object 37"/>
            <p:cNvSpPr/>
            <p:nvPr/>
          </p:nvSpPr>
          <p:spPr>
            <a:xfrm>
              <a:off x="5752226" y="2286062"/>
              <a:ext cx="636270" cy="993775"/>
            </a:xfrm>
            <a:custGeom>
              <a:avLst/>
              <a:gdLst/>
              <a:ahLst/>
              <a:cxnLst/>
              <a:rect l="l" t="t" r="r" b="b"/>
              <a:pathLst>
                <a:path w="636270" h="993775">
                  <a:moveTo>
                    <a:pt x="196189" y="690892"/>
                  </a:moveTo>
                  <a:lnTo>
                    <a:pt x="200867" y="639061"/>
                  </a:lnTo>
                  <a:lnTo>
                    <a:pt x="214459" y="594820"/>
                  </a:lnTo>
                  <a:lnTo>
                    <a:pt x="236304" y="558985"/>
                  </a:lnTo>
                  <a:lnTo>
                    <a:pt x="265740" y="532376"/>
                  </a:lnTo>
                  <a:lnTo>
                    <a:pt x="302106" y="515811"/>
                  </a:lnTo>
                  <a:lnTo>
                    <a:pt x="344741" y="510108"/>
                  </a:lnTo>
                  <a:lnTo>
                    <a:pt x="369328" y="510765"/>
                  </a:lnTo>
                  <a:lnTo>
                    <a:pt x="393260" y="513262"/>
                  </a:lnTo>
                  <a:lnTo>
                    <a:pt x="417455" y="518386"/>
                  </a:lnTo>
                  <a:lnTo>
                    <a:pt x="442836" y="526923"/>
                  </a:lnTo>
                  <a:lnTo>
                    <a:pt x="442836" y="619417"/>
                  </a:lnTo>
                  <a:lnTo>
                    <a:pt x="437899" y="687405"/>
                  </a:lnTo>
                  <a:lnTo>
                    <a:pt x="423892" y="739627"/>
                  </a:lnTo>
                  <a:lnTo>
                    <a:pt x="402021" y="777601"/>
                  </a:lnTo>
                  <a:lnTo>
                    <a:pt x="339516" y="816879"/>
                  </a:lnTo>
                  <a:lnTo>
                    <a:pt x="301294" y="821220"/>
                  </a:lnTo>
                  <a:lnTo>
                    <a:pt x="257086" y="812286"/>
                  </a:lnTo>
                  <a:lnTo>
                    <a:pt x="224043" y="786536"/>
                  </a:lnTo>
                  <a:lnTo>
                    <a:pt x="203350" y="745546"/>
                  </a:lnTo>
                  <a:lnTo>
                    <a:pt x="196189" y="690892"/>
                  </a:lnTo>
                  <a:close/>
                </a:path>
                <a:path w="636270" h="993775">
                  <a:moveTo>
                    <a:pt x="0" y="696493"/>
                  </a:moveTo>
                  <a:lnTo>
                    <a:pt x="3183" y="748060"/>
                  </a:lnTo>
                  <a:lnTo>
                    <a:pt x="12521" y="795735"/>
                  </a:lnTo>
                  <a:lnTo>
                    <a:pt x="27695" y="839156"/>
                  </a:lnTo>
                  <a:lnTo>
                    <a:pt x="48384" y="877960"/>
                  </a:lnTo>
                  <a:lnTo>
                    <a:pt x="74269" y="911786"/>
                  </a:lnTo>
                  <a:lnTo>
                    <a:pt x="105031" y="940274"/>
                  </a:lnTo>
                  <a:lnTo>
                    <a:pt x="140351" y="963060"/>
                  </a:lnTo>
                  <a:lnTo>
                    <a:pt x="179908" y="979784"/>
                  </a:lnTo>
                  <a:lnTo>
                    <a:pt x="223384" y="990083"/>
                  </a:lnTo>
                  <a:lnTo>
                    <a:pt x="270459" y="993597"/>
                  </a:lnTo>
                  <a:lnTo>
                    <a:pt x="317142" y="990469"/>
                  </a:lnTo>
                  <a:lnTo>
                    <a:pt x="360059" y="980682"/>
                  </a:lnTo>
                  <a:lnTo>
                    <a:pt x="399815" y="963630"/>
                  </a:lnTo>
                  <a:lnTo>
                    <a:pt x="437014" y="938707"/>
                  </a:lnTo>
                  <a:lnTo>
                    <a:pt x="472262" y="905306"/>
                  </a:lnTo>
                  <a:lnTo>
                    <a:pt x="458357" y="922167"/>
                  </a:lnTo>
                  <a:lnTo>
                    <a:pt x="451416" y="931933"/>
                  </a:lnTo>
                  <a:lnTo>
                    <a:pt x="449993" y="936444"/>
                  </a:lnTo>
                  <a:lnTo>
                    <a:pt x="452640" y="937539"/>
                  </a:lnTo>
                  <a:lnTo>
                    <a:pt x="455447" y="937539"/>
                  </a:lnTo>
                  <a:lnTo>
                    <a:pt x="458254" y="936142"/>
                  </a:lnTo>
                  <a:lnTo>
                    <a:pt x="461048" y="936142"/>
                  </a:lnTo>
                  <a:lnTo>
                    <a:pt x="470245" y="940127"/>
                  </a:lnTo>
                  <a:lnTo>
                    <a:pt x="475762" y="950156"/>
                  </a:lnTo>
                  <a:lnTo>
                    <a:pt x="479177" y="963338"/>
                  </a:lnTo>
                  <a:lnTo>
                    <a:pt x="482066" y="976782"/>
                  </a:lnTo>
                  <a:lnTo>
                    <a:pt x="636231" y="976782"/>
                  </a:lnTo>
                  <a:lnTo>
                    <a:pt x="628126" y="889107"/>
                  </a:lnTo>
                  <a:lnTo>
                    <a:pt x="623963" y="837693"/>
                  </a:lnTo>
                  <a:lnTo>
                    <a:pt x="622430" y="802569"/>
                  </a:lnTo>
                  <a:lnTo>
                    <a:pt x="622211" y="763765"/>
                  </a:lnTo>
                  <a:lnTo>
                    <a:pt x="622211" y="0"/>
                  </a:lnTo>
                  <a:lnTo>
                    <a:pt x="442836" y="0"/>
                  </a:lnTo>
                  <a:lnTo>
                    <a:pt x="442836" y="367169"/>
                  </a:lnTo>
                  <a:lnTo>
                    <a:pt x="406508" y="355984"/>
                  </a:lnTo>
                  <a:lnTo>
                    <a:pt x="373991" y="349132"/>
                  </a:lnTo>
                  <a:lnTo>
                    <a:pt x="343314" y="345695"/>
                  </a:lnTo>
                  <a:lnTo>
                    <a:pt x="312508" y="344754"/>
                  </a:lnTo>
                  <a:lnTo>
                    <a:pt x="264167" y="348334"/>
                  </a:lnTo>
                  <a:lnTo>
                    <a:pt x="218751" y="358807"/>
                  </a:lnTo>
                  <a:lnTo>
                    <a:pt x="176613" y="375768"/>
                  </a:lnTo>
                  <a:lnTo>
                    <a:pt x="138108" y="398812"/>
                  </a:lnTo>
                  <a:lnTo>
                    <a:pt x="103590" y="427535"/>
                  </a:lnTo>
                  <a:lnTo>
                    <a:pt x="73411" y="461532"/>
                  </a:lnTo>
                  <a:lnTo>
                    <a:pt x="47926" y="500401"/>
                  </a:lnTo>
                  <a:lnTo>
                    <a:pt x="27489" y="543735"/>
                  </a:lnTo>
                  <a:lnTo>
                    <a:pt x="12453" y="591132"/>
                  </a:lnTo>
                  <a:lnTo>
                    <a:pt x="3172" y="642186"/>
                  </a:lnTo>
                  <a:lnTo>
                    <a:pt x="0" y="696493"/>
                  </a:lnTo>
                  <a:close/>
                </a:path>
              </a:pathLst>
            </a:custGeom>
            <a:ln w="12700">
              <a:solidFill>
                <a:srgbClr val="181818"/>
              </a:solidFill>
            </a:ln>
          </p:spPr>
          <p:txBody>
            <a:bodyPr wrap="square" lIns="0" tIns="0" rIns="0" bIns="0" rtlCol="0"/>
            <a:lstStyle/>
            <a:p>
              <a:endParaRPr sz="1600">
                <a:latin typeface="Grammarsaurus" pitchFamily="2" charset="0"/>
              </a:endParaRPr>
            </a:p>
          </p:txBody>
        </p:sp>
        <p:sp>
          <p:nvSpPr>
            <p:cNvPr id="38" name="object 38"/>
            <p:cNvSpPr/>
            <p:nvPr/>
          </p:nvSpPr>
          <p:spPr>
            <a:xfrm>
              <a:off x="6876121" y="2284669"/>
              <a:ext cx="1052830" cy="978535"/>
            </a:xfrm>
            <a:custGeom>
              <a:avLst/>
              <a:gdLst/>
              <a:ahLst/>
              <a:cxnLst/>
              <a:rect l="l" t="t" r="r" b="b"/>
              <a:pathLst>
                <a:path w="1052829" h="978535">
                  <a:moveTo>
                    <a:pt x="222821" y="976769"/>
                  </a:moveTo>
                  <a:lnTo>
                    <a:pt x="222821" y="400799"/>
                  </a:lnTo>
                  <a:lnTo>
                    <a:pt x="430225" y="731520"/>
                  </a:lnTo>
                  <a:lnTo>
                    <a:pt x="615213" y="731520"/>
                  </a:lnTo>
                  <a:lnTo>
                    <a:pt x="829627" y="368566"/>
                  </a:lnTo>
                  <a:lnTo>
                    <a:pt x="829627" y="978166"/>
                  </a:lnTo>
                  <a:lnTo>
                    <a:pt x="1052448" y="978166"/>
                  </a:lnTo>
                  <a:lnTo>
                    <a:pt x="1052448" y="0"/>
                  </a:lnTo>
                  <a:lnTo>
                    <a:pt x="829627" y="0"/>
                  </a:lnTo>
                  <a:lnTo>
                    <a:pt x="528319" y="486283"/>
                  </a:lnTo>
                  <a:lnTo>
                    <a:pt x="243839" y="0"/>
                  </a:lnTo>
                  <a:lnTo>
                    <a:pt x="0" y="0"/>
                  </a:lnTo>
                  <a:lnTo>
                    <a:pt x="0" y="978166"/>
                  </a:lnTo>
                  <a:lnTo>
                    <a:pt x="222821" y="976769"/>
                  </a:lnTo>
                  <a:close/>
                </a:path>
              </a:pathLst>
            </a:custGeom>
            <a:ln w="12700">
              <a:solidFill>
                <a:srgbClr val="181818"/>
              </a:solidFill>
            </a:ln>
          </p:spPr>
          <p:txBody>
            <a:bodyPr wrap="square" lIns="0" tIns="0" rIns="0" bIns="0" rtlCol="0"/>
            <a:lstStyle/>
            <a:p>
              <a:endParaRPr sz="1600">
                <a:latin typeface="Grammarsaurus" pitchFamily="2" charset="0"/>
              </a:endParaRPr>
            </a:p>
          </p:txBody>
        </p:sp>
        <p:sp>
          <p:nvSpPr>
            <p:cNvPr id="39" name="object 39"/>
            <p:cNvSpPr/>
            <p:nvPr/>
          </p:nvSpPr>
          <p:spPr>
            <a:xfrm>
              <a:off x="8025263" y="2632214"/>
              <a:ext cx="619760" cy="645160"/>
            </a:xfrm>
            <a:custGeom>
              <a:avLst/>
              <a:gdLst/>
              <a:ahLst/>
              <a:cxnLst/>
              <a:rect l="l" t="t" r="r" b="b"/>
              <a:pathLst>
                <a:path w="619759" h="645160">
                  <a:moveTo>
                    <a:pt x="190588" y="353148"/>
                  </a:moveTo>
                  <a:lnTo>
                    <a:pt x="195513" y="298365"/>
                  </a:lnTo>
                  <a:lnTo>
                    <a:pt x="209897" y="252146"/>
                  </a:lnTo>
                  <a:lnTo>
                    <a:pt x="233157" y="215114"/>
                  </a:lnTo>
                  <a:lnTo>
                    <a:pt x="264709" y="187891"/>
                  </a:lnTo>
                  <a:lnTo>
                    <a:pt x="303970" y="171101"/>
                  </a:lnTo>
                  <a:lnTo>
                    <a:pt x="350354" y="165366"/>
                  </a:lnTo>
                  <a:lnTo>
                    <a:pt x="367758" y="165694"/>
                  </a:lnTo>
                  <a:lnTo>
                    <a:pt x="386608" y="166941"/>
                  </a:lnTo>
                  <a:lnTo>
                    <a:pt x="407299" y="169502"/>
                  </a:lnTo>
                  <a:lnTo>
                    <a:pt x="430225" y="173774"/>
                  </a:lnTo>
                  <a:lnTo>
                    <a:pt x="430225" y="299897"/>
                  </a:lnTo>
                  <a:lnTo>
                    <a:pt x="422758" y="357789"/>
                  </a:lnTo>
                  <a:lnTo>
                    <a:pt x="402108" y="405862"/>
                  </a:lnTo>
                  <a:lnTo>
                    <a:pt x="370898" y="442367"/>
                  </a:lnTo>
                  <a:lnTo>
                    <a:pt x="331749" y="465554"/>
                  </a:lnTo>
                  <a:lnTo>
                    <a:pt x="287286" y="473671"/>
                  </a:lnTo>
                  <a:lnTo>
                    <a:pt x="246165" y="465875"/>
                  </a:lnTo>
                  <a:lnTo>
                    <a:pt x="215815" y="442837"/>
                  </a:lnTo>
                  <a:lnTo>
                    <a:pt x="197027" y="405086"/>
                  </a:lnTo>
                  <a:lnTo>
                    <a:pt x="190588" y="353148"/>
                  </a:lnTo>
                  <a:close/>
                </a:path>
                <a:path w="619759" h="645160">
                  <a:moveTo>
                    <a:pt x="0" y="353148"/>
                  </a:moveTo>
                  <a:lnTo>
                    <a:pt x="3285" y="411866"/>
                  </a:lnTo>
                  <a:lnTo>
                    <a:pt x="12994" y="464539"/>
                  </a:lnTo>
                  <a:lnTo>
                    <a:pt x="28909" y="510937"/>
                  </a:lnTo>
                  <a:lnTo>
                    <a:pt x="50811" y="550830"/>
                  </a:lnTo>
                  <a:lnTo>
                    <a:pt x="78479" y="583986"/>
                  </a:lnTo>
                  <a:lnTo>
                    <a:pt x="111696" y="610176"/>
                  </a:lnTo>
                  <a:lnTo>
                    <a:pt x="150241" y="629168"/>
                  </a:lnTo>
                  <a:lnTo>
                    <a:pt x="193896" y="640733"/>
                  </a:lnTo>
                  <a:lnTo>
                    <a:pt x="242442" y="644639"/>
                  </a:lnTo>
                  <a:lnTo>
                    <a:pt x="291612" y="640637"/>
                  </a:lnTo>
                  <a:lnTo>
                    <a:pt x="338832" y="628765"/>
                  </a:lnTo>
                  <a:lnTo>
                    <a:pt x="382488" y="609224"/>
                  </a:lnTo>
                  <a:lnTo>
                    <a:pt x="420967" y="582216"/>
                  </a:lnTo>
                  <a:lnTo>
                    <a:pt x="452653" y="547941"/>
                  </a:lnTo>
                  <a:lnTo>
                    <a:pt x="440560" y="565610"/>
                  </a:lnTo>
                  <a:lnTo>
                    <a:pt x="434778" y="575791"/>
                  </a:lnTo>
                  <a:lnTo>
                    <a:pt x="433729" y="580454"/>
                  </a:lnTo>
                  <a:lnTo>
                    <a:pt x="435838" y="581571"/>
                  </a:lnTo>
                  <a:lnTo>
                    <a:pt x="437235" y="581571"/>
                  </a:lnTo>
                  <a:lnTo>
                    <a:pt x="440042" y="580174"/>
                  </a:lnTo>
                  <a:lnTo>
                    <a:pt x="441439" y="580174"/>
                  </a:lnTo>
                  <a:lnTo>
                    <a:pt x="449190" y="584707"/>
                  </a:lnTo>
                  <a:lnTo>
                    <a:pt x="454051" y="596468"/>
                  </a:lnTo>
                  <a:lnTo>
                    <a:pt x="456810" y="612696"/>
                  </a:lnTo>
                  <a:lnTo>
                    <a:pt x="458254" y="630631"/>
                  </a:lnTo>
                  <a:lnTo>
                    <a:pt x="619417" y="630631"/>
                  </a:lnTo>
                  <a:lnTo>
                    <a:pt x="612933" y="562834"/>
                  </a:lnTo>
                  <a:lnTo>
                    <a:pt x="609604" y="519214"/>
                  </a:lnTo>
                  <a:lnTo>
                    <a:pt x="608378" y="480851"/>
                  </a:lnTo>
                  <a:lnTo>
                    <a:pt x="608202" y="428828"/>
                  </a:lnTo>
                  <a:lnTo>
                    <a:pt x="608202" y="30822"/>
                  </a:lnTo>
                  <a:lnTo>
                    <a:pt x="549630" y="15366"/>
                  </a:lnTo>
                  <a:lnTo>
                    <a:pt x="498020" y="5953"/>
                  </a:lnTo>
                  <a:lnTo>
                    <a:pt x="447197" y="1269"/>
                  </a:lnTo>
                  <a:lnTo>
                    <a:pt x="390982" y="0"/>
                  </a:lnTo>
                  <a:lnTo>
                    <a:pt x="335624" y="2273"/>
                  </a:lnTo>
                  <a:lnTo>
                    <a:pt x="284101" y="9032"/>
                  </a:lnTo>
                  <a:lnTo>
                    <a:pt x="236516" y="20184"/>
                  </a:lnTo>
                  <a:lnTo>
                    <a:pt x="192973" y="35639"/>
                  </a:lnTo>
                  <a:lnTo>
                    <a:pt x="153574" y="55303"/>
                  </a:lnTo>
                  <a:lnTo>
                    <a:pt x="118424" y="79085"/>
                  </a:lnTo>
                  <a:lnTo>
                    <a:pt x="87625" y="106894"/>
                  </a:lnTo>
                  <a:lnTo>
                    <a:pt x="61281" y="138636"/>
                  </a:lnTo>
                  <a:lnTo>
                    <a:pt x="39495" y="174222"/>
                  </a:lnTo>
                  <a:lnTo>
                    <a:pt x="22371" y="213557"/>
                  </a:lnTo>
                  <a:lnTo>
                    <a:pt x="10011" y="256551"/>
                  </a:lnTo>
                  <a:lnTo>
                    <a:pt x="2520" y="303112"/>
                  </a:lnTo>
                  <a:lnTo>
                    <a:pt x="0" y="353148"/>
                  </a:lnTo>
                  <a:close/>
                </a:path>
              </a:pathLst>
            </a:custGeom>
            <a:ln w="12700">
              <a:solidFill>
                <a:srgbClr val="181818"/>
              </a:solidFill>
            </a:ln>
          </p:spPr>
          <p:txBody>
            <a:bodyPr wrap="square" lIns="0" tIns="0" rIns="0" bIns="0" rtlCol="0"/>
            <a:lstStyle/>
            <a:p>
              <a:endParaRPr sz="1600">
                <a:latin typeface="Grammarsaurus" pitchFamily="2" charset="0"/>
              </a:endParaRPr>
            </a:p>
          </p:txBody>
        </p:sp>
        <p:sp>
          <p:nvSpPr>
            <p:cNvPr id="40" name="object 40"/>
            <p:cNvSpPr/>
            <p:nvPr/>
          </p:nvSpPr>
          <p:spPr>
            <a:xfrm>
              <a:off x="8695673" y="2632214"/>
              <a:ext cx="610235" cy="979805"/>
            </a:xfrm>
            <a:custGeom>
              <a:avLst/>
              <a:gdLst/>
              <a:ahLst/>
              <a:cxnLst/>
              <a:rect l="l" t="t" r="r" b="b"/>
              <a:pathLst>
                <a:path w="610234" h="979804">
                  <a:moveTo>
                    <a:pt x="264858" y="644639"/>
                  </a:moveTo>
                  <a:lnTo>
                    <a:pt x="310228" y="642362"/>
                  </a:lnTo>
                  <a:lnTo>
                    <a:pt x="351393" y="633780"/>
                  </a:lnTo>
                  <a:lnTo>
                    <a:pt x="390981" y="616264"/>
                  </a:lnTo>
                  <a:lnTo>
                    <a:pt x="431622" y="587184"/>
                  </a:lnTo>
                  <a:lnTo>
                    <a:pt x="431622" y="620814"/>
                  </a:lnTo>
                  <a:lnTo>
                    <a:pt x="427247" y="693451"/>
                  </a:lnTo>
                  <a:lnTo>
                    <a:pt x="415666" y="748391"/>
                  </a:lnTo>
                  <a:lnTo>
                    <a:pt x="397391" y="788009"/>
                  </a:lnTo>
                  <a:lnTo>
                    <a:pt x="342824" y="830794"/>
                  </a:lnTo>
                  <a:lnTo>
                    <a:pt x="267665" y="840828"/>
                  </a:lnTo>
                  <a:lnTo>
                    <a:pt x="225975" y="838224"/>
                  </a:lnTo>
                  <a:lnTo>
                    <a:pt x="177974" y="830495"/>
                  </a:lnTo>
                  <a:lnTo>
                    <a:pt x="125768" y="817774"/>
                  </a:lnTo>
                  <a:lnTo>
                    <a:pt x="71462" y="800188"/>
                  </a:lnTo>
                  <a:lnTo>
                    <a:pt x="71462" y="941730"/>
                  </a:lnTo>
                  <a:lnTo>
                    <a:pt x="115482" y="956970"/>
                  </a:lnTo>
                  <a:lnTo>
                    <a:pt x="162594" y="967769"/>
                  </a:lnTo>
                  <a:lnTo>
                    <a:pt x="211520" y="974732"/>
                  </a:lnTo>
                  <a:lnTo>
                    <a:pt x="260982" y="978466"/>
                  </a:lnTo>
                  <a:lnTo>
                    <a:pt x="309702" y="979576"/>
                  </a:lnTo>
                  <a:lnTo>
                    <a:pt x="351520" y="978023"/>
                  </a:lnTo>
                  <a:lnTo>
                    <a:pt x="391285" y="972990"/>
                  </a:lnTo>
                  <a:lnTo>
                    <a:pt x="428695" y="963918"/>
                  </a:lnTo>
                  <a:lnTo>
                    <a:pt x="495241" y="931420"/>
                  </a:lnTo>
                  <a:lnTo>
                    <a:pt x="548746" y="876052"/>
                  </a:lnTo>
                  <a:lnTo>
                    <a:pt x="569853" y="838393"/>
                  </a:lnTo>
                  <a:lnTo>
                    <a:pt x="586795" y="793338"/>
                  </a:lnTo>
                  <a:lnTo>
                    <a:pt x="599270" y="740328"/>
                  </a:lnTo>
                  <a:lnTo>
                    <a:pt x="606976" y="678802"/>
                  </a:lnTo>
                  <a:lnTo>
                    <a:pt x="609612" y="608203"/>
                  </a:lnTo>
                  <a:lnTo>
                    <a:pt x="609612" y="25222"/>
                  </a:lnTo>
                  <a:lnTo>
                    <a:pt x="552896" y="12414"/>
                  </a:lnTo>
                  <a:lnTo>
                    <a:pt x="506955" y="4729"/>
                  </a:lnTo>
                  <a:lnTo>
                    <a:pt x="462590" y="985"/>
                  </a:lnTo>
                  <a:lnTo>
                    <a:pt x="410603" y="0"/>
                  </a:lnTo>
                  <a:lnTo>
                    <a:pt x="354088" y="2388"/>
                  </a:lnTo>
                  <a:lnTo>
                    <a:pt x="301083" y="9452"/>
                  </a:lnTo>
                  <a:lnTo>
                    <a:pt x="251763" y="21044"/>
                  </a:lnTo>
                  <a:lnTo>
                    <a:pt x="206305" y="37015"/>
                  </a:lnTo>
                  <a:lnTo>
                    <a:pt x="164884" y="57214"/>
                  </a:lnTo>
                  <a:lnTo>
                    <a:pt x="127677" y="81493"/>
                  </a:lnTo>
                  <a:lnTo>
                    <a:pt x="94860" y="109703"/>
                  </a:lnTo>
                  <a:lnTo>
                    <a:pt x="66608" y="141694"/>
                  </a:lnTo>
                  <a:lnTo>
                    <a:pt x="43099" y="177318"/>
                  </a:lnTo>
                  <a:lnTo>
                    <a:pt x="24507" y="216424"/>
                  </a:lnTo>
                  <a:lnTo>
                    <a:pt x="11009" y="258864"/>
                  </a:lnTo>
                  <a:lnTo>
                    <a:pt x="2781" y="304488"/>
                  </a:lnTo>
                  <a:lnTo>
                    <a:pt x="0" y="353148"/>
                  </a:lnTo>
                  <a:lnTo>
                    <a:pt x="3102" y="404219"/>
                  </a:lnTo>
                  <a:lnTo>
                    <a:pt x="12208" y="451270"/>
                  </a:lnTo>
                  <a:lnTo>
                    <a:pt x="27016" y="493982"/>
                  </a:lnTo>
                  <a:lnTo>
                    <a:pt x="47221" y="532036"/>
                  </a:lnTo>
                  <a:lnTo>
                    <a:pt x="72521" y="565111"/>
                  </a:lnTo>
                  <a:lnTo>
                    <a:pt x="102614" y="592889"/>
                  </a:lnTo>
                  <a:lnTo>
                    <a:pt x="137197" y="615051"/>
                  </a:lnTo>
                  <a:lnTo>
                    <a:pt x="175967" y="631276"/>
                  </a:lnTo>
                  <a:lnTo>
                    <a:pt x="218622" y="641245"/>
                  </a:lnTo>
                  <a:lnTo>
                    <a:pt x="264858" y="644639"/>
                  </a:lnTo>
                  <a:close/>
                </a:path>
                <a:path w="610234" h="979804">
                  <a:moveTo>
                    <a:pt x="364363" y="175171"/>
                  </a:moveTo>
                  <a:lnTo>
                    <a:pt x="381178" y="175477"/>
                  </a:lnTo>
                  <a:lnTo>
                    <a:pt x="395892" y="176571"/>
                  </a:lnTo>
                  <a:lnTo>
                    <a:pt x="411656" y="178717"/>
                  </a:lnTo>
                  <a:lnTo>
                    <a:pt x="431622" y="182181"/>
                  </a:lnTo>
                  <a:lnTo>
                    <a:pt x="431622" y="277469"/>
                  </a:lnTo>
                  <a:lnTo>
                    <a:pt x="426432" y="349284"/>
                  </a:lnTo>
                  <a:lnTo>
                    <a:pt x="412055" y="400274"/>
                  </a:lnTo>
                  <a:lnTo>
                    <a:pt x="390282" y="433903"/>
                  </a:lnTo>
                  <a:lnTo>
                    <a:pt x="331708" y="462934"/>
                  </a:lnTo>
                  <a:lnTo>
                    <a:pt x="298488" y="465264"/>
                  </a:lnTo>
                  <a:lnTo>
                    <a:pt x="256649" y="457293"/>
                  </a:lnTo>
                  <a:lnTo>
                    <a:pt x="223348" y="434081"/>
                  </a:lnTo>
                  <a:lnTo>
                    <a:pt x="201343" y="396679"/>
                  </a:lnTo>
                  <a:lnTo>
                    <a:pt x="193395" y="346138"/>
                  </a:lnTo>
                  <a:lnTo>
                    <a:pt x="198662" y="296979"/>
                  </a:lnTo>
                  <a:lnTo>
                    <a:pt x="214050" y="255100"/>
                  </a:lnTo>
                  <a:lnTo>
                    <a:pt x="238936" y="221240"/>
                  </a:lnTo>
                  <a:lnTo>
                    <a:pt x="272698" y="196139"/>
                  </a:lnTo>
                  <a:lnTo>
                    <a:pt x="314714" y="180536"/>
                  </a:lnTo>
                  <a:lnTo>
                    <a:pt x="364363" y="175171"/>
                  </a:lnTo>
                  <a:close/>
                </a:path>
              </a:pathLst>
            </a:custGeom>
            <a:ln w="12700">
              <a:solidFill>
                <a:srgbClr val="181818"/>
              </a:solidFill>
            </a:ln>
          </p:spPr>
          <p:txBody>
            <a:bodyPr wrap="square" lIns="0" tIns="0" rIns="0" bIns="0" rtlCol="0"/>
            <a:lstStyle/>
            <a:p>
              <a:endParaRPr sz="1600">
                <a:latin typeface="Grammarsaurus" pitchFamily="2" charset="0"/>
              </a:endParaRPr>
            </a:p>
          </p:txBody>
        </p:sp>
        <p:sp>
          <p:nvSpPr>
            <p:cNvPr id="41" name="object 41"/>
            <p:cNvSpPr/>
            <p:nvPr/>
          </p:nvSpPr>
          <p:spPr>
            <a:xfrm>
              <a:off x="9374918" y="2629409"/>
              <a:ext cx="621030" cy="633730"/>
            </a:xfrm>
            <a:custGeom>
              <a:avLst/>
              <a:gdLst/>
              <a:ahLst/>
              <a:cxnLst/>
              <a:rect l="l" t="t" r="r" b="b"/>
              <a:pathLst>
                <a:path w="621029" h="633729">
                  <a:moveTo>
                    <a:pt x="0" y="16814"/>
                  </a:moveTo>
                  <a:lnTo>
                    <a:pt x="12506" y="55967"/>
                  </a:lnTo>
                  <a:lnTo>
                    <a:pt x="22251" y="105103"/>
                  </a:lnTo>
                  <a:lnTo>
                    <a:pt x="28580" y="159495"/>
                  </a:lnTo>
                  <a:lnTo>
                    <a:pt x="30835" y="214414"/>
                  </a:lnTo>
                  <a:lnTo>
                    <a:pt x="30835" y="633425"/>
                  </a:lnTo>
                  <a:lnTo>
                    <a:pt x="217220" y="633425"/>
                  </a:lnTo>
                  <a:lnTo>
                    <a:pt x="217220" y="368566"/>
                  </a:lnTo>
                  <a:lnTo>
                    <a:pt x="225013" y="289772"/>
                  </a:lnTo>
                  <a:lnTo>
                    <a:pt x="244990" y="234294"/>
                  </a:lnTo>
                  <a:lnTo>
                    <a:pt x="272053" y="198124"/>
                  </a:lnTo>
                  <a:lnTo>
                    <a:pt x="327034" y="167670"/>
                  </a:lnTo>
                  <a:lnTo>
                    <a:pt x="344754" y="165366"/>
                  </a:lnTo>
                  <a:lnTo>
                    <a:pt x="368682" y="167796"/>
                  </a:lnTo>
                  <a:lnTo>
                    <a:pt x="395370" y="180605"/>
                  </a:lnTo>
                  <a:lnTo>
                    <a:pt x="417066" y="212070"/>
                  </a:lnTo>
                  <a:lnTo>
                    <a:pt x="426021" y="270471"/>
                  </a:lnTo>
                  <a:lnTo>
                    <a:pt x="426021" y="633425"/>
                  </a:lnTo>
                  <a:lnTo>
                    <a:pt x="620826" y="633425"/>
                  </a:lnTo>
                  <a:lnTo>
                    <a:pt x="620826" y="236829"/>
                  </a:lnTo>
                  <a:lnTo>
                    <a:pt x="616679" y="184808"/>
                  </a:lnTo>
                  <a:lnTo>
                    <a:pt x="604731" y="138338"/>
                  </a:lnTo>
                  <a:lnTo>
                    <a:pt x="585721" y="97847"/>
                  </a:lnTo>
                  <a:lnTo>
                    <a:pt x="560389" y="63760"/>
                  </a:lnTo>
                  <a:lnTo>
                    <a:pt x="529472" y="36505"/>
                  </a:lnTo>
                  <a:lnTo>
                    <a:pt x="493712" y="16509"/>
                  </a:lnTo>
                  <a:lnTo>
                    <a:pt x="453847" y="4198"/>
                  </a:lnTo>
                  <a:lnTo>
                    <a:pt x="410616" y="0"/>
                  </a:lnTo>
                  <a:lnTo>
                    <a:pt x="367540" y="3374"/>
                  </a:lnTo>
                  <a:lnTo>
                    <a:pt x="324665" y="13543"/>
                  </a:lnTo>
                  <a:lnTo>
                    <a:pt x="282868" y="30572"/>
                  </a:lnTo>
                  <a:lnTo>
                    <a:pt x="243023" y="54530"/>
                  </a:lnTo>
                  <a:lnTo>
                    <a:pt x="206006" y="85483"/>
                  </a:lnTo>
                  <a:lnTo>
                    <a:pt x="202155" y="64901"/>
                  </a:lnTo>
                  <a:lnTo>
                    <a:pt x="198300" y="49048"/>
                  </a:lnTo>
                  <a:lnTo>
                    <a:pt x="193394" y="34246"/>
                  </a:lnTo>
                  <a:lnTo>
                    <a:pt x="186385" y="16814"/>
                  </a:lnTo>
                  <a:lnTo>
                    <a:pt x="0" y="16814"/>
                  </a:lnTo>
                  <a:close/>
                </a:path>
              </a:pathLst>
            </a:custGeom>
            <a:ln w="12700">
              <a:solidFill>
                <a:srgbClr val="181818"/>
              </a:solidFill>
            </a:ln>
          </p:spPr>
          <p:txBody>
            <a:bodyPr wrap="square" lIns="0" tIns="0" rIns="0" bIns="0" rtlCol="0"/>
            <a:lstStyle/>
            <a:p>
              <a:endParaRPr sz="1600">
                <a:latin typeface="Grammarsaurus" pitchFamily="2" charset="0"/>
              </a:endParaRPr>
            </a:p>
          </p:txBody>
        </p:sp>
        <p:sp>
          <p:nvSpPr>
            <p:cNvPr id="42" name="object 42"/>
            <p:cNvSpPr/>
            <p:nvPr/>
          </p:nvSpPr>
          <p:spPr>
            <a:xfrm>
              <a:off x="10061870" y="2630805"/>
              <a:ext cx="563880" cy="650875"/>
            </a:xfrm>
            <a:custGeom>
              <a:avLst/>
              <a:gdLst/>
              <a:ahLst/>
              <a:cxnLst/>
              <a:rect l="l" t="t" r="r" b="b"/>
              <a:pathLst>
                <a:path w="563879" h="650875">
                  <a:moveTo>
                    <a:pt x="304101" y="650252"/>
                  </a:moveTo>
                  <a:lnTo>
                    <a:pt x="361209" y="646990"/>
                  </a:lnTo>
                  <a:lnTo>
                    <a:pt x="414110" y="636765"/>
                  </a:lnTo>
                  <a:lnTo>
                    <a:pt x="464909" y="618920"/>
                  </a:lnTo>
                  <a:lnTo>
                    <a:pt x="515708" y="592797"/>
                  </a:lnTo>
                  <a:lnTo>
                    <a:pt x="515708" y="445655"/>
                  </a:lnTo>
                  <a:lnTo>
                    <a:pt x="465151" y="472653"/>
                  </a:lnTo>
                  <a:lnTo>
                    <a:pt x="414985" y="492423"/>
                  </a:lnTo>
                  <a:lnTo>
                    <a:pt x="366133" y="504573"/>
                  </a:lnTo>
                  <a:lnTo>
                    <a:pt x="319519" y="508711"/>
                  </a:lnTo>
                  <a:lnTo>
                    <a:pt x="270840" y="501026"/>
                  </a:lnTo>
                  <a:lnTo>
                    <a:pt x="232806" y="478758"/>
                  </a:lnTo>
                  <a:lnTo>
                    <a:pt x="206598" y="443088"/>
                  </a:lnTo>
                  <a:lnTo>
                    <a:pt x="193395" y="395198"/>
                  </a:lnTo>
                  <a:lnTo>
                    <a:pt x="205218" y="395416"/>
                  </a:lnTo>
                  <a:lnTo>
                    <a:pt x="215465" y="395897"/>
                  </a:lnTo>
                  <a:lnTo>
                    <a:pt x="224135" y="396377"/>
                  </a:lnTo>
                  <a:lnTo>
                    <a:pt x="231228" y="396595"/>
                  </a:lnTo>
                  <a:lnTo>
                    <a:pt x="289227" y="394113"/>
                  </a:lnTo>
                  <a:lnTo>
                    <a:pt x="342726" y="386831"/>
                  </a:lnTo>
                  <a:lnTo>
                    <a:pt x="391348" y="374992"/>
                  </a:lnTo>
                  <a:lnTo>
                    <a:pt x="434714" y="358839"/>
                  </a:lnTo>
                  <a:lnTo>
                    <a:pt x="472446" y="338616"/>
                  </a:lnTo>
                  <a:lnTo>
                    <a:pt x="504166" y="314568"/>
                  </a:lnTo>
                  <a:lnTo>
                    <a:pt x="548056" y="255968"/>
                  </a:lnTo>
                  <a:lnTo>
                    <a:pt x="563359" y="184988"/>
                  </a:lnTo>
                  <a:lnTo>
                    <a:pt x="557913" y="139439"/>
                  </a:lnTo>
                  <a:lnTo>
                    <a:pt x="542098" y="99284"/>
                  </a:lnTo>
                  <a:lnTo>
                    <a:pt x="516698" y="65110"/>
                  </a:lnTo>
                  <a:lnTo>
                    <a:pt x="482498" y="37507"/>
                  </a:lnTo>
                  <a:lnTo>
                    <a:pt x="440282" y="17061"/>
                  </a:lnTo>
                  <a:lnTo>
                    <a:pt x="390833" y="4363"/>
                  </a:lnTo>
                  <a:lnTo>
                    <a:pt x="334937" y="0"/>
                  </a:lnTo>
                  <a:lnTo>
                    <a:pt x="286837" y="2904"/>
                  </a:lnTo>
                  <a:lnTo>
                    <a:pt x="241516" y="11438"/>
                  </a:lnTo>
                  <a:lnTo>
                    <a:pt x="199240" y="25334"/>
                  </a:lnTo>
                  <a:lnTo>
                    <a:pt x="160279" y="44325"/>
                  </a:lnTo>
                  <a:lnTo>
                    <a:pt x="124899" y="68143"/>
                  </a:lnTo>
                  <a:lnTo>
                    <a:pt x="93368" y="96521"/>
                  </a:lnTo>
                  <a:lnTo>
                    <a:pt x="65954" y="129190"/>
                  </a:lnTo>
                  <a:lnTo>
                    <a:pt x="42924" y="165884"/>
                  </a:lnTo>
                  <a:lnTo>
                    <a:pt x="24546" y="206334"/>
                  </a:lnTo>
                  <a:lnTo>
                    <a:pt x="11087" y="250273"/>
                  </a:lnTo>
                  <a:lnTo>
                    <a:pt x="2816" y="297434"/>
                  </a:lnTo>
                  <a:lnTo>
                    <a:pt x="0" y="347548"/>
                  </a:lnTo>
                  <a:lnTo>
                    <a:pt x="2849" y="396293"/>
                  </a:lnTo>
                  <a:lnTo>
                    <a:pt x="11265" y="441476"/>
                  </a:lnTo>
                  <a:lnTo>
                    <a:pt x="25043" y="482867"/>
                  </a:lnTo>
                  <a:lnTo>
                    <a:pt x="43983" y="520241"/>
                  </a:lnTo>
                  <a:lnTo>
                    <a:pt x="67881" y="553369"/>
                  </a:lnTo>
                  <a:lnTo>
                    <a:pt x="96537" y="582025"/>
                  </a:lnTo>
                  <a:lnTo>
                    <a:pt x="129748" y="605980"/>
                  </a:lnTo>
                  <a:lnTo>
                    <a:pt x="167312" y="625008"/>
                  </a:lnTo>
                  <a:lnTo>
                    <a:pt x="209027" y="638881"/>
                  </a:lnTo>
                  <a:lnTo>
                    <a:pt x="254690" y="647372"/>
                  </a:lnTo>
                  <a:lnTo>
                    <a:pt x="304101" y="650252"/>
                  </a:lnTo>
                  <a:close/>
                </a:path>
              </a:pathLst>
            </a:custGeom>
            <a:ln w="12700">
              <a:solidFill>
                <a:srgbClr val="181818"/>
              </a:solidFill>
            </a:ln>
          </p:spPr>
          <p:txBody>
            <a:bodyPr wrap="square" lIns="0" tIns="0" rIns="0" bIns="0" rtlCol="0"/>
            <a:lstStyle/>
            <a:p>
              <a:endParaRPr sz="1600">
                <a:latin typeface="Grammarsaurus" pitchFamily="2" charset="0"/>
              </a:endParaRPr>
            </a:p>
          </p:txBody>
        </p:sp>
        <p:pic>
          <p:nvPicPr>
            <p:cNvPr id="43" name="object 43"/>
            <p:cNvPicPr/>
            <p:nvPr/>
          </p:nvPicPr>
          <p:blipFill>
            <a:blip r:embed="rId4" cstate="print"/>
            <a:stretch>
              <a:fillRect/>
            </a:stretch>
          </p:blipFill>
          <p:spPr>
            <a:xfrm>
              <a:off x="10258720" y="2768803"/>
              <a:ext cx="186474" cy="138823"/>
            </a:xfrm>
            <a:prstGeom prst="rect">
              <a:avLst/>
            </a:prstGeom>
          </p:spPr>
        </p:pic>
        <p:sp>
          <p:nvSpPr>
            <p:cNvPr id="44" name="object 44"/>
            <p:cNvSpPr/>
            <p:nvPr/>
          </p:nvSpPr>
          <p:spPr>
            <a:xfrm>
              <a:off x="10625233" y="2490673"/>
              <a:ext cx="485140" cy="791845"/>
            </a:xfrm>
            <a:custGeom>
              <a:avLst/>
              <a:gdLst/>
              <a:ahLst/>
              <a:cxnLst/>
              <a:rect l="l" t="t" r="r" b="b"/>
              <a:pathLst>
                <a:path w="485140" h="791845">
                  <a:moveTo>
                    <a:pt x="102298" y="288683"/>
                  </a:moveTo>
                  <a:lnTo>
                    <a:pt x="102298" y="587184"/>
                  </a:lnTo>
                  <a:lnTo>
                    <a:pt x="106404" y="640234"/>
                  </a:lnTo>
                  <a:lnTo>
                    <a:pt x="118326" y="684185"/>
                  </a:lnTo>
                  <a:lnTo>
                    <a:pt x="137475" y="719663"/>
                  </a:lnTo>
                  <a:lnTo>
                    <a:pt x="195085" y="767691"/>
                  </a:lnTo>
                  <a:lnTo>
                    <a:pt x="232364" y="781490"/>
                  </a:lnTo>
                  <a:lnTo>
                    <a:pt x="274505" y="789312"/>
                  </a:lnTo>
                  <a:lnTo>
                    <a:pt x="320916" y="791781"/>
                  </a:lnTo>
                  <a:lnTo>
                    <a:pt x="368807" y="788716"/>
                  </a:lnTo>
                  <a:lnTo>
                    <a:pt x="411835" y="779870"/>
                  </a:lnTo>
                  <a:lnTo>
                    <a:pt x="450396" y="765769"/>
                  </a:lnTo>
                  <a:lnTo>
                    <a:pt x="484885" y="746937"/>
                  </a:lnTo>
                  <a:lnTo>
                    <a:pt x="484885" y="608202"/>
                  </a:lnTo>
                  <a:lnTo>
                    <a:pt x="452169" y="625782"/>
                  </a:lnTo>
                  <a:lnTo>
                    <a:pt x="422871" y="638505"/>
                  </a:lnTo>
                  <a:lnTo>
                    <a:pt x="396203" y="646236"/>
                  </a:lnTo>
                  <a:lnTo>
                    <a:pt x="371373" y="648843"/>
                  </a:lnTo>
                  <a:lnTo>
                    <a:pt x="334956" y="643346"/>
                  </a:lnTo>
                  <a:lnTo>
                    <a:pt x="308133" y="624841"/>
                  </a:lnTo>
                  <a:lnTo>
                    <a:pt x="291559" y="590308"/>
                  </a:lnTo>
                  <a:lnTo>
                    <a:pt x="285889" y="536727"/>
                  </a:lnTo>
                  <a:lnTo>
                    <a:pt x="285889" y="288683"/>
                  </a:lnTo>
                  <a:lnTo>
                    <a:pt x="472262" y="288683"/>
                  </a:lnTo>
                  <a:lnTo>
                    <a:pt x="472262" y="155549"/>
                  </a:lnTo>
                  <a:lnTo>
                    <a:pt x="285889" y="155549"/>
                  </a:lnTo>
                  <a:lnTo>
                    <a:pt x="285889" y="0"/>
                  </a:lnTo>
                  <a:lnTo>
                    <a:pt x="102298" y="0"/>
                  </a:lnTo>
                  <a:lnTo>
                    <a:pt x="102298" y="155549"/>
                  </a:lnTo>
                  <a:lnTo>
                    <a:pt x="0" y="155549"/>
                  </a:lnTo>
                  <a:lnTo>
                    <a:pt x="0" y="288683"/>
                  </a:lnTo>
                  <a:lnTo>
                    <a:pt x="102298" y="288683"/>
                  </a:lnTo>
                  <a:close/>
                </a:path>
              </a:pathLst>
            </a:custGeom>
            <a:ln w="12700">
              <a:solidFill>
                <a:srgbClr val="181818"/>
              </a:solidFill>
            </a:ln>
          </p:spPr>
          <p:txBody>
            <a:bodyPr wrap="square" lIns="0" tIns="0" rIns="0" bIns="0" rtlCol="0"/>
            <a:lstStyle/>
            <a:p>
              <a:endParaRPr sz="1600">
                <a:latin typeface="Grammarsaurus" pitchFamily="2" charset="0"/>
              </a:endParaRPr>
            </a:p>
          </p:txBody>
        </p:sp>
        <p:sp>
          <p:nvSpPr>
            <p:cNvPr id="45" name="object 45"/>
            <p:cNvSpPr/>
            <p:nvPr/>
          </p:nvSpPr>
          <p:spPr>
            <a:xfrm>
              <a:off x="11116406" y="2625203"/>
              <a:ext cx="488315" cy="659130"/>
            </a:xfrm>
            <a:custGeom>
              <a:avLst/>
              <a:gdLst/>
              <a:ahLst/>
              <a:cxnLst/>
              <a:rect l="l" t="t" r="r" b="b"/>
              <a:pathLst>
                <a:path w="488315" h="659129">
                  <a:moveTo>
                    <a:pt x="0" y="606806"/>
                  </a:moveTo>
                  <a:lnTo>
                    <a:pt x="39869" y="624039"/>
                  </a:lnTo>
                  <a:lnTo>
                    <a:pt x="87539" y="638379"/>
                  </a:lnTo>
                  <a:lnTo>
                    <a:pt x="141060" y="649288"/>
                  </a:lnTo>
                  <a:lnTo>
                    <a:pt x="198484" y="656227"/>
                  </a:lnTo>
                  <a:lnTo>
                    <a:pt x="257860" y="658660"/>
                  </a:lnTo>
                  <a:lnTo>
                    <a:pt x="316482" y="654128"/>
                  </a:lnTo>
                  <a:lnTo>
                    <a:pt x="367162" y="640943"/>
                  </a:lnTo>
                  <a:lnTo>
                    <a:pt x="409506" y="619717"/>
                  </a:lnTo>
                  <a:lnTo>
                    <a:pt x="443124" y="591063"/>
                  </a:lnTo>
                  <a:lnTo>
                    <a:pt x="467623" y="555593"/>
                  </a:lnTo>
                  <a:lnTo>
                    <a:pt x="482609" y="513922"/>
                  </a:lnTo>
                  <a:lnTo>
                    <a:pt x="487692" y="466661"/>
                  </a:lnTo>
                  <a:lnTo>
                    <a:pt x="483306" y="424724"/>
                  </a:lnTo>
                  <a:lnTo>
                    <a:pt x="469421" y="387613"/>
                  </a:lnTo>
                  <a:lnTo>
                    <a:pt x="444947" y="353850"/>
                  </a:lnTo>
                  <a:lnTo>
                    <a:pt x="408796" y="321956"/>
                  </a:lnTo>
                  <a:lnTo>
                    <a:pt x="359878" y="290453"/>
                  </a:lnTo>
                  <a:lnTo>
                    <a:pt x="297103" y="257860"/>
                  </a:lnTo>
                  <a:lnTo>
                    <a:pt x="255366" y="236752"/>
                  </a:lnTo>
                  <a:lnTo>
                    <a:pt x="229134" y="219322"/>
                  </a:lnTo>
                  <a:lnTo>
                    <a:pt x="215516" y="201893"/>
                  </a:lnTo>
                  <a:lnTo>
                    <a:pt x="211620" y="180784"/>
                  </a:lnTo>
                  <a:lnTo>
                    <a:pt x="214269" y="163355"/>
                  </a:lnTo>
                  <a:lnTo>
                    <a:pt x="223354" y="149602"/>
                  </a:lnTo>
                  <a:lnTo>
                    <a:pt x="240584" y="140579"/>
                  </a:lnTo>
                  <a:lnTo>
                    <a:pt x="267665" y="137337"/>
                  </a:lnTo>
                  <a:lnTo>
                    <a:pt x="312164" y="139877"/>
                  </a:lnTo>
                  <a:lnTo>
                    <a:pt x="358762" y="148197"/>
                  </a:lnTo>
                  <a:lnTo>
                    <a:pt x="406407" y="163349"/>
                  </a:lnTo>
                  <a:lnTo>
                    <a:pt x="454050" y="186385"/>
                  </a:lnTo>
                  <a:lnTo>
                    <a:pt x="476478" y="44843"/>
                  </a:lnTo>
                  <a:lnTo>
                    <a:pt x="421338" y="23060"/>
                  </a:lnTo>
                  <a:lnTo>
                    <a:pt x="370668" y="9286"/>
                  </a:lnTo>
                  <a:lnTo>
                    <a:pt x="319998" y="2081"/>
                  </a:lnTo>
                  <a:lnTo>
                    <a:pt x="264858" y="0"/>
                  </a:lnTo>
                  <a:lnTo>
                    <a:pt x="211958" y="3120"/>
                  </a:lnTo>
                  <a:lnTo>
                    <a:pt x="164031" y="12350"/>
                  </a:lnTo>
                  <a:lnTo>
                    <a:pt x="121719" y="27492"/>
                  </a:lnTo>
                  <a:lnTo>
                    <a:pt x="85663" y="48350"/>
                  </a:lnTo>
                  <a:lnTo>
                    <a:pt x="56503" y="74725"/>
                  </a:lnTo>
                  <a:lnTo>
                    <a:pt x="34881" y="106422"/>
                  </a:lnTo>
                  <a:lnTo>
                    <a:pt x="21438" y="143242"/>
                  </a:lnTo>
                  <a:lnTo>
                    <a:pt x="16814" y="184988"/>
                  </a:lnTo>
                  <a:lnTo>
                    <a:pt x="20753" y="226770"/>
                  </a:lnTo>
                  <a:lnTo>
                    <a:pt x="32880" y="263920"/>
                  </a:lnTo>
                  <a:lnTo>
                    <a:pt x="53662" y="297469"/>
                  </a:lnTo>
                  <a:lnTo>
                    <a:pt x="83562" y="328443"/>
                  </a:lnTo>
                  <a:lnTo>
                    <a:pt x="123048" y="357873"/>
                  </a:lnTo>
                  <a:lnTo>
                    <a:pt x="172585" y="386788"/>
                  </a:lnTo>
                  <a:lnTo>
                    <a:pt x="232638" y="416217"/>
                  </a:lnTo>
                  <a:lnTo>
                    <a:pt x="265327" y="433427"/>
                  </a:lnTo>
                  <a:lnTo>
                    <a:pt x="283960" y="448800"/>
                  </a:lnTo>
                  <a:lnTo>
                    <a:pt x="292347" y="464699"/>
                  </a:lnTo>
                  <a:lnTo>
                    <a:pt x="294297" y="483489"/>
                  </a:lnTo>
                  <a:lnTo>
                    <a:pt x="291034" y="499732"/>
                  </a:lnTo>
                  <a:lnTo>
                    <a:pt x="280809" y="513611"/>
                  </a:lnTo>
                  <a:lnTo>
                    <a:pt x="262964" y="523288"/>
                  </a:lnTo>
                  <a:lnTo>
                    <a:pt x="236842" y="526923"/>
                  </a:lnTo>
                  <a:lnTo>
                    <a:pt x="189565" y="522982"/>
                  </a:lnTo>
                  <a:lnTo>
                    <a:pt x="138215" y="511159"/>
                  </a:lnTo>
                  <a:lnTo>
                    <a:pt x="82924" y="491454"/>
                  </a:lnTo>
                  <a:lnTo>
                    <a:pt x="23825" y="463867"/>
                  </a:lnTo>
                  <a:lnTo>
                    <a:pt x="0" y="606806"/>
                  </a:lnTo>
                  <a:close/>
                </a:path>
              </a:pathLst>
            </a:custGeom>
            <a:ln w="12700">
              <a:solidFill>
                <a:srgbClr val="181818"/>
              </a:solidFill>
            </a:ln>
          </p:spPr>
          <p:txBody>
            <a:bodyPr wrap="square" lIns="0" tIns="0" rIns="0" bIns="0" rtlCol="0"/>
            <a:lstStyle/>
            <a:p>
              <a:endParaRPr sz="1600">
                <a:latin typeface="Grammarsaurus" pitchFamily="2" charset="0"/>
              </a:endParaRPr>
            </a:p>
          </p:txBody>
        </p:sp>
        <p:sp>
          <p:nvSpPr>
            <p:cNvPr id="46" name="object 46"/>
            <p:cNvSpPr/>
            <p:nvPr/>
          </p:nvSpPr>
          <p:spPr>
            <a:xfrm>
              <a:off x="0" y="5110270"/>
              <a:ext cx="1496695" cy="1748155"/>
            </a:xfrm>
            <a:custGeom>
              <a:avLst/>
              <a:gdLst/>
              <a:ahLst/>
              <a:cxnLst/>
              <a:rect l="l" t="t" r="r" b="b"/>
              <a:pathLst>
                <a:path w="1496695" h="1748154">
                  <a:moveTo>
                    <a:pt x="0" y="1605447"/>
                  </a:moveTo>
                  <a:lnTo>
                    <a:pt x="0" y="1747729"/>
                  </a:lnTo>
                  <a:lnTo>
                    <a:pt x="992092" y="1747729"/>
                  </a:lnTo>
                  <a:lnTo>
                    <a:pt x="1109083" y="1660770"/>
                  </a:lnTo>
                  <a:lnTo>
                    <a:pt x="215189" y="1660770"/>
                  </a:lnTo>
                  <a:lnTo>
                    <a:pt x="170833" y="1658792"/>
                  </a:lnTo>
                  <a:lnTo>
                    <a:pt x="126947" y="1652330"/>
                  </a:lnTo>
                  <a:lnTo>
                    <a:pt x="83904" y="1641439"/>
                  </a:lnTo>
                  <a:lnTo>
                    <a:pt x="42076" y="1626174"/>
                  </a:lnTo>
                  <a:lnTo>
                    <a:pt x="1836" y="1606591"/>
                  </a:lnTo>
                  <a:lnTo>
                    <a:pt x="0" y="1605447"/>
                  </a:lnTo>
                  <a:close/>
                </a:path>
                <a:path w="1496695" h="1748154">
                  <a:moveTo>
                    <a:pt x="1301276" y="957770"/>
                  </a:moveTo>
                  <a:lnTo>
                    <a:pt x="470327" y="1575409"/>
                  </a:lnTo>
                  <a:lnTo>
                    <a:pt x="430977" y="1601486"/>
                  </a:lnTo>
                  <a:lnTo>
                    <a:pt x="389860" y="1622749"/>
                  </a:lnTo>
                  <a:lnTo>
                    <a:pt x="347350" y="1639254"/>
                  </a:lnTo>
                  <a:lnTo>
                    <a:pt x="303820" y="1651056"/>
                  </a:lnTo>
                  <a:lnTo>
                    <a:pt x="259642" y="1658210"/>
                  </a:lnTo>
                  <a:lnTo>
                    <a:pt x="215189" y="1660770"/>
                  </a:lnTo>
                  <a:lnTo>
                    <a:pt x="1109083" y="1660770"/>
                  </a:lnTo>
                  <a:lnTo>
                    <a:pt x="1477615" y="1386839"/>
                  </a:lnTo>
                  <a:lnTo>
                    <a:pt x="1496322" y="1220177"/>
                  </a:lnTo>
                  <a:lnTo>
                    <a:pt x="1301276" y="957770"/>
                  </a:lnTo>
                  <a:close/>
                </a:path>
                <a:path w="1496695" h="1748154">
                  <a:moveTo>
                    <a:pt x="589365" y="0"/>
                  </a:moveTo>
                  <a:lnTo>
                    <a:pt x="0" y="438071"/>
                  </a:lnTo>
                  <a:lnTo>
                    <a:pt x="0" y="998213"/>
                  </a:lnTo>
                  <a:lnTo>
                    <a:pt x="765704" y="429069"/>
                  </a:lnTo>
                  <a:lnTo>
                    <a:pt x="784398" y="262407"/>
                  </a:lnTo>
                  <a:lnTo>
                    <a:pt x="589365" y="0"/>
                  </a:lnTo>
                  <a:close/>
                </a:path>
              </a:pathLst>
            </a:custGeom>
            <a:solidFill>
              <a:srgbClr val="398A9E"/>
            </a:solidFill>
          </p:spPr>
          <p:txBody>
            <a:bodyPr wrap="square" lIns="0" tIns="0" rIns="0" bIns="0" rtlCol="0"/>
            <a:lstStyle/>
            <a:p>
              <a:endParaRPr sz="1600">
                <a:latin typeface="Grammarsaurus" pitchFamily="2" charset="0"/>
              </a:endParaRPr>
            </a:p>
          </p:txBody>
        </p:sp>
        <p:sp>
          <p:nvSpPr>
            <p:cNvPr id="47" name="object 47"/>
            <p:cNvSpPr/>
            <p:nvPr/>
          </p:nvSpPr>
          <p:spPr>
            <a:xfrm>
              <a:off x="0" y="5110270"/>
              <a:ext cx="1496695" cy="1748155"/>
            </a:xfrm>
            <a:custGeom>
              <a:avLst/>
              <a:gdLst/>
              <a:ahLst/>
              <a:cxnLst/>
              <a:rect l="l" t="t" r="r" b="b"/>
              <a:pathLst>
                <a:path w="1496695" h="1748154">
                  <a:moveTo>
                    <a:pt x="0" y="1605447"/>
                  </a:moveTo>
                  <a:lnTo>
                    <a:pt x="42076" y="1626174"/>
                  </a:lnTo>
                  <a:lnTo>
                    <a:pt x="83904" y="1641439"/>
                  </a:lnTo>
                  <a:lnTo>
                    <a:pt x="126947" y="1652330"/>
                  </a:lnTo>
                  <a:lnTo>
                    <a:pt x="170833" y="1658792"/>
                  </a:lnTo>
                  <a:lnTo>
                    <a:pt x="215189" y="1660770"/>
                  </a:lnTo>
                  <a:lnTo>
                    <a:pt x="259642" y="1658210"/>
                  </a:lnTo>
                  <a:lnTo>
                    <a:pt x="303820" y="1651056"/>
                  </a:lnTo>
                  <a:lnTo>
                    <a:pt x="347350" y="1639254"/>
                  </a:lnTo>
                  <a:lnTo>
                    <a:pt x="389860" y="1622749"/>
                  </a:lnTo>
                  <a:lnTo>
                    <a:pt x="430977" y="1601486"/>
                  </a:lnTo>
                  <a:lnTo>
                    <a:pt x="470327" y="1575409"/>
                  </a:lnTo>
                  <a:lnTo>
                    <a:pt x="1301276" y="957770"/>
                  </a:lnTo>
                  <a:lnTo>
                    <a:pt x="1476815" y="1193939"/>
                  </a:lnTo>
                  <a:lnTo>
                    <a:pt x="1496322" y="1220177"/>
                  </a:lnTo>
                  <a:lnTo>
                    <a:pt x="1477615" y="1386839"/>
                  </a:lnTo>
                  <a:lnTo>
                    <a:pt x="1469970" y="1392529"/>
                  </a:lnTo>
                  <a:lnTo>
                    <a:pt x="992092" y="1747729"/>
                  </a:lnTo>
                </a:path>
                <a:path w="1496695" h="1748154">
                  <a:moveTo>
                    <a:pt x="0" y="438071"/>
                  </a:moveTo>
                  <a:lnTo>
                    <a:pt x="589365" y="0"/>
                  </a:lnTo>
                  <a:lnTo>
                    <a:pt x="784398" y="262407"/>
                  </a:lnTo>
                  <a:lnTo>
                    <a:pt x="765704" y="429069"/>
                  </a:lnTo>
                  <a:lnTo>
                    <a:pt x="0" y="998213"/>
                  </a:lnTo>
                </a:path>
              </a:pathLst>
            </a:custGeom>
            <a:ln w="22860">
              <a:solidFill>
                <a:srgbClr val="221F1F"/>
              </a:solidFill>
            </a:ln>
          </p:spPr>
          <p:txBody>
            <a:bodyPr wrap="square" lIns="0" tIns="0" rIns="0" bIns="0" rtlCol="0"/>
            <a:lstStyle/>
            <a:p>
              <a:endParaRPr sz="1600">
                <a:latin typeface="Grammarsaurus" pitchFamily="2" charset="0"/>
              </a:endParaRPr>
            </a:p>
          </p:txBody>
        </p:sp>
        <p:sp>
          <p:nvSpPr>
            <p:cNvPr id="48" name="object 48"/>
            <p:cNvSpPr/>
            <p:nvPr/>
          </p:nvSpPr>
          <p:spPr>
            <a:xfrm>
              <a:off x="415832" y="5372678"/>
              <a:ext cx="368935" cy="426720"/>
            </a:xfrm>
            <a:custGeom>
              <a:avLst/>
              <a:gdLst/>
              <a:ahLst/>
              <a:cxnLst/>
              <a:rect l="l" t="t" r="r" b="b"/>
              <a:pathLst>
                <a:path w="368934" h="426720">
                  <a:moveTo>
                    <a:pt x="368566" y="0"/>
                  </a:moveTo>
                  <a:lnTo>
                    <a:pt x="18707" y="260057"/>
                  </a:lnTo>
                  <a:lnTo>
                    <a:pt x="0" y="426719"/>
                  </a:lnTo>
                  <a:lnTo>
                    <a:pt x="349872" y="166662"/>
                  </a:lnTo>
                  <a:lnTo>
                    <a:pt x="368566" y="0"/>
                  </a:lnTo>
                  <a:close/>
                </a:path>
              </a:pathLst>
            </a:custGeom>
            <a:solidFill>
              <a:srgbClr val="C44725"/>
            </a:solidFill>
          </p:spPr>
          <p:txBody>
            <a:bodyPr wrap="square" lIns="0" tIns="0" rIns="0" bIns="0" rtlCol="0"/>
            <a:lstStyle/>
            <a:p>
              <a:endParaRPr sz="1600">
                <a:latin typeface="Grammarsaurus" pitchFamily="2" charset="0"/>
              </a:endParaRPr>
            </a:p>
          </p:txBody>
        </p:sp>
        <p:sp>
          <p:nvSpPr>
            <p:cNvPr id="49" name="object 49"/>
            <p:cNvSpPr/>
            <p:nvPr/>
          </p:nvSpPr>
          <p:spPr>
            <a:xfrm>
              <a:off x="415832" y="5372678"/>
              <a:ext cx="368935" cy="426720"/>
            </a:xfrm>
            <a:custGeom>
              <a:avLst/>
              <a:gdLst/>
              <a:ahLst/>
              <a:cxnLst/>
              <a:rect l="l" t="t" r="r" b="b"/>
              <a:pathLst>
                <a:path w="368934" h="426720">
                  <a:moveTo>
                    <a:pt x="349872" y="166662"/>
                  </a:moveTo>
                  <a:lnTo>
                    <a:pt x="0" y="426719"/>
                  </a:lnTo>
                  <a:lnTo>
                    <a:pt x="18707" y="260057"/>
                  </a:lnTo>
                  <a:lnTo>
                    <a:pt x="368566" y="0"/>
                  </a:lnTo>
                  <a:lnTo>
                    <a:pt x="349872" y="166662"/>
                  </a:lnTo>
                  <a:close/>
                </a:path>
              </a:pathLst>
            </a:custGeom>
            <a:ln w="22860">
              <a:solidFill>
                <a:srgbClr val="221F1F"/>
              </a:solidFill>
            </a:ln>
          </p:spPr>
          <p:txBody>
            <a:bodyPr wrap="square" lIns="0" tIns="0" rIns="0" bIns="0" rtlCol="0"/>
            <a:lstStyle/>
            <a:p>
              <a:endParaRPr sz="1600">
                <a:latin typeface="Grammarsaurus" pitchFamily="2" charset="0"/>
              </a:endParaRPr>
            </a:p>
          </p:txBody>
        </p:sp>
        <p:sp>
          <p:nvSpPr>
            <p:cNvPr id="50" name="object 50"/>
            <p:cNvSpPr/>
            <p:nvPr/>
          </p:nvSpPr>
          <p:spPr>
            <a:xfrm>
              <a:off x="1127746" y="6332448"/>
              <a:ext cx="368300" cy="424815"/>
            </a:xfrm>
            <a:custGeom>
              <a:avLst/>
              <a:gdLst/>
              <a:ahLst/>
              <a:cxnLst/>
              <a:rect l="l" t="t" r="r" b="b"/>
              <a:pathLst>
                <a:path w="368300" h="424815">
                  <a:moveTo>
                    <a:pt x="367931" y="0"/>
                  </a:moveTo>
                  <a:lnTo>
                    <a:pt x="18694" y="258064"/>
                  </a:lnTo>
                  <a:lnTo>
                    <a:pt x="0" y="424726"/>
                  </a:lnTo>
                  <a:lnTo>
                    <a:pt x="349872" y="164668"/>
                  </a:lnTo>
                  <a:lnTo>
                    <a:pt x="367931" y="0"/>
                  </a:lnTo>
                  <a:close/>
                </a:path>
              </a:pathLst>
            </a:custGeom>
            <a:solidFill>
              <a:srgbClr val="C44725"/>
            </a:solidFill>
          </p:spPr>
          <p:txBody>
            <a:bodyPr wrap="square" lIns="0" tIns="0" rIns="0" bIns="0" rtlCol="0"/>
            <a:lstStyle/>
            <a:p>
              <a:endParaRPr sz="1600">
                <a:latin typeface="Grammarsaurus" pitchFamily="2" charset="0"/>
              </a:endParaRPr>
            </a:p>
          </p:txBody>
        </p:sp>
        <p:sp>
          <p:nvSpPr>
            <p:cNvPr id="51" name="object 51"/>
            <p:cNvSpPr/>
            <p:nvPr/>
          </p:nvSpPr>
          <p:spPr>
            <a:xfrm>
              <a:off x="1127746" y="6332448"/>
              <a:ext cx="368300" cy="424815"/>
            </a:xfrm>
            <a:custGeom>
              <a:avLst/>
              <a:gdLst/>
              <a:ahLst/>
              <a:cxnLst/>
              <a:rect l="l" t="t" r="r" b="b"/>
              <a:pathLst>
                <a:path w="368300" h="424815">
                  <a:moveTo>
                    <a:pt x="349872" y="164668"/>
                  </a:moveTo>
                  <a:lnTo>
                    <a:pt x="0" y="424726"/>
                  </a:lnTo>
                  <a:lnTo>
                    <a:pt x="18694" y="258064"/>
                  </a:lnTo>
                  <a:lnTo>
                    <a:pt x="367931" y="0"/>
                  </a:lnTo>
                  <a:lnTo>
                    <a:pt x="349872" y="164668"/>
                  </a:lnTo>
                  <a:close/>
                </a:path>
              </a:pathLst>
            </a:custGeom>
            <a:ln w="22860">
              <a:solidFill>
                <a:srgbClr val="221F1F"/>
              </a:solidFill>
            </a:ln>
          </p:spPr>
          <p:txBody>
            <a:bodyPr wrap="square" lIns="0" tIns="0" rIns="0" bIns="0" rtlCol="0"/>
            <a:lstStyle/>
            <a:p>
              <a:endParaRPr sz="1600">
                <a:latin typeface="Grammarsaurus" pitchFamily="2" charset="0"/>
              </a:endParaRPr>
            </a:p>
          </p:txBody>
        </p:sp>
        <p:sp>
          <p:nvSpPr>
            <p:cNvPr id="52" name="object 52"/>
            <p:cNvSpPr/>
            <p:nvPr/>
          </p:nvSpPr>
          <p:spPr>
            <a:xfrm>
              <a:off x="0" y="5110270"/>
              <a:ext cx="1496695" cy="1748155"/>
            </a:xfrm>
            <a:custGeom>
              <a:avLst/>
              <a:gdLst/>
              <a:ahLst/>
              <a:cxnLst/>
              <a:rect l="l" t="t" r="r" b="b"/>
              <a:pathLst>
                <a:path w="1496695" h="1748154">
                  <a:moveTo>
                    <a:pt x="589361" y="0"/>
                  </a:moveTo>
                  <a:lnTo>
                    <a:pt x="0" y="438068"/>
                  </a:lnTo>
                  <a:lnTo>
                    <a:pt x="0" y="845453"/>
                  </a:lnTo>
                  <a:lnTo>
                    <a:pt x="784407" y="262407"/>
                  </a:lnTo>
                  <a:lnTo>
                    <a:pt x="589361" y="0"/>
                  </a:lnTo>
                  <a:close/>
                </a:path>
                <a:path w="1496695" h="1748154">
                  <a:moveTo>
                    <a:pt x="0" y="1605445"/>
                  </a:moveTo>
                  <a:lnTo>
                    <a:pt x="0" y="1747729"/>
                  </a:lnTo>
                  <a:lnTo>
                    <a:pt x="786571" y="1747729"/>
                  </a:lnTo>
                  <a:lnTo>
                    <a:pt x="903562" y="1660770"/>
                  </a:lnTo>
                  <a:lnTo>
                    <a:pt x="215194" y="1660770"/>
                  </a:lnTo>
                  <a:lnTo>
                    <a:pt x="170839" y="1658792"/>
                  </a:lnTo>
                  <a:lnTo>
                    <a:pt x="126953" y="1652330"/>
                  </a:lnTo>
                  <a:lnTo>
                    <a:pt x="83909" y="1641439"/>
                  </a:lnTo>
                  <a:lnTo>
                    <a:pt x="42081" y="1626174"/>
                  </a:lnTo>
                  <a:lnTo>
                    <a:pt x="1840" y="1606591"/>
                  </a:lnTo>
                  <a:lnTo>
                    <a:pt x="0" y="1605445"/>
                  </a:lnTo>
                  <a:close/>
                </a:path>
                <a:path w="1496695" h="1748154">
                  <a:moveTo>
                    <a:pt x="1301272" y="957770"/>
                  </a:moveTo>
                  <a:lnTo>
                    <a:pt x="470324" y="1575409"/>
                  </a:lnTo>
                  <a:lnTo>
                    <a:pt x="430975" y="1601486"/>
                  </a:lnTo>
                  <a:lnTo>
                    <a:pt x="389861" y="1622749"/>
                  </a:lnTo>
                  <a:lnTo>
                    <a:pt x="347353" y="1639254"/>
                  </a:lnTo>
                  <a:lnTo>
                    <a:pt x="303824" y="1651056"/>
                  </a:lnTo>
                  <a:lnTo>
                    <a:pt x="259647" y="1658210"/>
                  </a:lnTo>
                  <a:lnTo>
                    <a:pt x="215194" y="1660770"/>
                  </a:lnTo>
                  <a:lnTo>
                    <a:pt x="903562" y="1660770"/>
                  </a:lnTo>
                  <a:lnTo>
                    <a:pt x="1496319" y="1220177"/>
                  </a:lnTo>
                  <a:lnTo>
                    <a:pt x="1301272" y="957770"/>
                  </a:lnTo>
                  <a:close/>
                </a:path>
              </a:pathLst>
            </a:custGeom>
            <a:solidFill>
              <a:srgbClr val="47AFC6"/>
            </a:solidFill>
          </p:spPr>
          <p:txBody>
            <a:bodyPr wrap="square" lIns="0" tIns="0" rIns="0" bIns="0" rtlCol="0"/>
            <a:lstStyle/>
            <a:p>
              <a:endParaRPr sz="1600">
                <a:latin typeface="Grammarsaurus" pitchFamily="2" charset="0"/>
              </a:endParaRPr>
            </a:p>
          </p:txBody>
        </p:sp>
        <p:sp>
          <p:nvSpPr>
            <p:cNvPr id="53" name="object 53"/>
            <p:cNvSpPr/>
            <p:nvPr/>
          </p:nvSpPr>
          <p:spPr>
            <a:xfrm>
              <a:off x="0" y="5110270"/>
              <a:ext cx="1496695" cy="1748155"/>
            </a:xfrm>
            <a:custGeom>
              <a:avLst/>
              <a:gdLst/>
              <a:ahLst/>
              <a:cxnLst/>
              <a:rect l="l" t="t" r="r" b="b"/>
              <a:pathLst>
                <a:path w="1496695" h="1748154">
                  <a:moveTo>
                    <a:pt x="0" y="438068"/>
                  </a:moveTo>
                  <a:lnTo>
                    <a:pt x="589361" y="0"/>
                  </a:lnTo>
                  <a:lnTo>
                    <a:pt x="784407" y="262407"/>
                  </a:lnTo>
                  <a:lnTo>
                    <a:pt x="0" y="845453"/>
                  </a:lnTo>
                </a:path>
                <a:path w="1496695" h="1748154">
                  <a:moveTo>
                    <a:pt x="0" y="1605445"/>
                  </a:moveTo>
                  <a:lnTo>
                    <a:pt x="42081" y="1626174"/>
                  </a:lnTo>
                  <a:lnTo>
                    <a:pt x="83909" y="1641439"/>
                  </a:lnTo>
                  <a:lnTo>
                    <a:pt x="126953" y="1652330"/>
                  </a:lnTo>
                  <a:lnTo>
                    <a:pt x="170839" y="1658792"/>
                  </a:lnTo>
                  <a:lnTo>
                    <a:pt x="215194" y="1660770"/>
                  </a:lnTo>
                  <a:lnTo>
                    <a:pt x="259647" y="1658210"/>
                  </a:lnTo>
                  <a:lnTo>
                    <a:pt x="303824" y="1651056"/>
                  </a:lnTo>
                  <a:lnTo>
                    <a:pt x="347353" y="1639254"/>
                  </a:lnTo>
                  <a:lnTo>
                    <a:pt x="389861" y="1622749"/>
                  </a:lnTo>
                  <a:lnTo>
                    <a:pt x="430975" y="1601486"/>
                  </a:lnTo>
                  <a:lnTo>
                    <a:pt x="470324" y="1575409"/>
                  </a:lnTo>
                  <a:lnTo>
                    <a:pt x="1301272" y="957770"/>
                  </a:lnTo>
                  <a:lnTo>
                    <a:pt x="1496319" y="1220177"/>
                  </a:lnTo>
                  <a:lnTo>
                    <a:pt x="786571" y="1747729"/>
                  </a:lnTo>
                </a:path>
              </a:pathLst>
            </a:custGeom>
            <a:ln w="22860">
              <a:solidFill>
                <a:srgbClr val="221F1F"/>
              </a:solidFill>
            </a:ln>
          </p:spPr>
          <p:txBody>
            <a:bodyPr wrap="square" lIns="0" tIns="0" rIns="0" bIns="0" rtlCol="0"/>
            <a:lstStyle/>
            <a:p>
              <a:endParaRPr sz="1600">
                <a:latin typeface="Grammarsaurus" pitchFamily="2" charset="0"/>
              </a:endParaRPr>
            </a:p>
          </p:txBody>
        </p:sp>
        <p:sp>
          <p:nvSpPr>
            <p:cNvPr id="54" name="object 54"/>
            <p:cNvSpPr/>
            <p:nvPr/>
          </p:nvSpPr>
          <p:spPr>
            <a:xfrm>
              <a:off x="239486" y="5110265"/>
              <a:ext cx="545465" cy="522605"/>
            </a:xfrm>
            <a:custGeom>
              <a:avLst/>
              <a:gdLst/>
              <a:ahLst/>
              <a:cxnLst/>
              <a:rect l="l" t="t" r="r" b="b"/>
              <a:pathLst>
                <a:path w="545465" h="522604">
                  <a:moveTo>
                    <a:pt x="349872" y="0"/>
                  </a:moveTo>
                  <a:lnTo>
                    <a:pt x="0" y="260057"/>
                  </a:lnTo>
                  <a:lnTo>
                    <a:pt x="195046" y="522465"/>
                  </a:lnTo>
                  <a:lnTo>
                    <a:pt x="544918" y="262407"/>
                  </a:lnTo>
                  <a:lnTo>
                    <a:pt x="349872" y="0"/>
                  </a:lnTo>
                  <a:close/>
                </a:path>
              </a:pathLst>
            </a:custGeom>
            <a:solidFill>
              <a:srgbClr val="EB6E39"/>
            </a:solidFill>
          </p:spPr>
          <p:txBody>
            <a:bodyPr wrap="square" lIns="0" tIns="0" rIns="0" bIns="0" rtlCol="0"/>
            <a:lstStyle/>
            <a:p>
              <a:endParaRPr sz="1600">
                <a:latin typeface="Grammarsaurus" pitchFamily="2" charset="0"/>
              </a:endParaRPr>
            </a:p>
          </p:txBody>
        </p:sp>
        <p:sp>
          <p:nvSpPr>
            <p:cNvPr id="55" name="object 55"/>
            <p:cNvSpPr/>
            <p:nvPr/>
          </p:nvSpPr>
          <p:spPr>
            <a:xfrm>
              <a:off x="239486" y="5110265"/>
              <a:ext cx="545465" cy="522605"/>
            </a:xfrm>
            <a:custGeom>
              <a:avLst/>
              <a:gdLst/>
              <a:ahLst/>
              <a:cxnLst/>
              <a:rect l="l" t="t" r="r" b="b"/>
              <a:pathLst>
                <a:path w="545465" h="522604">
                  <a:moveTo>
                    <a:pt x="544918" y="262407"/>
                  </a:moveTo>
                  <a:lnTo>
                    <a:pt x="195046" y="522465"/>
                  </a:lnTo>
                  <a:lnTo>
                    <a:pt x="0" y="260057"/>
                  </a:lnTo>
                  <a:lnTo>
                    <a:pt x="349872" y="0"/>
                  </a:lnTo>
                  <a:lnTo>
                    <a:pt x="544918" y="262407"/>
                  </a:lnTo>
                  <a:close/>
                </a:path>
              </a:pathLst>
            </a:custGeom>
            <a:ln w="22860">
              <a:solidFill>
                <a:srgbClr val="221F1F"/>
              </a:solidFill>
            </a:ln>
          </p:spPr>
          <p:txBody>
            <a:bodyPr wrap="square" lIns="0" tIns="0" rIns="0" bIns="0" rtlCol="0"/>
            <a:lstStyle/>
            <a:p>
              <a:endParaRPr sz="1600">
                <a:latin typeface="Grammarsaurus" pitchFamily="2" charset="0"/>
              </a:endParaRPr>
            </a:p>
          </p:txBody>
        </p:sp>
        <p:sp>
          <p:nvSpPr>
            <p:cNvPr id="56" name="object 56"/>
            <p:cNvSpPr/>
            <p:nvPr/>
          </p:nvSpPr>
          <p:spPr>
            <a:xfrm>
              <a:off x="951400" y="6068040"/>
              <a:ext cx="545465" cy="522605"/>
            </a:xfrm>
            <a:custGeom>
              <a:avLst/>
              <a:gdLst/>
              <a:ahLst/>
              <a:cxnLst/>
              <a:rect l="l" t="t" r="r" b="b"/>
              <a:pathLst>
                <a:path w="545465" h="522604">
                  <a:moveTo>
                    <a:pt x="349872" y="0"/>
                  </a:moveTo>
                  <a:lnTo>
                    <a:pt x="0" y="260057"/>
                  </a:lnTo>
                  <a:lnTo>
                    <a:pt x="195046" y="522465"/>
                  </a:lnTo>
                  <a:lnTo>
                    <a:pt x="544918" y="262407"/>
                  </a:lnTo>
                  <a:lnTo>
                    <a:pt x="349872" y="0"/>
                  </a:lnTo>
                  <a:close/>
                </a:path>
              </a:pathLst>
            </a:custGeom>
            <a:solidFill>
              <a:srgbClr val="EB6E39"/>
            </a:solidFill>
          </p:spPr>
          <p:txBody>
            <a:bodyPr wrap="square" lIns="0" tIns="0" rIns="0" bIns="0" rtlCol="0"/>
            <a:lstStyle/>
            <a:p>
              <a:endParaRPr sz="1600">
                <a:latin typeface="Grammarsaurus" pitchFamily="2" charset="0"/>
              </a:endParaRPr>
            </a:p>
          </p:txBody>
        </p:sp>
        <p:sp>
          <p:nvSpPr>
            <p:cNvPr id="57" name="object 57"/>
            <p:cNvSpPr/>
            <p:nvPr/>
          </p:nvSpPr>
          <p:spPr>
            <a:xfrm>
              <a:off x="951400" y="6068040"/>
              <a:ext cx="545465" cy="522605"/>
            </a:xfrm>
            <a:custGeom>
              <a:avLst/>
              <a:gdLst/>
              <a:ahLst/>
              <a:cxnLst/>
              <a:rect l="l" t="t" r="r" b="b"/>
              <a:pathLst>
                <a:path w="545465" h="522604">
                  <a:moveTo>
                    <a:pt x="544918" y="262407"/>
                  </a:moveTo>
                  <a:lnTo>
                    <a:pt x="195046" y="522465"/>
                  </a:lnTo>
                  <a:lnTo>
                    <a:pt x="0" y="260057"/>
                  </a:lnTo>
                  <a:lnTo>
                    <a:pt x="349872" y="0"/>
                  </a:lnTo>
                  <a:lnTo>
                    <a:pt x="544918" y="262407"/>
                  </a:lnTo>
                  <a:close/>
                </a:path>
              </a:pathLst>
            </a:custGeom>
            <a:ln w="22860">
              <a:solidFill>
                <a:srgbClr val="221F1F"/>
              </a:solidFill>
            </a:ln>
          </p:spPr>
          <p:txBody>
            <a:bodyPr wrap="square" lIns="0" tIns="0" rIns="0" bIns="0" rtlCol="0"/>
            <a:lstStyle/>
            <a:p>
              <a:endParaRPr sz="1600">
                <a:latin typeface="Grammarsaurus" pitchFamily="2" charset="0"/>
              </a:endParaRPr>
            </a:p>
          </p:txBody>
        </p:sp>
        <p:pic>
          <p:nvPicPr>
            <p:cNvPr id="58" name="object 58"/>
            <p:cNvPicPr/>
            <p:nvPr/>
          </p:nvPicPr>
          <p:blipFill>
            <a:blip r:embed="rId5" cstate="print"/>
            <a:stretch>
              <a:fillRect/>
            </a:stretch>
          </p:blipFill>
          <p:spPr>
            <a:xfrm>
              <a:off x="10375162" y="5242429"/>
              <a:ext cx="1828267" cy="1627000"/>
            </a:xfrm>
            <a:prstGeom prst="rect">
              <a:avLst/>
            </a:prstGeom>
          </p:spPr>
        </p:pic>
        <p:sp>
          <p:nvSpPr>
            <p:cNvPr id="59" name="object 59"/>
            <p:cNvSpPr/>
            <p:nvPr/>
          </p:nvSpPr>
          <p:spPr>
            <a:xfrm>
              <a:off x="6284630" y="0"/>
              <a:ext cx="2118995" cy="1266190"/>
            </a:xfrm>
            <a:custGeom>
              <a:avLst/>
              <a:gdLst/>
              <a:ahLst/>
              <a:cxnLst/>
              <a:rect l="l" t="t" r="r" b="b"/>
              <a:pathLst>
                <a:path w="2118995" h="1266190">
                  <a:moveTo>
                    <a:pt x="490337" y="0"/>
                  </a:moveTo>
                  <a:lnTo>
                    <a:pt x="0" y="0"/>
                  </a:lnTo>
                  <a:lnTo>
                    <a:pt x="406" y="9477"/>
                  </a:lnTo>
                  <a:lnTo>
                    <a:pt x="5052" y="54605"/>
                  </a:lnTo>
                  <a:lnTo>
                    <a:pt x="12431" y="99570"/>
                  </a:lnTo>
                  <a:lnTo>
                    <a:pt x="22572" y="144247"/>
                  </a:lnTo>
                  <a:lnTo>
                    <a:pt x="35503" y="188513"/>
                  </a:lnTo>
                  <a:lnTo>
                    <a:pt x="51251" y="232245"/>
                  </a:lnTo>
                  <a:lnTo>
                    <a:pt x="69845" y="275318"/>
                  </a:lnTo>
                  <a:lnTo>
                    <a:pt x="91312" y="317609"/>
                  </a:lnTo>
                  <a:lnTo>
                    <a:pt x="115681" y="358993"/>
                  </a:lnTo>
                  <a:lnTo>
                    <a:pt x="668601" y="1234340"/>
                  </a:lnTo>
                  <a:lnTo>
                    <a:pt x="833371" y="1265608"/>
                  </a:lnTo>
                  <a:lnTo>
                    <a:pt x="1109799" y="1091008"/>
                  </a:lnTo>
                  <a:lnTo>
                    <a:pt x="556879" y="215661"/>
                  </a:lnTo>
                  <a:lnTo>
                    <a:pt x="533859" y="174447"/>
                  </a:lnTo>
                  <a:lnTo>
                    <a:pt x="515772" y="131837"/>
                  </a:lnTo>
                  <a:lnTo>
                    <a:pt x="502535" y="88199"/>
                  </a:lnTo>
                  <a:lnTo>
                    <a:pt x="494065" y="43900"/>
                  </a:lnTo>
                  <a:lnTo>
                    <a:pt x="490337" y="0"/>
                  </a:lnTo>
                  <a:close/>
                </a:path>
                <a:path w="2118995" h="1266190">
                  <a:moveTo>
                    <a:pt x="1832169" y="0"/>
                  </a:moveTo>
                  <a:lnTo>
                    <a:pt x="1300434" y="0"/>
                  </a:lnTo>
                  <a:lnTo>
                    <a:pt x="1677552" y="597029"/>
                  </a:lnTo>
                  <a:lnTo>
                    <a:pt x="1842322" y="628296"/>
                  </a:lnTo>
                  <a:lnTo>
                    <a:pt x="2118750" y="453697"/>
                  </a:lnTo>
                  <a:lnTo>
                    <a:pt x="1832169" y="0"/>
                  </a:lnTo>
                  <a:close/>
                </a:path>
              </a:pathLst>
            </a:custGeom>
            <a:solidFill>
              <a:srgbClr val="398A9E"/>
            </a:solidFill>
          </p:spPr>
          <p:txBody>
            <a:bodyPr wrap="square" lIns="0" tIns="0" rIns="0" bIns="0" rtlCol="0"/>
            <a:lstStyle/>
            <a:p>
              <a:endParaRPr sz="1600">
                <a:latin typeface="Grammarsaurus" pitchFamily="2" charset="0"/>
              </a:endParaRPr>
            </a:p>
          </p:txBody>
        </p:sp>
        <p:sp>
          <p:nvSpPr>
            <p:cNvPr id="60" name="object 60"/>
            <p:cNvSpPr/>
            <p:nvPr/>
          </p:nvSpPr>
          <p:spPr>
            <a:xfrm>
              <a:off x="6284630" y="0"/>
              <a:ext cx="2118995" cy="1266190"/>
            </a:xfrm>
            <a:custGeom>
              <a:avLst/>
              <a:gdLst/>
              <a:ahLst/>
              <a:cxnLst/>
              <a:rect l="l" t="t" r="r" b="b"/>
              <a:pathLst>
                <a:path w="2118995" h="1266190">
                  <a:moveTo>
                    <a:pt x="490337" y="0"/>
                  </a:moveTo>
                  <a:lnTo>
                    <a:pt x="494065" y="43900"/>
                  </a:lnTo>
                  <a:lnTo>
                    <a:pt x="502535" y="88199"/>
                  </a:lnTo>
                  <a:lnTo>
                    <a:pt x="515772" y="131837"/>
                  </a:lnTo>
                  <a:lnTo>
                    <a:pt x="533859" y="174447"/>
                  </a:lnTo>
                  <a:lnTo>
                    <a:pt x="556879" y="215661"/>
                  </a:lnTo>
                  <a:lnTo>
                    <a:pt x="1109799" y="1091008"/>
                  </a:lnTo>
                  <a:lnTo>
                    <a:pt x="861006" y="1248145"/>
                  </a:lnTo>
                  <a:lnTo>
                    <a:pt x="833371" y="1265608"/>
                  </a:lnTo>
                  <a:lnTo>
                    <a:pt x="668601" y="1234340"/>
                  </a:lnTo>
                  <a:lnTo>
                    <a:pt x="663508" y="1226276"/>
                  </a:lnTo>
                  <a:lnTo>
                    <a:pt x="115681" y="358993"/>
                  </a:lnTo>
                  <a:lnTo>
                    <a:pt x="91312" y="317609"/>
                  </a:lnTo>
                  <a:lnTo>
                    <a:pt x="69845" y="275318"/>
                  </a:lnTo>
                  <a:lnTo>
                    <a:pt x="51251" y="232245"/>
                  </a:lnTo>
                  <a:lnTo>
                    <a:pt x="35503" y="188513"/>
                  </a:lnTo>
                  <a:lnTo>
                    <a:pt x="22572" y="144247"/>
                  </a:lnTo>
                  <a:lnTo>
                    <a:pt x="12431" y="99570"/>
                  </a:lnTo>
                  <a:lnTo>
                    <a:pt x="5052" y="54605"/>
                  </a:lnTo>
                  <a:lnTo>
                    <a:pt x="406" y="9477"/>
                  </a:lnTo>
                  <a:lnTo>
                    <a:pt x="0" y="0"/>
                  </a:lnTo>
                </a:path>
                <a:path w="2118995" h="1266190">
                  <a:moveTo>
                    <a:pt x="1832169" y="0"/>
                  </a:moveTo>
                  <a:lnTo>
                    <a:pt x="2118750" y="453697"/>
                  </a:lnTo>
                  <a:lnTo>
                    <a:pt x="1842322" y="628296"/>
                  </a:lnTo>
                  <a:lnTo>
                    <a:pt x="1677552" y="597029"/>
                  </a:lnTo>
                  <a:lnTo>
                    <a:pt x="1300434" y="0"/>
                  </a:lnTo>
                </a:path>
              </a:pathLst>
            </a:custGeom>
            <a:ln w="22860">
              <a:solidFill>
                <a:srgbClr val="221F1F"/>
              </a:solidFill>
            </a:ln>
          </p:spPr>
          <p:txBody>
            <a:bodyPr wrap="square" lIns="0" tIns="0" rIns="0" bIns="0" rtlCol="0"/>
            <a:lstStyle/>
            <a:p>
              <a:endParaRPr sz="1600">
                <a:latin typeface="Grammarsaurus" pitchFamily="2" charset="0"/>
              </a:endParaRPr>
            </a:p>
          </p:txBody>
        </p:sp>
        <p:sp>
          <p:nvSpPr>
            <p:cNvPr id="61" name="object 61"/>
            <p:cNvSpPr/>
            <p:nvPr/>
          </p:nvSpPr>
          <p:spPr>
            <a:xfrm>
              <a:off x="7729379" y="228462"/>
              <a:ext cx="398145" cy="400050"/>
            </a:xfrm>
            <a:custGeom>
              <a:avLst/>
              <a:gdLst/>
              <a:ahLst/>
              <a:cxnLst/>
              <a:rect l="l" t="t" r="r" b="b"/>
              <a:pathLst>
                <a:path w="398145" h="400050">
                  <a:moveTo>
                    <a:pt x="0" y="0"/>
                  </a:moveTo>
                  <a:lnTo>
                    <a:pt x="232803" y="368566"/>
                  </a:lnTo>
                  <a:lnTo>
                    <a:pt x="397573" y="399834"/>
                  </a:lnTo>
                  <a:lnTo>
                    <a:pt x="164769" y="31267"/>
                  </a:lnTo>
                  <a:lnTo>
                    <a:pt x="0" y="0"/>
                  </a:lnTo>
                  <a:close/>
                </a:path>
              </a:pathLst>
            </a:custGeom>
            <a:solidFill>
              <a:srgbClr val="C44725"/>
            </a:solidFill>
          </p:spPr>
          <p:txBody>
            <a:bodyPr wrap="square" lIns="0" tIns="0" rIns="0" bIns="0" rtlCol="0"/>
            <a:lstStyle/>
            <a:p>
              <a:endParaRPr sz="1600">
                <a:latin typeface="Grammarsaurus" pitchFamily="2" charset="0"/>
              </a:endParaRPr>
            </a:p>
          </p:txBody>
        </p:sp>
        <p:sp>
          <p:nvSpPr>
            <p:cNvPr id="62" name="object 62"/>
            <p:cNvSpPr/>
            <p:nvPr/>
          </p:nvSpPr>
          <p:spPr>
            <a:xfrm>
              <a:off x="7729379" y="228462"/>
              <a:ext cx="398145" cy="400050"/>
            </a:xfrm>
            <a:custGeom>
              <a:avLst/>
              <a:gdLst/>
              <a:ahLst/>
              <a:cxnLst/>
              <a:rect l="l" t="t" r="r" b="b"/>
              <a:pathLst>
                <a:path w="398145" h="400050">
                  <a:moveTo>
                    <a:pt x="232803" y="368566"/>
                  </a:moveTo>
                  <a:lnTo>
                    <a:pt x="0" y="0"/>
                  </a:lnTo>
                  <a:lnTo>
                    <a:pt x="164769" y="31267"/>
                  </a:lnTo>
                  <a:lnTo>
                    <a:pt x="397573" y="399834"/>
                  </a:lnTo>
                  <a:lnTo>
                    <a:pt x="232803" y="368566"/>
                  </a:lnTo>
                  <a:close/>
                </a:path>
              </a:pathLst>
            </a:custGeom>
            <a:ln w="22860">
              <a:solidFill>
                <a:srgbClr val="221F1F"/>
              </a:solidFill>
            </a:ln>
          </p:spPr>
          <p:txBody>
            <a:bodyPr wrap="square" lIns="0" tIns="0" rIns="0" bIns="0" rtlCol="0"/>
            <a:lstStyle/>
            <a:p>
              <a:endParaRPr sz="1600">
                <a:latin typeface="Grammarsaurus" pitchFamily="2" charset="0"/>
              </a:endParaRPr>
            </a:p>
          </p:txBody>
        </p:sp>
        <p:sp>
          <p:nvSpPr>
            <p:cNvPr id="63" name="object 63"/>
            <p:cNvSpPr/>
            <p:nvPr/>
          </p:nvSpPr>
          <p:spPr>
            <a:xfrm>
              <a:off x="6720424" y="865772"/>
              <a:ext cx="396240" cy="399415"/>
            </a:xfrm>
            <a:custGeom>
              <a:avLst/>
              <a:gdLst/>
              <a:ahLst/>
              <a:cxnLst/>
              <a:rect l="l" t="t" r="r" b="b"/>
              <a:pathLst>
                <a:path w="396240" h="399415">
                  <a:moveTo>
                    <a:pt x="0" y="0"/>
                  </a:moveTo>
                  <a:lnTo>
                    <a:pt x="232803" y="368566"/>
                  </a:lnTo>
                  <a:lnTo>
                    <a:pt x="395630" y="399046"/>
                  </a:lnTo>
                  <a:lnTo>
                    <a:pt x="164769" y="31267"/>
                  </a:lnTo>
                  <a:lnTo>
                    <a:pt x="0" y="0"/>
                  </a:lnTo>
                  <a:close/>
                </a:path>
              </a:pathLst>
            </a:custGeom>
            <a:solidFill>
              <a:srgbClr val="C44725"/>
            </a:solidFill>
          </p:spPr>
          <p:txBody>
            <a:bodyPr wrap="square" lIns="0" tIns="0" rIns="0" bIns="0" rtlCol="0"/>
            <a:lstStyle/>
            <a:p>
              <a:endParaRPr sz="1600">
                <a:latin typeface="Grammarsaurus" pitchFamily="2" charset="0"/>
              </a:endParaRPr>
            </a:p>
          </p:txBody>
        </p:sp>
        <p:sp>
          <p:nvSpPr>
            <p:cNvPr id="64" name="object 64"/>
            <p:cNvSpPr/>
            <p:nvPr/>
          </p:nvSpPr>
          <p:spPr>
            <a:xfrm>
              <a:off x="6720424" y="865772"/>
              <a:ext cx="396240" cy="399415"/>
            </a:xfrm>
            <a:custGeom>
              <a:avLst/>
              <a:gdLst/>
              <a:ahLst/>
              <a:cxnLst/>
              <a:rect l="l" t="t" r="r" b="b"/>
              <a:pathLst>
                <a:path w="396240" h="399415">
                  <a:moveTo>
                    <a:pt x="232803" y="368566"/>
                  </a:moveTo>
                  <a:lnTo>
                    <a:pt x="0" y="0"/>
                  </a:lnTo>
                  <a:lnTo>
                    <a:pt x="164769" y="31267"/>
                  </a:lnTo>
                  <a:lnTo>
                    <a:pt x="395630" y="399046"/>
                  </a:lnTo>
                  <a:lnTo>
                    <a:pt x="232803" y="368566"/>
                  </a:lnTo>
                  <a:close/>
                </a:path>
              </a:pathLst>
            </a:custGeom>
            <a:ln w="22860">
              <a:solidFill>
                <a:srgbClr val="221F1F"/>
              </a:solidFill>
            </a:ln>
          </p:spPr>
          <p:txBody>
            <a:bodyPr wrap="square" lIns="0" tIns="0" rIns="0" bIns="0" rtlCol="0"/>
            <a:lstStyle/>
            <a:p>
              <a:endParaRPr sz="1600">
                <a:latin typeface="Grammarsaurus" pitchFamily="2" charset="0"/>
              </a:endParaRPr>
            </a:p>
          </p:txBody>
        </p:sp>
        <p:sp>
          <p:nvSpPr>
            <p:cNvPr id="65" name="object 65"/>
            <p:cNvSpPr/>
            <p:nvPr/>
          </p:nvSpPr>
          <p:spPr>
            <a:xfrm>
              <a:off x="6448065" y="0"/>
              <a:ext cx="1955800" cy="1266190"/>
            </a:xfrm>
            <a:custGeom>
              <a:avLst/>
              <a:gdLst/>
              <a:ahLst/>
              <a:cxnLst/>
              <a:rect l="l" t="t" r="r" b="b"/>
              <a:pathLst>
                <a:path w="1955800" h="1266190">
                  <a:moveTo>
                    <a:pt x="1668730" y="0"/>
                  </a:moveTo>
                  <a:lnTo>
                    <a:pt x="1282024" y="0"/>
                  </a:lnTo>
                  <a:lnTo>
                    <a:pt x="1678886" y="628300"/>
                  </a:lnTo>
                  <a:lnTo>
                    <a:pt x="1955314" y="453701"/>
                  </a:lnTo>
                  <a:lnTo>
                    <a:pt x="1668730" y="0"/>
                  </a:lnTo>
                  <a:close/>
                </a:path>
                <a:path w="1955800" h="1266190">
                  <a:moveTo>
                    <a:pt x="326901" y="0"/>
                  </a:moveTo>
                  <a:lnTo>
                    <a:pt x="0" y="0"/>
                  </a:lnTo>
                  <a:lnTo>
                    <a:pt x="1749" y="40748"/>
                  </a:lnTo>
                  <a:lnTo>
                    <a:pt x="6393" y="85876"/>
                  </a:lnTo>
                  <a:lnTo>
                    <a:pt x="13772" y="130841"/>
                  </a:lnTo>
                  <a:lnTo>
                    <a:pt x="23912" y="175518"/>
                  </a:lnTo>
                  <a:lnTo>
                    <a:pt x="36841" y="219785"/>
                  </a:lnTo>
                  <a:lnTo>
                    <a:pt x="52589" y="263516"/>
                  </a:lnTo>
                  <a:lnTo>
                    <a:pt x="71181" y="306589"/>
                  </a:lnTo>
                  <a:lnTo>
                    <a:pt x="92647" y="348880"/>
                  </a:lnTo>
                  <a:lnTo>
                    <a:pt x="117015" y="390264"/>
                  </a:lnTo>
                  <a:lnTo>
                    <a:pt x="669935" y="1265612"/>
                  </a:lnTo>
                  <a:lnTo>
                    <a:pt x="946363" y="1090999"/>
                  </a:lnTo>
                  <a:lnTo>
                    <a:pt x="393443" y="215665"/>
                  </a:lnTo>
                  <a:lnTo>
                    <a:pt x="370423" y="174451"/>
                  </a:lnTo>
                  <a:lnTo>
                    <a:pt x="352336" y="131841"/>
                  </a:lnTo>
                  <a:lnTo>
                    <a:pt x="339098" y="88203"/>
                  </a:lnTo>
                  <a:lnTo>
                    <a:pt x="330628" y="43904"/>
                  </a:lnTo>
                  <a:lnTo>
                    <a:pt x="326901" y="0"/>
                  </a:lnTo>
                  <a:close/>
                </a:path>
              </a:pathLst>
            </a:custGeom>
            <a:solidFill>
              <a:srgbClr val="47AFC6"/>
            </a:solidFill>
          </p:spPr>
          <p:txBody>
            <a:bodyPr wrap="square" lIns="0" tIns="0" rIns="0" bIns="0" rtlCol="0"/>
            <a:lstStyle/>
            <a:p>
              <a:endParaRPr sz="1600">
                <a:latin typeface="Grammarsaurus" pitchFamily="2" charset="0"/>
              </a:endParaRPr>
            </a:p>
          </p:txBody>
        </p:sp>
        <p:pic>
          <p:nvPicPr>
            <p:cNvPr id="66" name="object 66"/>
            <p:cNvPicPr/>
            <p:nvPr/>
          </p:nvPicPr>
          <p:blipFill>
            <a:blip r:embed="rId6" cstate="print"/>
            <a:stretch>
              <a:fillRect/>
            </a:stretch>
          </p:blipFill>
          <p:spPr>
            <a:xfrm>
              <a:off x="-11430" y="-11430"/>
              <a:ext cx="12214860" cy="6880860"/>
            </a:xfrm>
            <a:prstGeom prst="rect">
              <a:avLst/>
            </a:prstGeom>
          </p:spPr>
        </p:pic>
      </p:grpSp>
      <p:sp>
        <p:nvSpPr>
          <p:cNvPr id="67" name="object 67"/>
          <p:cNvSpPr txBox="1"/>
          <p:nvPr/>
        </p:nvSpPr>
        <p:spPr>
          <a:xfrm>
            <a:off x="11775008" y="46093"/>
            <a:ext cx="360680" cy="320601"/>
          </a:xfrm>
          <a:prstGeom prst="rect">
            <a:avLst/>
          </a:prstGeom>
        </p:spPr>
        <p:txBody>
          <a:bodyPr vert="horz" wrap="square" lIns="0" tIns="12700" rIns="0" bIns="0" rtlCol="0">
            <a:spAutoFit/>
          </a:bodyPr>
          <a:lstStyle/>
          <a:p>
            <a:pPr marL="12700">
              <a:lnSpc>
                <a:spcPct val="100000"/>
              </a:lnSpc>
              <a:spcBef>
                <a:spcPts val="100"/>
              </a:spcBef>
            </a:pPr>
            <a:r>
              <a:rPr sz="2000" b="1" dirty="0">
                <a:solidFill>
                  <a:srgbClr val="1B283D"/>
                </a:solidFill>
                <a:latin typeface="Grammarsaurus" pitchFamily="2" charset="0"/>
                <a:cs typeface="Arial"/>
              </a:rPr>
              <a:t>16</a:t>
            </a:r>
            <a:endParaRPr sz="2000">
              <a:latin typeface="Grammarsaurus" pitchFamily="2" charset="0"/>
              <a:cs typeface="Arial"/>
            </a:endParaRPr>
          </a:p>
        </p:txBody>
      </p:sp>
      <p:sp>
        <p:nvSpPr>
          <p:cNvPr id="68" name="object 68"/>
          <p:cNvSpPr txBox="1">
            <a:spLocks noGrp="1"/>
          </p:cNvSpPr>
          <p:nvPr>
            <p:ph type="title"/>
          </p:nvPr>
        </p:nvSpPr>
        <p:spPr>
          <a:xfrm>
            <a:off x="4461510" y="185002"/>
            <a:ext cx="3268979" cy="589280"/>
          </a:xfrm>
          <a:prstGeom prst="rect">
            <a:avLst/>
          </a:prstGeom>
        </p:spPr>
        <p:txBody>
          <a:bodyPr vert="horz" wrap="square" lIns="0" tIns="12700" rIns="0" bIns="0" rtlCol="0">
            <a:spAutoFit/>
          </a:bodyPr>
          <a:lstStyle/>
          <a:p>
            <a:pPr algn="ctr">
              <a:lnSpc>
                <a:spcPct val="100000"/>
              </a:lnSpc>
              <a:spcBef>
                <a:spcPts val="100"/>
              </a:spcBef>
            </a:pPr>
            <a:r>
              <a:rPr sz="3600" dirty="0">
                <a:latin typeface="Grammarsaurus" pitchFamily="2" charset="0"/>
              </a:rPr>
              <a:t>Investigation</a:t>
            </a:r>
          </a:p>
        </p:txBody>
      </p:sp>
      <p:sp>
        <p:nvSpPr>
          <p:cNvPr id="69" name="object 69"/>
          <p:cNvSpPr txBox="1"/>
          <p:nvPr/>
        </p:nvSpPr>
        <p:spPr>
          <a:xfrm>
            <a:off x="2743201" y="1369434"/>
            <a:ext cx="6150528" cy="300210"/>
          </a:xfrm>
          <a:prstGeom prst="rect">
            <a:avLst/>
          </a:prstGeom>
        </p:spPr>
        <p:txBody>
          <a:bodyPr vert="horz" wrap="square" lIns="0" tIns="12700" rIns="0" bIns="0" rtlCol="0">
            <a:spAutoFit/>
          </a:bodyPr>
          <a:lstStyle/>
          <a:p>
            <a:pPr marL="349885" marR="5080" indent="-337820">
              <a:lnSpc>
                <a:spcPct val="108300"/>
              </a:lnSpc>
              <a:spcBef>
                <a:spcPts val="100"/>
              </a:spcBef>
            </a:pPr>
            <a:r>
              <a:rPr b="1" dirty="0">
                <a:solidFill>
                  <a:srgbClr val="3BADA6"/>
                </a:solidFill>
                <a:latin typeface="Grammarsaurus" pitchFamily="2" charset="0"/>
                <a:cs typeface="Arial"/>
              </a:rPr>
              <a:t>Springer thinks that heavier objects will fall faster.</a:t>
            </a:r>
            <a:endParaRPr dirty="0">
              <a:latin typeface="Grammarsaurus" pitchFamily="2" charset="0"/>
              <a:cs typeface="Arial"/>
            </a:endParaRPr>
          </a:p>
        </p:txBody>
      </p:sp>
      <p:sp>
        <p:nvSpPr>
          <p:cNvPr id="70" name="object 70"/>
          <p:cNvSpPr txBox="1"/>
          <p:nvPr/>
        </p:nvSpPr>
        <p:spPr>
          <a:xfrm>
            <a:off x="3338000" y="2354553"/>
            <a:ext cx="4457176" cy="1133644"/>
          </a:xfrm>
          <a:prstGeom prst="rect">
            <a:avLst/>
          </a:prstGeom>
        </p:spPr>
        <p:txBody>
          <a:bodyPr vert="horz" wrap="square" lIns="0" tIns="12700" rIns="0" bIns="0" rtlCol="0">
            <a:spAutoFit/>
          </a:bodyPr>
          <a:lstStyle/>
          <a:p>
            <a:pPr marL="12700" algn="ctr">
              <a:spcBef>
                <a:spcPts val="100"/>
              </a:spcBef>
            </a:pPr>
            <a:r>
              <a:rPr dirty="0">
                <a:solidFill>
                  <a:srgbClr val="2E3C40"/>
                </a:solidFill>
                <a:latin typeface="Grammarsaurus" pitchFamily="2" charset="0"/>
                <a:cs typeface="Arial MT"/>
              </a:rPr>
              <a:t>What do you think?</a:t>
            </a:r>
            <a:r>
              <a:rPr lang="en-GB" dirty="0">
                <a:solidFill>
                  <a:srgbClr val="2E3C40"/>
                </a:solidFill>
                <a:latin typeface="Grammarsaurus" pitchFamily="2" charset="0"/>
                <a:cs typeface="Arial MT"/>
              </a:rPr>
              <a:t> </a:t>
            </a:r>
            <a:br>
              <a:rPr lang="en-GB" dirty="0">
                <a:solidFill>
                  <a:srgbClr val="2E3C40"/>
                </a:solidFill>
                <a:latin typeface="Grammarsaurus" pitchFamily="2" charset="0"/>
                <a:cs typeface="Arial MT"/>
              </a:rPr>
            </a:br>
            <a:r>
              <a:rPr lang="en-GB" dirty="0">
                <a:solidFill>
                  <a:srgbClr val="2E3C40"/>
                </a:solidFill>
                <a:latin typeface="Grammarsaurus" pitchFamily="2" charset="0"/>
                <a:cs typeface="Arial MT"/>
              </a:rPr>
              <a:t>Write your </a:t>
            </a:r>
            <a:r>
              <a:rPr lang="en-GB" b="1" dirty="0">
                <a:solidFill>
                  <a:srgbClr val="2E3C40"/>
                </a:solidFill>
                <a:latin typeface="Grammarsaurus" pitchFamily="2" charset="0"/>
                <a:cs typeface="Arial"/>
              </a:rPr>
              <a:t>prediction on your investigation worksheet </a:t>
            </a:r>
            <a:r>
              <a:rPr lang="en-GB" dirty="0">
                <a:solidFill>
                  <a:srgbClr val="2E3C40"/>
                </a:solidFill>
                <a:latin typeface="Grammarsaurus" pitchFamily="2" charset="0"/>
                <a:cs typeface="Arial MT"/>
              </a:rPr>
              <a:t>before you start </a:t>
            </a:r>
            <a:r>
              <a:rPr lang="en-GB" b="1" dirty="0">
                <a:solidFill>
                  <a:srgbClr val="2E3C40"/>
                </a:solidFill>
                <a:latin typeface="Grammarsaurus" pitchFamily="2" charset="0"/>
                <a:cs typeface="Arial"/>
              </a:rPr>
              <a:t>testing</a:t>
            </a:r>
            <a:r>
              <a:rPr lang="en-GB" dirty="0">
                <a:solidFill>
                  <a:srgbClr val="2E3C40"/>
                </a:solidFill>
                <a:latin typeface="Grammarsaurus" pitchFamily="2" charset="0"/>
                <a:cs typeface="Arial MT"/>
              </a:rPr>
              <a:t>.</a:t>
            </a:r>
            <a:endParaRPr lang="en-GB" dirty="0">
              <a:latin typeface="Grammarsaurus" pitchFamily="2" charset="0"/>
              <a:cs typeface="Arial MT"/>
            </a:endParaRPr>
          </a:p>
          <a:p>
            <a:pPr marL="12700" algn="ctr">
              <a:lnSpc>
                <a:spcPct val="100000"/>
              </a:lnSpc>
              <a:spcBef>
                <a:spcPts val="100"/>
              </a:spcBef>
            </a:pPr>
            <a:endParaRPr dirty="0">
              <a:latin typeface="Grammarsaurus" pitchFamily="2" charset="0"/>
              <a:cs typeface="Arial MT"/>
            </a:endParaRPr>
          </a:p>
        </p:txBody>
      </p:sp>
      <p:sp>
        <p:nvSpPr>
          <p:cNvPr id="74" name="object 74"/>
          <p:cNvSpPr txBox="1"/>
          <p:nvPr/>
        </p:nvSpPr>
        <p:spPr>
          <a:xfrm>
            <a:off x="3200400" y="3730366"/>
            <a:ext cx="4530089" cy="2026965"/>
          </a:xfrm>
          <a:prstGeom prst="rect">
            <a:avLst/>
          </a:prstGeom>
        </p:spPr>
        <p:txBody>
          <a:bodyPr vert="horz" wrap="square" lIns="0" tIns="12700" rIns="0" bIns="0" rtlCol="0">
            <a:spAutoFit/>
          </a:bodyPr>
          <a:lstStyle/>
          <a:p>
            <a:pPr marL="146685" marR="139700" algn="ctr">
              <a:lnSpc>
                <a:spcPct val="108300"/>
              </a:lnSpc>
              <a:spcBef>
                <a:spcPts val="100"/>
              </a:spcBef>
            </a:pPr>
            <a:r>
              <a:rPr dirty="0">
                <a:solidFill>
                  <a:srgbClr val="2E3C40"/>
                </a:solidFill>
                <a:latin typeface="Grammarsaurus" pitchFamily="2" charset="0"/>
                <a:cs typeface="Arial MT"/>
              </a:rPr>
              <a:t>Then, record all the things you have done to make sure this is a </a:t>
            </a:r>
            <a:r>
              <a:rPr b="1" dirty="0">
                <a:solidFill>
                  <a:srgbClr val="2E3C40"/>
                </a:solidFill>
                <a:latin typeface="Grammarsaurus" pitchFamily="2" charset="0"/>
                <a:cs typeface="Arial"/>
              </a:rPr>
              <a:t>fair test </a:t>
            </a:r>
            <a:r>
              <a:rPr dirty="0">
                <a:solidFill>
                  <a:srgbClr val="2E3C40"/>
                </a:solidFill>
                <a:latin typeface="Grammarsaurus" pitchFamily="2" charset="0"/>
                <a:cs typeface="Arial MT"/>
              </a:rPr>
              <a:t>in the </a:t>
            </a:r>
            <a:r>
              <a:rPr b="1" dirty="0">
                <a:solidFill>
                  <a:srgbClr val="2E3C40"/>
                </a:solidFill>
                <a:latin typeface="Grammarsaurus" pitchFamily="2" charset="0"/>
                <a:cs typeface="Arial"/>
              </a:rPr>
              <a:t>variables </a:t>
            </a:r>
            <a:r>
              <a:rPr dirty="0">
                <a:solidFill>
                  <a:srgbClr val="2E3C40"/>
                </a:solidFill>
                <a:latin typeface="Grammarsaurus" pitchFamily="2" charset="0"/>
                <a:cs typeface="Arial MT"/>
              </a:rPr>
              <a:t>boxes.</a:t>
            </a:r>
            <a:endParaRPr dirty="0">
              <a:latin typeface="Grammarsaurus" pitchFamily="2" charset="0"/>
              <a:cs typeface="Arial MT"/>
            </a:endParaRPr>
          </a:p>
          <a:p>
            <a:pPr marL="12065" marR="5080" algn="ctr">
              <a:lnSpc>
                <a:spcPct val="108300"/>
              </a:lnSpc>
              <a:spcBef>
                <a:spcPts val="1770"/>
              </a:spcBef>
            </a:pPr>
            <a:r>
              <a:rPr dirty="0">
                <a:solidFill>
                  <a:srgbClr val="2E3C40"/>
                </a:solidFill>
                <a:latin typeface="Grammarsaurus" pitchFamily="2" charset="0"/>
                <a:cs typeface="Arial MT"/>
              </a:rPr>
              <a:t>Don’t worry about filling in the other sections of the worksheet yet. We will go through them together.</a:t>
            </a:r>
            <a:endParaRPr dirty="0">
              <a:latin typeface="Grammarsaurus" pitchFamily="2" charset="0"/>
              <a:cs typeface="Arial MT"/>
            </a:endParaRPr>
          </a:p>
        </p:txBody>
      </p:sp>
      <p:grpSp>
        <p:nvGrpSpPr>
          <p:cNvPr id="75" name="object 75"/>
          <p:cNvGrpSpPr/>
          <p:nvPr/>
        </p:nvGrpSpPr>
        <p:grpSpPr>
          <a:xfrm>
            <a:off x="2997" y="1087882"/>
            <a:ext cx="3466465" cy="5438140"/>
            <a:chOff x="2997" y="1087882"/>
            <a:chExt cx="3466465" cy="5438140"/>
          </a:xfrm>
        </p:grpSpPr>
        <p:pic>
          <p:nvPicPr>
            <p:cNvPr id="76" name="object 76"/>
            <p:cNvPicPr/>
            <p:nvPr/>
          </p:nvPicPr>
          <p:blipFill>
            <a:blip r:embed="rId7" cstate="print"/>
            <a:stretch>
              <a:fillRect/>
            </a:stretch>
          </p:blipFill>
          <p:spPr>
            <a:xfrm>
              <a:off x="2997" y="1087882"/>
              <a:ext cx="3466076" cy="5437517"/>
            </a:xfrm>
            <a:prstGeom prst="rect">
              <a:avLst/>
            </a:prstGeom>
          </p:spPr>
        </p:pic>
        <p:pic>
          <p:nvPicPr>
            <p:cNvPr id="77" name="object 77"/>
            <p:cNvPicPr/>
            <p:nvPr/>
          </p:nvPicPr>
          <p:blipFill>
            <a:blip r:embed="rId8" cstate="print"/>
            <a:stretch>
              <a:fillRect/>
            </a:stretch>
          </p:blipFill>
          <p:spPr>
            <a:xfrm>
              <a:off x="1034427" y="3020834"/>
              <a:ext cx="318579" cy="331977"/>
            </a:xfrm>
            <a:prstGeom prst="rect">
              <a:avLst/>
            </a:prstGeom>
          </p:spPr>
        </p:pic>
      </p:grpSp>
      <p:sp>
        <p:nvSpPr>
          <p:cNvPr id="125" name="object 122">
            <a:extLst>
              <a:ext uri="{FF2B5EF4-FFF2-40B4-BE49-F238E27FC236}">
                <a16:creationId xmlns:a16="http://schemas.microsoft.com/office/drawing/2014/main" id="{2445541E-BF56-0F6A-8485-B685609C58D2}"/>
              </a:ext>
            </a:extLst>
          </p:cNvPr>
          <p:cNvSpPr txBox="1"/>
          <p:nvPr/>
        </p:nvSpPr>
        <p:spPr>
          <a:xfrm>
            <a:off x="5562600" y="6458709"/>
            <a:ext cx="1777120" cy="269396"/>
          </a:xfrm>
          <a:prstGeom prst="rect">
            <a:avLst/>
          </a:prstGeom>
        </p:spPr>
        <p:txBody>
          <a:bodyPr vert="horz" wrap="square" lIns="0" tIns="2540" rIns="0" bIns="0" rtlCol="0">
            <a:spAutoFit/>
          </a:bodyPr>
          <a:lstStyle/>
          <a:p>
            <a:pPr marL="12700">
              <a:lnSpc>
                <a:spcPct val="100000"/>
              </a:lnSpc>
              <a:spcBef>
                <a:spcPts val="20"/>
              </a:spcBef>
            </a:pPr>
            <a:r>
              <a:rPr sz="800" dirty="0">
                <a:solidFill>
                  <a:srgbClr val="1B283D"/>
                </a:solidFill>
                <a:latin typeface="Grammarsaurus" pitchFamily="2" charset="0"/>
                <a:cs typeface="Arial MT"/>
              </a:rPr>
              <a:t>www.grammarsaurus.co.uk</a:t>
            </a:r>
            <a:endParaRPr sz="800" dirty="0">
              <a:latin typeface="Grammarsaurus" pitchFamily="2" charset="0"/>
              <a:cs typeface="Arial MT"/>
            </a:endParaRPr>
          </a:p>
        </p:txBody>
      </p:sp>
      <p:sp>
        <p:nvSpPr>
          <p:cNvPr id="126" name="object 32">
            <a:extLst>
              <a:ext uri="{FF2B5EF4-FFF2-40B4-BE49-F238E27FC236}">
                <a16:creationId xmlns:a16="http://schemas.microsoft.com/office/drawing/2014/main" id="{8D5A72B4-046B-7384-F9B4-1ADCF6DF1545}"/>
              </a:ext>
            </a:extLst>
          </p:cNvPr>
          <p:cNvSpPr/>
          <p:nvPr/>
        </p:nvSpPr>
        <p:spPr>
          <a:xfrm>
            <a:off x="10340035" y="434512"/>
            <a:ext cx="463550" cy="417830"/>
          </a:xfrm>
          <a:custGeom>
            <a:avLst/>
            <a:gdLst/>
            <a:ahLst/>
            <a:cxnLst/>
            <a:rect l="l" t="t" r="r" b="b"/>
            <a:pathLst>
              <a:path w="463550" h="417830">
                <a:moveTo>
                  <a:pt x="317401" y="0"/>
                </a:moveTo>
                <a:lnTo>
                  <a:pt x="146129" y="0"/>
                </a:lnTo>
                <a:lnTo>
                  <a:pt x="130344" y="2094"/>
                </a:lnTo>
                <a:lnTo>
                  <a:pt x="93741" y="30238"/>
                </a:lnTo>
                <a:lnTo>
                  <a:pt x="8105" y="178574"/>
                </a:lnTo>
                <a:lnTo>
                  <a:pt x="0" y="208813"/>
                </a:lnTo>
                <a:lnTo>
                  <a:pt x="2026" y="224341"/>
                </a:lnTo>
                <a:lnTo>
                  <a:pt x="93741" y="387388"/>
                </a:lnTo>
                <a:lnTo>
                  <a:pt x="130344" y="415532"/>
                </a:lnTo>
                <a:lnTo>
                  <a:pt x="146129" y="417626"/>
                </a:lnTo>
                <a:lnTo>
                  <a:pt x="317401" y="417626"/>
                </a:lnTo>
                <a:lnTo>
                  <a:pt x="360076" y="400004"/>
                </a:lnTo>
                <a:lnTo>
                  <a:pt x="455425" y="239052"/>
                </a:lnTo>
                <a:lnTo>
                  <a:pt x="463521" y="208813"/>
                </a:lnTo>
                <a:lnTo>
                  <a:pt x="461497" y="193285"/>
                </a:lnTo>
                <a:lnTo>
                  <a:pt x="369776" y="30238"/>
                </a:lnTo>
                <a:lnTo>
                  <a:pt x="333180" y="2094"/>
                </a:lnTo>
                <a:lnTo>
                  <a:pt x="317401" y="0"/>
                </a:lnTo>
                <a:close/>
              </a:path>
            </a:pathLst>
          </a:custGeom>
          <a:solidFill>
            <a:srgbClr val="4B6A8B"/>
          </a:solidFill>
        </p:spPr>
        <p:txBody>
          <a:bodyPr wrap="square" lIns="0" tIns="0" rIns="0" bIns="0" rtlCol="0"/>
          <a:lstStyle/>
          <a:p>
            <a:endParaRPr sz="1600" dirty="0">
              <a:latin typeface="Grammarsaurus" pitchFamily="2" charset="0"/>
            </a:endParaRPr>
          </a:p>
        </p:txBody>
      </p:sp>
      <p:sp>
        <p:nvSpPr>
          <p:cNvPr id="127" name="object 33">
            <a:extLst>
              <a:ext uri="{FF2B5EF4-FFF2-40B4-BE49-F238E27FC236}">
                <a16:creationId xmlns:a16="http://schemas.microsoft.com/office/drawing/2014/main" id="{813EFE3A-1D77-C4F5-5872-EE3564B41061}"/>
              </a:ext>
            </a:extLst>
          </p:cNvPr>
          <p:cNvSpPr/>
          <p:nvPr/>
        </p:nvSpPr>
        <p:spPr>
          <a:xfrm>
            <a:off x="10434591" y="506115"/>
            <a:ext cx="274955" cy="274955"/>
          </a:xfrm>
          <a:custGeom>
            <a:avLst/>
            <a:gdLst/>
            <a:ahLst/>
            <a:cxnLst/>
            <a:rect l="l" t="t" r="r" b="b"/>
            <a:pathLst>
              <a:path w="274954" h="274955">
                <a:moveTo>
                  <a:pt x="154432" y="223888"/>
                </a:moveTo>
                <a:lnTo>
                  <a:pt x="119989" y="223888"/>
                </a:lnTo>
                <a:lnTo>
                  <a:pt x="103464" y="227232"/>
                </a:lnTo>
                <a:lnTo>
                  <a:pt x="89955" y="236346"/>
                </a:lnTo>
                <a:lnTo>
                  <a:pt x="80840" y="249852"/>
                </a:lnTo>
                <a:lnTo>
                  <a:pt x="77495" y="266369"/>
                </a:lnTo>
                <a:lnTo>
                  <a:pt x="77495" y="270814"/>
                </a:lnTo>
                <a:lnTo>
                  <a:pt x="81102" y="274408"/>
                </a:lnTo>
                <a:lnTo>
                  <a:pt x="193306" y="274408"/>
                </a:lnTo>
                <a:lnTo>
                  <a:pt x="196913" y="270814"/>
                </a:lnTo>
                <a:lnTo>
                  <a:pt x="196913" y="266369"/>
                </a:lnTo>
                <a:lnTo>
                  <a:pt x="195285" y="258330"/>
                </a:lnTo>
                <a:lnTo>
                  <a:pt x="94830" y="258330"/>
                </a:lnTo>
                <a:lnTo>
                  <a:pt x="98544" y="250971"/>
                </a:lnTo>
                <a:lnTo>
                  <a:pt x="104276" y="245157"/>
                </a:lnTo>
                <a:lnTo>
                  <a:pt x="111575" y="241339"/>
                </a:lnTo>
                <a:lnTo>
                  <a:pt x="119989" y="239966"/>
                </a:lnTo>
                <a:lnTo>
                  <a:pt x="186897" y="239966"/>
                </a:lnTo>
                <a:lnTo>
                  <a:pt x="184454" y="236346"/>
                </a:lnTo>
                <a:lnTo>
                  <a:pt x="170949" y="227232"/>
                </a:lnTo>
                <a:lnTo>
                  <a:pt x="154432" y="223888"/>
                </a:lnTo>
                <a:close/>
              </a:path>
              <a:path w="274954" h="274955">
                <a:moveTo>
                  <a:pt x="186897" y="239966"/>
                </a:moveTo>
                <a:lnTo>
                  <a:pt x="154432" y="239966"/>
                </a:lnTo>
                <a:lnTo>
                  <a:pt x="162843" y="241339"/>
                </a:lnTo>
                <a:lnTo>
                  <a:pt x="170140" y="245157"/>
                </a:lnTo>
                <a:lnTo>
                  <a:pt x="175872" y="250971"/>
                </a:lnTo>
                <a:lnTo>
                  <a:pt x="179590" y="258330"/>
                </a:lnTo>
                <a:lnTo>
                  <a:pt x="195285" y="258330"/>
                </a:lnTo>
                <a:lnTo>
                  <a:pt x="193569" y="249852"/>
                </a:lnTo>
                <a:lnTo>
                  <a:pt x="186897" y="239966"/>
                </a:lnTo>
                <a:close/>
              </a:path>
              <a:path w="274954" h="274955">
                <a:moveTo>
                  <a:pt x="164487" y="70777"/>
                </a:moveTo>
                <a:lnTo>
                  <a:pt x="109664" y="70777"/>
                </a:lnTo>
                <a:lnTo>
                  <a:pt x="114312" y="77266"/>
                </a:lnTo>
                <a:lnTo>
                  <a:pt x="121183" y="82054"/>
                </a:lnTo>
                <a:lnTo>
                  <a:pt x="129171" y="83997"/>
                </a:lnTo>
                <a:lnTo>
                  <a:pt x="129171" y="223888"/>
                </a:lnTo>
                <a:lnTo>
                  <a:pt x="145249" y="223888"/>
                </a:lnTo>
                <a:lnTo>
                  <a:pt x="145249" y="83997"/>
                </a:lnTo>
                <a:lnTo>
                  <a:pt x="155533" y="79567"/>
                </a:lnTo>
                <a:lnTo>
                  <a:pt x="163718" y="72156"/>
                </a:lnTo>
                <a:lnTo>
                  <a:pt x="164487" y="70777"/>
                </a:lnTo>
                <a:close/>
              </a:path>
              <a:path w="274954" h="274955">
                <a:moveTo>
                  <a:pt x="98590" y="163614"/>
                </a:moveTo>
                <a:lnTo>
                  <a:pt x="3606" y="163614"/>
                </a:lnTo>
                <a:lnTo>
                  <a:pt x="0" y="167220"/>
                </a:lnTo>
                <a:lnTo>
                  <a:pt x="0" y="171653"/>
                </a:lnTo>
                <a:lnTo>
                  <a:pt x="3344" y="188176"/>
                </a:lnTo>
                <a:lnTo>
                  <a:pt x="12458" y="201680"/>
                </a:lnTo>
                <a:lnTo>
                  <a:pt x="25963" y="210792"/>
                </a:lnTo>
                <a:lnTo>
                  <a:pt x="42481" y="214134"/>
                </a:lnTo>
                <a:lnTo>
                  <a:pt x="59715" y="214134"/>
                </a:lnTo>
                <a:lnTo>
                  <a:pt x="76232" y="210792"/>
                </a:lnTo>
                <a:lnTo>
                  <a:pt x="89738" y="201680"/>
                </a:lnTo>
                <a:lnTo>
                  <a:pt x="92184" y="198056"/>
                </a:lnTo>
                <a:lnTo>
                  <a:pt x="42481" y="198056"/>
                </a:lnTo>
                <a:lnTo>
                  <a:pt x="34076" y="196683"/>
                </a:lnTo>
                <a:lnTo>
                  <a:pt x="26782" y="192866"/>
                </a:lnTo>
                <a:lnTo>
                  <a:pt x="21053" y="187056"/>
                </a:lnTo>
                <a:lnTo>
                  <a:pt x="17335" y="179692"/>
                </a:lnTo>
                <a:lnTo>
                  <a:pt x="100569" y="179692"/>
                </a:lnTo>
                <a:lnTo>
                  <a:pt x="102196" y="171653"/>
                </a:lnTo>
                <a:lnTo>
                  <a:pt x="102196" y="167220"/>
                </a:lnTo>
                <a:lnTo>
                  <a:pt x="98590" y="163614"/>
                </a:lnTo>
                <a:close/>
              </a:path>
              <a:path w="274954" h="274955">
                <a:moveTo>
                  <a:pt x="100569" y="179692"/>
                </a:moveTo>
                <a:lnTo>
                  <a:pt x="84785" y="179692"/>
                </a:lnTo>
                <a:lnTo>
                  <a:pt x="81143" y="187056"/>
                </a:lnTo>
                <a:lnTo>
                  <a:pt x="75412" y="192866"/>
                </a:lnTo>
                <a:lnTo>
                  <a:pt x="68120" y="196683"/>
                </a:lnTo>
                <a:lnTo>
                  <a:pt x="59715" y="198056"/>
                </a:lnTo>
                <a:lnTo>
                  <a:pt x="92184" y="198056"/>
                </a:lnTo>
                <a:lnTo>
                  <a:pt x="98852" y="188176"/>
                </a:lnTo>
                <a:lnTo>
                  <a:pt x="100569" y="179692"/>
                </a:lnTo>
                <a:close/>
              </a:path>
              <a:path w="274954" h="274955">
                <a:moveTo>
                  <a:pt x="141643" y="0"/>
                </a:moveTo>
                <a:lnTo>
                  <a:pt x="132765" y="0"/>
                </a:lnTo>
                <a:lnTo>
                  <a:pt x="129171" y="3606"/>
                </a:lnTo>
                <a:lnTo>
                  <a:pt x="129171" y="18199"/>
                </a:lnTo>
                <a:lnTo>
                  <a:pt x="118888" y="22629"/>
                </a:lnTo>
                <a:lnTo>
                  <a:pt x="110702" y="30041"/>
                </a:lnTo>
                <a:lnTo>
                  <a:pt x="105293" y="39758"/>
                </a:lnTo>
                <a:lnTo>
                  <a:pt x="103339" y="51104"/>
                </a:lnTo>
                <a:lnTo>
                  <a:pt x="103454" y="54305"/>
                </a:lnTo>
                <a:lnTo>
                  <a:pt x="103682" y="55854"/>
                </a:lnTo>
                <a:lnTo>
                  <a:pt x="46113" y="78879"/>
                </a:lnTo>
                <a:lnTo>
                  <a:pt x="44462" y="80479"/>
                </a:lnTo>
                <a:lnTo>
                  <a:pt x="11214" y="163614"/>
                </a:lnTo>
                <a:lnTo>
                  <a:pt x="28524" y="163614"/>
                </a:lnTo>
                <a:lnTo>
                  <a:pt x="51092" y="107187"/>
                </a:lnTo>
                <a:lnTo>
                  <a:pt x="68408" y="107187"/>
                </a:lnTo>
                <a:lnTo>
                  <a:pt x="61544" y="90030"/>
                </a:lnTo>
                <a:lnTo>
                  <a:pt x="109664" y="70777"/>
                </a:lnTo>
                <a:lnTo>
                  <a:pt x="164487" y="70777"/>
                </a:lnTo>
                <a:lnTo>
                  <a:pt x="165533" y="68897"/>
                </a:lnTo>
                <a:lnTo>
                  <a:pt x="127393" y="68897"/>
                </a:lnTo>
                <a:lnTo>
                  <a:pt x="119418" y="60909"/>
                </a:lnTo>
                <a:lnTo>
                  <a:pt x="119418" y="41287"/>
                </a:lnTo>
                <a:lnTo>
                  <a:pt x="127393" y="33312"/>
                </a:lnTo>
                <a:lnTo>
                  <a:pt x="203330" y="33312"/>
                </a:lnTo>
                <a:lnTo>
                  <a:pt x="208063" y="31419"/>
                </a:lnTo>
                <a:lnTo>
                  <a:pt x="164744" y="31419"/>
                </a:lnTo>
                <a:lnTo>
                  <a:pt x="160096" y="24942"/>
                </a:lnTo>
                <a:lnTo>
                  <a:pt x="153225" y="20154"/>
                </a:lnTo>
                <a:lnTo>
                  <a:pt x="145249" y="18199"/>
                </a:lnTo>
                <a:lnTo>
                  <a:pt x="145249" y="3606"/>
                </a:lnTo>
                <a:lnTo>
                  <a:pt x="141643" y="0"/>
                </a:lnTo>
                <a:close/>
              </a:path>
              <a:path w="274954" h="274955">
                <a:moveTo>
                  <a:pt x="68408" y="107187"/>
                </a:moveTo>
                <a:lnTo>
                  <a:pt x="51092" y="107187"/>
                </a:lnTo>
                <a:lnTo>
                  <a:pt x="73672" y="163614"/>
                </a:lnTo>
                <a:lnTo>
                  <a:pt x="90982" y="163614"/>
                </a:lnTo>
                <a:lnTo>
                  <a:pt x="68408" y="107187"/>
                </a:lnTo>
                <a:close/>
              </a:path>
              <a:path w="274954" h="274955">
                <a:moveTo>
                  <a:pt x="270814" y="94729"/>
                </a:moveTo>
                <a:lnTo>
                  <a:pt x="175818" y="94729"/>
                </a:lnTo>
                <a:lnTo>
                  <a:pt x="172224" y="98323"/>
                </a:lnTo>
                <a:lnTo>
                  <a:pt x="172224" y="102768"/>
                </a:lnTo>
                <a:lnTo>
                  <a:pt x="175567" y="119285"/>
                </a:lnTo>
                <a:lnTo>
                  <a:pt x="184678" y="132791"/>
                </a:lnTo>
                <a:lnTo>
                  <a:pt x="198183" y="141905"/>
                </a:lnTo>
                <a:lnTo>
                  <a:pt x="214706" y="145249"/>
                </a:lnTo>
                <a:lnTo>
                  <a:pt x="231927" y="145249"/>
                </a:lnTo>
                <a:lnTo>
                  <a:pt x="248450" y="141905"/>
                </a:lnTo>
                <a:lnTo>
                  <a:pt x="261954" y="132791"/>
                </a:lnTo>
                <a:lnTo>
                  <a:pt x="264396" y="129171"/>
                </a:lnTo>
                <a:lnTo>
                  <a:pt x="214706" y="129171"/>
                </a:lnTo>
                <a:lnTo>
                  <a:pt x="206295" y="127799"/>
                </a:lnTo>
                <a:lnTo>
                  <a:pt x="199000" y="123982"/>
                </a:lnTo>
                <a:lnTo>
                  <a:pt x="193271" y="118172"/>
                </a:lnTo>
                <a:lnTo>
                  <a:pt x="189547" y="110807"/>
                </a:lnTo>
                <a:lnTo>
                  <a:pt x="272782" y="110807"/>
                </a:lnTo>
                <a:lnTo>
                  <a:pt x="274408" y="102768"/>
                </a:lnTo>
                <a:lnTo>
                  <a:pt x="274408" y="98323"/>
                </a:lnTo>
                <a:lnTo>
                  <a:pt x="270814" y="94729"/>
                </a:lnTo>
                <a:close/>
              </a:path>
              <a:path w="274954" h="274955">
                <a:moveTo>
                  <a:pt x="272782" y="110807"/>
                </a:moveTo>
                <a:lnTo>
                  <a:pt x="257009" y="110807"/>
                </a:lnTo>
                <a:lnTo>
                  <a:pt x="253360" y="118172"/>
                </a:lnTo>
                <a:lnTo>
                  <a:pt x="247629" y="123982"/>
                </a:lnTo>
                <a:lnTo>
                  <a:pt x="240333" y="127799"/>
                </a:lnTo>
                <a:lnTo>
                  <a:pt x="231927" y="129171"/>
                </a:lnTo>
                <a:lnTo>
                  <a:pt x="264396" y="129171"/>
                </a:lnTo>
                <a:lnTo>
                  <a:pt x="271066" y="119285"/>
                </a:lnTo>
                <a:lnTo>
                  <a:pt x="272782" y="110807"/>
                </a:lnTo>
                <a:close/>
              </a:path>
              <a:path w="274954" h="274955">
                <a:moveTo>
                  <a:pt x="237753" y="31089"/>
                </a:moveTo>
                <a:lnTo>
                  <a:pt x="208889" y="31089"/>
                </a:lnTo>
                <a:lnTo>
                  <a:pt x="183426" y="94729"/>
                </a:lnTo>
                <a:lnTo>
                  <a:pt x="200748" y="94729"/>
                </a:lnTo>
                <a:lnTo>
                  <a:pt x="223316" y="38303"/>
                </a:lnTo>
                <a:lnTo>
                  <a:pt x="240638" y="38303"/>
                </a:lnTo>
                <a:lnTo>
                  <a:pt x="237753" y="31089"/>
                </a:lnTo>
                <a:close/>
              </a:path>
              <a:path w="274954" h="274955">
                <a:moveTo>
                  <a:pt x="240638" y="38303"/>
                </a:moveTo>
                <a:lnTo>
                  <a:pt x="223316" y="38303"/>
                </a:lnTo>
                <a:lnTo>
                  <a:pt x="245884" y="94729"/>
                </a:lnTo>
                <a:lnTo>
                  <a:pt x="263207" y="94729"/>
                </a:lnTo>
                <a:lnTo>
                  <a:pt x="240638" y="38303"/>
                </a:lnTo>
                <a:close/>
              </a:path>
              <a:path w="274954" h="274955">
                <a:moveTo>
                  <a:pt x="203330" y="33312"/>
                </a:moveTo>
                <a:lnTo>
                  <a:pt x="147015" y="33312"/>
                </a:lnTo>
                <a:lnTo>
                  <a:pt x="155003" y="41287"/>
                </a:lnTo>
                <a:lnTo>
                  <a:pt x="155003" y="60909"/>
                </a:lnTo>
                <a:lnTo>
                  <a:pt x="147015" y="68897"/>
                </a:lnTo>
                <a:lnTo>
                  <a:pt x="165533" y="68897"/>
                </a:lnTo>
                <a:lnTo>
                  <a:pt x="169127" y="62443"/>
                </a:lnTo>
                <a:lnTo>
                  <a:pt x="171081" y="51104"/>
                </a:lnTo>
                <a:lnTo>
                  <a:pt x="170954" y="47891"/>
                </a:lnTo>
                <a:lnTo>
                  <a:pt x="170738" y="46342"/>
                </a:lnTo>
                <a:lnTo>
                  <a:pt x="203330" y="33312"/>
                </a:lnTo>
                <a:close/>
              </a:path>
              <a:path w="274954" h="274955">
                <a:moveTo>
                  <a:pt x="226606" y="8623"/>
                </a:moveTo>
                <a:lnTo>
                  <a:pt x="222275" y="8623"/>
                </a:lnTo>
                <a:lnTo>
                  <a:pt x="221259" y="8826"/>
                </a:lnTo>
                <a:lnTo>
                  <a:pt x="164744" y="31419"/>
                </a:lnTo>
                <a:lnTo>
                  <a:pt x="208063" y="31419"/>
                </a:lnTo>
                <a:lnTo>
                  <a:pt x="208889" y="31089"/>
                </a:lnTo>
                <a:lnTo>
                  <a:pt x="237753" y="31089"/>
                </a:lnTo>
                <a:lnTo>
                  <a:pt x="229565" y="10617"/>
                </a:lnTo>
                <a:lnTo>
                  <a:pt x="226606" y="8623"/>
                </a:lnTo>
                <a:close/>
              </a:path>
            </a:pathLst>
          </a:custGeom>
          <a:solidFill>
            <a:srgbClr val="FFFFFF"/>
          </a:solidFill>
        </p:spPr>
        <p:txBody>
          <a:bodyPr wrap="square" lIns="0" tIns="0" rIns="0" bIns="0" rtlCol="0"/>
          <a:lstStyle/>
          <a:p>
            <a:endParaRPr sz="1600" dirty="0">
              <a:latin typeface="Grammarsaurus" pitchFamily="2" charset="0"/>
            </a:endParaRPr>
          </a:p>
        </p:txBody>
      </p:sp>
      <p:sp>
        <p:nvSpPr>
          <p:cNvPr id="128" name="object 43">
            <a:extLst>
              <a:ext uri="{FF2B5EF4-FFF2-40B4-BE49-F238E27FC236}">
                <a16:creationId xmlns:a16="http://schemas.microsoft.com/office/drawing/2014/main" id="{722400A9-9CD0-7DA9-C5F5-65DC6C9245B1}"/>
              </a:ext>
            </a:extLst>
          </p:cNvPr>
          <p:cNvSpPr/>
          <p:nvPr/>
        </p:nvSpPr>
        <p:spPr>
          <a:xfrm>
            <a:off x="11126609" y="441514"/>
            <a:ext cx="457834" cy="412750"/>
          </a:xfrm>
          <a:custGeom>
            <a:avLst/>
            <a:gdLst/>
            <a:ahLst/>
            <a:cxnLst/>
            <a:rect l="l" t="t" r="r" b="b"/>
            <a:pathLst>
              <a:path w="457834" h="412750">
                <a:moveTo>
                  <a:pt x="313257" y="0"/>
                </a:moveTo>
                <a:lnTo>
                  <a:pt x="144220" y="0"/>
                </a:lnTo>
                <a:lnTo>
                  <a:pt x="128641" y="2066"/>
                </a:lnTo>
                <a:lnTo>
                  <a:pt x="92518" y="29845"/>
                </a:lnTo>
                <a:lnTo>
                  <a:pt x="8000" y="176237"/>
                </a:lnTo>
                <a:lnTo>
                  <a:pt x="0" y="206089"/>
                </a:lnTo>
                <a:lnTo>
                  <a:pt x="1999" y="221407"/>
                </a:lnTo>
                <a:lnTo>
                  <a:pt x="92518" y="382333"/>
                </a:lnTo>
                <a:lnTo>
                  <a:pt x="128641" y="410099"/>
                </a:lnTo>
                <a:lnTo>
                  <a:pt x="144220" y="412165"/>
                </a:lnTo>
                <a:lnTo>
                  <a:pt x="313257" y="412165"/>
                </a:lnTo>
                <a:lnTo>
                  <a:pt x="328831" y="410099"/>
                </a:lnTo>
                <a:lnTo>
                  <a:pt x="343102" y="404169"/>
                </a:lnTo>
                <a:lnTo>
                  <a:pt x="355373" y="394779"/>
                </a:lnTo>
                <a:lnTo>
                  <a:pt x="359378" y="389572"/>
                </a:lnTo>
                <a:lnTo>
                  <a:pt x="144220" y="389572"/>
                </a:lnTo>
                <a:lnTo>
                  <a:pt x="134551" y="388284"/>
                </a:lnTo>
                <a:lnTo>
                  <a:pt x="27570" y="224637"/>
                </a:lnTo>
                <a:lnTo>
                  <a:pt x="22608" y="206089"/>
                </a:lnTo>
                <a:lnTo>
                  <a:pt x="23848" y="196555"/>
                </a:lnTo>
                <a:lnTo>
                  <a:pt x="112089" y="41148"/>
                </a:lnTo>
                <a:lnTo>
                  <a:pt x="144220" y="22593"/>
                </a:lnTo>
                <a:lnTo>
                  <a:pt x="359371" y="22593"/>
                </a:lnTo>
                <a:lnTo>
                  <a:pt x="355373" y="17391"/>
                </a:lnTo>
                <a:lnTo>
                  <a:pt x="343102" y="7997"/>
                </a:lnTo>
                <a:lnTo>
                  <a:pt x="328831" y="2066"/>
                </a:lnTo>
                <a:lnTo>
                  <a:pt x="313257" y="0"/>
                </a:lnTo>
                <a:close/>
              </a:path>
              <a:path w="457834" h="412750">
                <a:moveTo>
                  <a:pt x="359371" y="22593"/>
                </a:moveTo>
                <a:lnTo>
                  <a:pt x="313257" y="22593"/>
                </a:lnTo>
                <a:lnTo>
                  <a:pt x="322921" y="23883"/>
                </a:lnTo>
                <a:lnTo>
                  <a:pt x="331799" y="27579"/>
                </a:lnTo>
                <a:lnTo>
                  <a:pt x="429906" y="187540"/>
                </a:lnTo>
                <a:lnTo>
                  <a:pt x="434859" y="206089"/>
                </a:lnTo>
                <a:lnTo>
                  <a:pt x="433621" y="215622"/>
                </a:lnTo>
                <a:lnTo>
                  <a:pt x="345388" y="371030"/>
                </a:lnTo>
                <a:lnTo>
                  <a:pt x="313257" y="389572"/>
                </a:lnTo>
                <a:lnTo>
                  <a:pt x="359378" y="389572"/>
                </a:lnTo>
                <a:lnTo>
                  <a:pt x="364946" y="382333"/>
                </a:lnTo>
                <a:lnTo>
                  <a:pt x="449477" y="235927"/>
                </a:lnTo>
                <a:lnTo>
                  <a:pt x="455471" y="221407"/>
                </a:lnTo>
                <a:lnTo>
                  <a:pt x="457468" y="206089"/>
                </a:lnTo>
                <a:lnTo>
                  <a:pt x="455471" y="190757"/>
                </a:lnTo>
                <a:lnTo>
                  <a:pt x="449477" y="176237"/>
                </a:lnTo>
                <a:lnTo>
                  <a:pt x="364946" y="29844"/>
                </a:lnTo>
                <a:lnTo>
                  <a:pt x="359371" y="22593"/>
                </a:lnTo>
                <a:close/>
              </a:path>
            </a:pathLst>
          </a:custGeom>
          <a:solidFill>
            <a:srgbClr val="AE4666"/>
          </a:solidFill>
        </p:spPr>
        <p:txBody>
          <a:bodyPr wrap="square" lIns="0" tIns="0" rIns="0" bIns="0" rtlCol="0"/>
          <a:lstStyle/>
          <a:p>
            <a:endParaRPr sz="1600">
              <a:latin typeface="Grammarsaurus" pitchFamily="2" charset="0"/>
            </a:endParaRPr>
          </a:p>
        </p:txBody>
      </p:sp>
      <p:pic>
        <p:nvPicPr>
          <p:cNvPr id="129" name="object 44">
            <a:extLst>
              <a:ext uri="{FF2B5EF4-FFF2-40B4-BE49-F238E27FC236}">
                <a16:creationId xmlns:a16="http://schemas.microsoft.com/office/drawing/2014/main" id="{7C159A66-BC57-BACC-9433-93ECFCA87DE0}"/>
              </a:ext>
            </a:extLst>
          </p:cNvPr>
          <p:cNvPicPr/>
          <p:nvPr/>
        </p:nvPicPr>
        <p:blipFill>
          <a:blip r:embed="rId9" cstate="print"/>
          <a:stretch>
            <a:fillRect/>
          </a:stretch>
        </p:blipFill>
        <p:spPr>
          <a:xfrm>
            <a:off x="11233575" y="518367"/>
            <a:ext cx="244624" cy="244830"/>
          </a:xfrm>
          <a:prstGeom prst="rect">
            <a:avLst/>
          </a:prstGeom>
        </p:spPr>
      </p:pic>
      <p:sp>
        <p:nvSpPr>
          <p:cNvPr id="135" name="object 84">
            <a:extLst>
              <a:ext uri="{FF2B5EF4-FFF2-40B4-BE49-F238E27FC236}">
                <a16:creationId xmlns:a16="http://schemas.microsoft.com/office/drawing/2014/main" id="{C932C23D-1620-BED8-0135-A0FCF22AFBBC}"/>
              </a:ext>
            </a:extLst>
          </p:cNvPr>
          <p:cNvSpPr/>
          <p:nvPr/>
        </p:nvSpPr>
        <p:spPr>
          <a:xfrm>
            <a:off x="8286902" y="1264043"/>
            <a:ext cx="3385820" cy="4788535"/>
          </a:xfrm>
          <a:custGeom>
            <a:avLst/>
            <a:gdLst/>
            <a:ahLst/>
            <a:cxnLst/>
            <a:rect l="l" t="t" r="r" b="b"/>
            <a:pathLst>
              <a:path w="3385820" h="4788535">
                <a:moveTo>
                  <a:pt x="3385464" y="0"/>
                </a:moveTo>
                <a:lnTo>
                  <a:pt x="0" y="0"/>
                </a:lnTo>
                <a:lnTo>
                  <a:pt x="0" y="4788014"/>
                </a:lnTo>
                <a:lnTo>
                  <a:pt x="3385464" y="4788014"/>
                </a:lnTo>
                <a:lnTo>
                  <a:pt x="3385464" y="0"/>
                </a:lnTo>
                <a:close/>
              </a:path>
            </a:pathLst>
          </a:custGeom>
          <a:solidFill>
            <a:srgbClr val="FFFFFF"/>
          </a:solidFill>
        </p:spPr>
        <p:txBody>
          <a:bodyPr wrap="square" lIns="0" tIns="0" rIns="0" bIns="0" rtlCol="0"/>
          <a:lstStyle/>
          <a:p>
            <a:endParaRPr sz="1600">
              <a:latin typeface="Grammarsaurus" pitchFamily="2" charset="0"/>
            </a:endParaRPr>
          </a:p>
        </p:txBody>
      </p:sp>
      <p:pic>
        <p:nvPicPr>
          <p:cNvPr id="187" name="object 83">
            <a:extLst>
              <a:ext uri="{FF2B5EF4-FFF2-40B4-BE49-F238E27FC236}">
                <a16:creationId xmlns:a16="http://schemas.microsoft.com/office/drawing/2014/main" id="{6187F79C-F195-B78B-9A11-B42DD4BE6803}"/>
              </a:ext>
            </a:extLst>
          </p:cNvPr>
          <p:cNvPicPr/>
          <p:nvPr/>
        </p:nvPicPr>
        <p:blipFill>
          <a:blip r:embed="rId10" cstate="print"/>
          <a:stretch>
            <a:fillRect/>
          </a:stretch>
        </p:blipFill>
        <p:spPr>
          <a:xfrm>
            <a:off x="8211652" y="1156910"/>
            <a:ext cx="3675548" cy="5194975"/>
          </a:xfrm>
          <a:prstGeom prst="rect">
            <a:avLst/>
          </a:prstGeom>
        </p:spPr>
      </p:pic>
      <p:sp>
        <p:nvSpPr>
          <p:cNvPr id="188" name="object 84">
            <a:extLst>
              <a:ext uri="{FF2B5EF4-FFF2-40B4-BE49-F238E27FC236}">
                <a16:creationId xmlns:a16="http://schemas.microsoft.com/office/drawing/2014/main" id="{D94FD66C-9748-2E98-AB46-E9ED9F6808A9}"/>
              </a:ext>
            </a:extLst>
          </p:cNvPr>
          <p:cNvSpPr/>
          <p:nvPr/>
        </p:nvSpPr>
        <p:spPr>
          <a:xfrm>
            <a:off x="8292958" y="1263405"/>
            <a:ext cx="3385820" cy="4788535"/>
          </a:xfrm>
          <a:custGeom>
            <a:avLst/>
            <a:gdLst/>
            <a:ahLst/>
            <a:cxnLst/>
            <a:rect l="l" t="t" r="r" b="b"/>
            <a:pathLst>
              <a:path w="3385820" h="4788535">
                <a:moveTo>
                  <a:pt x="3385464" y="0"/>
                </a:moveTo>
                <a:lnTo>
                  <a:pt x="0" y="0"/>
                </a:lnTo>
                <a:lnTo>
                  <a:pt x="0" y="4788014"/>
                </a:lnTo>
                <a:lnTo>
                  <a:pt x="3385464" y="4788014"/>
                </a:lnTo>
                <a:lnTo>
                  <a:pt x="3385464" y="0"/>
                </a:lnTo>
                <a:close/>
              </a:path>
            </a:pathLst>
          </a:custGeom>
          <a:solidFill>
            <a:srgbClr val="FFFFFF"/>
          </a:solidFill>
          <a:effectLst>
            <a:outerShdw blurRad="50800" dist="38100" dir="5400000" algn="t" rotWithShape="0">
              <a:prstClr val="black">
                <a:alpha val="40000"/>
              </a:prstClr>
            </a:outerShdw>
          </a:effectLst>
        </p:spPr>
        <p:txBody>
          <a:bodyPr wrap="square" lIns="0" tIns="0" rIns="0" bIns="0" rtlCol="0"/>
          <a:lstStyle>
            <a:defPPr>
              <a:defRPr kern="0"/>
            </a:defPPr>
          </a:lstStyle>
          <a:p>
            <a:endParaRPr sz="1600">
              <a:latin typeface="Grammarsaurus" pitchFamily="2" charset="0"/>
            </a:endParaRPr>
          </a:p>
        </p:txBody>
      </p:sp>
      <p:sp>
        <p:nvSpPr>
          <p:cNvPr id="194" name="object 90">
            <a:extLst>
              <a:ext uri="{FF2B5EF4-FFF2-40B4-BE49-F238E27FC236}">
                <a16:creationId xmlns:a16="http://schemas.microsoft.com/office/drawing/2014/main" id="{6B642019-B1D3-B6C8-1292-B8433ECD5D10}"/>
              </a:ext>
            </a:extLst>
          </p:cNvPr>
          <p:cNvSpPr txBox="1"/>
          <p:nvPr/>
        </p:nvSpPr>
        <p:spPr>
          <a:xfrm>
            <a:off x="9727050" y="5756693"/>
            <a:ext cx="649605" cy="62197"/>
          </a:xfrm>
          <a:prstGeom prst="rect">
            <a:avLst/>
          </a:prstGeom>
        </p:spPr>
        <p:txBody>
          <a:bodyPr vert="horz" wrap="square" lIns="0" tIns="15875" rIns="0" bIns="0" rtlCol="0">
            <a:spAutoFit/>
          </a:bodyPr>
          <a:lstStyle>
            <a:defPPr>
              <a:defRPr kern="0"/>
            </a:defPPr>
          </a:lstStyle>
          <a:p>
            <a:pPr marL="12700">
              <a:lnSpc>
                <a:spcPct val="100000"/>
              </a:lnSpc>
              <a:spcBef>
                <a:spcPts val="125"/>
              </a:spcBef>
            </a:pPr>
            <a:r>
              <a:rPr sz="300" b="1" dirty="0">
                <a:solidFill>
                  <a:srgbClr val="39424D"/>
                </a:solidFill>
                <a:latin typeface="Grammarsaurus" pitchFamily="2" charset="0"/>
                <a:cs typeface="Arial"/>
              </a:rPr>
              <a:t>www.grammarsaurus.co.uk</a:t>
            </a:r>
            <a:endParaRPr sz="300" dirty="0">
              <a:latin typeface="Grammarsaurus" pitchFamily="2" charset="0"/>
              <a:cs typeface="Arial"/>
            </a:endParaRPr>
          </a:p>
        </p:txBody>
      </p:sp>
      <p:grpSp>
        <p:nvGrpSpPr>
          <p:cNvPr id="195" name="object 91">
            <a:extLst>
              <a:ext uri="{FF2B5EF4-FFF2-40B4-BE49-F238E27FC236}">
                <a16:creationId xmlns:a16="http://schemas.microsoft.com/office/drawing/2014/main" id="{4E658E64-DC66-FA8F-1BC0-FB90F93060CA}"/>
              </a:ext>
            </a:extLst>
          </p:cNvPr>
          <p:cNvGrpSpPr/>
          <p:nvPr/>
        </p:nvGrpSpPr>
        <p:grpSpPr>
          <a:xfrm>
            <a:off x="8408937" y="1403874"/>
            <a:ext cx="3154045" cy="4480560"/>
            <a:chOff x="8402881" y="1404512"/>
            <a:chExt cx="3154045" cy="4480560"/>
          </a:xfrm>
        </p:grpSpPr>
        <p:pic>
          <p:nvPicPr>
            <p:cNvPr id="225" name="object 92">
              <a:extLst>
                <a:ext uri="{FF2B5EF4-FFF2-40B4-BE49-F238E27FC236}">
                  <a16:creationId xmlns:a16="http://schemas.microsoft.com/office/drawing/2014/main" id="{A4F2CA2F-128E-B29C-1E89-2D211123A805}"/>
                </a:ext>
              </a:extLst>
            </p:cNvPr>
            <p:cNvPicPr/>
            <p:nvPr/>
          </p:nvPicPr>
          <p:blipFill>
            <a:blip r:embed="rId11" cstate="print"/>
            <a:stretch>
              <a:fillRect/>
            </a:stretch>
          </p:blipFill>
          <p:spPr>
            <a:xfrm>
              <a:off x="9617592" y="5757331"/>
              <a:ext cx="87784" cy="88121"/>
            </a:xfrm>
            <a:prstGeom prst="rect">
              <a:avLst/>
            </a:prstGeom>
          </p:spPr>
        </p:pic>
        <p:sp>
          <p:nvSpPr>
            <p:cNvPr id="226" name="object 93">
              <a:extLst>
                <a:ext uri="{FF2B5EF4-FFF2-40B4-BE49-F238E27FC236}">
                  <a16:creationId xmlns:a16="http://schemas.microsoft.com/office/drawing/2014/main" id="{766EC76D-60BB-CF32-39CF-7E64823EDB94}"/>
                </a:ext>
              </a:extLst>
            </p:cNvPr>
            <p:cNvSpPr/>
            <p:nvPr/>
          </p:nvSpPr>
          <p:spPr>
            <a:xfrm>
              <a:off x="8402881" y="1404512"/>
              <a:ext cx="3154045" cy="4480560"/>
            </a:xfrm>
            <a:custGeom>
              <a:avLst/>
              <a:gdLst/>
              <a:ahLst/>
              <a:cxnLst/>
              <a:rect l="l" t="t" r="r" b="b"/>
              <a:pathLst>
                <a:path w="3154045" h="4480560">
                  <a:moveTo>
                    <a:pt x="3153498" y="4479937"/>
                  </a:moveTo>
                  <a:lnTo>
                    <a:pt x="0" y="4479937"/>
                  </a:lnTo>
                  <a:lnTo>
                    <a:pt x="0" y="0"/>
                  </a:lnTo>
                  <a:lnTo>
                    <a:pt x="3153498" y="0"/>
                  </a:lnTo>
                  <a:lnTo>
                    <a:pt x="3153498" y="4479937"/>
                  </a:lnTo>
                  <a:close/>
                </a:path>
              </a:pathLst>
            </a:custGeom>
            <a:ln w="5689">
              <a:solidFill>
                <a:srgbClr val="221F1F"/>
              </a:solidFill>
            </a:ln>
          </p:spPr>
          <p:txBody>
            <a:bodyPr wrap="square" lIns="0" tIns="0" rIns="0" bIns="0" rtlCol="0"/>
            <a:lstStyle>
              <a:defPPr>
                <a:defRPr kern="0"/>
              </a:defPPr>
            </a:lstStyle>
            <a:p>
              <a:endParaRPr sz="1600">
                <a:latin typeface="Grammarsaurus" pitchFamily="2" charset="0"/>
              </a:endParaRPr>
            </a:p>
          </p:txBody>
        </p:sp>
        <p:sp>
          <p:nvSpPr>
            <p:cNvPr id="227" name="object 94">
              <a:extLst>
                <a:ext uri="{FF2B5EF4-FFF2-40B4-BE49-F238E27FC236}">
                  <a16:creationId xmlns:a16="http://schemas.microsoft.com/office/drawing/2014/main" id="{674574E6-0D76-3DBF-1C28-55EEBCD6C3BC}"/>
                </a:ext>
              </a:extLst>
            </p:cNvPr>
            <p:cNvSpPr/>
            <p:nvPr/>
          </p:nvSpPr>
          <p:spPr>
            <a:xfrm>
              <a:off x="8490380" y="2182722"/>
              <a:ext cx="2966720" cy="233045"/>
            </a:xfrm>
            <a:custGeom>
              <a:avLst/>
              <a:gdLst/>
              <a:ahLst/>
              <a:cxnLst/>
              <a:rect l="l" t="t" r="r" b="b"/>
              <a:pathLst>
                <a:path w="2966720" h="233044">
                  <a:moveTo>
                    <a:pt x="2966237" y="232587"/>
                  </a:moveTo>
                  <a:lnTo>
                    <a:pt x="0" y="232587"/>
                  </a:lnTo>
                  <a:lnTo>
                    <a:pt x="0" y="0"/>
                  </a:lnTo>
                  <a:lnTo>
                    <a:pt x="2966237" y="0"/>
                  </a:lnTo>
                  <a:lnTo>
                    <a:pt x="2966237" y="232587"/>
                  </a:lnTo>
                  <a:close/>
                </a:path>
              </a:pathLst>
            </a:custGeom>
            <a:ln w="5689">
              <a:solidFill>
                <a:srgbClr val="221F1F"/>
              </a:solidFill>
            </a:ln>
          </p:spPr>
          <p:txBody>
            <a:bodyPr wrap="square" lIns="0" tIns="0" rIns="0" bIns="0" rtlCol="0"/>
            <a:lstStyle>
              <a:defPPr>
                <a:defRPr kern="0"/>
              </a:defPPr>
            </a:lstStyle>
            <a:p>
              <a:endParaRPr sz="1600">
                <a:latin typeface="Grammarsaurus" pitchFamily="2" charset="0"/>
              </a:endParaRPr>
            </a:p>
          </p:txBody>
        </p:sp>
        <p:sp>
          <p:nvSpPr>
            <p:cNvPr id="228" name="object 95">
              <a:extLst>
                <a:ext uri="{FF2B5EF4-FFF2-40B4-BE49-F238E27FC236}">
                  <a16:creationId xmlns:a16="http://schemas.microsoft.com/office/drawing/2014/main" id="{BDD1D7B8-AE25-EF32-5E5B-2FBE2143770B}"/>
                </a:ext>
              </a:extLst>
            </p:cNvPr>
            <p:cNvSpPr/>
            <p:nvPr/>
          </p:nvSpPr>
          <p:spPr>
            <a:xfrm>
              <a:off x="10516654" y="3024038"/>
              <a:ext cx="940435" cy="760730"/>
            </a:xfrm>
            <a:custGeom>
              <a:avLst/>
              <a:gdLst/>
              <a:ahLst/>
              <a:cxnLst/>
              <a:rect l="l" t="t" r="r" b="b"/>
              <a:pathLst>
                <a:path w="940434" h="760729">
                  <a:moveTo>
                    <a:pt x="939965" y="760691"/>
                  </a:moveTo>
                  <a:lnTo>
                    <a:pt x="0" y="760691"/>
                  </a:lnTo>
                  <a:lnTo>
                    <a:pt x="0" y="0"/>
                  </a:lnTo>
                  <a:lnTo>
                    <a:pt x="939965" y="0"/>
                  </a:lnTo>
                  <a:lnTo>
                    <a:pt x="939965" y="760691"/>
                  </a:lnTo>
                  <a:close/>
                </a:path>
              </a:pathLst>
            </a:custGeom>
            <a:ln w="5689">
              <a:solidFill>
                <a:srgbClr val="221F1F"/>
              </a:solidFill>
            </a:ln>
          </p:spPr>
          <p:txBody>
            <a:bodyPr wrap="square" lIns="0" tIns="0" rIns="0" bIns="0" rtlCol="0"/>
            <a:lstStyle>
              <a:defPPr>
                <a:defRPr kern="0"/>
              </a:defPPr>
            </a:lstStyle>
            <a:p>
              <a:endParaRPr sz="1600">
                <a:latin typeface="Grammarsaurus" pitchFamily="2" charset="0"/>
              </a:endParaRPr>
            </a:p>
          </p:txBody>
        </p:sp>
        <p:sp>
          <p:nvSpPr>
            <p:cNvPr id="229" name="object 96">
              <a:extLst>
                <a:ext uri="{FF2B5EF4-FFF2-40B4-BE49-F238E27FC236}">
                  <a16:creationId xmlns:a16="http://schemas.microsoft.com/office/drawing/2014/main" id="{1C9EAAEA-16CA-9BE4-B19F-CD50828A5F96}"/>
                </a:ext>
              </a:extLst>
            </p:cNvPr>
            <p:cNvSpPr/>
            <p:nvPr/>
          </p:nvSpPr>
          <p:spPr>
            <a:xfrm>
              <a:off x="8490380" y="3024040"/>
              <a:ext cx="940435" cy="760730"/>
            </a:xfrm>
            <a:custGeom>
              <a:avLst/>
              <a:gdLst/>
              <a:ahLst/>
              <a:cxnLst/>
              <a:rect l="l" t="t" r="r" b="b"/>
              <a:pathLst>
                <a:path w="940434" h="760729">
                  <a:moveTo>
                    <a:pt x="939965" y="760691"/>
                  </a:moveTo>
                  <a:lnTo>
                    <a:pt x="0" y="760691"/>
                  </a:lnTo>
                  <a:lnTo>
                    <a:pt x="0" y="0"/>
                  </a:lnTo>
                  <a:lnTo>
                    <a:pt x="939965" y="0"/>
                  </a:lnTo>
                  <a:lnTo>
                    <a:pt x="939965" y="760691"/>
                  </a:lnTo>
                  <a:close/>
                </a:path>
              </a:pathLst>
            </a:custGeom>
            <a:ln w="5689">
              <a:solidFill>
                <a:srgbClr val="221F1F"/>
              </a:solidFill>
            </a:ln>
          </p:spPr>
          <p:txBody>
            <a:bodyPr wrap="square" lIns="0" tIns="0" rIns="0" bIns="0" rtlCol="0"/>
            <a:lstStyle>
              <a:defPPr>
                <a:defRPr kern="0"/>
              </a:defPPr>
            </a:lstStyle>
            <a:p>
              <a:endParaRPr sz="1600">
                <a:latin typeface="Grammarsaurus" pitchFamily="2" charset="0"/>
              </a:endParaRPr>
            </a:p>
          </p:txBody>
        </p:sp>
        <p:sp>
          <p:nvSpPr>
            <p:cNvPr id="230" name="object 97">
              <a:extLst>
                <a:ext uri="{FF2B5EF4-FFF2-40B4-BE49-F238E27FC236}">
                  <a16:creationId xmlns:a16="http://schemas.microsoft.com/office/drawing/2014/main" id="{0FADB6DB-93B5-2318-42FD-0B915E90DD76}"/>
                </a:ext>
              </a:extLst>
            </p:cNvPr>
            <p:cNvSpPr/>
            <p:nvPr/>
          </p:nvSpPr>
          <p:spPr>
            <a:xfrm>
              <a:off x="8490382" y="3882588"/>
              <a:ext cx="2966720" cy="1222375"/>
            </a:xfrm>
            <a:custGeom>
              <a:avLst/>
              <a:gdLst/>
              <a:ahLst/>
              <a:cxnLst/>
              <a:rect l="l" t="t" r="r" b="b"/>
              <a:pathLst>
                <a:path w="2966720" h="1222375">
                  <a:moveTo>
                    <a:pt x="2966237" y="1222171"/>
                  </a:moveTo>
                  <a:lnTo>
                    <a:pt x="0" y="1222171"/>
                  </a:lnTo>
                  <a:lnTo>
                    <a:pt x="0" y="0"/>
                  </a:lnTo>
                  <a:lnTo>
                    <a:pt x="2966237" y="0"/>
                  </a:lnTo>
                  <a:lnTo>
                    <a:pt x="2966237" y="1222171"/>
                  </a:lnTo>
                  <a:close/>
                </a:path>
              </a:pathLst>
            </a:custGeom>
            <a:ln w="5689">
              <a:solidFill>
                <a:srgbClr val="221F1F"/>
              </a:solidFill>
            </a:ln>
          </p:spPr>
          <p:txBody>
            <a:bodyPr wrap="square" lIns="0" tIns="0" rIns="0" bIns="0" rtlCol="0"/>
            <a:lstStyle>
              <a:defPPr>
                <a:defRPr kern="0"/>
              </a:defPPr>
            </a:lstStyle>
            <a:p>
              <a:endParaRPr sz="1600">
                <a:latin typeface="Grammarsaurus" pitchFamily="2" charset="0"/>
              </a:endParaRPr>
            </a:p>
          </p:txBody>
        </p:sp>
      </p:grpSp>
      <p:sp>
        <p:nvSpPr>
          <p:cNvPr id="196" name="object 98">
            <a:extLst>
              <a:ext uri="{FF2B5EF4-FFF2-40B4-BE49-F238E27FC236}">
                <a16:creationId xmlns:a16="http://schemas.microsoft.com/office/drawing/2014/main" id="{961DAE0F-7301-D678-7281-15317733A876}"/>
              </a:ext>
            </a:extLst>
          </p:cNvPr>
          <p:cNvSpPr txBox="1"/>
          <p:nvPr/>
        </p:nvSpPr>
        <p:spPr>
          <a:xfrm>
            <a:off x="8496449" y="1535788"/>
            <a:ext cx="854075" cy="231474"/>
          </a:xfrm>
          <a:prstGeom prst="rect">
            <a:avLst/>
          </a:prstGeom>
          <a:solidFill>
            <a:srgbClr val="FFFFFF"/>
          </a:solidFill>
          <a:ln w="5689">
            <a:solidFill>
              <a:srgbClr val="221F1F"/>
            </a:solidFill>
          </a:ln>
        </p:spPr>
        <p:txBody>
          <a:bodyPr vert="horz" wrap="square" lIns="0" tIns="59055" rIns="0" bIns="0" rtlCol="0">
            <a:spAutoFit/>
          </a:bodyPr>
          <a:lstStyle>
            <a:defPPr>
              <a:defRPr kern="0"/>
            </a:defPPr>
          </a:lstStyle>
          <a:p>
            <a:pPr algn="ctr">
              <a:lnSpc>
                <a:spcPct val="100000"/>
              </a:lnSpc>
              <a:spcBef>
                <a:spcPts val="465"/>
              </a:spcBef>
            </a:pPr>
            <a:r>
              <a:rPr sz="600" b="1" dirty="0">
                <a:solidFill>
                  <a:srgbClr val="221F1F"/>
                </a:solidFill>
                <a:latin typeface="Grammarsaurus" pitchFamily="2" charset="0"/>
                <a:cs typeface="Trebuchet MS"/>
              </a:rPr>
              <a:t>Investigation sheet</a:t>
            </a:r>
            <a:endParaRPr lang="en-GB" sz="600" b="1" dirty="0">
              <a:solidFill>
                <a:srgbClr val="221F1F"/>
              </a:solidFill>
              <a:latin typeface="Grammarsaurus" pitchFamily="2" charset="0"/>
              <a:cs typeface="Trebuchet MS"/>
            </a:endParaRPr>
          </a:p>
          <a:p>
            <a:pPr algn="ctr">
              <a:lnSpc>
                <a:spcPct val="100000"/>
              </a:lnSpc>
              <a:spcBef>
                <a:spcPts val="465"/>
              </a:spcBef>
            </a:pPr>
            <a:endParaRPr sz="100" dirty="0">
              <a:latin typeface="Grammarsaurus" pitchFamily="2" charset="0"/>
              <a:cs typeface="Trebuchet MS"/>
            </a:endParaRPr>
          </a:p>
        </p:txBody>
      </p:sp>
      <p:sp>
        <p:nvSpPr>
          <p:cNvPr id="197" name="object 99">
            <a:extLst>
              <a:ext uri="{FF2B5EF4-FFF2-40B4-BE49-F238E27FC236}">
                <a16:creationId xmlns:a16="http://schemas.microsoft.com/office/drawing/2014/main" id="{092B26D7-21DC-486B-E377-8DB6A268ED95}"/>
              </a:ext>
            </a:extLst>
          </p:cNvPr>
          <p:cNvSpPr txBox="1"/>
          <p:nvPr/>
        </p:nvSpPr>
        <p:spPr>
          <a:xfrm>
            <a:off x="9547424" y="1535787"/>
            <a:ext cx="859155" cy="231474"/>
          </a:xfrm>
          <a:prstGeom prst="rect">
            <a:avLst/>
          </a:prstGeom>
          <a:solidFill>
            <a:srgbClr val="FFFFFF"/>
          </a:solidFill>
          <a:ln w="5689">
            <a:solidFill>
              <a:srgbClr val="221F1F"/>
            </a:solidFill>
          </a:ln>
        </p:spPr>
        <p:txBody>
          <a:bodyPr vert="horz" wrap="square" lIns="0" tIns="59055" rIns="0" bIns="0" rtlCol="0">
            <a:spAutoFit/>
          </a:bodyPr>
          <a:lstStyle>
            <a:defPPr>
              <a:defRPr kern="0"/>
            </a:defPPr>
          </a:lstStyle>
          <a:p>
            <a:pPr algn="ctr">
              <a:lnSpc>
                <a:spcPct val="100000"/>
              </a:lnSpc>
              <a:spcBef>
                <a:spcPts val="465"/>
              </a:spcBef>
            </a:pPr>
            <a:r>
              <a:rPr sz="600" b="1" dirty="0">
                <a:solidFill>
                  <a:srgbClr val="221F1F"/>
                </a:solidFill>
                <a:latin typeface="Grammarsaurus" pitchFamily="2" charset="0"/>
                <a:cs typeface="Trebuchet MS"/>
              </a:rPr>
              <a:t>Falling objects</a:t>
            </a:r>
            <a:endParaRPr lang="en-GB" sz="600" b="1" dirty="0">
              <a:solidFill>
                <a:srgbClr val="221F1F"/>
              </a:solidFill>
              <a:latin typeface="Grammarsaurus" pitchFamily="2" charset="0"/>
              <a:cs typeface="Trebuchet MS"/>
            </a:endParaRPr>
          </a:p>
          <a:p>
            <a:pPr algn="ctr">
              <a:lnSpc>
                <a:spcPct val="100000"/>
              </a:lnSpc>
              <a:spcBef>
                <a:spcPts val="465"/>
              </a:spcBef>
            </a:pPr>
            <a:endParaRPr sz="100" dirty="0">
              <a:latin typeface="Grammarsaurus" pitchFamily="2" charset="0"/>
              <a:cs typeface="Trebuchet MS"/>
            </a:endParaRPr>
          </a:p>
        </p:txBody>
      </p:sp>
      <p:sp>
        <p:nvSpPr>
          <p:cNvPr id="198" name="object 100">
            <a:extLst>
              <a:ext uri="{FF2B5EF4-FFF2-40B4-BE49-F238E27FC236}">
                <a16:creationId xmlns:a16="http://schemas.microsoft.com/office/drawing/2014/main" id="{9AE391EF-1206-D098-5785-DA4801D47128}"/>
              </a:ext>
            </a:extLst>
          </p:cNvPr>
          <p:cNvSpPr txBox="1"/>
          <p:nvPr/>
        </p:nvSpPr>
        <p:spPr>
          <a:xfrm>
            <a:off x="8496436" y="1858935"/>
            <a:ext cx="2966720" cy="225062"/>
          </a:xfrm>
          <a:prstGeom prst="rect">
            <a:avLst/>
          </a:prstGeom>
          <a:ln w="5689">
            <a:solidFill>
              <a:srgbClr val="221F1F"/>
            </a:solidFill>
          </a:ln>
        </p:spPr>
        <p:txBody>
          <a:bodyPr vert="horz" wrap="square" lIns="0" tIns="67945" rIns="0" bIns="0" rtlCol="0">
            <a:spAutoFit/>
          </a:bodyPr>
          <a:lstStyle>
            <a:defPPr>
              <a:defRPr kern="0"/>
            </a:defPPr>
          </a:lstStyle>
          <a:p>
            <a:pPr algn="ctr">
              <a:lnSpc>
                <a:spcPct val="100000"/>
              </a:lnSpc>
              <a:spcBef>
                <a:spcPts val="535"/>
              </a:spcBef>
            </a:pPr>
            <a:r>
              <a:rPr sz="500" dirty="0">
                <a:solidFill>
                  <a:srgbClr val="221F1F"/>
                </a:solidFill>
                <a:latin typeface="Grammarsaurus" pitchFamily="2" charset="0"/>
                <a:cs typeface="Trebuchet MS"/>
              </a:rPr>
              <a:t>I want to </a:t>
            </a:r>
            <a:r>
              <a:rPr lang="en-GB" sz="500" dirty="0">
                <a:solidFill>
                  <a:srgbClr val="221F1F"/>
                </a:solidFill>
                <a:latin typeface="Grammarsaurus" pitchFamily="2" charset="0"/>
                <a:cs typeface="Trebuchet MS"/>
              </a:rPr>
              <a:t>fi</a:t>
            </a:r>
            <a:r>
              <a:rPr sz="500" dirty="0">
                <a:solidFill>
                  <a:srgbClr val="221F1F"/>
                </a:solidFill>
                <a:latin typeface="Grammarsaurus" pitchFamily="2" charset="0"/>
                <a:cs typeface="Trebuchet MS"/>
              </a:rPr>
              <a:t>n</a:t>
            </a:r>
            <a:r>
              <a:rPr lang="en-GB" sz="500" dirty="0">
                <a:solidFill>
                  <a:srgbClr val="221F1F"/>
                </a:solidFill>
                <a:latin typeface="Grammarsaurus" pitchFamily="2" charset="0"/>
                <a:cs typeface="Trebuchet MS"/>
              </a:rPr>
              <a:t>d</a:t>
            </a:r>
            <a:r>
              <a:rPr sz="500" dirty="0">
                <a:solidFill>
                  <a:srgbClr val="221F1F"/>
                </a:solidFill>
                <a:latin typeface="Grammarsaurus" pitchFamily="2" charset="0"/>
                <a:cs typeface="Trebuchet MS"/>
              </a:rPr>
              <a:t> out if heavier objects fall more quickly that lighter objects.</a:t>
            </a:r>
            <a:endParaRPr lang="en-GB" sz="500" dirty="0">
              <a:solidFill>
                <a:srgbClr val="221F1F"/>
              </a:solidFill>
              <a:latin typeface="Grammarsaurus" pitchFamily="2" charset="0"/>
              <a:cs typeface="Trebuchet MS"/>
            </a:endParaRPr>
          </a:p>
          <a:p>
            <a:pPr algn="ctr">
              <a:lnSpc>
                <a:spcPct val="100000"/>
              </a:lnSpc>
              <a:spcBef>
                <a:spcPts val="535"/>
              </a:spcBef>
            </a:pPr>
            <a:endParaRPr sz="100" dirty="0">
              <a:latin typeface="Grammarsaurus" pitchFamily="2" charset="0"/>
              <a:cs typeface="Trebuchet MS"/>
            </a:endParaRPr>
          </a:p>
        </p:txBody>
      </p:sp>
      <p:sp>
        <p:nvSpPr>
          <p:cNvPr id="199" name="object 101">
            <a:extLst>
              <a:ext uri="{FF2B5EF4-FFF2-40B4-BE49-F238E27FC236}">
                <a16:creationId xmlns:a16="http://schemas.microsoft.com/office/drawing/2014/main" id="{70200C51-07BF-4971-FCB9-77657E965424}"/>
              </a:ext>
            </a:extLst>
          </p:cNvPr>
          <p:cNvSpPr txBox="1"/>
          <p:nvPr/>
        </p:nvSpPr>
        <p:spPr>
          <a:xfrm>
            <a:off x="8499268" y="2239129"/>
            <a:ext cx="2961005" cy="92974"/>
          </a:xfrm>
          <a:prstGeom prst="rect">
            <a:avLst/>
          </a:prstGeom>
        </p:spPr>
        <p:txBody>
          <a:bodyPr vert="horz" wrap="square" lIns="0" tIns="15875" rIns="0" bIns="0" rtlCol="0">
            <a:spAutoFit/>
          </a:bodyPr>
          <a:lstStyle>
            <a:defPPr>
              <a:defRPr kern="0"/>
            </a:defPPr>
          </a:lstStyle>
          <a:p>
            <a:pPr algn="ctr">
              <a:lnSpc>
                <a:spcPct val="100000"/>
              </a:lnSpc>
              <a:spcBef>
                <a:spcPts val="125"/>
              </a:spcBef>
            </a:pPr>
            <a:r>
              <a:rPr sz="500" dirty="0">
                <a:solidFill>
                  <a:srgbClr val="221F1F"/>
                </a:solidFill>
                <a:latin typeface="Grammarsaurus" pitchFamily="2" charset="0"/>
                <a:cs typeface="Trebuchet MS"/>
              </a:rPr>
              <a:t>Question: If we drop a heavier object, will it fall more quickly that a lighter object?</a:t>
            </a:r>
            <a:endParaRPr sz="500" dirty="0">
              <a:latin typeface="Grammarsaurus" pitchFamily="2" charset="0"/>
              <a:cs typeface="Trebuchet MS"/>
            </a:endParaRPr>
          </a:p>
        </p:txBody>
      </p:sp>
      <p:sp>
        <p:nvSpPr>
          <p:cNvPr id="200" name="object 102">
            <a:extLst>
              <a:ext uri="{FF2B5EF4-FFF2-40B4-BE49-F238E27FC236}">
                <a16:creationId xmlns:a16="http://schemas.microsoft.com/office/drawing/2014/main" id="{8B046E08-E198-05B9-F9F3-DE0BE5789ADF}"/>
              </a:ext>
            </a:extLst>
          </p:cNvPr>
          <p:cNvSpPr txBox="1"/>
          <p:nvPr/>
        </p:nvSpPr>
        <p:spPr>
          <a:xfrm>
            <a:off x="8496436" y="2505224"/>
            <a:ext cx="2966720" cy="118621"/>
          </a:xfrm>
          <a:prstGeom prst="rect">
            <a:avLst/>
          </a:prstGeom>
          <a:ln w="5689">
            <a:solidFill>
              <a:srgbClr val="221F1F"/>
            </a:solidFill>
          </a:ln>
        </p:spPr>
        <p:txBody>
          <a:bodyPr vert="horz" wrap="square" lIns="0" tIns="26034" rIns="0" bIns="0" rtlCol="0">
            <a:spAutoFit/>
          </a:bodyPr>
          <a:lstStyle>
            <a:defPPr>
              <a:defRPr kern="0"/>
            </a:defPPr>
          </a:lstStyle>
          <a:p>
            <a:pPr marL="60325">
              <a:lnSpc>
                <a:spcPct val="100000"/>
              </a:lnSpc>
              <a:spcBef>
                <a:spcPts val="204"/>
              </a:spcBef>
            </a:pPr>
            <a:r>
              <a:rPr sz="600" dirty="0">
                <a:solidFill>
                  <a:srgbClr val="221F1F"/>
                </a:solidFill>
                <a:latin typeface="Grammarsaurus" pitchFamily="2" charset="0"/>
                <a:cs typeface="Trebuchet MS"/>
              </a:rPr>
              <a:t>Prediction</a:t>
            </a:r>
            <a:endParaRPr sz="600" dirty="0">
              <a:latin typeface="Grammarsaurus" pitchFamily="2" charset="0"/>
              <a:cs typeface="Trebuchet MS"/>
            </a:endParaRPr>
          </a:p>
        </p:txBody>
      </p:sp>
      <p:sp>
        <p:nvSpPr>
          <p:cNvPr id="201" name="object 103">
            <a:extLst>
              <a:ext uri="{FF2B5EF4-FFF2-40B4-BE49-F238E27FC236}">
                <a16:creationId xmlns:a16="http://schemas.microsoft.com/office/drawing/2014/main" id="{FD4B50DA-3422-7756-0675-FC22DF65593F}"/>
              </a:ext>
            </a:extLst>
          </p:cNvPr>
          <p:cNvSpPr txBox="1"/>
          <p:nvPr/>
        </p:nvSpPr>
        <p:spPr>
          <a:xfrm>
            <a:off x="8463298" y="3080781"/>
            <a:ext cx="934719" cy="140423"/>
          </a:xfrm>
          <a:prstGeom prst="rect">
            <a:avLst/>
          </a:prstGeom>
        </p:spPr>
        <p:txBody>
          <a:bodyPr vert="horz" wrap="square" lIns="0" tIns="12065" rIns="0" bIns="0" rtlCol="0">
            <a:spAutoFit/>
          </a:bodyPr>
          <a:lstStyle>
            <a:defPPr>
              <a:defRPr kern="0"/>
            </a:defPPr>
          </a:lstStyle>
          <a:p>
            <a:pPr marL="299720" algn="ctr">
              <a:lnSpc>
                <a:spcPts val="540"/>
              </a:lnSpc>
              <a:spcBef>
                <a:spcPts val="95"/>
              </a:spcBef>
            </a:pPr>
            <a:r>
              <a:rPr sz="400" dirty="0">
                <a:solidFill>
                  <a:srgbClr val="EB1C25"/>
                </a:solidFill>
                <a:latin typeface="Grammarsaurus" pitchFamily="2" charset="0"/>
                <a:cs typeface="Trebuchet MS"/>
              </a:rPr>
              <a:t>things to keep the same</a:t>
            </a:r>
            <a:endParaRPr sz="400" dirty="0">
              <a:latin typeface="Grammarsaurus" pitchFamily="2" charset="0"/>
              <a:cs typeface="Trebuchet MS"/>
            </a:endParaRPr>
          </a:p>
          <a:p>
            <a:pPr marL="347980" algn="ctr">
              <a:lnSpc>
                <a:spcPts val="540"/>
              </a:lnSpc>
            </a:pPr>
            <a:r>
              <a:rPr sz="400" b="1" dirty="0">
                <a:solidFill>
                  <a:srgbClr val="221F1F"/>
                </a:solidFill>
                <a:latin typeface="Grammarsaurus" pitchFamily="2" charset="0"/>
                <a:cs typeface="Trebuchet MS"/>
              </a:rPr>
              <a:t>Control variables</a:t>
            </a:r>
            <a:endParaRPr sz="400" dirty="0">
              <a:latin typeface="Grammarsaurus" pitchFamily="2" charset="0"/>
              <a:cs typeface="Trebuchet MS"/>
            </a:endParaRPr>
          </a:p>
        </p:txBody>
      </p:sp>
      <p:grpSp>
        <p:nvGrpSpPr>
          <p:cNvPr id="202" name="object 104">
            <a:extLst>
              <a:ext uri="{FF2B5EF4-FFF2-40B4-BE49-F238E27FC236}">
                <a16:creationId xmlns:a16="http://schemas.microsoft.com/office/drawing/2014/main" id="{CFB08AD6-D3AE-D2E6-4707-F795EAB1B357}"/>
              </a:ext>
            </a:extLst>
          </p:cNvPr>
          <p:cNvGrpSpPr/>
          <p:nvPr/>
        </p:nvGrpSpPr>
        <p:grpSpPr>
          <a:xfrm>
            <a:off x="8552862" y="2718658"/>
            <a:ext cx="2847340" cy="134641"/>
            <a:chOff x="8546806" y="2719296"/>
            <a:chExt cx="2847340" cy="134641"/>
          </a:xfrm>
        </p:grpSpPr>
        <p:sp>
          <p:nvSpPr>
            <p:cNvPr id="223" name="object 105">
              <a:extLst>
                <a:ext uri="{FF2B5EF4-FFF2-40B4-BE49-F238E27FC236}">
                  <a16:creationId xmlns:a16="http://schemas.microsoft.com/office/drawing/2014/main" id="{62265FD3-094F-5991-8D8D-DE0513D255A8}"/>
                </a:ext>
              </a:extLst>
            </p:cNvPr>
            <p:cNvSpPr/>
            <p:nvPr/>
          </p:nvSpPr>
          <p:spPr>
            <a:xfrm>
              <a:off x="8546806" y="2719296"/>
              <a:ext cx="2847340" cy="0"/>
            </a:xfrm>
            <a:custGeom>
              <a:avLst/>
              <a:gdLst/>
              <a:ahLst/>
              <a:cxnLst/>
              <a:rect l="l" t="t" r="r" b="b"/>
              <a:pathLst>
                <a:path w="2847340">
                  <a:moveTo>
                    <a:pt x="0" y="0"/>
                  </a:moveTo>
                  <a:lnTo>
                    <a:pt x="2846781" y="0"/>
                  </a:lnTo>
                </a:path>
              </a:pathLst>
            </a:custGeom>
            <a:ln w="5689">
              <a:solidFill>
                <a:srgbClr val="221F1F"/>
              </a:solidFill>
            </a:ln>
          </p:spPr>
          <p:txBody>
            <a:bodyPr wrap="square" lIns="0" tIns="0" rIns="0" bIns="0" rtlCol="0"/>
            <a:lstStyle>
              <a:defPPr>
                <a:defRPr kern="0"/>
              </a:defPPr>
            </a:lstStyle>
            <a:p>
              <a:endParaRPr sz="1600">
                <a:latin typeface="Grammarsaurus" pitchFamily="2" charset="0"/>
              </a:endParaRPr>
            </a:p>
          </p:txBody>
        </p:sp>
        <p:sp>
          <p:nvSpPr>
            <p:cNvPr id="224" name="object 106">
              <a:extLst>
                <a:ext uri="{FF2B5EF4-FFF2-40B4-BE49-F238E27FC236}">
                  <a16:creationId xmlns:a16="http://schemas.microsoft.com/office/drawing/2014/main" id="{A3A3BB38-6B98-D562-661F-161FC0A665D4}"/>
                </a:ext>
              </a:extLst>
            </p:cNvPr>
            <p:cNvSpPr/>
            <p:nvPr/>
          </p:nvSpPr>
          <p:spPr>
            <a:xfrm>
              <a:off x="8546806" y="2853937"/>
              <a:ext cx="2847340" cy="0"/>
            </a:xfrm>
            <a:custGeom>
              <a:avLst/>
              <a:gdLst/>
              <a:ahLst/>
              <a:cxnLst/>
              <a:rect l="l" t="t" r="r" b="b"/>
              <a:pathLst>
                <a:path w="2847340">
                  <a:moveTo>
                    <a:pt x="0" y="0"/>
                  </a:moveTo>
                  <a:lnTo>
                    <a:pt x="2846781" y="0"/>
                  </a:lnTo>
                </a:path>
              </a:pathLst>
            </a:custGeom>
            <a:ln w="5689">
              <a:solidFill>
                <a:srgbClr val="221F1F"/>
              </a:solidFill>
            </a:ln>
          </p:spPr>
          <p:txBody>
            <a:bodyPr wrap="square" lIns="0" tIns="0" rIns="0" bIns="0" rtlCol="0"/>
            <a:lstStyle>
              <a:defPPr>
                <a:defRPr kern="0"/>
              </a:defPPr>
            </a:lstStyle>
            <a:p>
              <a:endParaRPr sz="1600">
                <a:latin typeface="Grammarsaurus" pitchFamily="2" charset="0"/>
              </a:endParaRPr>
            </a:p>
          </p:txBody>
        </p:sp>
      </p:grpSp>
      <p:sp>
        <p:nvSpPr>
          <p:cNvPr id="203" name="object 107">
            <a:extLst>
              <a:ext uri="{FF2B5EF4-FFF2-40B4-BE49-F238E27FC236}">
                <a16:creationId xmlns:a16="http://schemas.microsoft.com/office/drawing/2014/main" id="{766B3A46-5C0F-B91B-2CB7-9DE2AF22A7A4}"/>
              </a:ext>
            </a:extLst>
          </p:cNvPr>
          <p:cNvSpPr txBox="1"/>
          <p:nvPr/>
        </p:nvSpPr>
        <p:spPr>
          <a:xfrm>
            <a:off x="10535323" y="3080781"/>
            <a:ext cx="934719" cy="140423"/>
          </a:xfrm>
          <a:prstGeom prst="rect">
            <a:avLst/>
          </a:prstGeom>
        </p:spPr>
        <p:txBody>
          <a:bodyPr vert="horz" wrap="square" lIns="0" tIns="12065" rIns="0" bIns="0" rtlCol="0">
            <a:spAutoFit/>
          </a:bodyPr>
          <a:lstStyle>
            <a:defPPr>
              <a:defRPr kern="0"/>
            </a:defPPr>
          </a:lstStyle>
          <a:p>
            <a:pPr marL="342900" algn="ctr">
              <a:lnSpc>
                <a:spcPts val="540"/>
              </a:lnSpc>
              <a:spcBef>
                <a:spcPts val="95"/>
              </a:spcBef>
            </a:pPr>
            <a:r>
              <a:rPr sz="400" dirty="0">
                <a:solidFill>
                  <a:srgbClr val="EB1C25"/>
                </a:solidFill>
                <a:latin typeface="Grammarsaurus" pitchFamily="2" charset="0"/>
                <a:cs typeface="Trebuchet MS"/>
              </a:rPr>
              <a:t>what we will measure</a:t>
            </a:r>
            <a:endParaRPr sz="400" dirty="0">
              <a:latin typeface="Grammarsaurus" pitchFamily="2" charset="0"/>
              <a:cs typeface="Trebuchet MS"/>
            </a:endParaRPr>
          </a:p>
          <a:p>
            <a:pPr marL="336550" algn="ctr">
              <a:lnSpc>
                <a:spcPts val="540"/>
              </a:lnSpc>
            </a:pPr>
            <a:r>
              <a:rPr sz="400" b="1" dirty="0">
                <a:solidFill>
                  <a:srgbClr val="221F1F"/>
                </a:solidFill>
                <a:latin typeface="Grammarsaurus" pitchFamily="2" charset="0"/>
                <a:cs typeface="Trebuchet MS"/>
              </a:rPr>
              <a:t>Dependent variable</a:t>
            </a:r>
            <a:endParaRPr sz="400" dirty="0">
              <a:latin typeface="Grammarsaurus" pitchFamily="2" charset="0"/>
              <a:cs typeface="Trebuchet MS"/>
            </a:endParaRPr>
          </a:p>
        </p:txBody>
      </p:sp>
      <p:sp>
        <p:nvSpPr>
          <p:cNvPr id="204" name="object 108">
            <a:extLst>
              <a:ext uri="{FF2B5EF4-FFF2-40B4-BE49-F238E27FC236}">
                <a16:creationId xmlns:a16="http://schemas.microsoft.com/office/drawing/2014/main" id="{5499C48D-B648-A8AB-4E84-DF6596844CE2}"/>
              </a:ext>
            </a:extLst>
          </p:cNvPr>
          <p:cNvSpPr txBox="1"/>
          <p:nvPr/>
        </p:nvSpPr>
        <p:spPr>
          <a:xfrm>
            <a:off x="9500259" y="3023402"/>
            <a:ext cx="940435" cy="755207"/>
          </a:xfrm>
          <a:prstGeom prst="rect">
            <a:avLst/>
          </a:prstGeom>
          <a:ln w="5689">
            <a:solidFill>
              <a:srgbClr val="221F1F"/>
            </a:solidFill>
          </a:ln>
        </p:spPr>
        <p:txBody>
          <a:bodyPr vert="horz" wrap="square" lIns="0" tIns="51435" rIns="0" bIns="0" rtlCol="0">
            <a:spAutoFit/>
          </a:bodyPr>
          <a:lstStyle>
            <a:defPPr>
              <a:defRPr kern="0"/>
            </a:defPPr>
          </a:lstStyle>
          <a:p>
            <a:pPr marL="300990" algn="ctr">
              <a:lnSpc>
                <a:spcPts val="540"/>
              </a:lnSpc>
              <a:spcBef>
                <a:spcPts val="405"/>
              </a:spcBef>
            </a:pPr>
            <a:r>
              <a:rPr sz="400" dirty="0">
                <a:solidFill>
                  <a:srgbClr val="EB1C25"/>
                </a:solidFill>
                <a:latin typeface="Grammarsaurus" pitchFamily="2" charset="0"/>
                <a:cs typeface="Trebuchet MS"/>
              </a:rPr>
              <a:t>one thing we will change</a:t>
            </a:r>
            <a:endParaRPr sz="400" dirty="0">
              <a:latin typeface="Grammarsaurus" pitchFamily="2" charset="0"/>
              <a:cs typeface="Trebuchet MS"/>
            </a:endParaRPr>
          </a:p>
          <a:p>
            <a:pPr marL="311785" algn="ctr">
              <a:lnSpc>
                <a:spcPts val="540"/>
              </a:lnSpc>
            </a:pPr>
            <a:r>
              <a:rPr sz="400" b="1" dirty="0">
                <a:solidFill>
                  <a:srgbClr val="221F1F"/>
                </a:solidFill>
                <a:latin typeface="Grammarsaurus" pitchFamily="2" charset="0"/>
                <a:cs typeface="Trebuchet MS"/>
              </a:rPr>
              <a:t>Independent variable</a:t>
            </a:r>
            <a:endParaRPr lang="en-GB" sz="400" b="1" dirty="0">
              <a:solidFill>
                <a:srgbClr val="221F1F"/>
              </a:solidFill>
              <a:latin typeface="Grammarsaurus" pitchFamily="2" charset="0"/>
              <a:cs typeface="Trebuchet MS"/>
            </a:endParaRPr>
          </a:p>
          <a:p>
            <a:pPr marL="311785" algn="ctr">
              <a:lnSpc>
                <a:spcPts val="540"/>
              </a:lnSpc>
            </a:pPr>
            <a:endParaRPr lang="en-GB" sz="400" b="1" dirty="0">
              <a:solidFill>
                <a:srgbClr val="221F1F"/>
              </a:solidFill>
              <a:latin typeface="Grammarsaurus" pitchFamily="2" charset="0"/>
              <a:cs typeface="Trebuchet MS"/>
            </a:endParaRPr>
          </a:p>
          <a:p>
            <a:pPr marL="311785" algn="ctr">
              <a:lnSpc>
                <a:spcPts val="540"/>
              </a:lnSpc>
            </a:pPr>
            <a:endParaRPr lang="en-GB" sz="400" b="1" dirty="0">
              <a:solidFill>
                <a:srgbClr val="221F1F"/>
              </a:solidFill>
              <a:latin typeface="Grammarsaurus" pitchFamily="2" charset="0"/>
              <a:cs typeface="Trebuchet MS"/>
            </a:endParaRPr>
          </a:p>
          <a:p>
            <a:pPr marL="311785" algn="ctr">
              <a:lnSpc>
                <a:spcPts val="540"/>
              </a:lnSpc>
            </a:pPr>
            <a:endParaRPr lang="en-GB" sz="400" b="1" dirty="0">
              <a:solidFill>
                <a:srgbClr val="221F1F"/>
              </a:solidFill>
              <a:latin typeface="Grammarsaurus" pitchFamily="2" charset="0"/>
              <a:cs typeface="Trebuchet MS"/>
            </a:endParaRPr>
          </a:p>
          <a:p>
            <a:pPr marL="311785" algn="ctr">
              <a:lnSpc>
                <a:spcPts val="540"/>
              </a:lnSpc>
            </a:pPr>
            <a:endParaRPr lang="en-GB" sz="400" b="1" dirty="0">
              <a:solidFill>
                <a:srgbClr val="221F1F"/>
              </a:solidFill>
              <a:latin typeface="Grammarsaurus" pitchFamily="2" charset="0"/>
              <a:cs typeface="Trebuchet MS"/>
            </a:endParaRPr>
          </a:p>
          <a:p>
            <a:pPr marL="311785" algn="ctr">
              <a:lnSpc>
                <a:spcPts val="540"/>
              </a:lnSpc>
            </a:pPr>
            <a:endParaRPr lang="en-GB" sz="400" b="1" dirty="0">
              <a:solidFill>
                <a:srgbClr val="221F1F"/>
              </a:solidFill>
              <a:latin typeface="Grammarsaurus" pitchFamily="2" charset="0"/>
              <a:cs typeface="Trebuchet MS"/>
            </a:endParaRPr>
          </a:p>
          <a:p>
            <a:pPr marL="311785" algn="ctr">
              <a:lnSpc>
                <a:spcPts val="540"/>
              </a:lnSpc>
            </a:pPr>
            <a:endParaRPr lang="en-GB" sz="400" b="1" dirty="0">
              <a:solidFill>
                <a:srgbClr val="221F1F"/>
              </a:solidFill>
              <a:latin typeface="Grammarsaurus" pitchFamily="2" charset="0"/>
              <a:cs typeface="Trebuchet MS"/>
            </a:endParaRPr>
          </a:p>
          <a:p>
            <a:pPr marL="311785" algn="ctr">
              <a:lnSpc>
                <a:spcPts val="540"/>
              </a:lnSpc>
            </a:pPr>
            <a:endParaRPr lang="en-GB" sz="1400" b="1" dirty="0">
              <a:solidFill>
                <a:srgbClr val="221F1F"/>
              </a:solidFill>
              <a:latin typeface="Grammarsaurus" pitchFamily="2" charset="0"/>
              <a:cs typeface="Trebuchet MS"/>
            </a:endParaRPr>
          </a:p>
          <a:p>
            <a:pPr marL="311785" algn="ctr">
              <a:lnSpc>
                <a:spcPts val="540"/>
              </a:lnSpc>
            </a:pPr>
            <a:endParaRPr lang="en-GB" sz="400" b="1" dirty="0">
              <a:solidFill>
                <a:srgbClr val="221F1F"/>
              </a:solidFill>
              <a:latin typeface="Grammarsaurus" pitchFamily="2" charset="0"/>
              <a:cs typeface="Trebuchet MS"/>
            </a:endParaRPr>
          </a:p>
          <a:p>
            <a:pPr marL="311785" algn="ctr">
              <a:lnSpc>
                <a:spcPts val="540"/>
              </a:lnSpc>
            </a:pPr>
            <a:endParaRPr sz="400" dirty="0">
              <a:latin typeface="Grammarsaurus" pitchFamily="2" charset="0"/>
              <a:cs typeface="Trebuchet MS"/>
            </a:endParaRPr>
          </a:p>
        </p:txBody>
      </p:sp>
      <p:sp>
        <p:nvSpPr>
          <p:cNvPr id="205" name="object 109">
            <a:extLst>
              <a:ext uri="{FF2B5EF4-FFF2-40B4-BE49-F238E27FC236}">
                <a16:creationId xmlns:a16="http://schemas.microsoft.com/office/drawing/2014/main" id="{5E11CA7E-EE34-CAEA-4F4A-069B22E8E054}"/>
              </a:ext>
            </a:extLst>
          </p:cNvPr>
          <p:cNvSpPr txBox="1"/>
          <p:nvPr/>
        </p:nvSpPr>
        <p:spPr>
          <a:xfrm>
            <a:off x="8547211" y="3902745"/>
            <a:ext cx="233045" cy="78868"/>
          </a:xfrm>
          <a:prstGeom prst="rect">
            <a:avLst/>
          </a:prstGeom>
        </p:spPr>
        <p:txBody>
          <a:bodyPr vert="horz" wrap="square" lIns="0" tIns="17145" rIns="0" bIns="0" rtlCol="0">
            <a:spAutoFit/>
          </a:bodyPr>
          <a:lstStyle>
            <a:defPPr>
              <a:defRPr kern="0"/>
            </a:defPPr>
          </a:lstStyle>
          <a:p>
            <a:pPr marL="12700">
              <a:lnSpc>
                <a:spcPct val="100000"/>
              </a:lnSpc>
              <a:spcBef>
                <a:spcPts val="135"/>
              </a:spcBef>
            </a:pPr>
            <a:r>
              <a:rPr sz="400" dirty="0">
                <a:solidFill>
                  <a:srgbClr val="221F1F"/>
                </a:solidFill>
                <a:latin typeface="Grammarsaurus" pitchFamily="2" charset="0"/>
                <a:cs typeface="Trebuchet MS"/>
              </a:rPr>
              <a:t>Results:</a:t>
            </a:r>
            <a:endParaRPr sz="400">
              <a:latin typeface="Grammarsaurus" pitchFamily="2" charset="0"/>
              <a:cs typeface="Trebuchet MS"/>
            </a:endParaRPr>
          </a:p>
        </p:txBody>
      </p:sp>
      <p:sp>
        <p:nvSpPr>
          <p:cNvPr id="206" name="object 110">
            <a:extLst>
              <a:ext uri="{FF2B5EF4-FFF2-40B4-BE49-F238E27FC236}">
                <a16:creationId xmlns:a16="http://schemas.microsoft.com/office/drawing/2014/main" id="{BDD1B43B-BA05-2D44-C027-3A6D53EF7DE2}"/>
              </a:ext>
            </a:extLst>
          </p:cNvPr>
          <p:cNvSpPr txBox="1"/>
          <p:nvPr/>
        </p:nvSpPr>
        <p:spPr>
          <a:xfrm>
            <a:off x="8496439" y="5204272"/>
            <a:ext cx="2966720" cy="545020"/>
          </a:xfrm>
          <a:prstGeom prst="rect">
            <a:avLst/>
          </a:prstGeom>
          <a:solidFill>
            <a:srgbClr val="FFFFFF"/>
          </a:solidFill>
          <a:ln w="5689">
            <a:solidFill>
              <a:srgbClr val="221F1F"/>
            </a:solidFill>
          </a:ln>
        </p:spPr>
        <p:txBody>
          <a:bodyPr vert="horz" wrap="square" lIns="0" tIns="52069" rIns="0" bIns="0" rtlCol="0">
            <a:spAutoFit/>
          </a:bodyPr>
          <a:lstStyle>
            <a:defPPr>
              <a:defRPr kern="0"/>
            </a:defPPr>
          </a:lstStyle>
          <a:p>
            <a:pPr marL="62865">
              <a:lnSpc>
                <a:spcPct val="100000"/>
              </a:lnSpc>
              <a:spcBef>
                <a:spcPts val="409"/>
              </a:spcBef>
            </a:pPr>
            <a:r>
              <a:rPr sz="400" dirty="0">
                <a:solidFill>
                  <a:srgbClr val="221F1F"/>
                </a:solidFill>
                <a:latin typeface="Grammarsaurus" pitchFamily="2" charset="0"/>
                <a:cs typeface="Trebuchet MS"/>
              </a:rPr>
              <a:t>Conclusion:</a:t>
            </a:r>
            <a:br>
              <a:rPr lang="en-GB" sz="400" dirty="0">
                <a:solidFill>
                  <a:srgbClr val="221F1F"/>
                </a:solidFill>
                <a:latin typeface="Grammarsaurus" pitchFamily="2" charset="0"/>
                <a:cs typeface="Trebuchet MS"/>
              </a:rPr>
            </a:br>
            <a:br>
              <a:rPr lang="en-GB" sz="400" dirty="0">
                <a:solidFill>
                  <a:srgbClr val="221F1F"/>
                </a:solidFill>
                <a:latin typeface="Grammarsaurus" pitchFamily="2" charset="0"/>
                <a:cs typeface="Trebuchet MS"/>
              </a:rPr>
            </a:br>
            <a:br>
              <a:rPr lang="en-GB" sz="400" dirty="0">
                <a:solidFill>
                  <a:srgbClr val="221F1F"/>
                </a:solidFill>
                <a:latin typeface="Grammarsaurus" pitchFamily="2" charset="0"/>
                <a:cs typeface="Trebuchet MS"/>
              </a:rPr>
            </a:br>
            <a:br>
              <a:rPr lang="en-GB" sz="400" dirty="0">
                <a:solidFill>
                  <a:srgbClr val="221F1F"/>
                </a:solidFill>
                <a:latin typeface="Grammarsaurus" pitchFamily="2" charset="0"/>
                <a:cs typeface="Trebuchet MS"/>
              </a:rPr>
            </a:br>
            <a:br>
              <a:rPr lang="en-GB" sz="400" dirty="0">
                <a:solidFill>
                  <a:srgbClr val="221F1F"/>
                </a:solidFill>
                <a:latin typeface="Grammarsaurus" pitchFamily="2" charset="0"/>
                <a:cs typeface="Trebuchet MS"/>
              </a:rPr>
            </a:br>
            <a:br>
              <a:rPr lang="en-GB" sz="400" dirty="0">
                <a:solidFill>
                  <a:srgbClr val="221F1F"/>
                </a:solidFill>
                <a:latin typeface="Grammarsaurus" pitchFamily="2" charset="0"/>
                <a:cs typeface="Trebuchet MS"/>
              </a:rPr>
            </a:br>
            <a:br>
              <a:rPr lang="en-GB" sz="400" dirty="0">
                <a:solidFill>
                  <a:srgbClr val="221F1F"/>
                </a:solidFill>
                <a:latin typeface="Grammarsaurus" pitchFamily="2" charset="0"/>
                <a:cs typeface="Trebuchet MS"/>
              </a:rPr>
            </a:br>
            <a:endParaRPr sz="400" dirty="0">
              <a:latin typeface="Grammarsaurus" pitchFamily="2" charset="0"/>
              <a:cs typeface="Trebuchet MS"/>
            </a:endParaRPr>
          </a:p>
        </p:txBody>
      </p:sp>
      <p:pic>
        <p:nvPicPr>
          <p:cNvPr id="207" name="table">
            <a:extLst>
              <a:ext uri="{FF2B5EF4-FFF2-40B4-BE49-F238E27FC236}">
                <a16:creationId xmlns:a16="http://schemas.microsoft.com/office/drawing/2014/main" id="{C6963C88-2F69-F9C1-1CBD-FAD76B5AF71F}"/>
              </a:ext>
            </a:extLst>
          </p:cNvPr>
          <p:cNvPicPr>
            <a:picLocks noChangeAspect="1"/>
          </p:cNvPicPr>
          <p:nvPr/>
        </p:nvPicPr>
        <p:blipFill>
          <a:blip r:embed="rId12"/>
          <a:stretch>
            <a:fillRect/>
          </a:stretch>
        </p:blipFill>
        <p:spPr>
          <a:xfrm>
            <a:off x="8833168" y="3933143"/>
            <a:ext cx="2567939" cy="1115695"/>
          </a:xfrm>
          <a:prstGeom prst="rect">
            <a:avLst/>
          </a:prstGeom>
        </p:spPr>
      </p:pic>
      <p:grpSp>
        <p:nvGrpSpPr>
          <p:cNvPr id="208" name="object 112">
            <a:extLst>
              <a:ext uri="{FF2B5EF4-FFF2-40B4-BE49-F238E27FC236}">
                <a16:creationId xmlns:a16="http://schemas.microsoft.com/office/drawing/2014/main" id="{DD443702-8595-A8D4-4A4F-2D3B7D67AFDE}"/>
              </a:ext>
            </a:extLst>
          </p:cNvPr>
          <p:cNvGrpSpPr/>
          <p:nvPr/>
        </p:nvGrpSpPr>
        <p:grpSpPr>
          <a:xfrm>
            <a:off x="8583344" y="1591845"/>
            <a:ext cx="2882495" cy="1664914"/>
            <a:chOff x="8577288" y="1592483"/>
            <a:chExt cx="2882495" cy="1664914"/>
          </a:xfrm>
        </p:grpSpPr>
        <p:pic>
          <p:nvPicPr>
            <p:cNvPr id="215" name="object 113">
              <a:extLst>
                <a:ext uri="{FF2B5EF4-FFF2-40B4-BE49-F238E27FC236}">
                  <a16:creationId xmlns:a16="http://schemas.microsoft.com/office/drawing/2014/main" id="{2F4E0E25-6039-8DA3-9D43-B9131DCA17AA}"/>
                </a:ext>
              </a:extLst>
            </p:cNvPr>
            <p:cNvPicPr/>
            <p:nvPr/>
          </p:nvPicPr>
          <p:blipFill>
            <a:blip r:embed="rId13" cstate="print"/>
            <a:stretch>
              <a:fillRect/>
            </a:stretch>
          </p:blipFill>
          <p:spPr>
            <a:xfrm>
              <a:off x="9573196" y="3040861"/>
              <a:ext cx="216534" cy="216536"/>
            </a:xfrm>
            <a:prstGeom prst="rect">
              <a:avLst/>
            </a:prstGeom>
          </p:spPr>
        </p:pic>
        <p:pic>
          <p:nvPicPr>
            <p:cNvPr id="216" name="object 114">
              <a:extLst>
                <a:ext uri="{FF2B5EF4-FFF2-40B4-BE49-F238E27FC236}">
                  <a16:creationId xmlns:a16="http://schemas.microsoft.com/office/drawing/2014/main" id="{AEC14953-2118-9C0D-4F2B-DFDF8BC7BDDA}"/>
                </a:ext>
              </a:extLst>
            </p:cNvPr>
            <p:cNvPicPr/>
            <p:nvPr/>
          </p:nvPicPr>
          <p:blipFill>
            <a:blip r:embed="rId14" cstate="print"/>
            <a:stretch>
              <a:fillRect/>
            </a:stretch>
          </p:blipFill>
          <p:spPr>
            <a:xfrm>
              <a:off x="9616287" y="3144050"/>
              <a:ext cx="119888" cy="88468"/>
            </a:xfrm>
            <a:prstGeom prst="rect">
              <a:avLst/>
            </a:prstGeom>
          </p:spPr>
        </p:pic>
        <p:pic>
          <p:nvPicPr>
            <p:cNvPr id="217" name="object 115">
              <a:extLst>
                <a:ext uri="{FF2B5EF4-FFF2-40B4-BE49-F238E27FC236}">
                  <a16:creationId xmlns:a16="http://schemas.microsoft.com/office/drawing/2014/main" id="{09A280C3-886D-7940-A152-2BCE36945875}"/>
                </a:ext>
              </a:extLst>
            </p:cNvPr>
            <p:cNvPicPr/>
            <p:nvPr/>
          </p:nvPicPr>
          <p:blipFill>
            <a:blip r:embed="rId15" cstate="print"/>
            <a:stretch>
              <a:fillRect/>
            </a:stretch>
          </p:blipFill>
          <p:spPr>
            <a:xfrm>
              <a:off x="10592765" y="3085947"/>
              <a:ext cx="126390" cy="126384"/>
            </a:xfrm>
            <a:prstGeom prst="rect">
              <a:avLst/>
            </a:prstGeom>
          </p:spPr>
        </p:pic>
        <p:pic>
          <p:nvPicPr>
            <p:cNvPr id="218" name="object 116">
              <a:extLst>
                <a:ext uri="{FF2B5EF4-FFF2-40B4-BE49-F238E27FC236}">
                  <a16:creationId xmlns:a16="http://schemas.microsoft.com/office/drawing/2014/main" id="{53F3595D-B760-ACC1-C1BC-EDC35C36C30C}"/>
                </a:ext>
              </a:extLst>
            </p:cNvPr>
            <p:cNvPicPr/>
            <p:nvPr/>
          </p:nvPicPr>
          <p:blipFill>
            <a:blip r:embed="rId16" cstate="print"/>
            <a:stretch>
              <a:fillRect/>
            </a:stretch>
          </p:blipFill>
          <p:spPr>
            <a:xfrm>
              <a:off x="10693537" y="3105894"/>
              <a:ext cx="115006" cy="86641"/>
            </a:xfrm>
            <a:prstGeom prst="rect">
              <a:avLst/>
            </a:prstGeom>
          </p:spPr>
        </p:pic>
        <p:pic>
          <p:nvPicPr>
            <p:cNvPr id="219" name="object 117">
              <a:extLst>
                <a:ext uri="{FF2B5EF4-FFF2-40B4-BE49-F238E27FC236}">
                  <a16:creationId xmlns:a16="http://schemas.microsoft.com/office/drawing/2014/main" id="{E550C16F-CB47-D6CF-9190-012C3629B604}"/>
                </a:ext>
              </a:extLst>
            </p:cNvPr>
            <p:cNvPicPr/>
            <p:nvPr/>
          </p:nvPicPr>
          <p:blipFill>
            <a:blip r:embed="rId17" cstate="print"/>
            <a:stretch>
              <a:fillRect/>
            </a:stretch>
          </p:blipFill>
          <p:spPr>
            <a:xfrm>
              <a:off x="8577288" y="3054139"/>
              <a:ext cx="189989" cy="189986"/>
            </a:xfrm>
            <a:prstGeom prst="rect">
              <a:avLst/>
            </a:prstGeom>
          </p:spPr>
        </p:pic>
        <p:pic>
          <p:nvPicPr>
            <p:cNvPr id="220" name="object 118">
              <a:extLst>
                <a:ext uri="{FF2B5EF4-FFF2-40B4-BE49-F238E27FC236}">
                  <a16:creationId xmlns:a16="http://schemas.microsoft.com/office/drawing/2014/main" id="{ABA7F7D4-70F0-E4CD-5FA3-834BEAC04571}"/>
                </a:ext>
              </a:extLst>
            </p:cNvPr>
            <p:cNvPicPr/>
            <p:nvPr/>
          </p:nvPicPr>
          <p:blipFill>
            <a:blip r:embed="rId18" cstate="print"/>
            <a:stretch>
              <a:fillRect/>
            </a:stretch>
          </p:blipFill>
          <p:spPr>
            <a:xfrm>
              <a:off x="8611031" y="3144050"/>
              <a:ext cx="119888" cy="88468"/>
            </a:xfrm>
            <a:prstGeom prst="rect">
              <a:avLst/>
            </a:prstGeom>
          </p:spPr>
        </p:pic>
        <p:sp>
          <p:nvSpPr>
            <p:cNvPr id="221" name="object 119">
              <a:extLst>
                <a:ext uri="{FF2B5EF4-FFF2-40B4-BE49-F238E27FC236}">
                  <a16:creationId xmlns:a16="http://schemas.microsoft.com/office/drawing/2014/main" id="{E57C0E5C-AF2F-1F4A-E44E-5586479F45F5}"/>
                </a:ext>
              </a:extLst>
            </p:cNvPr>
            <p:cNvSpPr/>
            <p:nvPr/>
          </p:nvSpPr>
          <p:spPr>
            <a:xfrm>
              <a:off x="10588165" y="1592483"/>
              <a:ext cx="343535" cy="176530"/>
            </a:xfrm>
            <a:custGeom>
              <a:avLst/>
              <a:gdLst/>
              <a:ahLst/>
              <a:cxnLst/>
              <a:rect l="l" t="t" r="r" b="b"/>
              <a:pathLst>
                <a:path w="343534" h="176530">
                  <a:moveTo>
                    <a:pt x="343192" y="176529"/>
                  </a:moveTo>
                  <a:lnTo>
                    <a:pt x="0" y="176529"/>
                  </a:lnTo>
                  <a:lnTo>
                    <a:pt x="0" y="0"/>
                  </a:lnTo>
                  <a:lnTo>
                    <a:pt x="343192" y="0"/>
                  </a:lnTo>
                  <a:lnTo>
                    <a:pt x="343192" y="176529"/>
                  </a:lnTo>
                  <a:close/>
                </a:path>
              </a:pathLst>
            </a:custGeom>
            <a:ln w="5689">
              <a:solidFill>
                <a:srgbClr val="221F1F"/>
              </a:solidFill>
            </a:ln>
          </p:spPr>
          <p:txBody>
            <a:bodyPr wrap="square" lIns="0" tIns="0" rIns="0" bIns="0" rtlCol="0"/>
            <a:lstStyle>
              <a:defPPr>
                <a:defRPr kern="0"/>
              </a:defPPr>
            </a:lstStyle>
            <a:p>
              <a:endParaRPr sz="1600">
                <a:latin typeface="Grammarsaurus" pitchFamily="2" charset="0"/>
              </a:endParaRPr>
            </a:p>
          </p:txBody>
        </p:sp>
        <p:sp>
          <p:nvSpPr>
            <p:cNvPr id="222" name="object 120">
              <a:extLst>
                <a:ext uri="{FF2B5EF4-FFF2-40B4-BE49-F238E27FC236}">
                  <a16:creationId xmlns:a16="http://schemas.microsoft.com/office/drawing/2014/main" id="{9CBD26D0-4EDF-2BAD-6C61-60CC3252E0DF}"/>
                </a:ext>
              </a:extLst>
            </p:cNvPr>
            <p:cNvSpPr/>
            <p:nvPr/>
          </p:nvSpPr>
          <p:spPr>
            <a:xfrm>
              <a:off x="11116248" y="1592483"/>
              <a:ext cx="343535" cy="176530"/>
            </a:xfrm>
            <a:custGeom>
              <a:avLst/>
              <a:gdLst/>
              <a:ahLst/>
              <a:cxnLst/>
              <a:rect l="l" t="t" r="r" b="b"/>
              <a:pathLst>
                <a:path w="343534" h="176530">
                  <a:moveTo>
                    <a:pt x="343192" y="176529"/>
                  </a:moveTo>
                  <a:lnTo>
                    <a:pt x="0" y="176529"/>
                  </a:lnTo>
                  <a:lnTo>
                    <a:pt x="0" y="0"/>
                  </a:lnTo>
                  <a:lnTo>
                    <a:pt x="343192" y="0"/>
                  </a:lnTo>
                  <a:lnTo>
                    <a:pt x="343192" y="176529"/>
                  </a:lnTo>
                  <a:close/>
                </a:path>
              </a:pathLst>
            </a:custGeom>
            <a:ln w="5689">
              <a:solidFill>
                <a:srgbClr val="221F1F"/>
              </a:solidFill>
            </a:ln>
          </p:spPr>
          <p:txBody>
            <a:bodyPr wrap="square" lIns="0" tIns="0" rIns="0" bIns="0" rtlCol="0"/>
            <a:lstStyle>
              <a:defPPr>
                <a:defRPr kern="0"/>
              </a:defPPr>
            </a:lstStyle>
            <a:p>
              <a:endParaRPr sz="1600">
                <a:latin typeface="Grammarsaurus" pitchFamily="2" charset="0"/>
              </a:endParaRPr>
            </a:p>
          </p:txBody>
        </p:sp>
      </p:grpSp>
      <p:sp>
        <p:nvSpPr>
          <p:cNvPr id="209" name="object 121">
            <a:extLst>
              <a:ext uri="{FF2B5EF4-FFF2-40B4-BE49-F238E27FC236}">
                <a16:creationId xmlns:a16="http://schemas.microsoft.com/office/drawing/2014/main" id="{2B2E8D17-2076-9503-0ADD-8B1FF256092D}"/>
              </a:ext>
            </a:extLst>
          </p:cNvPr>
          <p:cNvSpPr txBox="1"/>
          <p:nvPr/>
        </p:nvSpPr>
        <p:spPr>
          <a:xfrm>
            <a:off x="10644802" y="1474417"/>
            <a:ext cx="238760" cy="78868"/>
          </a:xfrm>
          <a:prstGeom prst="rect">
            <a:avLst/>
          </a:prstGeom>
        </p:spPr>
        <p:txBody>
          <a:bodyPr vert="horz" wrap="square" lIns="0" tIns="17145" rIns="0" bIns="0" rtlCol="0">
            <a:spAutoFit/>
          </a:bodyPr>
          <a:lstStyle>
            <a:defPPr>
              <a:defRPr kern="0"/>
            </a:defPPr>
          </a:lstStyle>
          <a:p>
            <a:pPr marL="12700">
              <a:lnSpc>
                <a:spcPct val="100000"/>
              </a:lnSpc>
              <a:spcBef>
                <a:spcPts val="135"/>
              </a:spcBef>
            </a:pPr>
            <a:r>
              <a:rPr sz="400" dirty="0">
                <a:solidFill>
                  <a:srgbClr val="221F1F"/>
                </a:solidFill>
                <a:latin typeface="Grammarsaurus" pitchFamily="2" charset="0"/>
                <a:cs typeface="Trebuchet MS"/>
              </a:rPr>
              <a:t>fair test</a:t>
            </a:r>
            <a:endParaRPr sz="400">
              <a:latin typeface="Grammarsaurus" pitchFamily="2" charset="0"/>
              <a:cs typeface="Trebuchet MS"/>
            </a:endParaRPr>
          </a:p>
        </p:txBody>
      </p:sp>
      <p:sp>
        <p:nvSpPr>
          <p:cNvPr id="210" name="object 122">
            <a:extLst>
              <a:ext uri="{FF2B5EF4-FFF2-40B4-BE49-F238E27FC236}">
                <a16:creationId xmlns:a16="http://schemas.microsoft.com/office/drawing/2014/main" id="{90291CDB-9E53-5692-21AD-382F1C5300F8}"/>
              </a:ext>
            </a:extLst>
          </p:cNvPr>
          <p:cNvSpPr txBox="1"/>
          <p:nvPr/>
        </p:nvSpPr>
        <p:spPr>
          <a:xfrm>
            <a:off x="11054218" y="1474417"/>
            <a:ext cx="479425" cy="78868"/>
          </a:xfrm>
          <a:prstGeom prst="rect">
            <a:avLst/>
          </a:prstGeom>
        </p:spPr>
        <p:txBody>
          <a:bodyPr vert="horz" wrap="square" lIns="0" tIns="17145" rIns="0" bIns="0" rtlCol="0">
            <a:spAutoFit/>
          </a:bodyPr>
          <a:lstStyle>
            <a:defPPr>
              <a:defRPr kern="0"/>
            </a:defPPr>
          </a:lstStyle>
          <a:p>
            <a:pPr marL="12700">
              <a:lnSpc>
                <a:spcPct val="100000"/>
              </a:lnSpc>
              <a:spcBef>
                <a:spcPts val="135"/>
              </a:spcBef>
            </a:pPr>
            <a:r>
              <a:rPr sz="400" dirty="0">
                <a:solidFill>
                  <a:srgbClr val="221F1F"/>
                </a:solidFill>
                <a:latin typeface="Grammarsaurus" pitchFamily="2" charset="0"/>
                <a:cs typeface="Trebuchet MS"/>
              </a:rPr>
              <a:t>comparative test</a:t>
            </a:r>
            <a:endParaRPr sz="400">
              <a:latin typeface="Grammarsaurus" pitchFamily="2" charset="0"/>
              <a:cs typeface="Trebuchet MS"/>
            </a:endParaRPr>
          </a:p>
        </p:txBody>
      </p:sp>
      <p:sp>
        <p:nvSpPr>
          <p:cNvPr id="211" name="object 123">
            <a:extLst>
              <a:ext uri="{FF2B5EF4-FFF2-40B4-BE49-F238E27FC236}">
                <a16:creationId xmlns:a16="http://schemas.microsoft.com/office/drawing/2014/main" id="{D5FC4078-0E6B-BD2C-E053-AA46449CD85F}"/>
              </a:ext>
            </a:extLst>
          </p:cNvPr>
          <p:cNvSpPr/>
          <p:nvPr/>
        </p:nvSpPr>
        <p:spPr>
          <a:xfrm>
            <a:off x="8455838" y="2144403"/>
            <a:ext cx="3060065" cy="1678305"/>
          </a:xfrm>
          <a:custGeom>
            <a:avLst/>
            <a:gdLst/>
            <a:ahLst/>
            <a:cxnLst/>
            <a:rect l="l" t="t" r="r" b="b"/>
            <a:pathLst>
              <a:path w="3060065" h="1678304">
                <a:moveTo>
                  <a:pt x="2995282" y="1678241"/>
                </a:moveTo>
                <a:lnTo>
                  <a:pt x="64414" y="1678241"/>
                </a:lnTo>
                <a:lnTo>
                  <a:pt x="39342" y="1673178"/>
                </a:lnTo>
                <a:lnTo>
                  <a:pt x="18867" y="1659372"/>
                </a:lnTo>
                <a:lnTo>
                  <a:pt x="5062" y="1638893"/>
                </a:lnTo>
                <a:lnTo>
                  <a:pt x="0" y="1613814"/>
                </a:lnTo>
                <a:lnTo>
                  <a:pt x="0" y="64414"/>
                </a:lnTo>
                <a:lnTo>
                  <a:pt x="5062" y="39342"/>
                </a:lnTo>
                <a:lnTo>
                  <a:pt x="18867" y="18867"/>
                </a:lnTo>
                <a:lnTo>
                  <a:pt x="39342" y="5062"/>
                </a:lnTo>
                <a:lnTo>
                  <a:pt x="64414" y="0"/>
                </a:lnTo>
                <a:lnTo>
                  <a:pt x="2995282" y="0"/>
                </a:lnTo>
                <a:lnTo>
                  <a:pt x="3020361" y="5062"/>
                </a:lnTo>
                <a:lnTo>
                  <a:pt x="3040840" y="18867"/>
                </a:lnTo>
                <a:lnTo>
                  <a:pt x="3054646" y="39342"/>
                </a:lnTo>
                <a:lnTo>
                  <a:pt x="3059709" y="64414"/>
                </a:lnTo>
                <a:lnTo>
                  <a:pt x="3059709" y="1613814"/>
                </a:lnTo>
                <a:lnTo>
                  <a:pt x="3054646" y="1638893"/>
                </a:lnTo>
                <a:lnTo>
                  <a:pt x="3040840" y="1659372"/>
                </a:lnTo>
                <a:lnTo>
                  <a:pt x="3020361" y="1673178"/>
                </a:lnTo>
                <a:lnTo>
                  <a:pt x="2995282" y="1678241"/>
                </a:lnTo>
                <a:close/>
              </a:path>
            </a:pathLst>
          </a:custGeom>
          <a:ln w="25400">
            <a:solidFill>
              <a:srgbClr val="3BADA6"/>
            </a:solidFill>
          </a:ln>
        </p:spPr>
        <p:txBody>
          <a:bodyPr wrap="square" lIns="0" tIns="0" rIns="0" bIns="0" rtlCol="0"/>
          <a:lstStyle>
            <a:defPPr>
              <a:defRPr kern="0"/>
            </a:defPPr>
          </a:lstStyle>
          <a:p>
            <a:endParaRPr sz="1600">
              <a:latin typeface="Grammarsaurus" pitchFamily="2" charset="0"/>
            </a:endParaRPr>
          </a:p>
        </p:txBody>
      </p:sp>
      <p:sp>
        <p:nvSpPr>
          <p:cNvPr id="212" name="object 18">
            <a:extLst>
              <a:ext uri="{FF2B5EF4-FFF2-40B4-BE49-F238E27FC236}">
                <a16:creationId xmlns:a16="http://schemas.microsoft.com/office/drawing/2014/main" id="{6B595601-C603-3EC2-32EB-C11628C2D187}"/>
              </a:ext>
            </a:extLst>
          </p:cNvPr>
          <p:cNvSpPr txBox="1"/>
          <p:nvPr/>
        </p:nvSpPr>
        <p:spPr>
          <a:xfrm>
            <a:off x="11127236" y="866607"/>
            <a:ext cx="1147019" cy="120546"/>
          </a:xfrm>
          <a:prstGeom prst="rect">
            <a:avLst/>
          </a:prstGeom>
        </p:spPr>
        <p:txBody>
          <a:bodyPr vert="horz" wrap="square" lIns="0" tIns="12700" rIns="0" bIns="0" rtlCol="0">
            <a:spAutoFit/>
          </a:bodyPr>
          <a:lstStyle>
            <a:defPPr>
              <a:defRPr kern="0"/>
            </a:defPPr>
          </a:lstStyle>
          <a:p>
            <a:pPr marL="12700">
              <a:lnSpc>
                <a:spcPct val="100000"/>
              </a:lnSpc>
              <a:spcBef>
                <a:spcPts val="100"/>
              </a:spcBef>
            </a:pPr>
            <a:r>
              <a:rPr sz="700" b="1" dirty="0">
                <a:solidFill>
                  <a:srgbClr val="AE4666"/>
                </a:solidFill>
                <a:latin typeface="Grammarsaurus" pitchFamily="2" charset="0"/>
                <a:cs typeface="Arial"/>
              </a:rPr>
              <a:t>Setting up</a:t>
            </a:r>
            <a:endParaRPr sz="700" dirty="0">
              <a:latin typeface="Grammarsaurus" pitchFamily="2" charset="0"/>
              <a:cs typeface="Arial"/>
            </a:endParaRPr>
          </a:p>
        </p:txBody>
      </p:sp>
      <p:sp>
        <p:nvSpPr>
          <p:cNvPr id="213" name="object 19">
            <a:extLst>
              <a:ext uri="{FF2B5EF4-FFF2-40B4-BE49-F238E27FC236}">
                <a16:creationId xmlns:a16="http://schemas.microsoft.com/office/drawing/2014/main" id="{563D1198-247F-0BBD-36F1-EB95695F8F40}"/>
              </a:ext>
            </a:extLst>
          </p:cNvPr>
          <p:cNvSpPr txBox="1"/>
          <p:nvPr/>
        </p:nvSpPr>
        <p:spPr>
          <a:xfrm>
            <a:off x="11247429" y="968207"/>
            <a:ext cx="553083" cy="120546"/>
          </a:xfrm>
          <a:prstGeom prst="rect">
            <a:avLst/>
          </a:prstGeom>
        </p:spPr>
        <p:txBody>
          <a:bodyPr vert="horz" wrap="square" lIns="0" tIns="12700" rIns="0" bIns="0" rtlCol="0">
            <a:spAutoFit/>
          </a:bodyPr>
          <a:lstStyle>
            <a:defPPr>
              <a:defRPr kern="0"/>
            </a:defPPr>
          </a:lstStyle>
          <a:p>
            <a:pPr marL="12700">
              <a:lnSpc>
                <a:spcPct val="100000"/>
              </a:lnSpc>
              <a:spcBef>
                <a:spcPts val="100"/>
              </a:spcBef>
            </a:pPr>
            <a:r>
              <a:rPr sz="700" b="1" dirty="0">
                <a:solidFill>
                  <a:srgbClr val="AE4666"/>
                </a:solidFill>
                <a:latin typeface="Grammarsaurus" pitchFamily="2" charset="0"/>
                <a:cs typeface="Arial"/>
              </a:rPr>
              <a:t>tests</a:t>
            </a:r>
            <a:endParaRPr sz="700">
              <a:latin typeface="Grammarsaurus" pitchFamily="2" charset="0"/>
              <a:cs typeface="Arial"/>
            </a:endParaRPr>
          </a:p>
        </p:txBody>
      </p:sp>
      <p:sp>
        <p:nvSpPr>
          <p:cNvPr id="214" name="object 20">
            <a:extLst>
              <a:ext uri="{FF2B5EF4-FFF2-40B4-BE49-F238E27FC236}">
                <a16:creationId xmlns:a16="http://schemas.microsoft.com/office/drawing/2014/main" id="{F19AB4F8-013D-70E9-CF08-C92A16667FB3}"/>
              </a:ext>
            </a:extLst>
          </p:cNvPr>
          <p:cNvSpPr txBox="1"/>
          <p:nvPr/>
        </p:nvSpPr>
        <p:spPr>
          <a:xfrm>
            <a:off x="10417662" y="861628"/>
            <a:ext cx="795057" cy="120546"/>
          </a:xfrm>
          <a:prstGeom prst="rect">
            <a:avLst/>
          </a:prstGeom>
        </p:spPr>
        <p:txBody>
          <a:bodyPr vert="horz" wrap="square" lIns="0" tIns="12700" rIns="0" bIns="0" rtlCol="0">
            <a:spAutoFit/>
          </a:bodyPr>
          <a:lstStyle>
            <a:defPPr>
              <a:defRPr kern="0"/>
            </a:defPPr>
          </a:lstStyle>
          <a:p>
            <a:pPr marL="12700">
              <a:lnSpc>
                <a:spcPct val="100000"/>
              </a:lnSpc>
              <a:spcBef>
                <a:spcPts val="100"/>
              </a:spcBef>
            </a:pPr>
            <a:r>
              <a:rPr sz="700" b="1" dirty="0">
                <a:solidFill>
                  <a:srgbClr val="4B6A8B"/>
                </a:solidFill>
                <a:latin typeface="Grammarsaurus" pitchFamily="2" charset="0"/>
                <a:cs typeface="Arial"/>
              </a:rPr>
              <a:t>Testing</a:t>
            </a:r>
            <a:endParaRPr sz="700">
              <a:latin typeface="Grammarsaurus" pitchFamily="2" charset="0"/>
              <a:cs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690869" y="2443415"/>
            <a:ext cx="3291204" cy="1012190"/>
            <a:chOff x="690869" y="2443415"/>
            <a:chExt cx="3291204" cy="1012190"/>
          </a:xfrm>
        </p:grpSpPr>
        <p:sp>
          <p:nvSpPr>
            <p:cNvPr id="3" name="object 3"/>
            <p:cNvSpPr/>
            <p:nvPr/>
          </p:nvSpPr>
          <p:spPr>
            <a:xfrm>
              <a:off x="697219" y="2449765"/>
              <a:ext cx="572135" cy="978535"/>
            </a:xfrm>
            <a:custGeom>
              <a:avLst/>
              <a:gdLst/>
              <a:ahLst/>
              <a:cxnLst/>
              <a:rect l="l" t="t" r="r" b="b"/>
              <a:pathLst>
                <a:path w="572135" h="978535">
                  <a:moveTo>
                    <a:pt x="0" y="0"/>
                  </a:moveTo>
                  <a:lnTo>
                    <a:pt x="0" y="978179"/>
                  </a:lnTo>
                  <a:lnTo>
                    <a:pt x="213017" y="978179"/>
                  </a:lnTo>
                  <a:lnTo>
                    <a:pt x="213017" y="584377"/>
                  </a:lnTo>
                  <a:lnTo>
                    <a:pt x="528332" y="584377"/>
                  </a:lnTo>
                  <a:lnTo>
                    <a:pt x="528332" y="421817"/>
                  </a:lnTo>
                  <a:lnTo>
                    <a:pt x="213017" y="421817"/>
                  </a:lnTo>
                  <a:lnTo>
                    <a:pt x="213017" y="158356"/>
                  </a:lnTo>
                  <a:lnTo>
                    <a:pt x="571766" y="158356"/>
                  </a:lnTo>
                  <a:lnTo>
                    <a:pt x="571766" y="0"/>
                  </a:lnTo>
                  <a:lnTo>
                    <a:pt x="0" y="0"/>
                  </a:lnTo>
                  <a:close/>
                </a:path>
              </a:pathLst>
            </a:custGeom>
            <a:ln w="12700">
              <a:solidFill>
                <a:srgbClr val="000000"/>
              </a:solidFill>
            </a:ln>
          </p:spPr>
          <p:txBody>
            <a:bodyPr wrap="square" lIns="0" tIns="0" rIns="0" bIns="0" rtlCol="0"/>
            <a:lstStyle/>
            <a:p>
              <a:endParaRPr sz="1600">
                <a:latin typeface="Grammarsaurus" pitchFamily="2" charset="0"/>
              </a:endParaRPr>
            </a:p>
          </p:txBody>
        </p:sp>
        <p:sp>
          <p:nvSpPr>
            <p:cNvPr id="4" name="object 4"/>
            <p:cNvSpPr/>
            <p:nvPr/>
          </p:nvSpPr>
          <p:spPr>
            <a:xfrm>
              <a:off x="1279918" y="2793110"/>
              <a:ext cx="648970" cy="654685"/>
            </a:xfrm>
            <a:custGeom>
              <a:avLst/>
              <a:gdLst/>
              <a:ahLst/>
              <a:cxnLst/>
              <a:rect l="l" t="t" r="r" b="b"/>
              <a:pathLst>
                <a:path w="648969" h="654685">
                  <a:moveTo>
                    <a:pt x="0" y="325120"/>
                  </a:moveTo>
                  <a:lnTo>
                    <a:pt x="3213" y="380485"/>
                  </a:lnTo>
                  <a:lnTo>
                    <a:pt x="12643" y="431087"/>
                  </a:lnTo>
                  <a:lnTo>
                    <a:pt x="27974" y="476819"/>
                  </a:lnTo>
                  <a:lnTo>
                    <a:pt x="48889" y="517572"/>
                  </a:lnTo>
                  <a:lnTo>
                    <a:pt x="75072" y="553241"/>
                  </a:lnTo>
                  <a:lnTo>
                    <a:pt x="106208" y="583716"/>
                  </a:lnTo>
                  <a:lnTo>
                    <a:pt x="141981" y="608891"/>
                  </a:lnTo>
                  <a:lnTo>
                    <a:pt x="182075" y="628659"/>
                  </a:lnTo>
                  <a:lnTo>
                    <a:pt x="226173" y="642912"/>
                  </a:lnTo>
                  <a:lnTo>
                    <a:pt x="273960" y="651543"/>
                  </a:lnTo>
                  <a:lnTo>
                    <a:pt x="325120" y="654443"/>
                  </a:lnTo>
                  <a:lnTo>
                    <a:pt x="376250" y="651543"/>
                  </a:lnTo>
                  <a:lnTo>
                    <a:pt x="423949" y="642912"/>
                  </a:lnTo>
                  <a:lnTo>
                    <a:pt x="467915" y="628659"/>
                  </a:lnTo>
                  <a:lnTo>
                    <a:pt x="507844" y="608891"/>
                  </a:lnTo>
                  <a:lnTo>
                    <a:pt x="543432" y="583716"/>
                  </a:lnTo>
                  <a:lnTo>
                    <a:pt x="574378" y="553241"/>
                  </a:lnTo>
                  <a:lnTo>
                    <a:pt x="600376" y="517572"/>
                  </a:lnTo>
                  <a:lnTo>
                    <a:pt x="621126" y="476819"/>
                  </a:lnTo>
                  <a:lnTo>
                    <a:pt x="636322" y="431087"/>
                  </a:lnTo>
                  <a:lnTo>
                    <a:pt x="645662" y="380485"/>
                  </a:lnTo>
                  <a:lnTo>
                    <a:pt x="648843" y="325120"/>
                  </a:lnTo>
                  <a:lnTo>
                    <a:pt x="645693" y="270167"/>
                  </a:lnTo>
                  <a:lnTo>
                    <a:pt x="636435" y="220028"/>
                  </a:lnTo>
                  <a:lnTo>
                    <a:pt x="621352" y="174792"/>
                  </a:lnTo>
                  <a:lnTo>
                    <a:pt x="600729" y="134547"/>
                  </a:lnTo>
                  <a:lnTo>
                    <a:pt x="574850" y="99381"/>
                  </a:lnTo>
                  <a:lnTo>
                    <a:pt x="543999" y="69383"/>
                  </a:lnTo>
                  <a:lnTo>
                    <a:pt x="508461" y="44641"/>
                  </a:lnTo>
                  <a:lnTo>
                    <a:pt x="468519" y="25243"/>
                  </a:lnTo>
                  <a:lnTo>
                    <a:pt x="424459" y="11278"/>
                  </a:lnTo>
                  <a:lnTo>
                    <a:pt x="376564" y="2834"/>
                  </a:lnTo>
                  <a:lnTo>
                    <a:pt x="325120" y="0"/>
                  </a:lnTo>
                  <a:lnTo>
                    <a:pt x="273012" y="2929"/>
                  </a:lnTo>
                  <a:lnTo>
                    <a:pt x="224638" y="11619"/>
                  </a:lnTo>
                  <a:lnTo>
                    <a:pt x="180255" y="25925"/>
                  </a:lnTo>
                  <a:lnTo>
                    <a:pt x="140124" y="45702"/>
                  </a:lnTo>
                  <a:lnTo>
                    <a:pt x="104503" y="70804"/>
                  </a:lnTo>
                  <a:lnTo>
                    <a:pt x="73651" y="101087"/>
                  </a:lnTo>
                  <a:lnTo>
                    <a:pt x="47827" y="136404"/>
                  </a:lnTo>
                  <a:lnTo>
                    <a:pt x="27291" y="176612"/>
                  </a:lnTo>
                  <a:lnTo>
                    <a:pt x="12302" y="221563"/>
                  </a:lnTo>
                  <a:lnTo>
                    <a:pt x="3118" y="271114"/>
                  </a:lnTo>
                  <a:lnTo>
                    <a:pt x="0" y="325120"/>
                  </a:lnTo>
                  <a:close/>
                </a:path>
                <a:path w="648969" h="654685">
                  <a:moveTo>
                    <a:pt x="325120" y="165366"/>
                  </a:moveTo>
                  <a:lnTo>
                    <a:pt x="370324" y="172294"/>
                  </a:lnTo>
                  <a:lnTo>
                    <a:pt x="407592" y="192540"/>
                  </a:lnTo>
                  <a:lnTo>
                    <a:pt x="435713" y="225297"/>
                  </a:lnTo>
                  <a:lnTo>
                    <a:pt x="453474" y="269759"/>
                  </a:lnTo>
                  <a:lnTo>
                    <a:pt x="459663" y="325120"/>
                  </a:lnTo>
                  <a:lnTo>
                    <a:pt x="453877" y="382533"/>
                  </a:lnTo>
                  <a:lnTo>
                    <a:pt x="436923" y="428242"/>
                  </a:lnTo>
                  <a:lnTo>
                    <a:pt x="409408" y="461642"/>
                  </a:lnTo>
                  <a:lnTo>
                    <a:pt x="371938" y="482126"/>
                  </a:lnTo>
                  <a:lnTo>
                    <a:pt x="325120" y="489089"/>
                  </a:lnTo>
                  <a:lnTo>
                    <a:pt x="278740" y="481992"/>
                  </a:lnTo>
                  <a:lnTo>
                    <a:pt x="242315" y="461240"/>
                  </a:lnTo>
                  <a:lnTo>
                    <a:pt x="216048" y="427639"/>
                  </a:lnTo>
                  <a:lnTo>
                    <a:pt x="200140" y="381996"/>
                  </a:lnTo>
                  <a:lnTo>
                    <a:pt x="194792" y="325120"/>
                  </a:lnTo>
                  <a:lnTo>
                    <a:pt x="200274" y="270295"/>
                  </a:lnTo>
                  <a:lnTo>
                    <a:pt x="216450" y="225900"/>
                  </a:lnTo>
                  <a:lnTo>
                    <a:pt x="242919" y="192942"/>
                  </a:lnTo>
                  <a:lnTo>
                    <a:pt x="279276" y="172428"/>
                  </a:lnTo>
                  <a:lnTo>
                    <a:pt x="325120" y="165366"/>
                  </a:lnTo>
                  <a:close/>
                </a:path>
              </a:pathLst>
            </a:custGeom>
            <a:ln w="12700">
              <a:solidFill>
                <a:srgbClr val="000000"/>
              </a:solidFill>
            </a:ln>
          </p:spPr>
          <p:txBody>
            <a:bodyPr wrap="square" lIns="0" tIns="0" rIns="0" bIns="0" rtlCol="0"/>
            <a:lstStyle/>
            <a:p>
              <a:endParaRPr sz="1600">
                <a:latin typeface="Grammarsaurus" pitchFamily="2" charset="0"/>
              </a:endParaRPr>
            </a:p>
          </p:txBody>
        </p:sp>
        <p:sp>
          <p:nvSpPr>
            <p:cNvPr id="5" name="object 5"/>
            <p:cNvSpPr/>
            <p:nvPr/>
          </p:nvSpPr>
          <p:spPr>
            <a:xfrm>
              <a:off x="1971071" y="2798716"/>
              <a:ext cx="427990" cy="629285"/>
            </a:xfrm>
            <a:custGeom>
              <a:avLst/>
              <a:gdLst/>
              <a:ahLst/>
              <a:cxnLst/>
              <a:rect l="l" t="t" r="r" b="b"/>
              <a:pathLst>
                <a:path w="427989" h="629285">
                  <a:moveTo>
                    <a:pt x="25222" y="215811"/>
                  </a:moveTo>
                  <a:lnTo>
                    <a:pt x="25222" y="629221"/>
                  </a:lnTo>
                  <a:lnTo>
                    <a:pt x="206006" y="629221"/>
                  </a:lnTo>
                  <a:lnTo>
                    <a:pt x="206006" y="386778"/>
                  </a:lnTo>
                  <a:lnTo>
                    <a:pt x="209495" y="327510"/>
                  </a:lnTo>
                  <a:lnTo>
                    <a:pt x="219848" y="277091"/>
                  </a:lnTo>
                  <a:lnTo>
                    <a:pt x="236893" y="235618"/>
                  </a:lnTo>
                  <a:lnTo>
                    <a:pt x="260459" y="203191"/>
                  </a:lnTo>
                  <a:lnTo>
                    <a:pt x="326467" y="165865"/>
                  </a:lnTo>
                  <a:lnTo>
                    <a:pt x="368566" y="161162"/>
                  </a:lnTo>
                  <a:lnTo>
                    <a:pt x="381263" y="161468"/>
                  </a:lnTo>
                  <a:lnTo>
                    <a:pt x="393438" y="162561"/>
                  </a:lnTo>
                  <a:lnTo>
                    <a:pt x="407191" y="164704"/>
                  </a:lnTo>
                  <a:lnTo>
                    <a:pt x="424624" y="168160"/>
                  </a:lnTo>
                  <a:lnTo>
                    <a:pt x="427418" y="16814"/>
                  </a:lnTo>
                  <a:lnTo>
                    <a:pt x="406419" y="8867"/>
                  </a:lnTo>
                  <a:lnTo>
                    <a:pt x="389756" y="3678"/>
                  </a:lnTo>
                  <a:lnTo>
                    <a:pt x="374408" y="853"/>
                  </a:lnTo>
                  <a:lnTo>
                    <a:pt x="357352" y="0"/>
                  </a:lnTo>
                  <a:lnTo>
                    <a:pt x="310382" y="6328"/>
                  </a:lnTo>
                  <a:lnTo>
                    <a:pt x="268538" y="26450"/>
                  </a:lnTo>
                  <a:lnTo>
                    <a:pt x="229061" y="62075"/>
                  </a:lnTo>
                  <a:lnTo>
                    <a:pt x="189191" y="114909"/>
                  </a:lnTo>
                  <a:lnTo>
                    <a:pt x="187743" y="86313"/>
                  </a:lnTo>
                  <a:lnTo>
                    <a:pt x="184983" y="63760"/>
                  </a:lnTo>
                  <a:lnTo>
                    <a:pt x="180121" y="41207"/>
                  </a:lnTo>
                  <a:lnTo>
                    <a:pt x="172364" y="12611"/>
                  </a:lnTo>
                  <a:lnTo>
                    <a:pt x="0" y="12611"/>
                  </a:lnTo>
                  <a:lnTo>
                    <a:pt x="12808" y="62291"/>
                  </a:lnTo>
                  <a:lnTo>
                    <a:pt x="20493" y="106324"/>
                  </a:lnTo>
                  <a:lnTo>
                    <a:pt x="24236" y="154300"/>
                  </a:lnTo>
                  <a:lnTo>
                    <a:pt x="25222" y="215811"/>
                  </a:lnTo>
                  <a:close/>
                </a:path>
              </a:pathLst>
            </a:custGeom>
            <a:ln w="12700">
              <a:solidFill>
                <a:srgbClr val="000000"/>
              </a:solidFill>
            </a:ln>
          </p:spPr>
          <p:txBody>
            <a:bodyPr wrap="square" lIns="0" tIns="0" rIns="0" bIns="0" rtlCol="0"/>
            <a:lstStyle/>
            <a:p>
              <a:endParaRPr sz="1600">
                <a:latin typeface="Grammarsaurus" pitchFamily="2" charset="0"/>
              </a:endParaRPr>
            </a:p>
          </p:txBody>
        </p:sp>
        <p:sp>
          <p:nvSpPr>
            <p:cNvPr id="6" name="object 6"/>
            <p:cNvSpPr/>
            <p:nvPr/>
          </p:nvSpPr>
          <p:spPr>
            <a:xfrm>
              <a:off x="2392461" y="2795913"/>
              <a:ext cx="506095" cy="646430"/>
            </a:xfrm>
            <a:custGeom>
              <a:avLst/>
              <a:gdLst/>
              <a:ahLst/>
              <a:cxnLst/>
              <a:rect l="l" t="t" r="r" b="b"/>
              <a:pathLst>
                <a:path w="506094" h="646429">
                  <a:moveTo>
                    <a:pt x="0" y="333527"/>
                  </a:moveTo>
                  <a:lnTo>
                    <a:pt x="3105" y="382501"/>
                  </a:lnTo>
                  <a:lnTo>
                    <a:pt x="12192" y="428309"/>
                  </a:lnTo>
                  <a:lnTo>
                    <a:pt x="26922" y="470636"/>
                  </a:lnTo>
                  <a:lnTo>
                    <a:pt x="46952" y="509167"/>
                  </a:lnTo>
                  <a:lnTo>
                    <a:pt x="71941" y="543584"/>
                  </a:lnTo>
                  <a:lnTo>
                    <a:pt x="101547" y="573573"/>
                  </a:lnTo>
                  <a:lnTo>
                    <a:pt x="135431" y="598818"/>
                  </a:lnTo>
                  <a:lnTo>
                    <a:pt x="173250" y="619002"/>
                  </a:lnTo>
                  <a:lnTo>
                    <a:pt x="214663" y="633810"/>
                  </a:lnTo>
                  <a:lnTo>
                    <a:pt x="259329" y="642927"/>
                  </a:lnTo>
                  <a:lnTo>
                    <a:pt x="306908" y="646036"/>
                  </a:lnTo>
                  <a:lnTo>
                    <a:pt x="357903" y="643079"/>
                  </a:lnTo>
                  <a:lnTo>
                    <a:pt x="406930" y="633949"/>
                  </a:lnTo>
                  <a:lnTo>
                    <a:pt x="455694" y="618250"/>
                  </a:lnTo>
                  <a:lnTo>
                    <a:pt x="505904" y="595591"/>
                  </a:lnTo>
                  <a:lnTo>
                    <a:pt x="493293" y="435825"/>
                  </a:lnTo>
                  <a:lnTo>
                    <a:pt x="455520" y="457682"/>
                  </a:lnTo>
                  <a:lnTo>
                    <a:pt x="419192" y="472965"/>
                  </a:lnTo>
                  <a:lnTo>
                    <a:pt x="383126" y="481940"/>
                  </a:lnTo>
                  <a:lnTo>
                    <a:pt x="346138" y="484873"/>
                  </a:lnTo>
                  <a:lnTo>
                    <a:pt x="292584" y="477821"/>
                  </a:lnTo>
                  <a:lnTo>
                    <a:pt x="249996" y="457383"/>
                  </a:lnTo>
                  <a:lnTo>
                    <a:pt x="218909" y="424635"/>
                  </a:lnTo>
                  <a:lnTo>
                    <a:pt x="199863" y="380654"/>
                  </a:lnTo>
                  <a:lnTo>
                    <a:pt x="193395" y="326517"/>
                  </a:lnTo>
                  <a:lnTo>
                    <a:pt x="199673" y="272915"/>
                  </a:lnTo>
                  <a:lnTo>
                    <a:pt x="218059" y="229002"/>
                  </a:lnTo>
                  <a:lnTo>
                    <a:pt x="247881" y="196053"/>
                  </a:lnTo>
                  <a:lnTo>
                    <a:pt x="288465" y="175346"/>
                  </a:lnTo>
                  <a:lnTo>
                    <a:pt x="339140" y="168160"/>
                  </a:lnTo>
                  <a:lnTo>
                    <a:pt x="377851" y="170547"/>
                  </a:lnTo>
                  <a:lnTo>
                    <a:pt x="407103" y="177795"/>
                  </a:lnTo>
                  <a:lnTo>
                    <a:pt x="435304" y="190036"/>
                  </a:lnTo>
                  <a:lnTo>
                    <a:pt x="470865" y="207403"/>
                  </a:lnTo>
                  <a:lnTo>
                    <a:pt x="503097" y="46240"/>
                  </a:lnTo>
                  <a:lnTo>
                    <a:pt x="471765" y="29559"/>
                  </a:lnTo>
                  <a:lnTo>
                    <a:pt x="433206" y="14714"/>
                  </a:lnTo>
                  <a:lnTo>
                    <a:pt x="385450" y="4072"/>
                  </a:lnTo>
                  <a:lnTo>
                    <a:pt x="326529" y="0"/>
                  </a:lnTo>
                  <a:lnTo>
                    <a:pt x="274473" y="2842"/>
                  </a:lnTo>
                  <a:lnTo>
                    <a:pt x="226918" y="11178"/>
                  </a:lnTo>
                  <a:lnTo>
                    <a:pt x="183869" y="24720"/>
                  </a:lnTo>
                  <a:lnTo>
                    <a:pt x="145331" y="43182"/>
                  </a:lnTo>
                  <a:lnTo>
                    <a:pt x="111308" y="66277"/>
                  </a:lnTo>
                  <a:lnTo>
                    <a:pt x="81807" y="93716"/>
                  </a:lnTo>
                  <a:lnTo>
                    <a:pt x="56830" y="125214"/>
                  </a:lnTo>
                  <a:lnTo>
                    <a:pt x="36384" y="160482"/>
                  </a:lnTo>
                  <a:lnTo>
                    <a:pt x="20473" y="199235"/>
                  </a:lnTo>
                  <a:lnTo>
                    <a:pt x="9102" y="241185"/>
                  </a:lnTo>
                  <a:lnTo>
                    <a:pt x="2276" y="286044"/>
                  </a:lnTo>
                  <a:lnTo>
                    <a:pt x="0" y="333527"/>
                  </a:lnTo>
                  <a:close/>
                </a:path>
              </a:pathLst>
            </a:custGeom>
            <a:ln w="12700">
              <a:solidFill>
                <a:srgbClr val="000000"/>
              </a:solidFill>
            </a:ln>
          </p:spPr>
          <p:txBody>
            <a:bodyPr wrap="square" lIns="0" tIns="0" rIns="0" bIns="0" rtlCol="0"/>
            <a:lstStyle/>
            <a:p>
              <a:endParaRPr sz="1600">
                <a:latin typeface="Grammarsaurus" pitchFamily="2" charset="0"/>
              </a:endParaRPr>
            </a:p>
          </p:txBody>
        </p:sp>
        <p:sp>
          <p:nvSpPr>
            <p:cNvPr id="7" name="object 7"/>
            <p:cNvSpPr/>
            <p:nvPr/>
          </p:nvSpPr>
          <p:spPr>
            <a:xfrm>
              <a:off x="2912226" y="2795904"/>
              <a:ext cx="563880" cy="650875"/>
            </a:xfrm>
            <a:custGeom>
              <a:avLst/>
              <a:gdLst/>
              <a:ahLst/>
              <a:cxnLst/>
              <a:rect l="l" t="t" r="r" b="b"/>
              <a:pathLst>
                <a:path w="563879" h="650875">
                  <a:moveTo>
                    <a:pt x="304101" y="650252"/>
                  </a:moveTo>
                  <a:lnTo>
                    <a:pt x="361209" y="646990"/>
                  </a:lnTo>
                  <a:lnTo>
                    <a:pt x="414110" y="636765"/>
                  </a:lnTo>
                  <a:lnTo>
                    <a:pt x="464909" y="618920"/>
                  </a:lnTo>
                  <a:lnTo>
                    <a:pt x="515708" y="592797"/>
                  </a:lnTo>
                  <a:lnTo>
                    <a:pt x="515708" y="445655"/>
                  </a:lnTo>
                  <a:lnTo>
                    <a:pt x="465153" y="472653"/>
                  </a:lnTo>
                  <a:lnTo>
                    <a:pt x="414989" y="492423"/>
                  </a:lnTo>
                  <a:lnTo>
                    <a:pt x="366138" y="504573"/>
                  </a:lnTo>
                  <a:lnTo>
                    <a:pt x="319519" y="508711"/>
                  </a:lnTo>
                  <a:lnTo>
                    <a:pt x="270840" y="501026"/>
                  </a:lnTo>
                  <a:lnTo>
                    <a:pt x="232806" y="478758"/>
                  </a:lnTo>
                  <a:lnTo>
                    <a:pt x="206598" y="443088"/>
                  </a:lnTo>
                  <a:lnTo>
                    <a:pt x="193395" y="395198"/>
                  </a:lnTo>
                  <a:lnTo>
                    <a:pt x="205218" y="395416"/>
                  </a:lnTo>
                  <a:lnTo>
                    <a:pt x="215465" y="395897"/>
                  </a:lnTo>
                  <a:lnTo>
                    <a:pt x="224135" y="396377"/>
                  </a:lnTo>
                  <a:lnTo>
                    <a:pt x="231228" y="396595"/>
                  </a:lnTo>
                  <a:lnTo>
                    <a:pt x="289227" y="394113"/>
                  </a:lnTo>
                  <a:lnTo>
                    <a:pt x="342726" y="386831"/>
                  </a:lnTo>
                  <a:lnTo>
                    <a:pt x="391348" y="374992"/>
                  </a:lnTo>
                  <a:lnTo>
                    <a:pt x="434714" y="358839"/>
                  </a:lnTo>
                  <a:lnTo>
                    <a:pt x="472446" y="338616"/>
                  </a:lnTo>
                  <a:lnTo>
                    <a:pt x="504166" y="314568"/>
                  </a:lnTo>
                  <a:lnTo>
                    <a:pt x="548056" y="255968"/>
                  </a:lnTo>
                  <a:lnTo>
                    <a:pt x="563359" y="184988"/>
                  </a:lnTo>
                  <a:lnTo>
                    <a:pt x="557912" y="139439"/>
                  </a:lnTo>
                  <a:lnTo>
                    <a:pt x="542096" y="99284"/>
                  </a:lnTo>
                  <a:lnTo>
                    <a:pt x="516694" y="65110"/>
                  </a:lnTo>
                  <a:lnTo>
                    <a:pt x="482493" y="37507"/>
                  </a:lnTo>
                  <a:lnTo>
                    <a:pt x="440276" y="17061"/>
                  </a:lnTo>
                  <a:lnTo>
                    <a:pt x="390829" y="4363"/>
                  </a:lnTo>
                  <a:lnTo>
                    <a:pt x="334937" y="0"/>
                  </a:lnTo>
                  <a:lnTo>
                    <a:pt x="286837" y="2904"/>
                  </a:lnTo>
                  <a:lnTo>
                    <a:pt x="241516" y="11438"/>
                  </a:lnTo>
                  <a:lnTo>
                    <a:pt x="199240" y="25334"/>
                  </a:lnTo>
                  <a:lnTo>
                    <a:pt x="160279" y="44325"/>
                  </a:lnTo>
                  <a:lnTo>
                    <a:pt x="124899" y="68143"/>
                  </a:lnTo>
                  <a:lnTo>
                    <a:pt x="93368" y="96521"/>
                  </a:lnTo>
                  <a:lnTo>
                    <a:pt x="65954" y="129190"/>
                  </a:lnTo>
                  <a:lnTo>
                    <a:pt x="42924" y="165884"/>
                  </a:lnTo>
                  <a:lnTo>
                    <a:pt x="24546" y="206334"/>
                  </a:lnTo>
                  <a:lnTo>
                    <a:pt x="11087" y="250273"/>
                  </a:lnTo>
                  <a:lnTo>
                    <a:pt x="2816" y="297434"/>
                  </a:lnTo>
                  <a:lnTo>
                    <a:pt x="0" y="347548"/>
                  </a:lnTo>
                  <a:lnTo>
                    <a:pt x="2850" y="396293"/>
                  </a:lnTo>
                  <a:lnTo>
                    <a:pt x="11266" y="441476"/>
                  </a:lnTo>
                  <a:lnTo>
                    <a:pt x="25045" y="482867"/>
                  </a:lnTo>
                  <a:lnTo>
                    <a:pt x="43986" y="520241"/>
                  </a:lnTo>
                  <a:lnTo>
                    <a:pt x="67886" y="553369"/>
                  </a:lnTo>
                  <a:lnTo>
                    <a:pt x="96542" y="582025"/>
                  </a:lnTo>
                  <a:lnTo>
                    <a:pt x="129753" y="605980"/>
                  </a:lnTo>
                  <a:lnTo>
                    <a:pt x="167317" y="625008"/>
                  </a:lnTo>
                  <a:lnTo>
                    <a:pt x="209031" y="638881"/>
                  </a:lnTo>
                  <a:lnTo>
                    <a:pt x="254693" y="647372"/>
                  </a:lnTo>
                  <a:lnTo>
                    <a:pt x="304101" y="650252"/>
                  </a:lnTo>
                  <a:close/>
                </a:path>
              </a:pathLst>
            </a:custGeom>
            <a:ln w="12700">
              <a:solidFill>
                <a:srgbClr val="000000"/>
              </a:solidFill>
            </a:ln>
          </p:spPr>
          <p:txBody>
            <a:bodyPr wrap="square" lIns="0" tIns="0" rIns="0" bIns="0" rtlCol="0"/>
            <a:lstStyle/>
            <a:p>
              <a:endParaRPr sz="1600">
                <a:latin typeface="Grammarsaurus" pitchFamily="2" charset="0"/>
              </a:endParaRPr>
            </a:p>
          </p:txBody>
        </p:sp>
        <p:pic>
          <p:nvPicPr>
            <p:cNvPr id="8" name="object 8"/>
            <p:cNvPicPr/>
            <p:nvPr/>
          </p:nvPicPr>
          <p:blipFill>
            <a:blip r:embed="rId2" cstate="print"/>
            <a:stretch>
              <a:fillRect/>
            </a:stretch>
          </p:blipFill>
          <p:spPr>
            <a:xfrm>
              <a:off x="3109076" y="2933903"/>
              <a:ext cx="186474" cy="138823"/>
            </a:xfrm>
            <a:prstGeom prst="rect">
              <a:avLst/>
            </a:prstGeom>
          </p:spPr>
        </p:pic>
        <p:sp>
          <p:nvSpPr>
            <p:cNvPr id="9" name="object 9"/>
            <p:cNvSpPr/>
            <p:nvPr/>
          </p:nvSpPr>
          <p:spPr>
            <a:xfrm>
              <a:off x="3487774" y="2790302"/>
              <a:ext cx="487680" cy="659130"/>
            </a:xfrm>
            <a:custGeom>
              <a:avLst/>
              <a:gdLst/>
              <a:ahLst/>
              <a:cxnLst/>
              <a:rect l="l" t="t" r="r" b="b"/>
              <a:pathLst>
                <a:path w="487679" h="659129">
                  <a:moveTo>
                    <a:pt x="0" y="606806"/>
                  </a:moveTo>
                  <a:lnTo>
                    <a:pt x="39869" y="624039"/>
                  </a:lnTo>
                  <a:lnTo>
                    <a:pt x="87539" y="638379"/>
                  </a:lnTo>
                  <a:lnTo>
                    <a:pt x="141060" y="649288"/>
                  </a:lnTo>
                  <a:lnTo>
                    <a:pt x="198484" y="656227"/>
                  </a:lnTo>
                  <a:lnTo>
                    <a:pt x="257860" y="658660"/>
                  </a:lnTo>
                  <a:lnTo>
                    <a:pt x="316481" y="654128"/>
                  </a:lnTo>
                  <a:lnTo>
                    <a:pt x="367159" y="640943"/>
                  </a:lnTo>
                  <a:lnTo>
                    <a:pt x="409501" y="619717"/>
                  </a:lnTo>
                  <a:lnTo>
                    <a:pt x="443116" y="591063"/>
                  </a:lnTo>
                  <a:lnTo>
                    <a:pt x="467612" y="555593"/>
                  </a:lnTo>
                  <a:lnTo>
                    <a:pt x="482597" y="513922"/>
                  </a:lnTo>
                  <a:lnTo>
                    <a:pt x="487680" y="466661"/>
                  </a:lnTo>
                  <a:lnTo>
                    <a:pt x="483294" y="424724"/>
                  </a:lnTo>
                  <a:lnTo>
                    <a:pt x="469411" y="387613"/>
                  </a:lnTo>
                  <a:lnTo>
                    <a:pt x="444939" y="353850"/>
                  </a:lnTo>
                  <a:lnTo>
                    <a:pt x="408789" y="321956"/>
                  </a:lnTo>
                  <a:lnTo>
                    <a:pt x="359870" y="290453"/>
                  </a:lnTo>
                  <a:lnTo>
                    <a:pt x="297091" y="257860"/>
                  </a:lnTo>
                  <a:lnTo>
                    <a:pt x="255359" y="236752"/>
                  </a:lnTo>
                  <a:lnTo>
                    <a:pt x="229127" y="219322"/>
                  </a:lnTo>
                  <a:lnTo>
                    <a:pt x="215505" y="201893"/>
                  </a:lnTo>
                  <a:lnTo>
                    <a:pt x="211607" y="180784"/>
                  </a:lnTo>
                  <a:lnTo>
                    <a:pt x="214256" y="163355"/>
                  </a:lnTo>
                  <a:lnTo>
                    <a:pt x="223343" y="149602"/>
                  </a:lnTo>
                  <a:lnTo>
                    <a:pt x="240577" y="140579"/>
                  </a:lnTo>
                  <a:lnTo>
                    <a:pt x="267665" y="137337"/>
                  </a:lnTo>
                  <a:lnTo>
                    <a:pt x="312159" y="139877"/>
                  </a:lnTo>
                  <a:lnTo>
                    <a:pt x="358757" y="148197"/>
                  </a:lnTo>
                  <a:lnTo>
                    <a:pt x="406405" y="163349"/>
                  </a:lnTo>
                  <a:lnTo>
                    <a:pt x="454050" y="186385"/>
                  </a:lnTo>
                  <a:lnTo>
                    <a:pt x="476478" y="44843"/>
                  </a:lnTo>
                  <a:lnTo>
                    <a:pt x="421338" y="23060"/>
                  </a:lnTo>
                  <a:lnTo>
                    <a:pt x="370668" y="9286"/>
                  </a:lnTo>
                  <a:lnTo>
                    <a:pt x="319998" y="2081"/>
                  </a:lnTo>
                  <a:lnTo>
                    <a:pt x="264858" y="0"/>
                  </a:lnTo>
                  <a:lnTo>
                    <a:pt x="211954" y="3120"/>
                  </a:lnTo>
                  <a:lnTo>
                    <a:pt x="164026" y="12350"/>
                  </a:lnTo>
                  <a:lnTo>
                    <a:pt x="121713" y="27492"/>
                  </a:lnTo>
                  <a:lnTo>
                    <a:pt x="85658" y="48350"/>
                  </a:lnTo>
                  <a:lnTo>
                    <a:pt x="56500" y="74725"/>
                  </a:lnTo>
                  <a:lnTo>
                    <a:pt x="34879" y="106422"/>
                  </a:lnTo>
                  <a:lnTo>
                    <a:pt x="21437" y="143242"/>
                  </a:lnTo>
                  <a:lnTo>
                    <a:pt x="16814" y="184988"/>
                  </a:lnTo>
                  <a:lnTo>
                    <a:pt x="20753" y="226770"/>
                  </a:lnTo>
                  <a:lnTo>
                    <a:pt x="32880" y="263920"/>
                  </a:lnTo>
                  <a:lnTo>
                    <a:pt x="53661" y="297469"/>
                  </a:lnTo>
                  <a:lnTo>
                    <a:pt x="83560" y="328443"/>
                  </a:lnTo>
                  <a:lnTo>
                    <a:pt x="123044" y="357873"/>
                  </a:lnTo>
                  <a:lnTo>
                    <a:pt x="172577" y="386788"/>
                  </a:lnTo>
                  <a:lnTo>
                    <a:pt x="232625" y="416217"/>
                  </a:lnTo>
                  <a:lnTo>
                    <a:pt x="265322" y="433427"/>
                  </a:lnTo>
                  <a:lnTo>
                    <a:pt x="283959" y="448800"/>
                  </a:lnTo>
                  <a:lnTo>
                    <a:pt x="292347" y="464699"/>
                  </a:lnTo>
                  <a:lnTo>
                    <a:pt x="294297" y="483489"/>
                  </a:lnTo>
                  <a:lnTo>
                    <a:pt x="291034" y="499732"/>
                  </a:lnTo>
                  <a:lnTo>
                    <a:pt x="280808" y="513611"/>
                  </a:lnTo>
                  <a:lnTo>
                    <a:pt x="262959" y="523288"/>
                  </a:lnTo>
                  <a:lnTo>
                    <a:pt x="236829" y="526923"/>
                  </a:lnTo>
                  <a:lnTo>
                    <a:pt x="189560" y="522982"/>
                  </a:lnTo>
                  <a:lnTo>
                    <a:pt x="138214" y="511159"/>
                  </a:lnTo>
                  <a:lnTo>
                    <a:pt x="82924" y="491454"/>
                  </a:lnTo>
                  <a:lnTo>
                    <a:pt x="23825" y="463867"/>
                  </a:lnTo>
                  <a:lnTo>
                    <a:pt x="0" y="606806"/>
                  </a:lnTo>
                  <a:close/>
                </a:path>
              </a:pathLst>
            </a:custGeom>
            <a:ln w="12699">
              <a:solidFill>
                <a:srgbClr val="000000"/>
              </a:solidFill>
            </a:ln>
          </p:spPr>
          <p:txBody>
            <a:bodyPr wrap="square" lIns="0" tIns="0" rIns="0" bIns="0" rtlCol="0"/>
            <a:lstStyle/>
            <a:p>
              <a:endParaRPr sz="1600">
                <a:latin typeface="Grammarsaurus" pitchFamily="2" charset="0"/>
              </a:endParaRPr>
            </a:p>
          </p:txBody>
        </p:sp>
      </p:grpSp>
      <p:sp>
        <p:nvSpPr>
          <p:cNvPr id="10" name="object 10"/>
          <p:cNvSpPr/>
          <p:nvPr/>
        </p:nvSpPr>
        <p:spPr>
          <a:xfrm>
            <a:off x="4386037" y="2797314"/>
            <a:ext cx="619760" cy="645160"/>
          </a:xfrm>
          <a:custGeom>
            <a:avLst/>
            <a:gdLst/>
            <a:ahLst/>
            <a:cxnLst/>
            <a:rect l="l" t="t" r="r" b="b"/>
            <a:pathLst>
              <a:path w="619760" h="645160">
                <a:moveTo>
                  <a:pt x="190588" y="353148"/>
                </a:moveTo>
                <a:lnTo>
                  <a:pt x="195513" y="298365"/>
                </a:lnTo>
                <a:lnTo>
                  <a:pt x="209897" y="252146"/>
                </a:lnTo>
                <a:lnTo>
                  <a:pt x="233156" y="215114"/>
                </a:lnTo>
                <a:lnTo>
                  <a:pt x="264706" y="187891"/>
                </a:lnTo>
                <a:lnTo>
                  <a:pt x="303962" y="171101"/>
                </a:lnTo>
                <a:lnTo>
                  <a:pt x="350342" y="165366"/>
                </a:lnTo>
                <a:lnTo>
                  <a:pt x="367753" y="165694"/>
                </a:lnTo>
                <a:lnTo>
                  <a:pt x="386607" y="166941"/>
                </a:lnTo>
                <a:lnTo>
                  <a:pt x="407299" y="169502"/>
                </a:lnTo>
                <a:lnTo>
                  <a:pt x="430225" y="173774"/>
                </a:lnTo>
                <a:lnTo>
                  <a:pt x="430225" y="299897"/>
                </a:lnTo>
                <a:lnTo>
                  <a:pt x="422758" y="357789"/>
                </a:lnTo>
                <a:lnTo>
                  <a:pt x="402108" y="405862"/>
                </a:lnTo>
                <a:lnTo>
                  <a:pt x="370898" y="442367"/>
                </a:lnTo>
                <a:lnTo>
                  <a:pt x="331749" y="465554"/>
                </a:lnTo>
                <a:lnTo>
                  <a:pt x="287286" y="473671"/>
                </a:lnTo>
                <a:lnTo>
                  <a:pt x="246165" y="465875"/>
                </a:lnTo>
                <a:lnTo>
                  <a:pt x="215815" y="442837"/>
                </a:lnTo>
                <a:lnTo>
                  <a:pt x="197027" y="405086"/>
                </a:lnTo>
                <a:lnTo>
                  <a:pt x="190588" y="353148"/>
                </a:lnTo>
                <a:close/>
              </a:path>
              <a:path w="619760" h="645160">
                <a:moveTo>
                  <a:pt x="0" y="353148"/>
                </a:moveTo>
                <a:lnTo>
                  <a:pt x="3285" y="411866"/>
                </a:lnTo>
                <a:lnTo>
                  <a:pt x="12994" y="464539"/>
                </a:lnTo>
                <a:lnTo>
                  <a:pt x="28909" y="510937"/>
                </a:lnTo>
                <a:lnTo>
                  <a:pt x="50811" y="550830"/>
                </a:lnTo>
                <a:lnTo>
                  <a:pt x="78479" y="583986"/>
                </a:lnTo>
                <a:lnTo>
                  <a:pt x="111696" y="610176"/>
                </a:lnTo>
                <a:lnTo>
                  <a:pt x="150241" y="629168"/>
                </a:lnTo>
                <a:lnTo>
                  <a:pt x="193896" y="640733"/>
                </a:lnTo>
                <a:lnTo>
                  <a:pt x="242443" y="644639"/>
                </a:lnTo>
                <a:lnTo>
                  <a:pt x="291612" y="640637"/>
                </a:lnTo>
                <a:lnTo>
                  <a:pt x="338832" y="628765"/>
                </a:lnTo>
                <a:lnTo>
                  <a:pt x="382488" y="609224"/>
                </a:lnTo>
                <a:lnTo>
                  <a:pt x="420967" y="582216"/>
                </a:lnTo>
                <a:lnTo>
                  <a:pt x="452653" y="547941"/>
                </a:lnTo>
                <a:lnTo>
                  <a:pt x="440560" y="565610"/>
                </a:lnTo>
                <a:lnTo>
                  <a:pt x="434778" y="575791"/>
                </a:lnTo>
                <a:lnTo>
                  <a:pt x="433729" y="580454"/>
                </a:lnTo>
                <a:lnTo>
                  <a:pt x="435838" y="581571"/>
                </a:lnTo>
                <a:lnTo>
                  <a:pt x="437235" y="581571"/>
                </a:lnTo>
                <a:lnTo>
                  <a:pt x="440042" y="580174"/>
                </a:lnTo>
                <a:lnTo>
                  <a:pt x="441439" y="580174"/>
                </a:lnTo>
                <a:lnTo>
                  <a:pt x="449190" y="584707"/>
                </a:lnTo>
                <a:lnTo>
                  <a:pt x="454051" y="596468"/>
                </a:lnTo>
                <a:lnTo>
                  <a:pt x="456810" y="612696"/>
                </a:lnTo>
                <a:lnTo>
                  <a:pt x="458254" y="630631"/>
                </a:lnTo>
                <a:lnTo>
                  <a:pt x="619417" y="630631"/>
                </a:lnTo>
                <a:lnTo>
                  <a:pt x="612933" y="562834"/>
                </a:lnTo>
                <a:lnTo>
                  <a:pt x="609604" y="519214"/>
                </a:lnTo>
                <a:lnTo>
                  <a:pt x="608378" y="480851"/>
                </a:lnTo>
                <a:lnTo>
                  <a:pt x="608203" y="428828"/>
                </a:lnTo>
                <a:lnTo>
                  <a:pt x="608203" y="30822"/>
                </a:lnTo>
                <a:lnTo>
                  <a:pt x="549629" y="15366"/>
                </a:lnTo>
                <a:lnTo>
                  <a:pt x="498017" y="5953"/>
                </a:lnTo>
                <a:lnTo>
                  <a:pt x="447197" y="1269"/>
                </a:lnTo>
                <a:lnTo>
                  <a:pt x="390994" y="0"/>
                </a:lnTo>
                <a:lnTo>
                  <a:pt x="335634" y="2273"/>
                </a:lnTo>
                <a:lnTo>
                  <a:pt x="284109" y="9032"/>
                </a:lnTo>
                <a:lnTo>
                  <a:pt x="236522" y="20184"/>
                </a:lnTo>
                <a:lnTo>
                  <a:pt x="192977" y="35639"/>
                </a:lnTo>
                <a:lnTo>
                  <a:pt x="153577" y="55303"/>
                </a:lnTo>
                <a:lnTo>
                  <a:pt x="118426" y="79085"/>
                </a:lnTo>
                <a:lnTo>
                  <a:pt x="87626" y="106894"/>
                </a:lnTo>
                <a:lnTo>
                  <a:pt x="61282" y="138636"/>
                </a:lnTo>
                <a:lnTo>
                  <a:pt x="39496" y="174222"/>
                </a:lnTo>
                <a:lnTo>
                  <a:pt x="22371" y="213557"/>
                </a:lnTo>
                <a:lnTo>
                  <a:pt x="10011" y="256551"/>
                </a:lnTo>
                <a:lnTo>
                  <a:pt x="2520" y="303112"/>
                </a:lnTo>
                <a:lnTo>
                  <a:pt x="0" y="353148"/>
                </a:lnTo>
                <a:close/>
              </a:path>
            </a:pathLst>
          </a:custGeom>
          <a:ln w="12700">
            <a:solidFill>
              <a:srgbClr val="000000"/>
            </a:solidFill>
          </a:ln>
        </p:spPr>
        <p:txBody>
          <a:bodyPr wrap="square" lIns="0" tIns="0" rIns="0" bIns="0" rtlCol="0"/>
          <a:lstStyle/>
          <a:p>
            <a:endParaRPr sz="1600">
              <a:latin typeface="Grammarsaurus" pitchFamily="2" charset="0"/>
            </a:endParaRPr>
          </a:p>
        </p:txBody>
      </p:sp>
      <p:sp>
        <p:nvSpPr>
          <p:cNvPr id="11" name="object 11"/>
          <p:cNvSpPr/>
          <p:nvPr/>
        </p:nvSpPr>
        <p:spPr>
          <a:xfrm>
            <a:off x="5065271" y="2794509"/>
            <a:ext cx="621030" cy="633730"/>
          </a:xfrm>
          <a:custGeom>
            <a:avLst/>
            <a:gdLst/>
            <a:ahLst/>
            <a:cxnLst/>
            <a:rect l="l" t="t" r="r" b="b"/>
            <a:pathLst>
              <a:path w="621029" h="633729">
                <a:moveTo>
                  <a:pt x="0" y="16814"/>
                </a:moveTo>
                <a:lnTo>
                  <a:pt x="12504" y="55967"/>
                </a:lnTo>
                <a:lnTo>
                  <a:pt x="22245" y="105103"/>
                </a:lnTo>
                <a:lnTo>
                  <a:pt x="28569" y="159495"/>
                </a:lnTo>
                <a:lnTo>
                  <a:pt x="30822" y="214414"/>
                </a:lnTo>
                <a:lnTo>
                  <a:pt x="30822" y="633425"/>
                </a:lnTo>
                <a:lnTo>
                  <a:pt x="217220" y="633425"/>
                </a:lnTo>
                <a:lnTo>
                  <a:pt x="217220" y="368566"/>
                </a:lnTo>
                <a:lnTo>
                  <a:pt x="225012" y="289772"/>
                </a:lnTo>
                <a:lnTo>
                  <a:pt x="244987" y="234294"/>
                </a:lnTo>
                <a:lnTo>
                  <a:pt x="272046" y="198124"/>
                </a:lnTo>
                <a:lnTo>
                  <a:pt x="327022" y="167670"/>
                </a:lnTo>
                <a:lnTo>
                  <a:pt x="344741" y="165366"/>
                </a:lnTo>
                <a:lnTo>
                  <a:pt x="368676" y="167796"/>
                </a:lnTo>
                <a:lnTo>
                  <a:pt x="395368" y="180605"/>
                </a:lnTo>
                <a:lnTo>
                  <a:pt x="417066" y="212070"/>
                </a:lnTo>
                <a:lnTo>
                  <a:pt x="426021" y="270471"/>
                </a:lnTo>
                <a:lnTo>
                  <a:pt x="426021" y="633425"/>
                </a:lnTo>
                <a:lnTo>
                  <a:pt x="620814" y="633425"/>
                </a:lnTo>
                <a:lnTo>
                  <a:pt x="620814" y="236829"/>
                </a:lnTo>
                <a:lnTo>
                  <a:pt x="616667" y="184808"/>
                </a:lnTo>
                <a:lnTo>
                  <a:pt x="604720" y="138338"/>
                </a:lnTo>
                <a:lnTo>
                  <a:pt x="585712" y="97847"/>
                </a:lnTo>
                <a:lnTo>
                  <a:pt x="560381" y="63760"/>
                </a:lnTo>
                <a:lnTo>
                  <a:pt x="529465" y="36505"/>
                </a:lnTo>
                <a:lnTo>
                  <a:pt x="493705" y="16509"/>
                </a:lnTo>
                <a:lnTo>
                  <a:pt x="453838" y="4198"/>
                </a:lnTo>
                <a:lnTo>
                  <a:pt x="410603" y="0"/>
                </a:lnTo>
                <a:lnTo>
                  <a:pt x="367533" y="3374"/>
                </a:lnTo>
                <a:lnTo>
                  <a:pt x="324662" y="13543"/>
                </a:lnTo>
                <a:lnTo>
                  <a:pt x="282867" y="30572"/>
                </a:lnTo>
                <a:lnTo>
                  <a:pt x="243023" y="54530"/>
                </a:lnTo>
                <a:lnTo>
                  <a:pt x="206006" y="85483"/>
                </a:lnTo>
                <a:lnTo>
                  <a:pt x="202155" y="64901"/>
                </a:lnTo>
                <a:lnTo>
                  <a:pt x="198300" y="49048"/>
                </a:lnTo>
                <a:lnTo>
                  <a:pt x="193394" y="34246"/>
                </a:lnTo>
                <a:lnTo>
                  <a:pt x="186385" y="16814"/>
                </a:lnTo>
                <a:lnTo>
                  <a:pt x="0" y="16814"/>
                </a:lnTo>
                <a:close/>
              </a:path>
            </a:pathLst>
          </a:custGeom>
          <a:ln w="12700">
            <a:solidFill>
              <a:srgbClr val="000000"/>
            </a:solidFill>
          </a:ln>
        </p:spPr>
        <p:txBody>
          <a:bodyPr wrap="square" lIns="0" tIns="0" rIns="0" bIns="0" rtlCol="0"/>
          <a:lstStyle/>
          <a:p>
            <a:endParaRPr sz="1600">
              <a:latin typeface="Grammarsaurus" pitchFamily="2" charset="0"/>
            </a:endParaRPr>
          </a:p>
        </p:txBody>
      </p:sp>
      <p:sp>
        <p:nvSpPr>
          <p:cNvPr id="12" name="object 12"/>
          <p:cNvSpPr/>
          <p:nvPr/>
        </p:nvSpPr>
        <p:spPr>
          <a:xfrm>
            <a:off x="5752226" y="2451162"/>
            <a:ext cx="636270" cy="993775"/>
          </a:xfrm>
          <a:custGeom>
            <a:avLst/>
            <a:gdLst/>
            <a:ahLst/>
            <a:cxnLst/>
            <a:rect l="l" t="t" r="r" b="b"/>
            <a:pathLst>
              <a:path w="636270" h="993775">
                <a:moveTo>
                  <a:pt x="196189" y="690892"/>
                </a:moveTo>
                <a:lnTo>
                  <a:pt x="200867" y="639061"/>
                </a:lnTo>
                <a:lnTo>
                  <a:pt x="214459" y="594820"/>
                </a:lnTo>
                <a:lnTo>
                  <a:pt x="236304" y="558985"/>
                </a:lnTo>
                <a:lnTo>
                  <a:pt x="265740" y="532376"/>
                </a:lnTo>
                <a:lnTo>
                  <a:pt x="302106" y="515811"/>
                </a:lnTo>
                <a:lnTo>
                  <a:pt x="344741" y="510108"/>
                </a:lnTo>
                <a:lnTo>
                  <a:pt x="369328" y="510765"/>
                </a:lnTo>
                <a:lnTo>
                  <a:pt x="393260" y="513262"/>
                </a:lnTo>
                <a:lnTo>
                  <a:pt x="417455" y="518386"/>
                </a:lnTo>
                <a:lnTo>
                  <a:pt x="442836" y="526923"/>
                </a:lnTo>
                <a:lnTo>
                  <a:pt x="442836" y="619417"/>
                </a:lnTo>
                <a:lnTo>
                  <a:pt x="437899" y="687405"/>
                </a:lnTo>
                <a:lnTo>
                  <a:pt x="423892" y="739627"/>
                </a:lnTo>
                <a:lnTo>
                  <a:pt x="402021" y="777601"/>
                </a:lnTo>
                <a:lnTo>
                  <a:pt x="339516" y="816879"/>
                </a:lnTo>
                <a:lnTo>
                  <a:pt x="301294" y="821220"/>
                </a:lnTo>
                <a:lnTo>
                  <a:pt x="257086" y="812286"/>
                </a:lnTo>
                <a:lnTo>
                  <a:pt x="224043" y="786536"/>
                </a:lnTo>
                <a:lnTo>
                  <a:pt x="203350" y="745546"/>
                </a:lnTo>
                <a:lnTo>
                  <a:pt x="196189" y="690892"/>
                </a:lnTo>
                <a:close/>
              </a:path>
              <a:path w="636270" h="993775">
                <a:moveTo>
                  <a:pt x="0" y="696493"/>
                </a:moveTo>
                <a:lnTo>
                  <a:pt x="3183" y="748060"/>
                </a:lnTo>
                <a:lnTo>
                  <a:pt x="12521" y="795735"/>
                </a:lnTo>
                <a:lnTo>
                  <a:pt x="27695" y="839156"/>
                </a:lnTo>
                <a:lnTo>
                  <a:pt x="48384" y="877960"/>
                </a:lnTo>
                <a:lnTo>
                  <a:pt x="74269" y="911786"/>
                </a:lnTo>
                <a:lnTo>
                  <a:pt x="105031" y="940274"/>
                </a:lnTo>
                <a:lnTo>
                  <a:pt x="140351" y="963060"/>
                </a:lnTo>
                <a:lnTo>
                  <a:pt x="179908" y="979784"/>
                </a:lnTo>
                <a:lnTo>
                  <a:pt x="223384" y="990083"/>
                </a:lnTo>
                <a:lnTo>
                  <a:pt x="270459" y="993597"/>
                </a:lnTo>
                <a:lnTo>
                  <a:pt x="317142" y="990469"/>
                </a:lnTo>
                <a:lnTo>
                  <a:pt x="360059" y="980682"/>
                </a:lnTo>
                <a:lnTo>
                  <a:pt x="399815" y="963630"/>
                </a:lnTo>
                <a:lnTo>
                  <a:pt x="437014" y="938707"/>
                </a:lnTo>
                <a:lnTo>
                  <a:pt x="472262" y="905306"/>
                </a:lnTo>
                <a:lnTo>
                  <a:pt x="458357" y="922167"/>
                </a:lnTo>
                <a:lnTo>
                  <a:pt x="451416" y="931933"/>
                </a:lnTo>
                <a:lnTo>
                  <a:pt x="449993" y="936444"/>
                </a:lnTo>
                <a:lnTo>
                  <a:pt x="452640" y="937539"/>
                </a:lnTo>
                <a:lnTo>
                  <a:pt x="455447" y="937539"/>
                </a:lnTo>
                <a:lnTo>
                  <a:pt x="458254" y="936142"/>
                </a:lnTo>
                <a:lnTo>
                  <a:pt x="461048" y="936142"/>
                </a:lnTo>
                <a:lnTo>
                  <a:pt x="470245" y="940127"/>
                </a:lnTo>
                <a:lnTo>
                  <a:pt x="475762" y="950156"/>
                </a:lnTo>
                <a:lnTo>
                  <a:pt x="479177" y="963338"/>
                </a:lnTo>
                <a:lnTo>
                  <a:pt x="482066" y="976782"/>
                </a:lnTo>
                <a:lnTo>
                  <a:pt x="636231" y="976782"/>
                </a:lnTo>
                <a:lnTo>
                  <a:pt x="628126" y="889107"/>
                </a:lnTo>
                <a:lnTo>
                  <a:pt x="623963" y="837693"/>
                </a:lnTo>
                <a:lnTo>
                  <a:pt x="622430" y="802569"/>
                </a:lnTo>
                <a:lnTo>
                  <a:pt x="622211" y="763765"/>
                </a:lnTo>
                <a:lnTo>
                  <a:pt x="622211" y="0"/>
                </a:lnTo>
                <a:lnTo>
                  <a:pt x="442836" y="0"/>
                </a:lnTo>
                <a:lnTo>
                  <a:pt x="442836" y="367169"/>
                </a:lnTo>
                <a:lnTo>
                  <a:pt x="406508" y="355984"/>
                </a:lnTo>
                <a:lnTo>
                  <a:pt x="373991" y="349132"/>
                </a:lnTo>
                <a:lnTo>
                  <a:pt x="343314" y="345695"/>
                </a:lnTo>
                <a:lnTo>
                  <a:pt x="312508" y="344754"/>
                </a:lnTo>
                <a:lnTo>
                  <a:pt x="264167" y="348334"/>
                </a:lnTo>
                <a:lnTo>
                  <a:pt x="218751" y="358807"/>
                </a:lnTo>
                <a:lnTo>
                  <a:pt x="176613" y="375768"/>
                </a:lnTo>
                <a:lnTo>
                  <a:pt x="138108" y="398812"/>
                </a:lnTo>
                <a:lnTo>
                  <a:pt x="103590" y="427535"/>
                </a:lnTo>
                <a:lnTo>
                  <a:pt x="73411" y="461532"/>
                </a:lnTo>
                <a:lnTo>
                  <a:pt x="47926" y="500401"/>
                </a:lnTo>
                <a:lnTo>
                  <a:pt x="27489" y="543735"/>
                </a:lnTo>
                <a:lnTo>
                  <a:pt x="12453" y="591132"/>
                </a:lnTo>
                <a:lnTo>
                  <a:pt x="3172" y="642186"/>
                </a:lnTo>
                <a:lnTo>
                  <a:pt x="0" y="696493"/>
                </a:lnTo>
                <a:close/>
              </a:path>
            </a:pathLst>
          </a:custGeom>
          <a:ln w="12700">
            <a:solidFill>
              <a:srgbClr val="000000"/>
            </a:solidFill>
          </a:ln>
        </p:spPr>
        <p:txBody>
          <a:bodyPr wrap="square" lIns="0" tIns="0" rIns="0" bIns="0" rtlCol="0"/>
          <a:lstStyle/>
          <a:p>
            <a:endParaRPr sz="1600">
              <a:latin typeface="Grammarsaurus" pitchFamily="2" charset="0"/>
            </a:endParaRPr>
          </a:p>
        </p:txBody>
      </p:sp>
      <p:sp>
        <p:nvSpPr>
          <p:cNvPr id="13" name="object 13"/>
          <p:cNvSpPr/>
          <p:nvPr/>
        </p:nvSpPr>
        <p:spPr>
          <a:xfrm>
            <a:off x="6876121" y="2449769"/>
            <a:ext cx="1052830" cy="978535"/>
          </a:xfrm>
          <a:custGeom>
            <a:avLst/>
            <a:gdLst/>
            <a:ahLst/>
            <a:cxnLst/>
            <a:rect l="l" t="t" r="r" b="b"/>
            <a:pathLst>
              <a:path w="1052829" h="978535">
                <a:moveTo>
                  <a:pt x="222821" y="976769"/>
                </a:moveTo>
                <a:lnTo>
                  <a:pt x="222821" y="400799"/>
                </a:lnTo>
                <a:lnTo>
                  <a:pt x="430225" y="731520"/>
                </a:lnTo>
                <a:lnTo>
                  <a:pt x="615213" y="731520"/>
                </a:lnTo>
                <a:lnTo>
                  <a:pt x="829627" y="368566"/>
                </a:lnTo>
                <a:lnTo>
                  <a:pt x="829627" y="978166"/>
                </a:lnTo>
                <a:lnTo>
                  <a:pt x="1052448" y="978166"/>
                </a:lnTo>
                <a:lnTo>
                  <a:pt x="1052448" y="0"/>
                </a:lnTo>
                <a:lnTo>
                  <a:pt x="829627" y="0"/>
                </a:lnTo>
                <a:lnTo>
                  <a:pt x="528319" y="486283"/>
                </a:lnTo>
                <a:lnTo>
                  <a:pt x="243839" y="0"/>
                </a:lnTo>
                <a:lnTo>
                  <a:pt x="0" y="0"/>
                </a:lnTo>
                <a:lnTo>
                  <a:pt x="0" y="978166"/>
                </a:lnTo>
                <a:lnTo>
                  <a:pt x="222821" y="976769"/>
                </a:lnTo>
                <a:close/>
              </a:path>
            </a:pathLst>
          </a:custGeom>
          <a:ln w="12700">
            <a:solidFill>
              <a:srgbClr val="000000"/>
            </a:solidFill>
          </a:ln>
        </p:spPr>
        <p:txBody>
          <a:bodyPr wrap="square" lIns="0" tIns="0" rIns="0" bIns="0" rtlCol="0"/>
          <a:lstStyle/>
          <a:p>
            <a:endParaRPr sz="1600">
              <a:latin typeface="Grammarsaurus" pitchFamily="2" charset="0"/>
            </a:endParaRPr>
          </a:p>
        </p:txBody>
      </p:sp>
      <p:sp>
        <p:nvSpPr>
          <p:cNvPr id="23" name="object 23"/>
          <p:cNvSpPr txBox="1"/>
          <p:nvPr/>
        </p:nvSpPr>
        <p:spPr>
          <a:xfrm>
            <a:off x="587910" y="2001582"/>
            <a:ext cx="2935605" cy="1499513"/>
          </a:xfrm>
          <a:prstGeom prst="rect">
            <a:avLst/>
          </a:prstGeom>
        </p:spPr>
        <p:txBody>
          <a:bodyPr vert="horz" wrap="square" lIns="0" tIns="0" rIns="0" bIns="0" rtlCol="0">
            <a:spAutoFit/>
          </a:bodyPr>
          <a:lstStyle/>
          <a:p>
            <a:pPr>
              <a:lnSpc>
                <a:spcPts val="12130"/>
              </a:lnSpc>
            </a:pPr>
            <a:r>
              <a:rPr sz="9600" b="1" dirty="0">
                <a:solidFill>
                  <a:srgbClr val="FFFFFF"/>
                </a:solidFill>
                <a:latin typeface="Grammarsaurus" pitchFamily="2" charset="0"/>
                <a:cs typeface="Arial"/>
              </a:rPr>
              <a:t>Force</a:t>
            </a:r>
            <a:endParaRPr sz="9600">
              <a:latin typeface="Grammarsaurus" pitchFamily="2" charset="0"/>
              <a:cs typeface="Arial"/>
            </a:endParaRPr>
          </a:p>
        </p:txBody>
      </p:sp>
      <p:sp>
        <p:nvSpPr>
          <p:cNvPr id="24" name="object 24"/>
          <p:cNvSpPr txBox="1"/>
          <p:nvPr/>
        </p:nvSpPr>
        <p:spPr>
          <a:xfrm>
            <a:off x="3406452" y="1848742"/>
            <a:ext cx="4662170" cy="1494640"/>
          </a:xfrm>
          <a:prstGeom prst="rect">
            <a:avLst/>
          </a:prstGeom>
        </p:spPr>
        <p:txBody>
          <a:bodyPr vert="horz" wrap="square" lIns="0" tIns="17145" rIns="0" bIns="0" rtlCol="0">
            <a:spAutoFit/>
          </a:bodyPr>
          <a:lstStyle/>
          <a:p>
            <a:pPr marL="12700">
              <a:lnSpc>
                <a:spcPct val="100000"/>
              </a:lnSpc>
              <a:spcBef>
                <a:spcPts val="135"/>
              </a:spcBef>
            </a:pPr>
            <a:r>
              <a:rPr sz="9600" b="1" dirty="0">
                <a:solidFill>
                  <a:srgbClr val="FFFFFF"/>
                </a:solidFill>
                <a:latin typeface="Grammarsaurus" pitchFamily="2" charset="0"/>
                <a:cs typeface="Arial"/>
              </a:rPr>
              <a:t>s and M</a:t>
            </a:r>
            <a:endParaRPr sz="9600">
              <a:latin typeface="Grammarsaurus" pitchFamily="2" charset="0"/>
              <a:cs typeface="Arial"/>
            </a:endParaRPr>
          </a:p>
        </p:txBody>
      </p:sp>
      <p:grpSp>
        <p:nvGrpSpPr>
          <p:cNvPr id="27" name="object 27"/>
          <p:cNvGrpSpPr/>
          <p:nvPr/>
        </p:nvGrpSpPr>
        <p:grpSpPr>
          <a:xfrm>
            <a:off x="0" y="-12191"/>
            <a:ext cx="12214860" cy="6880859"/>
            <a:chOff x="-11430" y="-11430"/>
            <a:chExt cx="12214860" cy="6880859"/>
          </a:xfrm>
        </p:grpSpPr>
        <p:sp>
          <p:nvSpPr>
            <p:cNvPr id="28" name="object 28"/>
            <p:cNvSpPr/>
            <p:nvPr/>
          </p:nvSpPr>
          <p:spPr>
            <a:xfrm>
              <a:off x="697219" y="2284665"/>
              <a:ext cx="572135" cy="978535"/>
            </a:xfrm>
            <a:custGeom>
              <a:avLst/>
              <a:gdLst/>
              <a:ahLst/>
              <a:cxnLst/>
              <a:rect l="l" t="t" r="r" b="b"/>
              <a:pathLst>
                <a:path w="572135" h="978535">
                  <a:moveTo>
                    <a:pt x="0" y="0"/>
                  </a:moveTo>
                  <a:lnTo>
                    <a:pt x="0" y="978179"/>
                  </a:lnTo>
                  <a:lnTo>
                    <a:pt x="213017" y="978179"/>
                  </a:lnTo>
                  <a:lnTo>
                    <a:pt x="213017" y="584377"/>
                  </a:lnTo>
                  <a:lnTo>
                    <a:pt x="528332" y="584377"/>
                  </a:lnTo>
                  <a:lnTo>
                    <a:pt x="528332" y="421817"/>
                  </a:lnTo>
                  <a:lnTo>
                    <a:pt x="213017" y="421817"/>
                  </a:lnTo>
                  <a:lnTo>
                    <a:pt x="213017" y="158356"/>
                  </a:lnTo>
                  <a:lnTo>
                    <a:pt x="571766" y="158356"/>
                  </a:lnTo>
                  <a:lnTo>
                    <a:pt x="571766" y="0"/>
                  </a:lnTo>
                  <a:lnTo>
                    <a:pt x="0" y="0"/>
                  </a:lnTo>
                  <a:close/>
                </a:path>
              </a:pathLst>
            </a:custGeom>
            <a:ln w="12700">
              <a:solidFill>
                <a:srgbClr val="181818"/>
              </a:solidFill>
            </a:ln>
          </p:spPr>
          <p:txBody>
            <a:bodyPr wrap="square" lIns="0" tIns="0" rIns="0" bIns="0" rtlCol="0"/>
            <a:lstStyle/>
            <a:p>
              <a:endParaRPr sz="1600">
                <a:latin typeface="Grammarsaurus" pitchFamily="2" charset="0"/>
              </a:endParaRPr>
            </a:p>
          </p:txBody>
        </p:sp>
        <p:sp>
          <p:nvSpPr>
            <p:cNvPr id="29" name="object 29"/>
            <p:cNvSpPr/>
            <p:nvPr/>
          </p:nvSpPr>
          <p:spPr>
            <a:xfrm>
              <a:off x="1279918" y="2628011"/>
              <a:ext cx="648970" cy="654685"/>
            </a:xfrm>
            <a:custGeom>
              <a:avLst/>
              <a:gdLst/>
              <a:ahLst/>
              <a:cxnLst/>
              <a:rect l="l" t="t" r="r" b="b"/>
              <a:pathLst>
                <a:path w="648969" h="654685">
                  <a:moveTo>
                    <a:pt x="0" y="325120"/>
                  </a:moveTo>
                  <a:lnTo>
                    <a:pt x="3213" y="380485"/>
                  </a:lnTo>
                  <a:lnTo>
                    <a:pt x="12643" y="431087"/>
                  </a:lnTo>
                  <a:lnTo>
                    <a:pt x="27974" y="476819"/>
                  </a:lnTo>
                  <a:lnTo>
                    <a:pt x="48889" y="517572"/>
                  </a:lnTo>
                  <a:lnTo>
                    <a:pt x="75072" y="553241"/>
                  </a:lnTo>
                  <a:lnTo>
                    <a:pt x="106208" y="583716"/>
                  </a:lnTo>
                  <a:lnTo>
                    <a:pt x="141981" y="608891"/>
                  </a:lnTo>
                  <a:lnTo>
                    <a:pt x="182075" y="628659"/>
                  </a:lnTo>
                  <a:lnTo>
                    <a:pt x="226173" y="642912"/>
                  </a:lnTo>
                  <a:lnTo>
                    <a:pt x="273960" y="651543"/>
                  </a:lnTo>
                  <a:lnTo>
                    <a:pt x="325120" y="654443"/>
                  </a:lnTo>
                  <a:lnTo>
                    <a:pt x="376250" y="651543"/>
                  </a:lnTo>
                  <a:lnTo>
                    <a:pt x="423949" y="642912"/>
                  </a:lnTo>
                  <a:lnTo>
                    <a:pt x="467915" y="628659"/>
                  </a:lnTo>
                  <a:lnTo>
                    <a:pt x="507844" y="608891"/>
                  </a:lnTo>
                  <a:lnTo>
                    <a:pt x="543432" y="583716"/>
                  </a:lnTo>
                  <a:lnTo>
                    <a:pt x="574378" y="553241"/>
                  </a:lnTo>
                  <a:lnTo>
                    <a:pt x="600376" y="517572"/>
                  </a:lnTo>
                  <a:lnTo>
                    <a:pt x="621126" y="476819"/>
                  </a:lnTo>
                  <a:lnTo>
                    <a:pt x="636322" y="431087"/>
                  </a:lnTo>
                  <a:lnTo>
                    <a:pt x="645662" y="380485"/>
                  </a:lnTo>
                  <a:lnTo>
                    <a:pt x="648843" y="325120"/>
                  </a:lnTo>
                  <a:lnTo>
                    <a:pt x="645693" y="270167"/>
                  </a:lnTo>
                  <a:lnTo>
                    <a:pt x="636435" y="220028"/>
                  </a:lnTo>
                  <a:lnTo>
                    <a:pt x="621352" y="174792"/>
                  </a:lnTo>
                  <a:lnTo>
                    <a:pt x="600729" y="134547"/>
                  </a:lnTo>
                  <a:lnTo>
                    <a:pt x="574850" y="99381"/>
                  </a:lnTo>
                  <a:lnTo>
                    <a:pt x="543999" y="69383"/>
                  </a:lnTo>
                  <a:lnTo>
                    <a:pt x="508461" y="44641"/>
                  </a:lnTo>
                  <a:lnTo>
                    <a:pt x="468519" y="25243"/>
                  </a:lnTo>
                  <a:lnTo>
                    <a:pt x="424459" y="11278"/>
                  </a:lnTo>
                  <a:lnTo>
                    <a:pt x="376564" y="2834"/>
                  </a:lnTo>
                  <a:lnTo>
                    <a:pt x="325120" y="0"/>
                  </a:lnTo>
                  <a:lnTo>
                    <a:pt x="273012" y="2929"/>
                  </a:lnTo>
                  <a:lnTo>
                    <a:pt x="224638" y="11619"/>
                  </a:lnTo>
                  <a:lnTo>
                    <a:pt x="180255" y="25925"/>
                  </a:lnTo>
                  <a:lnTo>
                    <a:pt x="140124" y="45702"/>
                  </a:lnTo>
                  <a:lnTo>
                    <a:pt x="104503" y="70804"/>
                  </a:lnTo>
                  <a:lnTo>
                    <a:pt x="73651" y="101087"/>
                  </a:lnTo>
                  <a:lnTo>
                    <a:pt x="47827" y="136404"/>
                  </a:lnTo>
                  <a:lnTo>
                    <a:pt x="27291" y="176612"/>
                  </a:lnTo>
                  <a:lnTo>
                    <a:pt x="12302" y="221563"/>
                  </a:lnTo>
                  <a:lnTo>
                    <a:pt x="3118" y="271114"/>
                  </a:lnTo>
                  <a:lnTo>
                    <a:pt x="0" y="325120"/>
                  </a:lnTo>
                  <a:close/>
                </a:path>
                <a:path w="648969" h="654685">
                  <a:moveTo>
                    <a:pt x="325120" y="165366"/>
                  </a:moveTo>
                  <a:lnTo>
                    <a:pt x="370324" y="172294"/>
                  </a:lnTo>
                  <a:lnTo>
                    <a:pt x="407592" y="192540"/>
                  </a:lnTo>
                  <a:lnTo>
                    <a:pt x="435713" y="225297"/>
                  </a:lnTo>
                  <a:lnTo>
                    <a:pt x="453474" y="269759"/>
                  </a:lnTo>
                  <a:lnTo>
                    <a:pt x="459663" y="325120"/>
                  </a:lnTo>
                  <a:lnTo>
                    <a:pt x="453877" y="382533"/>
                  </a:lnTo>
                  <a:lnTo>
                    <a:pt x="436923" y="428242"/>
                  </a:lnTo>
                  <a:lnTo>
                    <a:pt x="409408" y="461642"/>
                  </a:lnTo>
                  <a:lnTo>
                    <a:pt x="371938" y="482126"/>
                  </a:lnTo>
                  <a:lnTo>
                    <a:pt x="325120" y="489089"/>
                  </a:lnTo>
                  <a:lnTo>
                    <a:pt x="278740" y="481992"/>
                  </a:lnTo>
                  <a:lnTo>
                    <a:pt x="242315" y="461240"/>
                  </a:lnTo>
                  <a:lnTo>
                    <a:pt x="216048" y="427639"/>
                  </a:lnTo>
                  <a:lnTo>
                    <a:pt x="200140" y="381996"/>
                  </a:lnTo>
                  <a:lnTo>
                    <a:pt x="194792" y="325120"/>
                  </a:lnTo>
                  <a:lnTo>
                    <a:pt x="200274" y="270295"/>
                  </a:lnTo>
                  <a:lnTo>
                    <a:pt x="216450" y="225900"/>
                  </a:lnTo>
                  <a:lnTo>
                    <a:pt x="242919" y="192942"/>
                  </a:lnTo>
                  <a:lnTo>
                    <a:pt x="279276" y="172428"/>
                  </a:lnTo>
                  <a:lnTo>
                    <a:pt x="325120" y="165366"/>
                  </a:lnTo>
                  <a:close/>
                </a:path>
              </a:pathLst>
            </a:custGeom>
            <a:ln w="12700">
              <a:solidFill>
                <a:srgbClr val="181818"/>
              </a:solidFill>
            </a:ln>
          </p:spPr>
          <p:txBody>
            <a:bodyPr wrap="square" lIns="0" tIns="0" rIns="0" bIns="0" rtlCol="0"/>
            <a:lstStyle/>
            <a:p>
              <a:endParaRPr sz="1600">
                <a:latin typeface="Grammarsaurus" pitchFamily="2" charset="0"/>
              </a:endParaRPr>
            </a:p>
          </p:txBody>
        </p:sp>
        <p:sp>
          <p:nvSpPr>
            <p:cNvPr id="30" name="object 30"/>
            <p:cNvSpPr/>
            <p:nvPr/>
          </p:nvSpPr>
          <p:spPr>
            <a:xfrm>
              <a:off x="1971071" y="2633616"/>
              <a:ext cx="427990" cy="629285"/>
            </a:xfrm>
            <a:custGeom>
              <a:avLst/>
              <a:gdLst/>
              <a:ahLst/>
              <a:cxnLst/>
              <a:rect l="l" t="t" r="r" b="b"/>
              <a:pathLst>
                <a:path w="427989" h="629285">
                  <a:moveTo>
                    <a:pt x="25222" y="215811"/>
                  </a:moveTo>
                  <a:lnTo>
                    <a:pt x="25222" y="629221"/>
                  </a:lnTo>
                  <a:lnTo>
                    <a:pt x="206006" y="629221"/>
                  </a:lnTo>
                  <a:lnTo>
                    <a:pt x="206006" y="386778"/>
                  </a:lnTo>
                  <a:lnTo>
                    <a:pt x="209495" y="327510"/>
                  </a:lnTo>
                  <a:lnTo>
                    <a:pt x="219848" y="277091"/>
                  </a:lnTo>
                  <a:lnTo>
                    <a:pt x="236893" y="235618"/>
                  </a:lnTo>
                  <a:lnTo>
                    <a:pt x="260459" y="203191"/>
                  </a:lnTo>
                  <a:lnTo>
                    <a:pt x="326467" y="165865"/>
                  </a:lnTo>
                  <a:lnTo>
                    <a:pt x="368566" y="161162"/>
                  </a:lnTo>
                  <a:lnTo>
                    <a:pt x="381263" y="161468"/>
                  </a:lnTo>
                  <a:lnTo>
                    <a:pt x="393438" y="162561"/>
                  </a:lnTo>
                  <a:lnTo>
                    <a:pt x="407191" y="164704"/>
                  </a:lnTo>
                  <a:lnTo>
                    <a:pt x="424624" y="168160"/>
                  </a:lnTo>
                  <a:lnTo>
                    <a:pt x="427418" y="16814"/>
                  </a:lnTo>
                  <a:lnTo>
                    <a:pt x="406419" y="8867"/>
                  </a:lnTo>
                  <a:lnTo>
                    <a:pt x="389756" y="3678"/>
                  </a:lnTo>
                  <a:lnTo>
                    <a:pt x="374408" y="853"/>
                  </a:lnTo>
                  <a:lnTo>
                    <a:pt x="357352" y="0"/>
                  </a:lnTo>
                  <a:lnTo>
                    <a:pt x="310382" y="6328"/>
                  </a:lnTo>
                  <a:lnTo>
                    <a:pt x="268538" y="26450"/>
                  </a:lnTo>
                  <a:lnTo>
                    <a:pt x="229061" y="62075"/>
                  </a:lnTo>
                  <a:lnTo>
                    <a:pt x="189191" y="114909"/>
                  </a:lnTo>
                  <a:lnTo>
                    <a:pt x="187743" y="86313"/>
                  </a:lnTo>
                  <a:lnTo>
                    <a:pt x="184983" y="63760"/>
                  </a:lnTo>
                  <a:lnTo>
                    <a:pt x="180121" y="41207"/>
                  </a:lnTo>
                  <a:lnTo>
                    <a:pt x="172364" y="12611"/>
                  </a:lnTo>
                  <a:lnTo>
                    <a:pt x="0" y="12611"/>
                  </a:lnTo>
                  <a:lnTo>
                    <a:pt x="12808" y="62291"/>
                  </a:lnTo>
                  <a:lnTo>
                    <a:pt x="20493" y="106324"/>
                  </a:lnTo>
                  <a:lnTo>
                    <a:pt x="24236" y="154300"/>
                  </a:lnTo>
                  <a:lnTo>
                    <a:pt x="25222" y="215811"/>
                  </a:lnTo>
                  <a:close/>
                </a:path>
              </a:pathLst>
            </a:custGeom>
            <a:ln w="12700">
              <a:solidFill>
                <a:srgbClr val="181818"/>
              </a:solidFill>
            </a:ln>
          </p:spPr>
          <p:txBody>
            <a:bodyPr wrap="square" lIns="0" tIns="0" rIns="0" bIns="0" rtlCol="0"/>
            <a:lstStyle/>
            <a:p>
              <a:endParaRPr sz="1600">
                <a:latin typeface="Grammarsaurus" pitchFamily="2" charset="0"/>
              </a:endParaRPr>
            </a:p>
          </p:txBody>
        </p:sp>
        <p:sp>
          <p:nvSpPr>
            <p:cNvPr id="31" name="object 31"/>
            <p:cNvSpPr/>
            <p:nvPr/>
          </p:nvSpPr>
          <p:spPr>
            <a:xfrm>
              <a:off x="2392461" y="2630813"/>
              <a:ext cx="506095" cy="646430"/>
            </a:xfrm>
            <a:custGeom>
              <a:avLst/>
              <a:gdLst/>
              <a:ahLst/>
              <a:cxnLst/>
              <a:rect l="l" t="t" r="r" b="b"/>
              <a:pathLst>
                <a:path w="506094" h="646429">
                  <a:moveTo>
                    <a:pt x="0" y="333527"/>
                  </a:moveTo>
                  <a:lnTo>
                    <a:pt x="3105" y="382501"/>
                  </a:lnTo>
                  <a:lnTo>
                    <a:pt x="12192" y="428309"/>
                  </a:lnTo>
                  <a:lnTo>
                    <a:pt x="26922" y="470636"/>
                  </a:lnTo>
                  <a:lnTo>
                    <a:pt x="46952" y="509167"/>
                  </a:lnTo>
                  <a:lnTo>
                    <a:pt x="71941" y="543584"/>
                  </a:lnTo>
                  <a:lnTo>
                    <a:pt x="101547" y="573573"/>
                  </a:lnTo>
                  <a:lnTo>
                    <a:pt x="135431" y="598818"/>
                  </a:lnTo>
                  <a:lnTo>
                    <a:pt x="173250" y="619002"/>
                  </a:lnTo>
                  <a:lnTo>
                    <a:pt x="214663" y="633810"/>
                  </a:lnTo>
                  <a:lnTo>
                    <a:pt x="259329" y="642927"/>
                  </a:lnTo>
                  <a:lnTo>
                    <a:pt x="306908" y="646036"/>
                  </a:lnTo>
                  <a:lnTo>
                    <a:pt x="357903" y="643079"/>
                  </a:lnTo>
                  <a:lnTo>
                    <a:pt x="406930" y="633949"/>
                  </a:lnTo>
                  <a:lnTo>
                    <a:pt x="455694" y="618250"/>
                  </a:lnTo>
                  <a:lnTo>
                    <a:pt x="505904" y="595591"/>
                  </a:lnTo>
                  <a:lnTo>
                    <a:pt x="493293" y="435825"/>
                  </a:lnTo>
                  <a:lnTo>
                    <a:pt x="455520" y="457682"/>
                  </a:lnTo>
                  <a:lnTo>
                    <a:pt x="419192" y="472965"/>
                  </a:lnTo>
                  <a:lnTo>
                    <a:pt x="383126" y="481940"/>
                  </a:lnTo>
                  <a:lnTo>
                    <a:pt x="346138" y="484873"/>
                  </a:lnTo>
                  <a:lnTo>
                    <a:pt x="292584" y="477821"/>
                  </a:lnTo>
                  <a:lnTo>
                    <a:pt x="249996" y="457383"/>
                  </a:lnTo>
                  <a:lnTo>
                    <a:pt x="218909" y="424635"/>
                  </a:lnTo>
                  <a:lnTo>
                    <a:pt x="199863" y="380654"/>
                  </a:lnTo>
                  <a:lnTo>
                    <a:pt x="193395" y="326517"/>
                  </a:lnTo>
                  <a:lnTo>
                    <a:pt x="199673" y="272915"/>
                  </a:lnTo>
                  <a:lnTo>
                    <a:pt x="218059" y="229002"/>
                  </a:lnTo>
                  <a:lnTo>
                    <a:pt x="247881" y="196053"/>
                  </a:lnTo>
                  <a:lnTo>
                    <a:pt x="288465" y="175346"/>
                  </a:lnTo>
                  <a:lnTo>
                    <a:pt x="339140" y="168160"/>
                  </a:lnTo>
                  <a:lnTo>
                    <a:pt x="377851" y="170547"/>
                  </a:lnTo>
                  <a:lnTo>
                    <a:pt x="407103" y="177795"/>
                  </a:lnTo>
                  <a:lnTo>
                    <a:pt x="435304" y="190036"/>
                  </a:lnTo>
                  <a:lnTo>
                    <a:pt x="470865" y="207403"/>
                  </a:lnTo>
                  <a:lnTo>
                    <a:pt x="503097" y="46240"/>
                  </a:lnTo>
                  <a:lnTo>
                    <a:pt x="471765" y="29559"/>
                  </a:lnTo>
                  <a:lnTo>
                    <a:pt x="433206" y="14714"/>
                  </a:lnTo>
                  <a:lnTo>
                    <a:pt x="385450" y="4072"/>
                  </a:lnTo>
                  <a:lnTo>
                    <a:pt x="326529" y="0"/>
                  </a:lnTo>
                  <a:lnTo>
                    <a:pt x="274473" y="2842"/>
                  </a:lnTo>
                  <a:lnTo>
                    <a:pt x="226918" y="11178"/>
                  </a:lnTo>
                  <a:lnTo>
                    <a:pt x="183869" y="24720"/>
                  </a:lnTo>
                  <a:lnTo>
                    <a:pt x="145331" y="43182"/>
                  </a:lnTo>
                  <a:lnTo>
                    <a:pt x="111308" y="66277"/>
                  </a:lnTo>
                  <a:lnTo>
                    <a:pt x="81807" y="93716"/>
                  </a:lnTo>
                  <a:lnTo>
                    <a:pt x="56830" y="125214"/>
                  </a:lnTo>
                  <a:lnTo>
                    <a:pt x="36384" y="160482"/>
                  </a:lnTo>
                  <a:lnTo>
                    <a:pt x="20473" y="199235"/>
                  </a:lnTo>
                  <a:lnTo>
                    <a:pt x="9102" y="241185"/>
                  </a:lnTo>
                  <a:lnTo>
                    <a:pt x="2276" y="286044"/>
                  </a:lnTo>
                  <a:lnTo>
                    <a:pt x="0" y="333527"/>
                  </a:lnTo>
                  <a:close/>
                </a:path>
              </a:pathLst>
            </a:custGeom>
            <a:ln w="12700">
              <a:solidFill>
                <a:srgbClr val="181818"/>
              </a:solidFill>
            </a:ln>
          </p:spPr>
          <p:txBody>
            <a:bodyPr wrap="square" lIns="0" tIns="0" rIns="0" bIns="0" rtlCol="0"/>
            <a:lstStyle/>
            <a:p>
              <a:endParaRPr sz="1600">
                <a:latin typeface="Grammarsaurus" pitchFamily="2" charset="0"/>
              </a:endParaRPr>
            </a:p>
          </p:txBody>
        </p:sp>
        <p:sp>
          <p:nvSpPr>
            <p:cNvPr id="32" name="object 32"/>
            <p:cNvSpPr/>
            <p:nvPr/>
          </p:nvSpPr>
          <p:spPr>
            <a:xfrm>
              <a:off x="2912226" y="2630805"/>
              <a:ext cx="563880" cy="650875"/>
            </a:xfrm>
            <a:custGeom>
              <a:avLst/>
              <a:gdLst/>
              <a:ahLst/>
              <a:cxnLst/>
              <a:rect l="l" t="t" r="r" b="b"/>
              <a:pathLst>
                <a:path w="563879" h="650875">
                  <a:moveTo>
                    <a:pt x="304101" y="650252"/>
                  </a:moveTo>
                  <a:lnTo>
                    <a:pt x="361209" y="646990"/>
                  </a:lnTo>
                  <a:lnTo>
                    <a:pt x="414110" y="636765"/>
                  </a:lnTo>
                  <a:lnTo>
                    <a:pt x="464909" y="618920"/>
                  </a:lnTo>
                  <a:lnTo>
                    <a:pt x="515708" y="592797"/>
                  </a:lnTo>
                  <a:lnTo>
                    <a:pt x="515708" y="445655"/>
                  </a:lnTo>
                  <a:lnTo>
                    <a:pt x="465153" y="472653"/>
                  </a:lnTo>
                  <a:lnTo>
                    <a:pt x="414989" y="492423"/>
                  </a:lnTo>
                  <a:lnTo>
                    <a:pt x="366138" y="504573"/>
                  </a:lnTo>
                  <a:lnTo>
                    <a:pt x="319519" y="508711"/>
                  </a:lnTo>
                  <a:lnTo>
                    <a:pt x="270840" y="501026"/>
                  </a:lnTo>
                  <a:lnTo>
                    <a:pt x="232806" y="478758"/>
                  </a:lnTo>
                  <a:lnTo>
                    <a:pt x="206598" y="443088"/>
                  </a:lnTo>
                  <a:lnTo>
                    <a:pt x="193395" y="395198"/>
                  </a:lnTo>
                  <a:lnTo>
                    <a:pt x="205218" y="395416"/>
                  </a:lnTo>
                  <a:lnTo>
                    <a:pt x="215465" y="395897"/>
                  </a:lnTo>
                  <a:lnTo>
                    <a:pt x="224135" y="396377"/>
                  </a:lnTo>
                  <a:lnTo>
                    <a:pt x="231228" y="396595"/>
                  </a:lnTo>
                  <a:lnTo>
                    <a:pt x="289227" y="394113"/>
                  </a:lnTo>
                  <a:lnTo>
                    <a:pt x="342726" y="386831"/>
                  </a:lnTo>
                  <a:lnTo>
                    <a:pt x="391348" y="374992"/>
                  </a:lnTo>
                  <a:lnTo>
                    <a:pt x="434714" y="358839"/>
                  </a:lnTo>
                  <a:lnTo>
                    <a:pt x="472446" y="338616"/>
                  </a:lnTo>
                  <a:lnTo>
                    <a:pt x="504166" y="314568"/>
                  </a:lnTo>
                  <a:lnTo>
                    <a:pt x="548056" y="255968"/>
                  </a:lnTo>
                  <a:lnTo>
                    <a:pt x="563359" y="184988"/>
                  </a:lnTo>
                  <a:lnTo>
                    <a:pt x="557912" y="139439"/>
                  </a:lnTo>
                  <a:lnTo>
                    <a:pt x="542096" y="99284"/>
                  </a:lnTo>
                  <a:lnTo>
                    <a:pt x="516694" y="65110"/>
                  </a:lnTo>
                  <a:lnTo>
                    <a:pt x="482493" y="37507"/>
                  </a:lnTo>
                  <a:lnTo>
                    <a:pt x="440276" y="17061"/>
                  </a:lnTo>
                  <a:lnTo>
                    <a:pt x="390829" y="4363"/>
                  </a:lnTo>
                  <a:lnTo>
                    <a:pt x="334937" y="0"/>
                  </a:lnTo>
                  <a:lnTo>
                    <a:pt x="286837" y="2904"/>
                  </a:lnTo>
                  <a:lnTo>
                    <a:pt x="241516" y="11438"/>
                  </a:lnTo>
                  <a:lnTo>
                    <a:pt x="199240" y="25334"/>
                  </a:lnTo>
                  <a:lnTo>
                    <a:pt x="160279" y="44325"/>
                  </a:lnTo>
                  <a:lnTo>
                    <a:pt x="124899" y="68143"/>
                  </a:lnTo>
                  <a:lnTo>
                    <a:pt x="93368" y="96521"/>
                  </a:lnTo>
                  <a:lnTo>
                    <a:pt x="65954" y="129190"/>
                  </a:lnTo>
                  <a:lnTo>
                    <a:pt x="42924" y="165884"/>
                  </a:lnTo>
                  <a:lnTo>
                    <a:pt x="24546" y="206334"/>
                  </a:lnTo>
                  <a:lnTo>
                    <a:pt x="11087" y="250273"/>
                  </a:lnTo>
                  <a:lnTo>
                    <a:pt x="2816" y="297434"/>
                  </a:lnTo>
                  <a:lnTo>
                    <a:pt x="0" y="347548"/>
                  </a:lnTo>
                  <a:lnTo>
                    <a:pt x="2850" y="396293"/>
                  </a:lnTo>
                  <a:lnTo>
                    <a:pt x="11266" y="441476"/>
                  </a:lnTo>
                  <a:lnTo>
                    <a:pt x="25045" y="482867"/>
                  </a:lnTo>
                  <a:lnTo>
                    <a:pt x="43986" y="520241"/>
                  </a:lnTo>
                  <a:lnTo>
                    <a:pt x="67886" y="553369"/>
                  </a:lnTo>
                  <a:lnTo>
                    <a:pt x="96542" y="582025"/>
                  </a:lnTo>
                  <a:lnTo>
                    <a:pt x="129753" y="605980"/>
                  </a:lnTo>
                  <a:lnTo>
                    <a:pt x="167317" y="625008"/>
                  </a:lnTo>
                  <a:lnTo>
                    <a:pt x="209031" y="638881"/>
                  </a:lnTo>
                  <a:lnTo>
                    <a:pt x="254693" y="647372"/>
                  </a:lnTo>
                  <a:lnTo>
                    <a:pt x="304101" y="650252"/>
                  </a:lnTo>
                  <a:close/>
                </a:path>
              </a:pathLst>
            </a:custGeom>
            <a:ln w="12700">
              <a:solidFill>
                <a:srgbClr val="181818"/>
              </a:solidFill>
            </a:ln>
          </p:spPr>
          <p:txBody>
            <a:bodyPr wrap="square" lIns="0" tIns="0" rIns="0" bIns="0" rtlCol="0"/>
            <a:lstStyle/>
            <a:p>
              <a:endParaRPr sz="1600">
                <a:latin typeface="Grammarsaurus" pitchFamily="2" charset="0"/>
              </a:endParaRPr>
            </a:p>
          </p:txBody>
        </p:sp>
        <p:pic>
          <p:nvPicPr>
            <p:cNvPr id="33" name="object 33"/>
            <p:cNvPicPr/>
            <p:nvPr/>
          </p:nvPicPr>
          <p:blipFill>
            <a:blip r:embed="rId3" cstate="print"/>
            <a:stretch>
              <a:fillRect/>
            </a:stretch>
          </p:blipFill>
          <p:spPr>
            <a:xfrm>
              <a:off x="3109076" y="2768803"/>
              <a:ext cx="186474" cy="138823"/>
            </a:xfrm>
            <a:prstGeom prst="rect">
              <a:avLst/>
            </a:prstGeom>
          </p:spPr>
        </p:pic>
        <p:sp>
          <p:nvSpPr>
            <p:cNvPr id="34" name="object 34"/>
            <p:cNvSpPr/>
            <p:nvPr/>
          </p:nvSpPr>
          <p:spPr>
            <a:xfrm>
              <a:off x="3487774" y="2625203"/>
              <a:ext cx="487680" cy="659130"/>
            </a:xfrm>
            <a:custGeom>
              <a:avLst/>
              <a:gdLst/>
              <a:ahLst/>
              <a:cxnLst/>
              <a:rect l="l" t="t" r="r" b="b"/>
              <a:pathLst>
                <a:path w="487679" h="659129">
                  <a:moveTo>
                    <a:pt x="0" y="606806"/>
                  </a:moveTo>
                  <a:lnTo>
                    <a:pt x="39869" y="624039"/>
                  </a:lnTo>
                  <a:lnTo>
                    <a:pt x="87539" y="638379"/>
                  </a:lnTo>
                  <a:lnTo>
                    <a:pt x="141060" y="649288"/>
                  </a:lnTo>
                  <a:lnTo>
                    <a:pt x="198484" y="656227"/>
                  </a:lnTo>
                  <a:lnTo>
                    <a:pt x="257860" y="658660"/>
                  </a:lnTo>
                  <a:lnTo>
                    <a:pt x="316481" y="654128"/>
                  </a:lnTo>
                  <a:lnTo>
                    <a:pt x="367159" y="640943"/>
                  </a:lnTo>
                  <a:lnTo>
                    <a:pt x="409501" y="619717"/>
                  </a:lnTo>
                  <a:lnTo>
                    <a:pt x="443116" y="591063"/>
                  </a:lnTo>
                  <a:lnTo>
                    <a:pt x="467612" y="555593"/>
                  </a:lnTo>
                  <a:lnTo>
                    <a:pt x="482597" y="513922"/>
                  </a:lnTo>
                  <a:lnTo>
                    <a:pt x="487680" y="466661"/>
                  </a:lnTo>
                  <a:lnTo>
                    <a:pt x="483294" y="424724"/>
                  </a:lnTo>
                  <a:lnTo>
                    <a:pt x="469411" y="387613"/>
                  </a:lnTo>
                  <a:lnTo>
                    <a:pt x="444939" y="353850"/>
                  </a:lnTo>
                  <a:lnTo>
                    <a:pt x="408789" y="321956"/>
                  </a:lnTo>
                  <a:lnTo>
                    <a:pt x="359870" y="290453"/>
                  </a:lnTo>
                  <a:lnTo>
                    <a:pt x="297091" y="257860"/>
                  </a:lnTo>
                  <a:lnTo>
                    <a:pt x="255359" y="236752"/>
                  </a:lnTo>
                  <a:lnTo>
                    <a:pt x="229127" y="219322"/>
                  </a:lnTo>
                  <a:lnTo>
                    <a:pt x="215505" y="201893"/>
                  </a:lnTo>
                  <a:lnTo>
                    <a:pt x="211607" y="180784"/>
                  </a:lnTo>
                  <a:lnTo>
                    <a:pt x="214256" y="163355"/>
                  </a:lnTo>
                  <a:lnTo>
                    <a:pt x="223343" y="149602"/>
                  </a:lnTo>
                  <a:lnTo>
                    <a:pt x="240577" y="140579"/>
                  </a:lnTo>
                  <a:lnTo>
                    <a:pt x="267665" y="137337"/>
                  </a:lnTo>
                  <a:lnTo>
                    <a:pt x="312159" y="139877"/>
                  </a:lnTo>
                  <a:lnTo>
                    <a:pt x="358757" y="148197"/>
                  </a:lnTo>
                  <a:lnTo>
                    <a:pt x="406405" y="163349"/>
                  </a:lnTo>
                  <a:lnTo>
                    <a:pt x="454050" y="186385"/>
                  </a:lnTo>
                  <a:lnTo>
                    <a:pt x="476478" y="44843"/>
                  </a:lnTo>
                  <a:lnTo>
                    <a:pt x="421338" y="23060"/>
                  </a:lnTo>
                  <a:lnTo>
                    <a:pt x="370668" y="9286"/>
                  </a:lnTo>
                  <a:lnTo>
                    <a:pt x="319998" y="2081"/>
                  </a:lnTo>
                  <a:lnTo>
                    <a:pt x="264858" y="0"/>
                  </a:lnTo>
                  <a:lnTo>
                    <a:pt x="211954" y="3120"/>
                  </a:lnTo>
                  <a:lnTo>
                    <a:pt x="164026" y="12350"/>
                  </a:lnTo>
                  <a:lnTo>
                    <a:pt x="121713" y="27492"/>
                  </a:lnTo>
                  <a:lnTo>
                    <a:pt x="85658" y="48350"/>
                  </a:lnTo>
                  <a:lnTo>
                    <a:pt x="56500" y="74725"/>
                  </a:lnTo>
                  <a:lnTo>
                    <a:pt x="34879" y="106422"/>
                  </a:lnTo>
                  <a:lnTo>
                    <a:pt x="21437" y="143242"/>
                  </a:lnTo>
                  <a:lnTo>
                    <a:pt x="16814" y="184988"/>
                  </a:lnTo>
                  <a:lnTo>
                    <a:pt x="20753" y="226770"/>
                  </a:lnTo>
                  <a:lnTo>
                    <a:pt x="32880" y="263920"/>
                  </a:lnTo>
                  <a:lnTo>
                    <a:pt x="53661" y="297469"/>
                  </a:lnTo>
                  <a:lnTo>
                    <a:pt x="83560" y="328443"/>
                  </a:lnTo>
                  <a:lnTo>
                    <a:pt x="123044" y="357873"/>
                  </a:lnTo>
                  <a:lnTo>
                    <a:pt x="172577" y="386788"/>
                  </a:lnTo>
                  <a:lnTo>
                    <a:pt x="232625" y="416217"/>
                  </a:lnTo>
                  <a:lnTo>
                    <a:pt x="265322" y="433427"/>
                  </a:lnTo>
                  <a:lnTo>
                    <a:pt x="283959" y="448800"/>
                  </a:lnTo>
                  <a:lnTo>
                    <a:pt x="292347" y="464699"/>
                  </a:lnTo>
                  <a:lnTo>
                    <a:pt x="294297" y="483489"/>
                  </a:lnTo>
                  <a:lnTo>
                    <a:pt x="291034" y="499732"/>
                  </a:lnTo>
                  <a:lnTo>
                    <a:pt x="280808" y="513611"/>
                  </a:lnTo>
                  <a:lnTo>
                    <a:pt x="262959" y="523288"/>
                  </a:lnTo>
                  <a:lnTo>
                    <a:pt x="236829" y="526923"/>
                  </a:lnTo>
                  <a:lnTo>
                    <a:pt x="189560" y="522982"/>
                  </a:lnTo>
                  <a:lnTo>
                    <a:pt x="138214" y="511159"/>
                  </a:lnTo>
                  <a:lnTo>
                    <a:pt x="82924" y="491454"/>
                  </a:lnTo>
                  <a:lnTo>
                    <a:pt x="23825" y="463867"/>
                  </a:lnTo>
                  <a:lnTo>
                    <a:pt x="0" y="606806"/>
                  </a:lnTo>
                  <a:close/>
                </a:path>
              </a:pathLst>
            </a:custGeom>
            <a:ln w="12699">
              <a:solidFill>
                <a:srgbClr val="181818"/>
              </a:solidFill>
            </a:ln>
          </p:spPr>
          <p:txBody>
            <a:bodyPr wrap="square" lIns="0" tIns="0" rIns="0" bIns="0" rtlCol="0"/>
            <a:lstStyle/>
            <a:p>
              <a:endParaRPr sz="1600">
                <a:latin typeface="Grammarsaurus" pitchFamily="2" charset="0"/>
              </a:endParaRPr>
            </a:p>
          </p:txBody>
        </p:sp>
        <p:sp>
          <p:nvSpPr>
            <p:cNvPr id="35" name="object 35"/>
            <p:cNvSpPr/>
            <p:nvPr/>
          </p:nvSpPr>
          <p:spPr>
            <a:xfrm>
              <a:off x="4386037" y="2632214"/>
              <a:ext cx="619760" cy="645160"/>
            </a:xfrm>
            <a:custGeom>
              <a:avLst/>
              <a:gdLst/>
              <a:ahLst/>
              <a:cxnLst/>
              <a:rect l="l" t="t" r="r" b="b"/>
              <a:pathLst>
                <a:path w="619760" h="645160">
                  <a:moveTo>
                    <a:pt x="190588" y="353148"/>
                  </a:moveTo>
                  <a:lnTo>
                    <a:pt x="195513" y="298365"/>
                  </a:lnTo>
                  <a:lnTo>
                    <a:pt x="209897" y="252146"/>
                  </a:lnTo>
                  <a:lnTo>
                    <a:pt x="233156" y="215114"/>
                  </a:lnTo>
                  <a:lnTo>
                    <a:pt x="264706" y="187891"/>
                  </a:lnTo>
                  <a:lnTo>
                    <a:pt x="303962" y="171101"/>
                  </a:lnTo>
                  <a:lnTo>
                    <a:pt x="350342" y="165366"/>
                  </a:lnTo>
                  <a:lnTo>
                    <a:pt x="367753" y="165694"/>
                  </a:lnTo>
                  <a:lnTo>
                    <a:pt x="386607" y="166941"/>
                  </a:lnTo>
                  <a:lnTo>
                    <a:pt x="407299" y="169502"/>
                  </a:lnTo>
                  <a:lnTo>
                    <a:pt x="430225" y="173774"/>
                  </a:lnTo>
                  <a:lnTo>
                    <a:pt x="430225" y="299897"/>
                  </a:lnTo>
                  <a:lnTo>
                    <a:pt x="422758" y="357789"/>
                  </a:lnTo>
                  <a:lnTo>
                    <a:pt x="402108" y="405862"/>
                  </a:lnTo>
                  <a:lnTo>
                    <a:pt x="370898" y="442367"/>
                  </a:lnTo>
                  <a:lnTo>
                    <a:pt x="331749" y="465554"/>
                  </a:lnTo>
                  <a:lnTo>
                    <a:pt x="287286" y="473671"/>
                  </a:lnTo>
                  <a:lnTo>
                    <a:pt x="246165" y="465875"/>
                  </a:lnTo>
                  <a:lnTo>
                    <a:pt x="215815" y="442837"/>
                  </a:lnTo>
                  <a:lnTo>
                    <a:pt x="197027" y="405086"/>
                  </a:lnTo>
                  <a:lnTo>
                    <a:pt x="190588" y="353148"/>
                  </a:lnTo>
                  <a:close/>
                </a:path>
                <a:path w="619760" h="645160">
                  <a:moveTo>
                    <a:pt x="0" y="353148"/>
                  </a:moveTo>
                  <a:lnTo>
                    <a:pt x="3285" y="411866"/>
                  </a:lnTo>
                  <a:lnTo>
                    <a:pt x="12994" y="464539"/>
                  </a:lnTo>
                  <a:lnTo>
                    <a:pt x="28909" y="510937"/>
                  </a:lnTo>
                  <a:lnTo>
                    <a:pt x="50811" y="550830"/>
                  </a:lnTo>
                  <a:lnTo>
                    <a:pt x="78479" y="583986"/>
                  </a:lnTo>
                  <a:lnTo>
                    <a:pt x="111696" y="610176"/>
                  </a:lnTo>
                  <a:lnTo>
                    <a:pt x="150241" y="629168"/>
                  </a:lnTo>
                  <a:lnTo>
                    <a:pt x="193896" y="640733"/>
                  </a:lnTo>
                  <a:lnTo>
                    <a:pt x="242443" y="644639"/>
                  </a:lnTo>
                  <a:lnTo>
                    <a:pt x="291612" y="640637"/>
                  </a:lnTo>
                  <a:lnTo>
                    <a:pt x="338832" y="628765"/>
                  </a:lnTo>
                  <a:lnTo>
                    <a:pt x="382488" y="609224"/>
                  </a:lnTo>
                  <a:lnTo>
                    <a:pt x="420967" y="582216"/>
                  </a:lnTo>
                  <a:lnTo>
                    <a:pt x="452653" y="547941"/>
                  </a:lnTo>
                  <a:lnTo>
                    <a:pt x="440560" y="565610"/>
                  </a:lnTo>
                  <a:lnTo>
                    <a:pt x="434778" y="575791"/>
                  </a:lnTo>
                  <a:lnTo>
                    <a:pt x="433729" y="580454"/>
                  </a:lnTo>
                  <a:lnTo>
                    <a:pt x="435838" y="581571"/>
                  </a:lnTo>
                  <a:lnTo>
                    <a:pt x="437235" y="581571"/>
                  </a:lnTo>
                  <a:lnTo>
                    <a:pt x="440042" y="580174"/>
                  </a:lnTo>
                  <a:lnTo>
                    <a:pt x="441439" y="580174"/>
                  </a:lnTo>
                  <a:lnTo>
                    <a:pt x="449190" y="584707"/>
                  </a:lnTo>
                  <a:lnTo>
                    <a:pt x="454051" y="596468"/>
                  </a:lnTo>
                  <a:lnTo>
                    <a:pt x="456810" y="612696"/>
                  </a:lnTo>
                  <a:lnTo>
                    <a:pt x="458254" y="630631"/>
                  </a:lnTo>
                  <a:lnTo>
                    <a:pt x="619417" y="630631"/>
                  </a:lnTo>
                  <a:lnTo>
                    <a:pt x="612933" y="562834"/>
                  </a:lnTo>
                  <a:lnTo>
                    <a:pt x="609604" y="519214"/>
                  </a:lnTo>
                  <a:lnTo>
                    <a:pt x="608378" y="480851"/>
                  </a:lnTo>
                  <a:lnTo>
                    <a:pt x="608203" y="428828"/>
                  </a:lnTo>
                  <a:lnTo>
                    <a:pt x="608203" y="30822"/>
                  </a:lnTo>
                  <a:lnTo>
                    <a:pt x="549629" y="15366"/>
                  </a:lnTo>
                  <a:lnTo>
                    <a:pt x="498017" y="5953"/>
                  </a:lnTo>
                  <a:lnTo>
                    <a:pt x="447197" y="1269"/>
                  </a:lnTo>
                  <a:lnTo>
                    <a:pt x="390994" y="0"/>
                  </a:lnTo>
                  <a:lnTo>
                    <a:pt x="335634" y="2273"/>
                  </a:lnTo>
                  <a:lnTo>
                    <a:pt x="284109" y="9032"/>
                  </a:lnTo>
                  <a:lnTo>
                    <a:pt x="236522" y="20184"/>
                  </a:lnTo>
                  <a:lnTo>
                    <a:pt x="192977" y="35639"/>
                  </a:lnTo>
                  <a:lnTo>
                    <a:pt x="153577" y="55303"/>
                  </a:lnTo>
                  <a:lnTo>
                    <a:pt x="118426" y="79085"/>
                  </a:lnTo>
                  <a:lnTo>
                    <a:pt x="87626" y="106894"/>
                  </a:lnTo>
                  <a:lnTo>
                    <a:pt x="61282" y="138636"/>
                  </a:lnTo>
                  <a:lnTo>
                    <a:pt x="39496" y="174222"/>
                  </a:lnTo>
                  <a:lnTo>
                    <a:pt x="22371" y="213557"/>
                  </a:lnTo>
                  <a:lnTo>
                    <a:pt x="10011" y="256551"/>
                  </a:lnTo>
                  <a:lnTo>
                    <a:pt x="2520" y="303112"/>
                  </a:lnTo>
                  <a:lnTo>
                    <a:pt x="0" y="353148"/>
                  </a:lnTo>
                  <a:close/>
                </a:path>
              </a:pathLst>
            </a:custGeom>
            <a:ln w="12700">
              <a:solidFill>
                <a:srgbClr val="181818"/>
              </a:solidFill>
            </a:ln>
          </p:spPr>
          <p:txBody>
            <a:bodyPr wrap="square" lIns="0" tIns="0" rIns="0" bIns="0" rtlCol="0"/>
            <a:lstStyle/>
            <a:p>
              <a:endParaRPr sz="1600">
                <a:latin typeface="Grammarsaurus" pitchFamily="2" charset="0"/>
              </a:endParaRPr>
            </a:p>
          </p:txBody>
        </p:sp>
        <p:sp>
          <p:nvSpPr>
            <p:cNvPr id="36" name="object 36"/>
            <p:cNvSpPr/>
            <p:nvPr/>
          </p:nvSpPr>
          <p:spPr>
            <a:xfrm>
              <a:off x="5065271" y="2629409"/>
              <a:ext cx="621030" cy="633730"/>
            </a:xfrm>
            <a:custGeom>
              <a:avLst/>
              <a:gdLst/>
              <a:ahLst/>
              <a:cxnLst/>
              <a:rect l="l" t="t" r="r" b="b"/>
              <a:pathLst>
                <a:path w="621029" h="633729">
                  <a:moveTo>
                    <a:pt x="0" y="16814"/>
                  </a:moveTo>
                  <a:lnTo>
                    <a:pt x="12504" y="55967"/>
                  </a:lnTo>
                  <a:lnTo>
                    <a:pt x="22245" y="105103"/>
                  </a:lnTo>
                  <a:lnTo>
                    <a:pt x="28569" y="159495"/>
                  </a:lnTo>
                  <a:lnTo>
                    <a:pt x="30822" y="214414"/>
                  </a:lnTo>
                  <a:lnTo>
                    <a:pt x="30822" y="633425"/>
                  </a:lnTo>
                  <a:lnTo>
                    <a:pt x="217220" y="633425"/>
                  </a:lnTo>
                  <a:lnTo>
                    <a:pt x="217220" y="368566"/>
                  </a:lnTo>
                  <a:lnTo>
                    <a:pt x="225012" y="289772"/>
                  </a:lnTo>
                  <a:lnTo>
                    <a:pt x="244987" y="234294"/>
                  </a:lnTo>
                  <a:lnTo>
                    <a:pt x="272046" y="198124"/>
                  </a:lnTo>
                  <a:lnTo>
                    <a:pt x="327022" y="167670"/>
                  </a:lnTo>
                  <a:lnTo>
                    <a:pt x="344741" y="165366"/>
                  </a:lnTo>
                  <a:lnTo>
                    <a:pt x="368676" y="167796"/>
                  </a:lnTo>
                  <a:lnTo>
                    <a:pt x="395368" y="180605"/>
                  </a:lnTo>
                  <a:lnTo>
                    <a:pt x="417066" y="212070"/>
                  </a:lnTo>
                  <a:lnTo>
                    <a:pt x="426021" y="270471"/>
                  </a:lnTo>
                  <a:lnTo>
                    <a:pt x="426021" y="633425"/>
                  </a:lnTo>
                  <a:lnTo>
                    <a:pt x="620814" y="633425"/>
                  </a:lnTo>
                  <a:lnTo>
                    <a:pt x="620814" y="236829"/>
                  </a:lnTo>
                  <a:lnTo>
                    <a:pt x="616667" y="184808"/>
                  </a:lnTo>
                  <a:lnTo>
                    <a:pt x="604720" y="138338"/>
                  </a:lnTo>
                  <a:lnTo>
                    <a:pt x="585712" y="97847"/>
                  </a:lnTo>
                  <a:lnTo>
                    <a:pt x="560381" y="63760"/>
                  </a:lnTo>
                  <a:lnTo>
                    <a:pt x="529465" y="36505"/>
                  </a:lnTo>
                  <a:lnTo>
                    <a:pt x="493705" y="16509"/>
                  </a:lnTo>
                  <a:lnTo>
                    <a:pt x="453838" y="4198"/>
                  </a:lnTo>
                  <a:lnTo>
                    <a:pt x="410603" y="0"/>
                  </a:lnTo>
                  <a:lnTo>
                    <a:pt x="367533" y="3374"/>
                  </a:lnTo>
                  <a:lnTo>
                    <a:pt x="324662" y="13543"/>
                  </a:lnTo>
                  <a:lnTo>
                    <a:pt x="282867" y="30572"/>
                  </a:lnTo>
                  <a:lnTo>
                    <a:pt x="243023" y="54530"/>
                  </a:lnTo>
                  <a:lnTo>
                    <a:pt x="206006" y="85483"/>
                  </a:lnTo>
                  <a:lnTo>
                    <a:pt x="202155" y="64901"/>
                  </a:lnTo>
                  <a:lnTo>
                    <a:pt x="198300" y="49048"/>
                  </a:lnTo>
                  <a:lnTo>
                    <a:pt x="193394" y="34246"/>
                  </a:lnTo>
                  <a:lnTo>
                    <a:pt x="186385" y="16814"/>
                  </a:lnTo>
                  <a:lnTo>
                    <a:pt x="0" y="16814"/>
                  </a:lnTo>
                  <a:close/>
                </a:path>
              </a:pathLst>
            </a:custGeom>
            <a:ln w="12700">
              <a:solidFill>
                <a:srgbClr val="181818"/>
              </a:solidFill>
            </a:ln>
          </p:spPr>
          <p:txBody>
            <a:bodyPr wrap="square" lIns="0" tIns="0" rIns="0" bIns="0" rtlCol="0"/>
            <a:lstStyle/>
            <a:p>
              <a:endParaRPr sz="1600">
                <a:latin typeface="Grammarsaurus" pitchFamily="2" charset="0"/>
              </a:endParaRPr>
            </a:p>
          </p:txBody>
        </p:sp>
        <p:sp>
          <p:nvSpPr>
            <p:cNvPr id="37" name="object 37"/>
            <p:cNvSpPr/>
            <p:nvPr/>
          </p:nvSpPr>
          <p:spPr>
            <a:xfrm>
              <a:off x="5752226" y="2286062"/>
              <a:ext cx="636270" cy="993775"/>
            </a:xfrm>
            <a:custGeom>
              <a:avLst/>
              <a:gdLst/>
              <a:ahLst/>
              <a:cxnLst/>
              <a:rect l="l" t="t" r="r" b="b"/>
              <a:pathLst>
                <a:path w="636270" h="993775">
                  <a:moveTo>
                    <a:pt x="196189" y="690892"/>
                  </a:moveTo>
                  <a:lnTo>
                    <a:pt x="200867" y="639061"/>
                  </a:lnTo>
                  <a:lnTo>
                    <a:pt x="214459" y="594820"/>
                  </a:lnTo>
                  <a:lnTo>
                    <a:pt x="236304" y="558985"/>
                  </a:lnTo>
                  <a:lnTo>
                    <a:pt x="265740" y="532376"/>
                  </a:lnTo>
                  <a:lnTo>
                    <a:pt x="302106" y="515811"/>
                  </a:lnTo>
                  <a:lnTo>
                    <a:pt x="344741" y="510108"/>
                  </a:lnTo>
                  <a:lnTo>
                    <a:pt x="369328" y="510765"/>
                  </a:lnTo>
                  <a:lnTo>
                    <a:pt x="393260" y="513262"/>
                  </a:lnTo>
                  <a:lnTo>
                    <a:pt x="417455" y="518386"/>
                  </a:lnTo>
                  <a:lnTo>
                    <a:pt x="442836" y="526923"/>
                  </a:lnTo>
                  <a:lnTo>
                    <a:pt x="442836" y="619417"/>
                  </a:lnTo>
                  <a:lnTo>
                    <a:pt x="437899" y="687405"/>
                  </a:lnTo>
                  <a:lnTo>
                    <a:pt x="423892" y="739627"/>
                  </a:lnTo>
                  <a:lnTo>
                    <a:pt x="402021" y="777601"/>
                  </a:lnTo>
                  <a:lnTo>
                    <a:pt x="339516" y="816879"/>
                  </a:lnTo>
                  <a:lnTo>
                    <a:pt x="301294" y="821220"/>
                  </a:lnTo>
                  <a:lnTo>
                    <a:pt x="257086" y="812286"/>
                  </a:lnTo>
                  <a:lnTo>
                    <a:pt x="224043" y="786536"/>
                  </a:lnTo>
                  <a:lnTo>
                    <a:pt x="203350" y="745546"/>
                  </a:lnTo>
                  <a:lnTo>
                    <a:pt x="196189" y="690892"/>
                  </a:lnTo>
                  <a:close/>
                </a:path>
                <a:path w="636270" h="993775">
                  <a:moveTo>
                    <a:pt x="0" y="696493"/>
                  </a:moveTo>
                  <a:lnTo>
                    <a:pt x="3183" y="748060"/>
                  </a:lnTo>
                  <a:lnTo>
                    <a:pt x="12521" y="795735"/>
                  </a:lnTo>
                  <a:lnTo>
                    <a:pt x="27695" y="839156"/>
                  </a:lnTo>
                  <a:lnTo>
                    <a:pt x="48384" y="877960"/>
                  </a:lnTo>
                  <a:lnTo>
                    <a:pt x="74269" y="911786"/>
                  </a:lnTo>
                  <a:lnTo>
                    <a:pt x="105031" y="940274"/>
                  </a:lnTo>
                  <a:lnTo>
                    <a:pt x="140351" y="963060"/>
                  </a:lnTo>
                  <a:lnTo>
                    <a:pt x="179908" y="979784"/>
                  </a:lnTo>
                  <a:lnTo>
                    <a:pt x="223384" y="990083"/>
                  </a:lnTo>
                  <a:lnTo>
                    <a:pt x="270459" y="993597"/>
                  </a:lnTo>
                  <a:lnTo>
                    <a:pt x="317142" y="990469"/>
                  </a:lnTo>
                  <a:lnTo>
                    <a:pt x="360059" y="980682"/>
                  </a:lnTo>
                  <a:lnTo>
                    <a:pt x="399815" y="963630"/>
                  </a:lnTo>
                  <a:lnTo>
                    <a:pt x="437014" y="938707"/>
                  </a:lnTo>
                  <a:lnTo>
                    <a:pt x="472262" y="905306"/>
                  </a:lnTo>
                  <a:lnTo>
                    <a:pt x="458357" y="922167"/>
                  </a:lnTo>
                  <a:lnTo>
                    <a:pt x="451416" y="931933"/>
                  </a:lnTo>
                  <a:lnTo>
                    <a:pt x="449993" y="936444"/>
                  </a:lnTo>
                  <a:lnTo>
                    <a:pt x="452640" y="937539"/>
                  </a:lnTo>
                  <a:lnTo>
                    <a:pt x="455447" y="937539"/>
                  </a:lnTo>
                  <a:lnTo>
                    <a:pt x="458254" y="936142"/>
                  </a:lnTo>
                  <a:lnTo>
                    <a:pt x="461048" y="936142"/>
                  </a:lnTo>
                  <a:lnTo>
                    <a:pt x="470245" y="940127"/>
                  </a:lnTo>
                  <a:lnTo>
                    <a:pt x="475762" y="950156"/>
                  </a:lnTo>
                  <a:lnTo>
                    <a:pt x="479177" y="963338"/>
                  </a:lnTo>
                  <a:lnTo>
                    <a:pt x="482066" y="976782"/>
                  </a:lnTo>
                  <a:lnTo>
                    <a:pt x="636231" y="976782"/>
                  </a:lnTo>
                  <a:lnTo>
                    <a:pt x="628126" y="889107"/>
                  </a:lnTo>
                  <a:lnTo>
                    <a:pt x="623963" y="837693"/>
                  </a:lnTo>
                  <a:lnTo>
                    <a:pt x="622430" y="802569"/>
                  </a:lnTo>
                  <a:lnTo>
                    <a:pt x="622211" y="763765"/>
                  </a:lnTo>
                  <a:lnTo>
                    <a:pt x="622211" y="0"/>
                  </a:lnTo>
                  <a:lnTo>
                    <a:pt x="442836" y="0"/>
                  </a:lnTo>
                  <a:lnTo>
                    <a:pt x="442836" y="367169"/>
                  </a:lnTo>
                  <a:lnTo>
                    <a:pt x="406508" y="355984"/>
                  </a:lnTo>
                  <a:lnTo>
                    <a:pt x="373991" y="349132"/>
                  </a:lnTo>
                  <a:lnTo>
                    <a:pt x="343314" y="345695"/>
                  </a:lnTo>
                  <a:lnTo>
                    <a:pt x="312508" y="344754"/>
                  </a:lnTo>
                  <a:lnTo>
                    <a:pt x="264167" y="348334"/>
                  </a:lnTo>
                  <a:lnTo>
                    <a:pt x="218751" y="358807"/>
                  </a:lnTo>
                  <a:lnTo>
                    <a:pt x="176613" y="375768"/>
                  </a:lnTo>
                  <a:lnTo>
                    <a:pt x="138108" y="398812"/>
                  </a:lnTo>
                  <a:lnTo>
                    <a:pt x="103590" y="427535"/>
                  </a:lnTo>
                  <a:lnTo>
                    <a:pt x="73411" y="461532"/>
                  </a:lnTo>
                  <a:lnTo>
                    <a:pt x="47926" y="500401"/>
                  </a:lnTo>
                  <a:lnTo>
                    <a:pt x="27489" y="543735"/>
                  </a:lnTo>
                  <a:lnTo>
                    <a:pt x="12453" y="591132"/>
                  </a:lnTo>
                  <a:lnTo>
                    <a:pt x="3172" y="642186"/>
                  </a:lnTo>
                  <a:lnTo>
                    <a:pt x="0" y="696493"/>
                  </a:lnTo>
                  <a:close/>
                </a:path>
              </a:pathLst>
            </a:custGeom>
            <a:ln w="12700">
              <a:solidFill>
                <a:srgbClr val="181818"/>
              </a:solidFill>
            </a:ln>
          </p:spPr>
          <p:txBody>
            <a:bodyPr wrap="square" lIns="0" tIns="0" rIns="0" bIns="0" rtlCol="0"/>
            <a:lstStyle/>
            <a:p>
              <a:endParaRPr sz="1600">
                <a:latin typeface="Grammarsaurus" pitchFamily="2" charset="0"/>
              </a:endParaRPr>
            </a:p>
          </p:txBody>
        </p:sp>
        <p:sp>
          <p:nvSpPr>
            <p:cNvPr id="38" name="object 38"/>
            <p:cNvSpPr/>
            <p:nvPr/>
          </p:nvSpPr>
          <p:spPr>
            <a:xfrm>
              <a:off x="6876121" y="2284669"/>
              <a:ext cx="1052830" cy="978535"/>
            </a:xfrm>
            <a:custGeom>
              <a:avLst/>
              <a:gdLst/>
              <a:ahLst/>
              <a:cxnLst/>
              <a:rect l="l" t="t" r="r" b="b"/>
              <a:pathLst>
                <a:path w="1052829" h="978535">
                  <a:moveTo>
                    <a:pt x="222821" y="976769"/>
                  </a:moveTo>
                  <a:lnTo>
                    <a:pt x="222821" y="400799"/>
                  </a:lnTo>
                  <a:lnTo>
                    <a:pt x="430225" y="731520"/>
                  </a:lnTo>
                  <a:lnTo>
                    <a:pt x="615213" y="731520"/>
                  </a:lnTo>
                  <a:lnTo>
                    <a:pt x="829627" y="368566"/>
                  </a:lnTo>
                  <a:lnTo>
                    <a:pt x="829627" y="978166"/>
                  </a:lnTo>
                  <a:lnTo>
                    <a:pt x="1052448" y="978166"/>
                  </a:lnTo>
                  <a:lnTo>
                    <a:pt x="1052448" y="0"/>
                  </a:lnTo>
                  <a:lnTo>
                    <a:pt x="829627" y="0"/>
                  </a:lnTo>
                  <a:lnTo>
                    <a:pt x="528319" y="486283"/>
                  </a:lnTo>
                  <a:lnTo>
                    <a:pt x="243839" y="0"/>
                  </a:lnTo>
                  <a:lnTo>
                    <a:pt x="0" y="0"/>
                  </a:lnTo>
                  <a:lnTo>
                    <a:pt x="0" y="978166"/>
                  </a:lnTo>
                  <a:lnTo>
                    <a:pt x="222821" y="976769"/>
                  </a:lnTo>
                  <a:close/>
                </a:path>
              </a:pathLst>
            </a:custGeom>
            <a:ln w="12700">
              <a:solidFill>
                <a:srgbClr val="181818"/>
              </a:solidFill>
            </a:ln>
          </p:spPr>
          <p:txBody>
            <a:bodyPr wrap="square" lIns="0" tIns="0" rIns="0" bIns="0" rtlCol="0"/>
            <a:lstStyle/>
            <a:p>
              <a:endParaRPr sz="1600">
                <a:latin typeface="Grammarsaurus" pitchFamily="2" charset="0"/>
              </a:endParaRPr>
            </a:p>
          </p:txBody>
        </p:sp>
        <p:sp>
          <p:nvSpPr>
            <p:cNvPr id="39" name="object 39"/>
            <p:cNvSpPr/>
            <p:nvPr/>
          </p:nvSpPr>
          <p:spPr>
            <a:xfrm>
              <a:off x="8025263" y="2632214"/>
              <a:ext cx="619760" cy="645160"/>
            </a:xfrm>
            <a:custGeom>
              <a:avLst/>
              <a:gdLst/>
              <a:ahLst/>
              <a:cxnLst/>
              <a:rect l="l" t="t" r="r" b="b"/>
              <a:pathLst>
                <a:path w="619759" h="645160">
                  <a:moveTo>
                    <a:pt x="190588" y="353148"/>
                  </a:moveTo>
                  <a:lnTo>
                    <a:pt x="195513" y="298365"/>
                  </a:lnTo>
                  <a:lnTo>
                    <a:pt x="209897" y="252146"/>
                  </a:lnTo>
                  <a:lnTo>
                    <a:pt x="233157" y="215114"/>
                  </a:lnTo>
                  <a:lnTo>
                    <a:pt x="264709" y="187891"/>
                  </a:lnTo>
                  <a:lnTo>
                    <a:pt x="303970" y="171101"/>
                  </a:lnTo>
                  <a:lnTo>
                    <a:pt x="350354" y="165366"/>
                  </a:lnTo>
                  <a:lnTo>
                    <a:pt x="367758" y="165694"/>
                  </a:lnTo>
                  <a:lnTo>
                    <a:pt x="386608" y="166941"/>
                  </a:lnTo>
                  <a:lnTo>
                    <a:pt x="407299" y="169502"/>
                  </a:lnTo>
                  <a:lnTo>
                    <a:pt x="430225" y="173774"/>
                  </a:lnTo>
                  <a:lnTo>
                    <a:pt x="430225" y="299897"/>
                  </a:lnTo>
                  <a:lnTo>
                    <a:pt x="422758" y="357789"/>
                  </a:lnTo>
                  <a:lnTo>
                    <a:pt x="402108" y="405862"/>
                  </a:lnTo>
                  <a:lnTo>
                    <a:pt x="370898" y="442367"/>
                  </a:lnTo>
                  <a:lnTo>
                    <a:pt x="331749" y="465554"/>
                  </a:lnTo>
                  <a:lnTo>
                    <a:pt x="287286" y="473671"/>
                  </a:lnTo>
                  <a:lnTo>
                    <a:pt x="246165" y="465875"/>
                  </a:lnTo>
                  <a:lnTo>
                    <a:pt x="215815" y="442837"/>
                  </a:lnTo>
                  <a:lnTo>
                    <a:pt x="197027" y="405086"/>
                  </a:lnTo>
                  <a:lnTo>
                    <a:pt x="190588" y="353148"/>
                  </a:lnTo>
                  <a:close/>
                </a:path>
                <a:path w="619759" h="645160">
                  <a:moveTo>
                    <a:pt x="0" y="353148"/>
                  </a:moveTo>
                  <a:lnTo>
                    <a:pt x="3285" y="411866"/>
                  </a:lnTo>
                  <a:lnTo>
                    <a:pt x="12994" y="464539"/>
                  </a:lnTo>
                  <a:lnTo>
                    <a:pt x="28909" y="510937"/>
                  </a:lnTo>
                  <a:lnTo>
                    <a:pt x="50811" y="550830"/>
                  </a:lnTo>
                  <a:lnTo>
                    <a:pt x="78479" y="583986"/>
                  </a:lnTo>
                  <a:lnTo>
                    <a:pt x="111696" y="610176"/>
                  </a:lnTo>
                  <a:lnTo>
                    <a:pt x="150241" y="629168"/>
                  </a:lnTo>
                  <a:lnTo>
                    <a:pt x="193896" y="640733"/>
                  </a:lnTo>
                  <a:lnTo>
                    <a:pt x="242442" y="644639"/>
                  </a:lnTo>
                  <a:lnTo>
                    <a:pt x="291612" y="640637"/>
                  </a:lnTo>
                  <a:lnTo>
                    <a:pt x="338832" y="628765"/>
                  </a:lnTo>
                  <a:lnTo>
                    <a:pt x="382488" y="609224"/>
                  </a:lnTo>
                  <a:lnTo>
                    <a:pt x="420967" y="582216"/>
                  </a:lnTo>
                  <a:lnTo>
                    <a:pt x="452653" y="547941"/>
                  </a:lnTo>
                  <a:lnTo>
                    <a:pt x="440560" y="565610"/>
                  </a:lnTo>
                  <a:lnTo>
                    <a:pt x="434778" y="575791"/>
                  </a:lnTo>
                  <a:lnTo>
                    <a:pt x="433729" y="580454"/>
                  </a:lnTo>
                  <a:lnTo>
                    <a:pt x="435838" y="581571"/>
                  </a:lnTo>
                  <a:lnTo>
                    <a:pt x="437235" y="581571"/>
                  </a:lnTo>
                  <a:lnTo>
                    <a:pt x="440042" y="580174"/>
                  </a:lnTo>
                  <a:lnTo>
                    <a:pt x="441439" y="580174"/>
                  </a:lnTo>
                  <a:lnTo>
                    <a:pt x="449190" y="584707"/>
                  </a:lnTo>
                  <a:lnTo>
                    <a:pt x="454051" y="596468"/>
                  </a:lnTo>
                  <a:lnTo>
                    <a:pt x="456810" y="612696"/>
                  </a:lnTo>
                  <a:lnTo>
                    <a:pt x="458254" y="630631"/>
                  </a:lnTo>
                  <a:lnTo>
                    <a:pt x="619417" y="630631"/>
                  </a:lnTo>
                  <a:lnTo>
                    <a:pt x="612933" y="562834"/>
                  </a:lnTo>
                  <a:lnTo>
                    <a:pt x="609604" y="519214"/>
                  </a:lnTo>
                  <a:lnTo>
                    <a:pt x="608378" y="480851"/>
                  </a:lnTo>
                  <a:lnTo>
                    <a:pt x="608202" y="428828"/>
                  </a:lnTo>
                  <a:lnTo>
                    <a:pt x="608202" y="30822"/>
                  </a:lnTo>
                  <a:lnTo>
                    <a:pt x="549630" y="15366"/>
                  </a:lnTo>
                  <a:lnTo>
                    <a:pt x="498020" y="5953"/>
                  </a:lnTo>
                  <a:lnTo>
                    <a:pt x="447197" y="1269"/>
                  </a:lnTo>
                  <a:lnTo>
                    <a:pt x="390982" y="0"/>
                  </a:lnTo>
                  <a:lnTo>
                    <a:pt x="335624" y="2273"/>
                  </a:lnTo>
                  <a:lnTo>
                    <a:pt x="284101" y="9032"/>
                  </a:lnTo>
                  <a:lnTo>
                    <a:pt x="236516" y="20184"/>
                  </a:lnTo>
                  <a:lnTo>
                    <a:pt x="192973" y="35639"/>
                  </a:lnTo>
                  <a:lnTo>
                    <a:pt x="153574" y="55303"/>
                  </a:lnTo>
                  <a:lnTo>
                    <a:pt x="118424" y="79085"/>
                  </a:lnTo>
                  <a:lnTo>
                    <a:pt x="87625" y="106894"/>
                  </a:lnTo>
                  <a:lnTo>
                    <a:pt x="61281" y="138636"/>
                  </a:lnTo>
                  <a:lnTo>
                    <a:pt x="39495" y="174222"/>
                  </a:lnTo>
                  <a:lnTo>
                    <a:pt x="22371" y="213557"/>
                  </a:lnTo>
                  <a:lnTo>
                    <a:pt x="10011" y="256551"/>
                  </a:lnTo>
                  <a:lnTo>
                    <a:pt x="2520" y="303112"/>
                  </a:lnTo>
                  <a:lnTo>
                    <a:pt x="0" y="353148"/>
                  </a:lnTo>
                  <a:close/>
                </a:path>
              </a:pathLst>
            </a:custGeom>
            <a:ln w="12700">
              <a:solidFill>
                <a:srgbClr val="181818"/>
              </a:solidFill>
            </a:ln>
          </p:spPr>
          <p:txBody>
            <a:bodyPr wrap="square" lIns="0" tIns="0" rIns="0" bIns="0" rtlCol="0"/>
            <a:lstStyle/>
            <a:p>
              <a:endParaRPr sz="1600">
                <a:latin typeface="Grammarsaurus" pitchFamily="2" charset="0"/>
              </a:endParaRPr>
            </a:p>
          </p:txBody>
        </p:sp>
        <p:sp>
          <p:nvSpPr>
            <p:cNvPr id="40" name="object 40"/>
            <p:cNvSpPr/>
            <p:nvPr/>
          </p:nvSpPr>
          <p:spPr>
            <a:xfrm>
              <a:off x="8695673" y="2632214"/>
              <a:ext cx="610235" cy="979805"/>
            </a:xfrm>
            <a:custGeom>
              <a:avLst/>
              <a:gdLst/>
              <a:ahLst/>
              <a:cxnLst/>
              <a:rect l="l" t="t" r="r" b="b"/>
              <a:pathLst>
                <a:path w="610234" h="979804">
                  <a:moveTo>
                    <a:pt x="264858" y="644639"/>
                  </a:moveTo>
                  <a:lnTo>
                    <a:pt x="310228" y="642362"/>
                  </a:lnTo>
                  <a:lnTo>
                    <a:pt x="351393" y="633780"/>
                  </a:lnTo>
                  <a:lnTo>
                    <a:pt x="390981" y="616264"/>
                  </a:lnTo>
                  <a:lnTo>
                    <a:pt x="431622" y="587184"/>
                  </a:lnTo>
                  <a:lnTo>
                    <a:pt x="431622" y="620814"/>
                  </a:lnTo>
                  <a:lnTo>
                    <a:pt x="427247" y="693451"/>
                  </a:lnTo>
                  <a:lnTo>
                    <a:pt x="415666" y="748391"/>
                  </a:lnTo>
                  <a:lnTo>
                    <a:pt x="397391" y="788009"/>
                  </a:lnTo>
                  <a:lnTo>
                    <a:pt x="342824" y="830794"/>
                  </a:lnTo>
                  <a:lnTo>
                    <a:pt x="267665" y="840828"/>
                  </a:lnTo>
                  <a:lnTo>
                    <a:pt x="225975" y="838224"/>
                  </a:lnTo>
                  <a:lnTo>
                    <a:pt x="177974" y="830495"/>
                  </a:lnTo>
                  <a:lnTo>
                    <a:pt x="125768" y="817774"/>
                  </a:lnTo>
                  <a:lnTo>
                    <a:pt x="71462" y="800188"/>
                  </a:lnTo>
                  <a:lnTo>
                    <a:pt x="71462" y="941730"/>
                  </a:lnTo>
                  <a:lnTo>
                    <a:pt x="115482" y="956970"/>
                  </a:lnTo>
                  <a:lnTo>
                    <a:pt x="162594" y="967769"/>
                  </a:lnTo>
                  <a:lnTo>
                    <a:pt x="211520" y="974732"/>
                  </a:lnTo>
                  <a:lnTo>
                    <a:pt x="260982" y="978466"/>
                  </a:lnTo>
                  <a:lnTo>
                    <a:pt x="309702" y="979576"/>
                  </a:lnTo>
                  <a:lnTo>
                    <a:pt x="351520" y="978023"/>
                  </a:lnTo>
                  <a:lnTo>
                    <a:pt x="391285" y="972990"/>
                  </a:lnTo>
                  <a:lnTo>
                    <a:pt x="428695" y="963918"/>
                  </a:lnTo>
                  <a:lnTo>
                    <a:pt x="495241" y="931420"/>
                  </a:lnTo>
                  <a:lnTo>
                    <a:pt x="548746" y="876052"/>
                  </a:lnTo>
                  <a:lnTo>
                    <a:pt x="569853" y="838393"/>
                  </a:lnTo>
                  <a:lnTo>
                    <a:pt x="586795" y="793338"/>
                  </a:lnTo>
                  <a:lnTo>
                    <a:pt x="599270" y="740328"/>
                  </a:lnTo>
                  <a:lnTo>
                    <a:pt x="606976" y="678802"/>
                  </a:lnTo>
                  <a:lnTo>
                    <a:pt x="609612" y="608203"/>
                  </a:lnTo>
                  <a:lnTo>
                    <a:pt x="609612" y="25222"/>
                  </a:lnTo>
                  <a:lnTo>
                    <a:pt x="552896" y="12414"/>
                  </a:lnTo>
                  <a:lnTo>
                    <a:pt x="506955" y="4729"/>
                  </a:lnTo>
                  <a:lnTo>
                    <a:pt x="462590" y="985"/>
                  </a:lnTo>
                  <a:lnTo>
                    <a:pt x="410603" y="0"/>
                  </a:lnTo>
                  <a:lnTo>
                    <a:pt x="354088" y="2388"/>
                  </a:lnTo>
                  <a:lnTo>
                    <a:pt x="301083" y="9452"/>
                  </a:lnTo>
                  <a:lnTo>
                    <a:pt x="251763" y="21044"/>
                  </a:lnTo>
                  <a:lnTo>
                    <a:pt x="206305" y="37015"/>
                  </a:lnTo>
                  <a:lnTo>
                    <a:pt x="164884" y="57214"/>
                  </a:lnTo>
                  <a:lnTo>
                    <a:pt x="127677" y="81493"/>
                  </a:lnTo>
                  <a:lnTo>
                    <a:pt x="94860" y="109703"/>
                  </a:lnTo>
                  <a:lnTo>
                    <a:pt x="66608" y="141694"/>
                  </a:lnTo>
                  <a:lnTo>
                    <a:pt x="43099" y="177318"/>
                  </a:lnTo>
                  <a:lnTo>
                    <a:pt x="24507" y="216424"/>
                  </a:lnTo>
                  <a:lnTo>
                    <a:pt x="11009" y="258864"/>
                  </a:lnTo>
                  <a:lnTo>
                    <a:pt x="2781" y="304488"/>
                  </a:lnTo>
                  <a:lnTo>
                    <a:pt x="0" y="353148"/>
                  </a:lnTo>
                  <a:lnTo>
                    <a:pt x="3102" y="404219"/>
                  </a:lnTo>
                  <a:lnTo>
                    <a:pt x="12208" y="451270"/>
                  </a:lnTo>
                  <a:lnTo>
                    <a:pt x="27016" y="493982"/>
                  </a:lnTo>
                  <a:lnTo>
                    <a:pt x="47221" y="532036"/>
                  </a:lnTo>
                  <a:lnTo>
                    <a:pt x="72521" y="565111"/>
                  </a:lnTo>
                  <a:lnTo>
                    <a:pt x="102614" y="592889"/>
                  </a:lnTo>
                  <a:lnTo>
                    <a:pt x="137197" y="615051"/>
                  </a:lnTo>
                  <a:lnTo>
                    <a:pt x="175967" y="631276"/>
                  </a:lnTo>
                  <a:lnTo>
                    <a:pt x="218622" y="641245"/>
                  </a:lnTo>
                  <a:lnTo>
                    <a:pt x="264858" y="644639"/>
                  </a:lnTo>
                  <a:close/>
                </a:path>
                <a:path w="610234" h="979804">
                  <a:moveTo>
                    <a:pt x="364363" y="175171"/>
                  </a:moveTo>
                  <a:lnTo>
                    <a:pt x="381178" y="175477"/>
                  </a:lnTo>
                  <a:lnTo>
                    <a:pt x="395892" y="176571"/>
                  </a:lnTo>
                  <a:lnTo>
                    <a:pt x="411656" y="178717"/>
                  </a:lnTo>
                  <a:lnTo>
                    <a:pt x="431622" y="182181"/>
                  </a:lnTo>
                  <a:lnTo>
                    <a:pt x="431622" y="277469"/>
                  </a:lnTo>
                  <a:lnTo>
                    <a:pt x="426432" y="349284"/>
                  </a:lnTo>
                  <a:lnTo>
                    <a:pt x="412055" y="400274"/>
                  </a:lnTo>
                  <a:lnTo>
                    <a:pt x="390282" y="433903"/>
                  </a:lnTo>
                  <a:lnTo>
                    <a:pt x="331708" y="462934"/>
                  </a:lnTo>
                  <a:lnTo>
                    <a:pt x="298488" y="465264"/>
                  </a:lnTo>
                  <a:lnTo>
                    <a:pt x="256649" y="457293"/>
                  </a:lnTo>
                  <a:lnTo>
                    <a:pt x="223348" y="434081"/>
                  </a:lnTo>
                  <a:lnTo>
                    <a:pt x="201343" y="396679"/>
                  </a:lnTo>
                  <a:lnTo>
                    <a:pt x="193395" y="346138"/>
                  </a:lnTo>
                  <a:lnTo>
                    <a:pt x="198662" y="296979"/>
                  </a:lnTo>
                  <a:lnTo>
                    <a:pt x="214050" y="255100"/>
                  </a:lnTo>
                  <a:lnTo>
                    <a:pt x="238936" y="221240"/>
                  </a:lnTo>
                  <a:lnTo>
                    <a:pt x="272698" y="196139"/>
                  </a:lnTo>
                  <a:lnTo>
                    <a:pt x="314714" y="180536"/>
                  </a:lnTo>
                  <a:lnTo>
                    <a:pt x="364363" y="175171"/>
                  </a:lnTo>
                  <a:close/>
                </a:path>
              </a:pathLst>
            </a:custGeom>
            <a:ln w="12700">
              <a:solidFill>
                <a:srgbClr val="181818"/>
              </a:solidFill>
            </a:ln>
          </p:spPr>
          <p:txBody>
            <a:bodyPr wrap="square" lIns="0" tIns="0" rIns="0" bIns="0" rtlCol="0"/>
            <a:lstStyle/>
            <a:p>
              <a:endParaRPr sz="1600">
                <a:latin typeface="Grammarsaurus" pitchFamily="2" charset="0"/>
              </a:endParaRPr>
            </a:p>
          </p:txBody>
        </p:sp>
        <p:sp>
          <p:nvSpPr>
            <p:cNvPr id="41" name="object 41"/>
            <p:cNvSpPr/>
            <p:nvPr/>
          </p:nvSpPr>
          <p:spPr>
            <a:xfrm>
              <a:off x="9374918" y="2629409"/>
              <a:ext cx="621030" cy="633730"/>
            </a:xfrm>
            <a:custGeom>
              <a:avLst/>
              <a:gdLst/>
              <a:ahLst/>
              <a:cxnLst/>
              <a:rect l="l" t="t" r="r" b="b"/>
              <a:pathLst>
                <a:path w="621029" h="633729">
                  <a:moveTo>
                    <a:pt x="0" y="16814"/>
                  </a:moveTo>
                  <a:lnTo>
                    <a:pt x="12506" y="55967"/>
                  </a:lnTo>
                  <a:lnTo>
                    <a:pt x="22251" y="105103"/>
                  </a:lnTo>
                  <a:lnTo>
                    <a:pt x="28580" y="159495"/>
                  </a:lnTo>
                  <a:lnTo>
                    <a:pt x="30835" y="214414"/>
                  </a:lnTo>
                  <a:lnTo>
                    <a:pt x="30835" y="633425"/>
                  </a:lnTo>
                  <a:lnTo>
                    <a:pt x="217220" y="633425"/>
                  </a:lnTo>
                  <a:lnTo>
                    <a:pt x="217220" y="368566"/>
                  </a:lnTo>
                  <a:lnTo>
                    <a:pt x="225013" y="289772"/>
                  </a:lnTo>
                  <a:lnTo>
                    <a:pt x="244990" y="234294"/>
                  </a:lnTo>
                  <a:lnTo>
                    <a:pt x="272053" y="198124"/>
                  </a:lnTo>
                  <a:lnTo>
                    <a:pt x="327034" y="167670"/>
                  </a:lnTo>
                  <a:lnTo>
                    <a:pt x="344754" y="165366"/>
                  </a:lnTo>
                  <a:lnTo>
                    <a:pt x="368682" y="167796"/>
                  </a:lnTo>
                  <a:lnTo>
                    <a:pt x="395370" y="180605"/>
                  </a:lnTo>
                  <a:lnTo>
                    <a:pt x="417066" y="212070"/>
                  </a:lnTo>
                  <a:lnTo>
                    <a:pt x="426021" y="270471"/>
                  </a:lnTo>
                  <a:lnTo>
                    <a:pt x="426021" y="633425"/>
                  </a:lnTo>
                  <a:lnTo>
                    <a:pt x="620826" y="633425"/>
                  </a:lnTo>
                  <a:lnTo>
                    <a:pt x="620826" y="236829"/>
                  </a:lnTo>
                  <a:lnTo>
                    <a:pt x="616679" y="184808"/>
                  </a:lnTo>
                  <a:lnTo>
                    <a:pt x="604731" y="138338"/>
                  </a:lnTo>
                  <a:lnTo>
                    <a:pt x="585721" y="97847"/>
                  </a:lnTo>
                  <a:lnTo>
                    <a:pt x="560389" y="63760"/>
                  </a:lnTo>
                  <a:lnTo>
                    <a:pt x="529472" y="36505"/>
                  </a:lnTo>
                  <a:lnTo>
                    <a:pt x="493712" y="16509"/>
                  </a:lnTo>
                  <a:lnTo>
                    <a:pt x="453847" y="4198"/>
                  </a:lnTo>
                  <a:lnTo>
                    <a:pt x="410616" y="0"/>
                  </a:lnTo>
                  <a:lnTo>
                    <a:pt x="367540" y="3374"/>
                  </a:lnTo>
                  <a:lnTo>
                    <a:pt x="324665" y="13543"/>
                  </a:lnTo>
                  <a:lnTo>
                    <a:pt x="282868" y="30572"/>
                  </a:lnTo>
                  <a:lnTo>
                    <a:pt x="243023" y="54530"/>
                  </a:lnTo>
                  <a:lnTo>
                    <a:pt x="206006" y="85483"/>
                  </a:lnTo>
                  <a:lnTo>
                    <a:pt x="202155" y="64901"/>
                  </a:lnTo>
                  <a:lnTo>
                    <a:pt x="198300" y="49048"/>
                  </a:lnTo>
                  <a:lnTo>
                    <a:pt x="193394" y="34246"/>
                  </a:lnTo>
                  <a:lnTo>
                    <a:pt x="186385" y="16814"/>
                  </a:lnTo>
                  <a:lnTo>
                    <a:pt x="0" y="16814"/>
                  </a:lnTo>
                  <a:close/>
                </a:path>
              </a:pathLst>
            </a:custGeom>
            <a:ln w="12700">
              <a:solidFill>
                <a:srgbClr val="181818"/>
              </a:solidFill>
            </a:ln>
          </p:spPr>
          <p:txBody>
            <a:bodyPr wrap="square" lIns="0" tIns="0" rIns="0" bIns="0" rtlCol="0"/>
            <a:lstStyle/>
            <a:p>
              <a:endParaRPr sz="1600">
                <a:latin typeface="Grammarsaurus" pitchFamily="2" charset="0"/>
              </a:endParaRPr>
            </a:p>
          </p:txBody>
        </p:sp>
        <p:sp>
          <p:nvSpPr>
            <p:cNvPr id="42" name="object 42"/>
            <p:cNvSpPr/>
            <p:nvPr/>
          </p:nvSpPr>
          <p:spPr>
            <a:xfrm>
              <a:off x="10061870" y="2630805"/>
              <a:ext cx="563880" cy="650875"/>
            </a:xfrm>
            <a:custGeom>
              <a:avLst/>
              <a:gdLst/>
              <a:ahLst/>
              <a:cxnLst/>
              <a:rect l="l" t="t" r="r" b="b"/>
              <a:pathLst>
                <a:path w="563879" h="650875">
                  <a:moveTo>
                    <a:pt x="304101" y="650252"/>
                  </a:moveTo>
                  <a:lnTo>
                    <a:pt x="361209" y="646990"/>
                  </a:lnTo>
                  <a:lnTo>
                    <a:pt x="414110" y="636765"/>
                  </a:lnTo>
                  <a:lnTo>
                    <a:pt x="464909" y="618920"/>
                  </a:lnTo>
                  <a:lnTo>
                    <a:pt x="515708" y="592797"/>
                  </a:lnTo>
                  <a:lnTo>
                    <a:pt x="515708" y="445655"/>
                  </a:lnTo>
                  <a:lnTo>
                    <a:pt x="465151" y="472653"/>
                  </a:lnTo>
                  <a:lnTo>
                    <a:pt x="414985" y="492423"/>
                  </a:lnTo>
                  <a:lnTo>
                    <a:pt x="366133" y="504573"/>
                  </a:lnTo>
                  <a:lnTo>
                    <a:pt x="319519" y="508711"/>
                  </a:lnTo>
                  <a:lnTo>
                    <a:pt x="270840" y="501026"/>
                  </a:lnTo>
                  <a:lnTo>
                    <a:pt x="232806" y="478758"/>
                  </a:lnTo>
                  <a:lnTo>
                    <a:pt x="206598" y="443088"/>
                  </a:lnTo>
                  <a:lnTo>
                    <a:pt x="193395" y="395198"/>
                  </a:lnTo>
                  <a:lnTo>
                    <a:pt x="205218" y="395416"/>
                  </a:lnTo>
                  <a:lnTo>
                    <a:pt x="215465" y="395897"/>
                  </a:lnTo>
                  <a:lnTo>
                    <a:pt x="224135" y="396377"/>
                  </a:lnTo>
                  <a:lnTo>
                    <a:pt x="231228" y="396595"/>
                  </a:lnTo>
                  <a:lnTo>
                    <a:pt x="289227" y="394113"/>
                  </a:lnTo>
                  <a:lnTo>
                    <a:pt x="342726" y="386831"/>
                  </a:lnTo>
                  <a:lnTo>
                    <a:pt x="391348" y="374992"/>
                  </a:lnTo>
                  <a:lnTo>
                    <a:pt x="434714" y="358839"/>
                  </a:lnTo>
                  <a:lnTo>
                    <a:pt x="472446" y="338616"/>
                  </a:lnTo>
                  <a:lnTo>
                    <a:pt x="504166" y="314568"/>
                  </a:lnTo>
                  <a:lnTo>
                    <a:pt x="548056" y="255968"/>
                  </a:lnTo>
                  <a:lnTo>
                    <a:pt x="563359" y="184988"/>
                  </a:lnTo>
                  <a:lnTo>
                    <a:pt x="557913" y="139439"/>
                  </a:lnTo>
                  <a:lnTo>
                    <a:pt x="542098" y="99284"/>
                  </a:lnTo>
                  <a:lnTo>
                    <a:pt x="516698" y="65110"/>
                  </a:lnTo>
                  <a:lnTo>
                    <a:pt x="482498" y="37507"/>
                  </a:lnTo>
                  <a:lnTo>
                    <a:pt x="440282" y="17061"/>
                  </a:lnTo>
                  <a:lnTo>
                    <a:pt x="390833" y="4363"/>
                  </a:lnTo>
                  <a:lnTo>
                    <a:pt x="334937" y="0"/>
                  </a:lnTo>
                  <a:lnTo>
                    <a:pt x="286837" y="2904"/>
                  </a:lnTo>
                  <a:lnTo>
                    <a:pt x="241516" y="11438"/>
                  </a:lnTo>
                  <a:lnTo>
                    <a:pt x="199240" y="25334"/>
                  </a:lnTo>
                  <a:lnTo>
                    <a:pt x="160279" y="44325"/>
                  </a:lnTo>
                  <a:lnTo>
                    <a:pt x="124899" y="68143"/>
                  </a:lnTo>
                  <a:lnTo>
                    <a:pt x="93368" y="96521"/>
                  </a:lnTo>
                  <a:lnTo>
                    <a:pt x="65954" y="129190"/>
                  </a:lnTo>
                  <a:lnTo>
                    <a:pt x="42924" y="165884"/>
                  </a:lnTo>
                  <a:lnTo>
                    <a:pt x="24546" y="206334"/>
                  </a:lnTo>
                  <a:lnTo>
                    <a:pt x="11087" y="250273"/>
                  </a:lnTo>
                  <a:lnTo>
                    <a:pt x="2816" y="297434"/>
                  </a:lnTo>
                  <a:lnTo>
                    <a:pt x="0" y="347548"/>
                  </a:lnTo>
                  <a:lnTo>
                    <a:pt x="2849" y="396293"/>
                  </a:lnTo>
                  <a:lnTo>
                    <a:pt x="11265" y="441476"/>
                  </a:lnTo>
                  <a:lnTo>
                    <a:pt x="25043" y="482867"/>
                  </a:lnTo>
                  <a:lnTo>
                    <a:pt x="43983" y="520241"/>
                  </a:lnTo>
                  <a:lnTo>
                    <a:pt x="67881" y="553369"/>
                  </a:lnTo>
                  <a:lnTo>
                    <a:pt x="96537" y="582025"/>
                  </a:lnTo>
                  <a:lnTo>
                    <a:pt x="129748" y="605980"/>
                  </a:lnTo>
                  <a:lnTo>
                    <a:pt x="167312" y="625008"/>
                  </a:lnTo>
                  <a:lnTo>
                    <a:pt x="209027" y="638881"/>
                  </a:lnTo>
                  <a:lnTo>
                    <a:pt x="254690" y="647372"/>
                  </a:lnTo>
                  <a:lnTo>
                    <a:pt x="304101" y="650252"/>
                  </a:lnTo>
                  <a:close/>
                </a:path>
              </a:pathLst>
            </a:custGeom>
            <a:ln w="12700">
              <a:solidFill>
                <a:srgbClr val="181818"/>
              </a:solidFill>
            </a:ln>
          </p:spPr>
          <p:txBody>
            <a:bodyPr wrap="square" lIns="0" tIns="0" rIns="0" bIns="0" rtlCol="0"/>
            <a:lstStyle/>
            <a:p>
              <a:endParaRPr sz="1600">
                <a:latin typeface="Grammarsaurus" pitchFamily="2" charset="0"/>
              </a:endParaRPr>
            </a:p>
          </p:txBody>
        </p:sp>
        <p:pic>
          <p:nvPicPr>
            <p:cNvPr id="43" name="object 43"/>
            <p:cNvPicPr/>
            <p:nvPr/>
          </p:nvPicPr>
          <p:blipFill>
            <a:blip r:embed="rId4" cstate="print"/>
            <a:stretch>
              <a:fillRect/>
            </a:stretch>
          </p:blipFill>
          <p:spPr>
            <a:xfrm>
              <a:off x="10258720" y="2768803"/>
              <a:ext cx="186474" cy="138823"/>
            </a:xfrm>
            <a:prstGeom prst="rect">
              <a:avLst/>
            </a:prstGeom>
          </p:spPr>
        </p:pic>
        <p:sp>
          <p:nvSpPr>
            <p:cNvPr id="44" name="object 44"/>
            <p:cNvSpPr/>
            <p:nvPr/>
          </p:nvSpPr>
          <p:spPr>
            <a:xfrm>
              <a:off x="10625233" y="2490673"/>
              <a:ext cx="485140" cy="791845"/>
            </a:xfrm>
            <a:custGeom>
              <a:avLst/>
              <a:gdLst/>
              <a:ahLst/>
              <a:cxnLst/>
              <a:rect l="l" t="t" r="r" b="b"/>
              <a:pathLst>
                <a:path w="485140" h="791845">
                  <a:moveTo>
                    <a:pt x="102298" y="288683"/>
                  </a:moveTo>
                  <a:lnTo>
                    <a:pt x="102298" y="587184"/>
                  </a:lnTo>
                  <a:lnTo>
                    <a:pt x="106404" y="640234"/>
                  </a:lnTo>
                  <a:lnTo>
                    <a:pt x="118326" y="684185"/>
                  </a:lnTo>
                  <a:lnTo>
                    <a:pt x="137475" y="719663"/>
                  </a:lnTo>
                  <a:lnTo>
                    <a:pt x="195085" y="767691"/>
                  </a:lnTo>
                  <a:lnTo>
                    <a:pt x="232364" y="781490"/>
                  </a:lnTo>
                  <a:lnTo>
                    <a:pt x="274505" y="789312"/>
                  </a:lnTo>
                  <a:lnTo>
                    <a:pt x="320916" y="791781"/>
                  </a:lnTo>
                  <a:lnTo>
                    <a:pt x="368807" y="788716"/>
                  </a:lnTo>
                  <a:lnTo>
                    <a:pt x="411835" y="779870"/>
                  </a:lnTo>
                  <a:lnTo>
                    <a:pt x="450396" y="765769"/>
                  </a:lnTo>
                  <a:lnTo>
                    <a:pt x="484885" y="746937"/>
                  </a:lnTo>
                  <a:lnTo>
                    <a:pt x="484885" y="608202"/>
                  </a:lnTo>
                  <a:lnTo>
                    <a:pt x="452169" y="625782"/>
                  </a:lnTo>
                  <a:lnTo>
                    <a:pt x="422871" y="638505"/>
                  </a:lnTo>
                  <a:lnTo>
                    <a:pt x="396203" y="646236"/>
                  </a:lnTo>
                  <a:lnTo>
                    <a:pt x="371373" y="648843"/>
                  </a:lnTo>
                  <a:lnTo>
                    <a:pt x="334956" y="643346"/>
                  </a:lnTo>
                  <a:lnTo>
                    <a:pt x="308133" y="624841"/>
                  </a:lnTo>
                  <a:lnTo>
                    <a:pt x="291559" y="590308"/>
                  </a:lnTo>
                  <a:lnTo>
                    <a:pt x="285889" y="536727"/>
                  </a:lnTo>
                  <a:lnTo>
                    <a:pt x="285889" y="288683"/>
                  </a:lnTo>
                  <a:lnTo>
                    <a:pt x="472262" y="288683"/>
                  </a:lnTo>
                  <a:lnTo>
                    <a:pt x="472262" y="155549"/>
                  </a:lnTo>
                  <a:lnTo>
                    <a:pt x="285889" y="155549"/>
                  </a:lnTo>
                  <a:lnTo>
                    <a:pt x="285889" y="0"/>
                  </a:lnTo>
                  <a:lnTo>
                    <a:pt x="102298" y="0"/>
                  </a:lnTo>
                  <a:lnTo>
                    <a:pt x="102298" y="155549"/>
                  </a:lnTo>
                  <a:lnTo>
                    <a:pt x="0" y="155549"/>
                  </a:lnTo>
                  <a:lnTo>
                    <a:pt x="0" y="288683"/>
                  </a:lnTo>
                  <a:lnTo>
                    <a:pt x="102298" y="288683"/>
                  </a:lnTo>
                  <a:close/>
                </a:path>
              </a:pathLst>
            </a:custGeom>
            <a:ln w="12700">
              <a:solidFill>
                <a:srgbClr val="181818"/>
              </a:solidFill>
            </a:ln>
          </p:spPr>
          <p:txBody>
            <a:bodyPr wrap="square" lIns="0" tIns="0" rIns="0" bIns="0" rtlCol="0"/>
            <a:lstStyle/>
            <a:p>
              <a:endParaRPr sz="1600">
                <a:latin typeface="Grammarsaurus" pitchFamily="2" charset="0"/>
              </a:endParaRPr>
            </a:p>
          </p:txBody>
        </p:sp>
        <p:sp>
          <p:nvSpPr>
            <p:cNvPr id="45" name="object 45"/>
            <p:cNvSpPr/>
            <p:nvPr/>
          </p:nvSpPr>
          <p:spPr>
            <a:xfrm>
              <a:off x="11116406" y="2625203"/>
              <a:ext cx="488315" cy="659130"/>
            </a:xfrm>
            <a:custGeom>
              <a:avLst/>
              <a:gdLst/>
              <a:ahLst/>
              <a:cxnLst/>
              <a:rect l="l" t="t" r="r" b="b"/>
              <a:pathLst>
                <a:path w="488315" h="659129">
                  <a:moveTo>
                    <a:pt x="0" y="606806"/>
                  </a:moveTo>
                  <a:lnTo>
                    <a:pt x="39869" y="624039"/>
                  </a:lnTo>
                  <a:lnTo>
                    <a:pt x="87539" y="638379"/>
                  </a:lnTo>
                  <a:lnTo>
                    <a:pt x="141060" y="649288"/>
                  </a:lnTo>
                  <a:lnTo>
                    <a:pt x="198484" y="656227"/>
                  </a:lnTo>
                  <a:lnTo>
                    <a:pt x="257860" y="658660"/>
                  </a:lnTo>
                  <a:lnTo>
                    <a:pt x="316482" y="654128"/>
                  </a:lnTo>
                  <a:lnTo>
                    <a:pt x="367162" y="640943"/>
                  </a:lnTo>
                  <a:lnTo>
                    <a:pt x="409506" y="619717"/>
                  </a:lnTo>
                  <a:lnTo>
                    <a:pt x="443124" y="591063"/>
                  </a:lnTo>
                  <a:lnTo>
                    <a:pt x="467623" y="555593"/>
                  </a:lnTo>
                  <a:lnTo>
                    <a:pt x="482609" y="513922"/>
                  </a:lnTo>
                  <a:lnTo>
                    <a:pt x="487692" y="466661"/>
                  </a:lnTo>
                  <a:lnTo>
                    <a:pt x="483306" y="424724"/>
                  </a:lnTo>
                  <a:lnTo>
                    <a:pt x="469421" y="387613"/>
                  </a:lnTo>
                  <a:lnTo>
                    <a:pt x="444947" y="353850"/>
                  </a:lnTo>
                  <a:lnTo>
                    <a:pt x="408796" y="321956"/>
                  </a:lnTo>
                  <a:lnTo>
                    <a:pt x="359878" y="290453"/>
                  </a:lnTo>
                  <a:lnTo>
                    <a:pt x="297103" y="257860"/>
                  </a:lnTo>
                  <a:lnTo>
                    <a:pt x="255366" y="236752"/>
                  </a:lnTo>
                  <a:lnTo>
                    <a:pt x="229134" y="219322"/>
                  </a:lnTo>
                  <a:lnTo>
                    <a:pt x="215516" y="201893"/>
                  </a:lnTo>
                  <a:lnTo>
                    <a:pt x="211620" y="180784"/>
                  </a:lnTo>
                  <a:lnTo>
                    <a:pt x="214269" y="163355"/>
                  </a:lnTo>
                  <a:lnTo>
                    <a:pt x="223354" y="149602"/>
                  </a:lnTo>
                  <a:lnTo>
                    <a:pt x="240584" y="140579"/>
                  </a:lnTo>
                  <a:lnTo>
                    <a:pt x="267665" y="137337"/>
                  </a:lnTo>
                  <a:lnTo>
                    <a:pt x="312164" y="139877"/>
                  </a:lnTo>
                  <a:lnTo>
                    <a:pt x="358762" y="148197"/>
                  </a:lnTo>
                  <a:lnTo>
                    <a:pt x="406407" y="163349"/>
                  </a:lnTo>
                  <a:lnTo>
                    <a:pt x="454050" y="186385"/>
                  </a:lnTo>
                  <a:lnTo>
                    <a:pt x="476478" y="44843"/>
                  </a:lnTo>
                  <a:lnTo>
                    <a:pt x="421338" y="23060"/>
                  </a:lnTo>
                  <a:lnTo>
                    <a:pt x="370668" y="9286"/>
                  </a:lnTo>
                  <a:lnTo>
                    <a:pt x="319998" y="2081"/>
                  </a:lnTo>
                  <a:lnTo>
                    <a:pt x="264858" y="0"/>
                  </a:lnTo>
                  <a:lnTo>
                    <a:pt x="211958" y="3120"/>
                  </a:lnTo>
                  <a:lnTo>
                    <a:pt x="164031" y="12350"/>
                  </a:lnTo>
                  <a:lnTo>
                    <a:pt x="121719" y="27492"/>
                  </a:lnTo>
                  <a:lnTo>
                    <a:pt x="85663" y="48350"/>
                  </a:lnTo>
                  <a:lnTo>
                    <a:pt x="56503" y="74725"/>
                  </a:lnTo>
                  <a:lnTo>
                    <a:pt x="34881" y="106422"/>
                  </a:lnTo>
                  <a:lnTo>
                    <a:pt x="21438" y="143242"/>
                  </a:lnTo>
                  <a:lnTo>
                    <a:pt x="16814" y="184988"/>
                  </a:lnTo>
                  <a:lnTo>
                    <a:pt x="20753" y="226770"/>
                  </a:lnTo>
                  <a:lnTo>
                    <a:pt x="32880" y="263920"/>
                  </a:lnTo>
                  <a:lnTo>
                    <a:pt x="53662" y="297469"/>
                  </a:lnTo>
                  <a:lnTo>
                    <a:pt x="83562" y="328443"/>
                  </a:lnTo>
                  <a:lnTo>
                    <a:pt x="123048" y="357873"/>
                  </a:lnTo>
                  <a:lnTo>
                    <a:pt x="172585" y="386788"/>
                  </a:lnTo>
                  <a:lnTo>
                    <a:pt x="232638" y="416217"/>
                  </a:lnTo>
                  <a:lnTo>
                    <a:pt x="265327" y="433427"/>
                  </a:lnTo>
                  <a:lnTo>
                    <a:pt x="283960" y="448800"/>
                  </a:lnTo>
                  <a:lnTo>
                    <a:pt x="292347" y="464699"/>
                  </a:lnTo>
                  <a:lnTo>
                    <a:pt x="294297" y="483489"/>
                  </a:lnTo>
                  <a:lnTo>
                    <a:pt x="291034" y="499732"/>
                  </a:lnTo>
                  <a:lnTo>
                    <a:pt x="280809" y="513611"/>
                  </a:lnTo>
                  <a:lnTo>
                    <a:pt x="262964" y="523288"/>
                  </a:lnTo>
                  <a:lnTo>
                    <a:pt x="236842" y="526923"/>
                  </a:lnTo>
                  <a:lnTo>
                    <a:pt x="189565" y="522982"/>
                  </a:lnTo>
                  <a:lnTo>
                    <a:pt x="138215" y="511159"/>
                  </a:lnTo>
                  <a:lnTo>
                    <a:pt x="82924" y="491454"/>
                  </a:lnTo>
                  <a:lnTo>
                    <a:pt x="23825" y="463867"/>
                  </a:lnTo>
                  <a:lnTo>
                    <a:pt x="0" y="606806"/>
                  </a:lnTo>
                  <a:close/>
                </a:path>
              </a:pathLst>
            </a:custGeom>
            <a:ln w="12700">
              <a:solidFill>
                <a:srgbClr val="181818"/>
              </a:solidFill>
            </a:ln>
          </p:spPr>
          <p:txBody>
            <a:bodyPr wrap="square" lIns="0" tIns="0" rIns="0" bIns="0" rtlCol="0"/>
            <a:lstStyle/>
            <a:p>
              <a:endParaRPr sz="1600">
                <a:latin typeface="Grammarsaurus" pitchFamily="2" charset="0"/>
              </a:endParaRPr>
            </a:p>
          </p:txBody>
        </p:sp>
        <p:sp>
          <p:nvSpPr>
            <p:cNvPr id="46" name="object 46"/>
            <p:cNvSpPr/>
            <p:nvPr/>
          </p:nvSpPr>
          <p:spPr>
            <a:xfrm>
              <a:off x="0" y="5110270"/>
              <a:ext cx="1496695" cy="1748155"/>
            </a:xfrm>
            <a:custGeom>
              <a:avLst/>
              <a:gdLst/>
              <a:ahLst/>
              <a:cxnLst/>
              <a:rect l="l" t="t" r="r" b="b"/>
              <a:pathLst>
                <a:path w="1496695" h="1748154">
                  <a:moveTo>
                    <a:pt x="0" y="1605447"/>
                  </a:moveTo>
                  <a:lnTo>
                    <a:pt x="0" y="1747729"/>
                  </a:lnTo>
                  <a:lnTo>
                    <a:pt x="992092" y="1747729"/>
                  </a:lnTo>
                  <a:lnTo>
                    <a:pt x="1109083" y="1660770"/>
                  </a:lnTo>
                  <a:lnTo>
                    <a:pt x="215189" y="1660770"/>
                  </a:lnTo>
                  <a:lnTo>
                    <a:pt x="170833" y="1658792"/>
                  </a:lnTo>
                  <a:lnTo>
                    <a:pt x="126947" y="1652330"/>
                  </a:lnTo>
                  <a:lnTo>
                    <a:pt x="83904" y="1641439"/>
                  </a:lnTo>
                  <a:lnTo>
                    <a:pt x="42076" y="1626174"/>
                  </a:lnTo>
                  <a:lnTo>
                    <a:pt x="1836" y="1606591"/>
                  </a:lnTo>
                  <a:lnTo>
                    <a:pt x="0" y="1605447"/>
                  </a:lnTo>
                  <a:close/>
                </a:path>
                <a:path w="1496695" h="1748154">
                  <a:moveTo>
                    <a:pt x="1301276" y="957770"/>
                  </a:moveTo>
                  <a:lnTo>
                    <a:pt x="470327" y="1575409"/>
                  </a:lnTo>
                  <a:lnTo>
                    <a:pt x="430977" y="1601486"/>
                  </a:lnTo>
                  <a:lnTo>
                    <a:pt x="389860" y="1622749"/>
                  </a:lnTo>
                  <a:lnTo>
                    <a:pt x="347350" y="1639254"/>
                  </a:lnTo>
                  <a:lnTo>
                    <a:pt x="303820" y="1651056"/>
                  </a:lnTo>
                  <a:lnTo>
                    <a:pt x="259642" y="1658210"/>
                  </a:lnTo>
                  <a:lnTo>
                    <a:pt x="215189" y="1660770"/>
                  </a:lnTo>
                  <a:lnTo>
                    <a:pt x="1109083" y="1660770"/>
                  </a:lnTo>
                  <a:lnTo>
                    <a:pt x="1477615" y="1386839"/>
                  </a:lnTo>
                  <a:lnTo>
                    <a:pt x="1496322" y="1220177"/>
                  </a:lnTo>
                  <a:lnTo>
                    <a:pt x="1301276" y="957770"/>
                  </a:lnTo>
                  <a:close/>
                </a:path>
                <a:path w="1496695" h="1748154">
                  <a:moveTo>
                    <a:pt x="589365" y="0"/>
                  </a:moveTo>
                  <a:lnTo>
                    <a:pt x="0" y="438071"/>
                  </a:lnTo>
                  <a:lnTo>
                    <a:pt x="0" y="998213"/>
                  </a:lnTo>
                  <a:lnTo>
                    <a:pt x="765704" y="429069"/>
                  </a:lnTo>
                  <a:lnTo>
                    <a:pt x="784398" y="262407"/>
                  </a:lnTo>
                  <a:lnTo>
                    <a:pt x="589365" y="0"/>
                  </a:lnTo>
                  <a:close/>
                </a:path>
              </a:pathLst>
            </a:custGeom>
            <a:solidFill>
              <a:srgbClr val="398A9E"/>
            </a:solidFill>
          </p:spPr>
          <p:txBody>
            <a:bodyPr wrap="square" lIns="0" tIns="0" rIns="0" bIns="0" rtlCol="0"/>
            <a:lstStyle/>
            <a:p>
              <a:endParaRPr sz="1600">
                <a:latin typeface="Grammarsaurus" pitchFamily="2" charset="0"/>
              </a:endParaRPr>
            </a:p>
          </p:txBody>
        </p:sp>
        <p:sp>
          <p:nvSpPr>
            <p:cNvPr id="47" name="object 47"/>
            <p:cNvSpPr/>
            <p:nvPr/>
          </p:nvSpPr>
          <p:spPr>
            <a:xfrm>
              <a:off x="0" y="5110270"/>
              <a:ext cx="1496695" cy="1748155"/>
            </a:xfrm>
            <a:custGeom>
              <a:avLst/>
              <a:gdLst/>
              <a:ahLst/>
              <a:cxnLst/>
              <a:rect l="l" t="t" r="r" b="b"/>
              <a:pathLst>
                <a:path w="1496695" h="1748154">
                  <a:moveTo>
                    <a:pt x="0" y="1605447"/>
                  </a:moveTo>
                  <a:lnTo>
                    <a:pt x="42076" y="1626174"/>
                  </a:lnTo>
                  <a:lnTo>
                    <a:pt x="83904" y="1641439"/>
                  </a:lnTo>
                  <a:lnTo>
                    <a:pt x="126947" y="1652330"/>
                  </a:lnTo>
                  <a:lnTo>
                    <a:pt x="170833" y="1658792"/>
                  </a:lnTo>
                  <a:lnTo>
                    <a:pt x="215189" y="1660770"/>
                  </a:lnTo>
                  <a:lnTo>
                    <a:pt x="259642" y="1658210"/>
                  </a:lnTo>
                  <a:lnTo>
                    <a:pt x="303820" y="1651056"/>
                  </a:lnTo>
                  <a:lnTo>
                    <a:pt x="347350" y="1639254"/>
                  </a:lnTo>
                  <a:lnTo>
                    <a:pt x="389860" y="1622749"/>
                  </a:lnTo>
                  <a:lnTo>
                    <a:pt x="430977" y="1601486"/>
                  </a:lnTo>
                  <a:lnTo>
                    <a:pt x="470327" y="1575409"/>
                  </a:lnTo>
                  <a:lnTo>
                    <a:pt x="1301276" y="957770"/>
                  </a:lnTo>
                  <a:lnTo>
                    <a:pt x="1476815" y="1193939"/>
                  </a:lnTo>
                  <a:lnTo>
                    <a:pt x="1496322" y="1220177"/>
                  </a:lnTo>
                  <a:lnTo>
                    <a:pt x="1477615" y="1386839"/>
                  </a:lnTo>
                  <a:lnTo>
                    <a:pt x="1469970" y="1392529"/>
                  </a:lnTo>
                  <a:lnTo>
                    <a:pt x="992092" y="1747729"/>
                  </a:lnTo>
                </a:path>
                <a:path w="1496695" h="1748154">
                  <a:moveTo>
                    <a:pt x="0" y="438071"/>
                  </a:moveTo>
                  <a:lnTo>
                    <a:pt x="589365" y="0"/>
                  </a:lnTo>
                  <a:lnTo>
                    <a:pt x="784398" y="262407"/>
                  </a:lnTo>
                  <a:lnTo>
                    <a:pt x="765704" y="429069"/>
                  </a:lnTo>
                  <a:lnTo>
                    <a:pt x="0" y="998213"/>
                  </a:lnTo>
                </a:path>
              </a:pathLst>
            </a:custGeom>
            <a:ln w="22860">
              <a:solidFill>
                <a:srgbClr val="221F1F"/>
              </a:solidFill>
            </a:ln>
          </p:spPr>
          <p:txBody>
            <a:bodyPr wrap="square" lIns="0" tIns="0" rIns="0" bIns="0" rtlCol="0"/>
            <a:lstStyle/>
            <a:p>
              <a:endParaRPr sz="1600">
                <a:latin typeface="Grammarsaurus" pitchFamily="2" charset="0"/>
              </a:endParaRPr>
            </a:p>
          </p:txBody>
        </p:sp>
        <p:sp>
          <p:nvSpPr>
            <p:cNvPr id="48" name="object 48"/>
            <p:cNvSpPr/>
            <p:nvPr/>
          </p:nvSpPr>
          <p:spPr>
            <a:xfrm>
              <a:off x="415832" y="5372678"/>
              <a:ext cx="368935" cy="426720"/>
            </a:xfrm>
            <a:custGeom>
              <a:avLst/>
              <a:gdLst/>
              <a:ahLst/>
              <a:cxnLst/>
              <a:rect l="l" t="t" r="r" b="b"/>
              <a:pathLst>
                <a:path w="368934" h="426720">
                  <a:moveTo>
                    <a:pt x="368566" y="0"/>
                  </a:moveTo>
                  <a:lnTo>
                    <a:pt x="18707" y="260057"/>
                  </a:lnTo>
                  <a:lnTo>
                    <a:pt x="0" y="426719"/>
                  </a:lnTo>
                  <a:lnTo>
                    <a:pt x="349872" y="166662"/>
                  </a:lnTo>
                  <a:lnTo>
                    <a:pt x="368566" y="0"/>
                  </a:lnTo>
                  <a:close/>
                </a:path>
              </a:pathLst>
            </a:custGeom>
            <a:solidFill>
              <a:srgbClr val="C44725"/>
            </a:solidFill>
          </p:spPr>
          <p:txBody>
            <a:bodyPr wrap="square" lIns="0" tIns="0" rIns="0" bIns="0" rtlCol="0"/>
            <a:lstStyle/>
            <a:p>
              <a:endParaRPr sz="1600">
                <a:latin typeface="Grammarsaurus" pitchFamily="2" charset="0"/>
              </a:endParaRPr>
            </a:p>
          </p:txBody>
        </p:sp>
        <p:sp>
          <p:nvSpPr>
            <p:cNvPr id="49" name="object 49"/>
            <p:cNvSpPr/>
            <p:nvPr/>
          </p:nvSpPr>
          <p:spPr>
            <a:xfrm>
              <a:off x="415832" y="5372678"/>
              <a:ext cx="368935" cy="426720"/>
            </a:xfrm>
            <a:custGeom>
              <a:avLst/>
              <a:gdLst/>
              <a:ahLst/>
              <a:cxnLst/>
              <a:rect l="l" t="t" r="r" b="b"/>
              <a:pathLst>
                <a:path w="368934" h="426720">
                  <a:moveTo>
                    <a:pt x="349872" y="166662"/>
                  </a:moveTo>
                  <a:lnTo>
                    <a:pt x="0" y="426719"/>
                  </a:lnTo>
                  <a:lnTo>
                    <a:pt x="18707" y="260057"/>
                  </a:lnTo>
                  <a:lnTo>
                    <a:pt x="368566" y="0"/>
                  </a:lnTo>
                  <a:lnTo>
                    <a:pt x="349872" y="166662"/>
                  </a:lnTo>
                  <a:close/>
                </a:path>
              </a:pathLst>
            </a:custGeom>
            <a:ln w="22860">
              <a:solidFill>
                <a:srgbClr val="221F1F"/>
              </a:solidFill>
            </a:ln>
          </p:spPr>
          <p:txBody>
            <a:bodyPr wrap="square" lIns="0" tIns="0" rIns="0" bIns="0" rtlCol="0"/>
            <a:lstStyle/>
            <a:p>
              <a:endParaRPr sz="1600">
                <a:latin typeface="Grammarsaurus" pitchFamily="2" charset="0"/>
              </a:endParaRPr>
            </a:p>
          </p:txBody>
        </p:sp>
        <p:sp>
          <p:nvSpPr>
            <p:cNvPr id="50" name="object 50"/>
            <p:cNvSpPr/>
            <p:nvPr/>
          </p:nvSpPr>
          <p:spPr>
            <a:xfrm>
              <a:off x="1127746" y="6332448"/>
              <a:ext cx="368300" cy="424815"/>
            </a:xfrm>
            <a:custGeom>
              <a:avLst/>
              <a:gdLst/>
              <a:ahLst/>
              <a:cxnLst/>
              <a:rect l="l" t="t" r="r" b="b"/>
              <a:pathLst>
                <a:path w="368300" h="424815">
                  <a:moveTo>
                    <a:pt x="367931" y="0"/>
                  </a:moveTo>
                  <a:lnTo>
                    <a:pt x="18694" y="258064"/>
                  </a:lnTo>
                  <a:lnTo>
                    <a:pt x="0" y="424726"/>
                  </a:lnTo>
                  <a:lnTo>
                    <a:pt x="349872" y="164668"/>
                  </a:lnTo>
                  <a:lnTo>
                    <a:pt x="367931" y="0"/>
                  </a:lnTo>
                  <a:close/>
                </a:path>
              </a:pathLst>
            </a:custGeom>
            <a:solidFill>
              <a:srgbClr val="C44725"/>
            </a:solidFill>
          </p:spPr>
          <p:txBody>
            <a:bodyPr wrap="square" lIns="0" tIns="0" rIns="0" bIns="0" rtlCol="0"/>
            <a:lstStyle/>
            <a:p>
              <a:endParaRPr sz="1600">
                <a:latin typeface="Grammarsaurus" pitchFamily="2" charset="0"/>
              </a:endParaRPr>
            </a:p>
          </p:txBody>
        </p:sp>
        <p:sp>
          <p:nvSpPr>
            <p:cNvPr id="51" name="object 51"/>
            <p:cNvSpPr/>
            <p:nvPr/>
          </p:nvSpPr>
          <p:spPr>
            <a:xfrm>
              <a:off x="1127746" y="6332448"/>
              <a:ext cx="368300" cy="424815"/>
            </a:xfrm>
            <a:custGeom>
              <a:avLst/>
              <a:gdLst/>
              <a:ahLst/>
              <a:cxnLst/>
              <a:rect l="l" t="t" r="r" b="b"/>
              <a:pathLst>
                <a:path w="368300" h="424815">
                  <a:moveTo>
                    <a:pt x="349872" y="164668"/>
                  </a:moveTo>
                  <a:lnTo>
                    <a:pt x="0" y="424726"/>
                  </a:lnTo>
                  <a:lnTo>
                    <a:pt x="18694" y="258064"/>
                  </a:lnTo>
                  <a:lnTo>
                    <a:pt x="367931" y="0"/>
                  </a:lnTo>
                  <a:lnTo>
                    <a:pt x="349872" y="164668"/>
                  </a:lnTo>
                  <a:close/>
                </a:path>
              </a:pathLst>
            </a:custGeom>
            <a:ln w="22860">
              <a:solidFill>
                <a:srgbClr val="221F1F"/>
              </a:solidFill>
            </a:ln>
          </p:spPr>
          <p:txBody>
            <a:bodyPr wrap="square" lIns="0" tIns="0" rIns="0" bIns="0" rtlCol="0"/>
            <a:lstStyle/>
            <a:p>
              <a:endParaRPr sz="1600">
                <a:latin typeface="Grammarsaurus" pitchFamily="2" charset="0"/>
              </a:endParaRPr>
            </a:p>
          </p:txBody>
        </p:sp>
        <p:sp>
          <p:nvSpPr>
            <p:cNvPr id="52" name="object 52"/>
            <p:cNvSpPr/>
            <p:nvPr/>
          </p:nvSpPr>
          <p:spPr>
            <a:xfrm>
              <a:off x="0" y="5110270"/>
              <a:ext cx="1496695" cy="1748155"/>
            </a:xfrm>
            <a:custGeom>
              <a:avLst/>
              <a:gdLst/>
              <a:ahLst/>
              <a:cxnLst/>
              <a:rect l="l" t="t" r="r" b="b"/>
              <a:pathLst>
                <a:path w="1496695" h="1748154">
                  <a:moveTo>
                    <a:pt x="589361" y="0"/>
                  </a:moveTo>
                  <a:lnTo>
                    <a:pt x="0" y="438068"/>
                  </a:lnTo>
                  <a:lnTo>
                    <a:pt x="0" y="845453"/>
                  </a:lnTo>
                  <a:lnTo>
                    <a:pt x="784407" y="262407"/>
                  </a:lnTo>
                  <a:lnTo>
                    <a:pt x="589361" y="0"/>
                  </a:lnTo>
                  <a:close/>
                </a:path>
                <a:path w="1496695" h="1748154">
                  <a:moveTo>
                    <a:pt x="0" y="1605445"/>
                  </a:moveTo>
                  <a:lnTo>
                    <a:pt x="0" y="1747729"/>
                  </a:lnTo>
                  <a:lnTo>
                    <a:pt x="786571" y="1747729"/>
                  </a:lnTo>
                  <a:lnTo>
                    <a:pt x="903562" y="1660770"/>
                  </a:lnTo>
                  <a:lnTo>
                    <a:pt x="215194" y="1660770"/>
                  </a:lnTo>
                  <a:lnTo>
                    <a:pt x="170839" y="1658792"/>
                  </a:lnTo>
                  <a:lnTo>
                    <a:pt x="126953" y="1652330"/>
                  </a:lnTo>
                  <a:lnTo>
                    <a:pt x="83909" y="1641439"/>
                  </a:lnTo>
                  <a:lnTo>
                    <a:pt x="42081" y="1626174"/>
                  </a:lnTo>
                  <a:lnTo>
                    <a:pt x="1840" y="1606591"/>
                  </a:lnTo>
                  <a:lnTo>
                    <a:pt x="0" y="1605445"/>
                  </a:lnTo>
                  <a:close/>
                </a:path>
                <a:path w="1496695" h="1748154">
                  <a:moveTo>
                    <a:pt x="1301272" y="957770"/>
                  </a:moveTo>
                  <a:lnTo>
                    <a:pt x="470324" y="1575409"/>
                  </a:lnTo>
                  <a:lnTo>
                    <a:pt x="430975" y="1601486"/>
                  </a:lnTo>
                  <a:lnTo>
                    <a:pt x="389861" y="1622749"/>
                  </a:lnTo>
                  <a:lnTo>
                    <a:pt x="347353" y="1639254"/>
                  </a:lnTo>
                  <a:lnTo>
                    <a:pt x="303824" y="1651056"/>
                  </a:lnTo>
                  <a:lnTo>
                    <a:pt x="259647" y="1658210"/>
                  </a:lnTo>
                  <a:lnTo>
                    <a:pt x="215194" y="1660770"/>
                  </a:lnTo>
                  <a:lnTo>
                    <a:pt x="903562" y="1660770"/>
                  </a:lnTo>
                  <a:lnTo>
                    <a:pt x="1496319" y="1220177"/>
                  </a:lnTo>
                  <a:lnTo>
                    <a:pt x="1301272" y="957770"/>
                  </a:lnTo>
                  <a:close/>
                </a:path>
              </a:pathLst>
            </a:custGeom>
            <a:solidFill>
              <a:srgbClr val="47AFC6"/>
            </a:solidFill>
          </p:spPr>
          <p:txBody>
            <a:bodyPr wrap="square" lIns="0" tIns="0" rIns="0" bIns="0" rtlCol="0"/>
            <a:lstStyle/>
            <a:p>
              <a:endParaRPr sz="1600">
                <a:latin typeface="Grammarsaurus" pitchFamily="2" charset="0"/>
              </a:endParaRPr>
            </a:p>
          </p:txBody>
        </p:sp>
        <p:sp>
          <p:nvSpPr>
            <p:cNvPr id="53" name="object 53"/>
            <p:cNvSpPr/>
            <p:nvPr/>
          </p:nvSpPr>
          <p:spPr>
            <a:xfrm>
              <a:off x="0" y="5110270"/>
              <a:ext cx="1496695" cy="1748155"/>
            </a:xfrm>
            <a:custGeom>
              <a:avLst/>
              <a:gdLst/>
              <a:ahLst/>
              <a:cxnLst/>
              <a:rect l="l" t="t" r="r" b="b"/>
              <a:pathLst>
                <a:path w="1496695" h="1748154">
                  <a:moveTo>
                    <a:pt x="0" y="438068"/>
                  </a:moveTo>
                  <a:lnTo>
                    <a:pt x="589361" y="0"/>
                  </a:lnTo>
                  <a:lnTo>
                    <a:pt x="784407" y="262407"/>
                  </a:lnTo>
                  <a:lnTo>
                    <a:pt x="0" y="845453"/>
                  </a:lnTo>
                </a:path>
                <a:path w="1496695" h="1748154">
                  <a:moveTo>
                    <a:pt x="0" y="1605445"/>
                  </a:moveTo>
                  <a:lnTo>
                    <a:pt x="42081" y="1626174"/>
                  </a:lnTo>
                  <a:lnTo>
                    <a:pt x="83909" y="1641439"/>
                  </a:lnTo>
                  <a:lnTo>
                    <a:pt x="126953" y="1652330"/>
                  </a:lnTo>
                  <a:lnTo>
                    <a:pt x="170839" y="1658792"/>
                  </a:lnTo>
                  <a:lnTo>
                    <a:pt x="215194" y="1660770"/>
                  </a:lnTo>
                  <a:lnTo>
                    <a:pt x="259647" y="1658210"/>
                  </a:lnTo>
                  <a:lnTo>
                    <a:pt x="303824" y="1651056"/>
                  </a:lnTo>
                  <a:lnTo>
                    <a:pt x="347353" y="1639254"/>
                  </a:lnTo>
                  <a:lnTo>
                    <a:pt x="389861" y="1622749"/>
                  </a:lnTo>
                  <a:lnTo>
                    <a:pt x="430975" y="1601486"/>
                  </a:lnTo>
                  <a:lnTo>
                    <a:pt x="470324" y="1575409"/>
                  </a:lnTo>
                  <a:lnTo>
                    <a:pt x="1301272" y="957770"/>
                  </a:lnTo>
                  <a:lnTo>
                    <a:pt x="1496319" y="1220177"/>
                  </a:lnTo>
                  <a:lnTo>
                    <a:pt x="786571" y="1747729"/>
                  </a:lnTo>
                </a:path>
              </a:pathLst>
            </a:custGeom>
            <a:ln w="22860">
              <a:solidFill>
                <a:srgbClr val="221F1F"/>
              </a:solidFill>
            </a:ln>
          </p:spPr>
          <p:txBody>
            <a:bodyPr wrap="square" lIns="0" tIns="0" rIns="0" bIns="0" rtlCol="0"/>
            <a:lstStyle/>
            <a:p>
              <a:endParaRPr sz="1600">
                <a:latin typeface="Grammarsaurus" pitchFamily="2" charset="0"/>
              </a:endParaRPr>
            </a:p>
          </p:txBody>
        </p:sp>
        <p:sp>
          <p:nvSpPr>
            <p:cNvPr id="54" name="object 54"/>
            <p:cNvSpPr/>
            <p:nvPr/>
          </p:nvSpPr>
          <p:spPr>
            <a:xfrm>
              <a:off x="239486" y="5110265"/>
              <a:ext cx="545465" cy="522605"/>
            </a:xfrm>
            <a:custGeom>
              <a:avLst/>
              <a:gdLst/>
              <a:ahLst/>
              <a:cxnLst/>
              <a:rect l="l" t="t" r="r" b="b"/>
              <a:pathLst>
                <a:path w="545465" h="522604">
                  <a:moveTo>
                    <a:pt x="349872" y="0"/>
                  </a:moveTo>
                  <a:lnTo>
                    <a:pt x="0" y="260057"/>
                  </a:lnTo>
                  <a:lnTo>
                    <a:pt x="195046" y="522465"/>
                  </a:lnTo>
                  <a:lnTo>
                    <a:pt x="544918" y="262407"/>
                  </a:lnTo>
                  <a:lnTo>
                    <a:pt x="349872" y="0"/>
                  </a:lnTo>
                  <a:close/>
                </a:path>
              </a:pathLst>
            </a:custGeom>
            <a:solidFill>
              <a:srgbClr val="EB6E39"/>
            </a:solidFill>
          </p:spPr>
          <p:txBody>
            <a:bodyPr wrap="square" lIns="0" tIns="0" rIns="0" bIns="0" rtlCol="0"/>
            <a:lstStyle/>
            <a:p>
              <a:endParaRPr sz="1600">
                <a:latin typeface="Grammarsaurus" pitchFamily="2" charset="0"/>
              </a:endParaRPr>
            </a:p>
          </p:txBody>
        </p:sp>
        <p:sp>
          <p:nvSpPr>
            <p:cNvPr id="55" name="object 55"/>
            <p:cNvSpPr/>
            <p:nvPr/>
          </p:nvSpPr>
          <p:spPr>
            <a:xfrm>
              <a:off x="239486" y="5110265"/>
              <a:ext cx="545465" cy="522605"/>
            </a:xfrm>
            <a:custGeom>
              <a:avLst/>
              <a:gdLst/>
              <a:ahLst/>
              <a:cxnLst/>
              <a:rect l="l" t="t" r="r" b="b"/>
              <a:pathLst>
                <a:path w="545465" h="522604">
                  <a:moveTo>
                    <a:pt x="544918" y="262407"/>
                  </a:moveTo>
                  <a:lnTo>
                    <a:pt x="195046" y="522465"/>
                  </a:lnTo>
                  <a:lnTo>
                    <a:pt x="0" y="260057"/>
                  </a:lnTo>
                  <a:lnTo>
                    <a:pt x="349872" y="0"/>
                  </a:lnTo>
                  <a:lnTo>
                    <a:pt x="544918" y="262407"/>
                  </a:lnTo>
                  <a:close/>
                </a:path>
              </a:pathLst>
            </a:custGeom>
            <a:ln w="22860">
              <a:solidFill>
                <a:srgbClr val="221F1F"/>
              </a:solidFill>
            </a:ln>
          </p:spPr>
          <p:txBody>
            <a:bodyPr wrap="square" lIns="0" tIns="0" rIns="0" bIns="0" rtlCol="0"/>
            <a:lstStyle/>
            <a:p>
              <a:endParaRPr sz="1600">
                <a:latin typeface="Grammarsaurus" pitchFamily="2" charset="0"/>
              </a:endParaRPr>
            </a:p>
          </p:txBody>
        </p:sp>
        <p:sp>
          <p:nvSpPr>
            <p:cNvPr id="56" name="object 56"/>
            <p:cNvSpPr/>
            <p:nvPr/>
          </p:nvSpPr>
          <p:spPr>
            <a:xfrm>
              <a:off x="951400" y="6068040"/>
              <a:ext cx="545465" cy="522605"/>
            </a:xfrm>
            <a:custGeom>
              <a:avLst/>
              <a:gdLst/>
              <a:ahLst/>
              <a:cxnLst/>
              <a:rect l="l" t="t" r="r" b="b"/>
              <a:pathLst>
                <a:path w="545465" h="522604">
                  <a:moveTo>
                    <a:pt x="349872" y="0"/>
                  </a:moveTo>
                  <a:lnTo>
                    <a:pt x="0" y="260057"/>
                  </a:lnTo>
                  <a:lnTo>
                    <a:pt x="195046" y="522465"/>
                  </a:lnTo>
                  <a:lnTo>
                    <a:pt x="544918" y="262407"/>
                  </a:lnTo>
                  <a:lnTo>
                    <a:pt x="349872" y="0"/>
                  </a:lnTo>
                  <a:close/>
                </a:path>
              </a:pathLst>
            </a:custGeom>
            <a:solidFill>
              <a:srgbClr val="EB6E39"/>
            </a:solidFill>
          </p:spPr>
          <p:txBody>
            <a:bodyPr wrap="square" lIns="0" tIns="0" rIns="0" bIns="0" rtlCol="0"/>
            <a:lstStyle/>
            <a:p>
              <a:endParaRPr sz="1600">
                <a:latin typeface="Grammarsaurus" pitchFamily="2" charset="0"/>
              </a:endParaRPr>
            </a:p>
          </p:txBody>
        </p:sp>
        <p:sp>
          <p:nvSpPr>
            <p:cNvPr id="57" name="object 57"/>
            <p:cNvSpPr/>
            <p:nvPr/>
          </p:nvSpPr>
          <p:spPr>
            <a:xfrm>
              <a:off x="951400" y="6068040"/>
              <a:ext cx="545465" cy="522605"/>
            </a:xfrm>
            <a:custGeom>
              <a:avLst/>
              <a:gdLst/>
              <a:ahLst/>
              <a:cxnLst/>
              <a:rect l="l" t="t" r="r" b="b"/>
              <a:pathLst>
                <a:path w="545465" h="522604">
                  <a:moveTo>
                    <a:pt x="544918" y="262407"/>
                  </a:moveTo>
                  <a:lnTo>
                    <a:pt x="195046" y="522465"/>
                  </a:lnTo>
                  <a:lnTo>
                    <a:pt x="0" y="260057"/>
                  </a:lnTo>
                  <a:lnTo>
                    <a:pt x="349872" y="0"/>
                  </a:lnTo>
                  <a:lnTo>
                    <a:pt x="544918" y="262407"/>
                  </a:lnTo>
                  <a:close/>
                </a:path>
              </a:pathLst>
            </a:custGeom>
            <a:ln w="22860">
              <a:solidFill>
                <a:srgbClr val="221F1F"/>
              </a:solidFill>
            </a:ln>
          </p:spPr>
          <p:txBody>
            <a:bodyPr wrap="square" lIns="0" tIns="0" rIns="0" bIns="0" rtlCol="0"/>
            <a:lstStyle/>
            <a:p>
              <a:endParaRPr sz="1600">
                <a:latin typeface="Grammarsaurus" pitchFamily="2" charset="0"/>
              </a:endParaRPr>
            </a:p>
          </p:txBody>
        </p:sp>
        <p:pic>
          <p:nvPicPr>
            <p:cNvPr id="58" name="object 58"/>
            <p:cNvPicPr/>
            <p:nvPr/>
          </p:nvPicPr>
          <p:blipFill>
            <a:blip r:embed="rId5" cstate="print"/>
            <a:stretch>
              <a:fillRect/>
            </a:stretch>
          </p:blipFill>
          <p:spPr>
            <a:xfrm>
              <a:off x="10375162" y="5242429"/>
              <a:ext cx="1828267" cy="1627000"/>
            </a:xfrm>
            <a:prstGeom prst="rect">
              <a:avLst/>
            </a:prstGeom>
          </p:spPr>
        </p:pic>
        <p:sp>
          <p:nvSpPr>
            <p:cNvPr id="59" name="object 59"/>
            <p:cNvSpPr/>
            <p:nvPr/>
          </p:nvSpPr>
          <p:spPr>
            <a:xfrm>
              <a:off x="6284630" y="0"/>
              <a:ext cx="2118995" cy="1266190"/>
            </a:xfrm>
            <a:custGeom>
              <a:avLst/>
              <a:gdLst/>
              <a:ahLst/>
              <a:cxnLst/>
              <a:rect l="l" t="t" r="r" b="b"/>
              <a:pathLst>
                <a:path w="2118995" h="1266190">
                  <a:moveTo>
                    <a:pt x="490337" y="0"/>
                  </a:moveTo>
                  <a:lnTo>
                    <a:pt x="0" y="0"/>
                  </a:lnTo>
                  <a:lnTo>
                    <a:pt x="406" y="9477"/>
                  </a:lnTo>
                  <a:lnTo>
                    <a:pt x="5052" y="54605"/>
                  </a:lnTo>
                  <a:lnTo>
                    <a:pt x="12431" y="99570"/>
                  </a:lnTo>
                  <a:lnTo>
                    <a:pt x="22572" y="144247"/>
                  </a:lnTo>
                  <a:lnTo>
                    <a:pt x="35503" y="188513"/>
                  </a:lnTo>
                  <a:lnTo>
                    <a:pt x="51251" y="232245"/>
                  </a:lnTo>
                  <a:lnTo>
                    <a:pt x="69845" y="275318"/>
                  </a:lnTo>
                  <a:lnTo>
                    <a:pt x="91312" y="317609"/>
                  </a:lnTo>
                  <a:lnTo>
                    <a:pt x="115681" y="358993"/>
                  </a:lnTo>
                  <a:lnTo>
                    <a:pt x="668601" y="1234340"/>
                  </a:lnTo>
                  <a:lnTo>
                    <a:pt x="833371" y="1265608"/>
                  </a:lnTo>
                  <a:lnTo>
                    <a:pt x="1109799" y="1091008"/>
                  </a:lnTo>
                  <a:lnTo>
                    <a:pt x="556879" y="215661"/>
                  </a:lnTo>
                  <a:lnTo>
                    <a:pt x="533859" y="174447"/>
                  </a:lnTo>
                  <a:lnTo>
                    <a:pt x="515772" y="131837"/>
                  </a:lnTo>
                  <a:lnTo>
                    <a:pt x="502535" y="88199"/>
                  </a:lnTo>
                  <a:lnTo>
                    <a:pt x="494065" y="43900"/>
                  </a:lnTo>
                  <a:lnTo>
                    <a:pt x="490337" y="0"/>
                  </a:lnTo>
                  <a:close/>
                </a:path>
                <a:path w="2118995" h="1266190">
                  <a:moveTo>
                    <a:pt x="1832169" y="0"/>
                  </a:moveTo>
                  <a:lnTo>
                    <a:pt x="1300434" y="0"/>
                  </a:lnTo>
                  <a:lnTo>
                    <a:pt x="1677552" y="597029"/>
                  </a:lnTo>
                  <a:lnTo>
                    <a:pt x="1842322" y="628296"/>
                  </a:lnTo>
                  <a:lnTo>
                    <a:pt x="2118750" y="453697"/>
                  </a:lnTo>
                  <a:lnTo>
                    <a:pt x="1832169" y="0"/>
                  </a:lnTo>
                  <a:close/>
                </a:path>
              </a:pathLst>
            </a:custGeom>
            <a:solidFill>
              <a:srgbClr val="398A9E"/>
            </a:solidFill>
          </p:spPr>
          <p:txBody>
            <a:bodyPr wrap="square" lIns="0" tIns="0" rIns="0" bIns="0" rtlCol="0"/>
            <a:lstStyle/>
            <a:p>
              <a:endParaRPr sz="1600">
                <a:latin typeface="Grammarsaurus" pitchFamily="2" charset="0"/>
              </a:endParaRPr>
            </a:p>
          </p:txBody>
        </p:sp>
        <p:sp>
          <p:nvSpPr>
            <p:cNvPr id="60" name="object 60"/>
            <p:cNvSpPr/>
            <p:nvPr/>
          </p:nvSpPr>
          <p:spPr>
            <a:xfrm>
              <a:off x="6284630" y="0"/>
              <a:ext cx="2118995" cy="1266190"/>
            </a:xfrm>
            <a:custGeom>
              <a:avLst/>
              <a:gdLst/>
              <a:ahLst/>
              <a:cxnLst/>
              <a:rect l="l" t="t" r="r" b="b"/>
              <a:pathLst>
                <a:path w="2118995" h="1266190">
                  <a:moveTo>
                    <a:pt x="490337" y="0"/>
                  </a:moveTo>
                  <a:lnTo>
                    <a:pt x="494065" y="43900"/>
                  </a:lnTo>
                  <a:lnTo>
                    <a:pt x="502535" y="88199"/>
                  </a:lnTo>
                  <a:lnTo>
                    <a:pt x="515772" y="131837"/>
                  </a:lnTo>
                  <a:lnTo>
                    <a:pt x="533859" y="174447"/>
                  </a:lnTo>
                  <a:lnTo>
                    <a:pt x="556879" y="215661"/>
                  </a:lnTo>
                  <a:lnTo>
                    <a:pt x="1109799" y="1091008"/>
                  </a:lnTo>
                  <a:lnTo>
                    <a:pt x="861006" y="1248145"/>
                  </a:lnTo>
                  <a:lnTo>
                    <a:pt x="833371" y="1265608"/>
                  </a:lnTo>
                  <a:lnTo>
                    <a:pt x="668601" y="1234340"/>
                  </a:lnTo>
                  <a:lnTo>
                    <a:pt x="663508" y="1226276"/>
                  </a:lnTo>
                  <a:lnTo>
                    <a:pt x="115681" y="358993"/>
                  </a:lnTo>
                  <a:lnTo>
                    <a:pt x="91312" y="317609"/>
                  </a:lnTo>
                  <a:lnTo>
                    <a:pt x="69845" y="275318"/>
                  </a:lnTo>
                  <a:lnTo>
                    <a:pt x="51251" y="232245"/>
                  </a:lnTo>
                  <a:lnTo>
                    <a:pt x="35503" y="188513"/>
                  </a:lnTo>
                  <a:lnTo>
                    <a:pt x="22572" y="144247"/>
                  </a:lnTo>
                  <a:lnTo>
                    <a:pt x="12431" y="99570"/>
                  </a:lnTo>
                  <a:lnTo>
                    <a:pt x="5052" y="54605"/>
                  </a:lnTo>
                  <a:lnTo>
                    <a:pt x="406" y="9477"/>
                  </a:lnTo>
                  <a:lnTo>
                    <a:pt x="0" y="0"/>
                  </a:lnTo>
                </a:path>
                <a:path w="2118995" h="1266190">
                  <a:moveTo>
                    <a:pt x="1832169" y="0"/>
                  </a:moveTo>
                  <a:lnTo>
                    <a:pt x="2118750" y="453697"/>
                  </a:lnTo>
                  <a:lnTo>
                    <a:pt x="1842322" y="628296"/>
                  </a:lnTo>
                  <a:lnTo>
                    <a:pt x="1677552" y="597029"/>
                  </a:lnTo>
                  <a:lnTo>
                    <a:pt x="1300434" y="0"/>
                  </a:lnTo>
                </a:path>
              </a:pathLst>
            </a:custGeom>
            <a:ln w="22860">
              <a:solidFill>
                <a:srgbClr val="221F1F"/>
              </a:solidFill>
            </a:ln>
          </p:spPr>
          <p:txBody>
            <a:bodyPr wrap="square" lIns="0" tIns="0" rIns="0" bIns="0" rtlCol="0"/>
            <a:lstStyle/>
            <a:p>
              <a:endParaRPr sz="1600">
                <a:latin typeface="Grammarsaurus" pitchFamily="2" charset="0"/>
              </a:endParaRPr>
            </a:p>
          </p:txBody>
        </p:sp>
        <p:sp>
          <p:nvSpPr>
            <p:cNvPr id="61" name="object 61"/>
            <p:cNvSpPr/>
            <p:nvPr/>
          </p:nvSpPr>
          <p:spPr>
            <a:xfrm>
              <a:off x="7729379" y="228462"/>
              <a:ext cx="398145" cy="400050"/>
            </a:xfrm>
            <a:custGeom>
              <a:avLst/>
              <a:gdLst/>
              <a:ahLst/>
              <a:cxnLst/>
              <a:rect l="l" t="t" r="r" b="b"/>
              <a:pathLst>
                <a:path w="398145" h="400050">
                  <a:moveTo>
                    <a:pt x="0" y="0"/>
                  </a:moveTo>
                  <a:lnTo>
                    <a:pt x="232803" y="368566"/>
                  </a:lnTo>
                  <a:lnTo>
                    <a:pt x="397573" y="399834"/>
                  </a:lnTo>
                  <a:lnTo>
                    <a:pt x="164769" y="31267"/>
                  </a:lnTo>
                  <a:lnTo>
                    <a:pt x="0" y="0"/>
                  </a:lnTo>
                  <a:close/>
                </a:path>
              </a:pathLst>
            </a:custGeom>
            <a:solidFill>
              <a:srgbClr val="C44725"/>
            </a:solidFill>
          </p:spPr>
          <p:txBody>
            <a:bodyPr wrap="square" lIns="0" tIns="0" rIns="0" bIns="0" rtlCol="0"/>
            <a:lstStyle/>
            <a:p>
              <a:endParaRPr sz="1600">
                <a:latin typeface="Grammarsaurus" pitchFamily="2" charset="0"/>
              </a:endParaRPr>
            </a:p>
          </p:txBody>
        </p:sp>
        <p:sp>
          <p:nvSpPr>
            <p:cNvPr id="62" name="object 62"/>
            <p:cNvSpPr/>
            <p:nvPr/>
          </p:nvSpPr>
          <p:spPr>
            <a:xfrm>
              <a:off x="7729379" y="228462"/>
              <a:ext cx="398145" cy="400050"/>
            </a:xfrm>
            <a:custGeom>
              <a:avLst/>
              <a:gdLst/>
              <a:ahLst/>
              <a:cxnLst/>
              <a:rect l="l" t="t" r="r" b="b"/>
              <a:pathLst>
                <a:path w="398145" h="400050">
                  <a:moveTo>
                    <a:pt x="232803" y="368566"/>
                  </a:moveTo>
                  <a:lnTo>
                    <a:pt x="0" y="0"/>
                  </a:lnTo>
                  <a:lnTo>
                    <a:pt x="164769" y="31267"/>
                  </a:lnTo>
                  <a:lnTo>
                    <a:pt x="397573" y="399834"/>
                  </a:lnTo>
                  <a:lnTo>
                    <a:pt x="232803" y="368566"/>
                  </a:lnTo>
                  <a:close/>
                </a:path>
              </a:pathLst>
            </a:custGeom>
            <a:ln w="22860">
              <a:solidFill>
                <a:srgbClr val="221F1F"/>
              </a:solidFill>
            </a:ln>
          </p:spPr>
          <p:txBody>
            <a:bodyPr wrap="square" lIns="0" tIns="0" rIns="0" bIns="0" rtlCol="0"/>
            <a:lstStyle/>
            <a:p>
              <a:endParaRPr sz="1600">
                <a:latin typeface="Grammarsaurus" pitchFamily="2" charset="0"/>
              </a:endParaRPr>
            </a:p>
          </p:txBody>
        </p:sp>
        <p:sp>
          <p:nvSpPr>
            <p:cNvPr id="63" name="object 63"/>
            <p:cNvSpPr/>
            <p:nvPr/>
          </p:nvSpPr>
          <p:spPr>
            <a:xfrm>
              <a:off x="6720424" y="865772"/>
              <a:ext cx="396240" cy="399415"/>
            </a:xfrm>
            <a:custGeom>
              <a:avLst/>
              <a:gdLst/>
              <a:ahLst/>
              <a:cxnLst/>
              <a:rect l="l" t="t" r="r" b="b"/>
              <a:pathLst>
                <a:path w="396240" h="399415">
                  <a:moveTo>
                    <a:pt x="0" y="0"/>
                  </a:moveTo>
                  <a:lnTo>
                    <a:pt x="232803" y="368566"/>
                  </a:lnTo>
                  <a:lnTo>
                    <a:pt x="395630" y="399046"/>
                  </a:lnTo>
                  <a:lnTo>
                    <a:pt x="164769" y="31267"/>
                  </a:lnTo>
                  <a:lnTo>
                    <a:pt x="0" y="0"/>
                  </a:lnTo>
                  <a:close/>
                </a:path>
              </a:pathLst>
            </a:custGeom>
            <a:solidFill>
              <a:srgbClr val="C44725"/>
            </a:solidFill>
          </p:spPr>
          <p:txBody>
            <a:bodyPr wrap="square" lIns="0" tIns="0" rIns="0" bIns="0" rtlCol="0"/>
            <a:lstStyle/>
            <a:p>
              <a:endParaRPr sz="1600">
                <a:latin typeface="Grammarsaurus" pitchFamily="2" charset="0"/>
              </a:endParaRPr>
            </a:p>
          </p:txBody>
        </p:sp>
        <p:sp>
          <p:nvSpPr>
            <p:cNvPr id="64" name="object 64"/>
            <p:cNvSpPr/>
            <p:nvPr/>
          </p:nvSpPr>
          <p:spPr>
            <a:xfrm>
              <a:off x="6720424" y="865772"/>
              <a:ext cx="396240" cy="399415"/>
            </a:xfrm>
            <a:custGeom>
              <a:avLst/>
              <a:gdLst/>
              <a:ahLst/>
              <a:cxnLst/>
              <a:rect l="l" t="t" r="r" b="b"/>
              <a:pathLst>
                <a:path w="396240" h="399415">
                  <a:moveTo>
                    <a:pt x="232803" y="368566"/>
                  </a:moveTo>
                  <a:lnTo>
                    <a:pt x="0" y="0"/>
                  </a:lnTo>
                  <a:lnTo>
                    <a:pt x="164769" y="31267"/>
                  </a:lnTo>
                  <a:lnTo>
                    <a:pt x="395630" y="399046"/>
                  </a:lnTo>
                  <a:lnTo>
                    <a:pt x="232803" y="368566"/>
                  </a:lnTo>
                  <a:close/>
                </a:path>
              </a:pathLst>
            </a:custGeom>
            <a:ln w="22860">
              <a:solidFill>
                <a:srgbClr val="221F1F"/>
              </a:solidFill>
            </a:ln>
          </p:spPr>
          <p:txBody>
            <a:bodyPr wrap="square" lIns="0" tIns="0" rIns="0" bIns="0" rtlCol="0"/>
            <a:lstStyle/>
            <a:p>
              <a:endParaRPr sz="1600">
                <a:latin typeface="Grammarsaurus" pitchFamily="2" charset="0"/>
              </a:endParaRPr>
            </a:p>
          </p:txBody>
        </p:sp>
        <p:sp>
          <p:nvSpPr>
            <p:cNvPr id="65" name="object 65"/>
            <p:cNvSpPr/>
            <p:nvPr/>
          </p:nvSpPr>
          <p:spPr>
            <a:xfrm>
              <a:off x="6448065" y="0"/>
              <a:ext cx="1955800" cy="1266190"/>
            </a:xfrm>
            <a:custGeom>
              <a:avLst/>
              <a:gdLst/>
              <a:ahLst/>
              <a:cxnLst/>
              <a:rect l="l" t="t" r="r" b="b"/>
              <a:pathLst>
                <a:path w="1955800" h="1266190">
                  <a:moveTo>
                    <a:pt x="1668730" y="0"/>
                  </a:moveTo>
                  <a:lnTo>
                    <a:pt x="1282024" y="0"/>
                  </a:lnTo>
                  <a:lnTo>
                    <a:pt x="1678886" y="628300"/>
                  </a:lnTo>
                  <a:lnTo>
                    <a:pt x="1955314" y="453701"/>
                  </a:lnTo>
                  <a:lnTo>
                    <a:pt x="1668730" y="0"/>
                  </a:lnTo>
                  <a:close/>
                </a:path>
                <a:path w="1955800" h="1266190">
                  <a:moveTo>
                    <a:pt x="326901" y="0"/>
                  </a:moveTo>
                  <a:lnTo>
                    <a:pt x="0" y="0"/>
                  </a:lnTo>
                  <a:lnTo>
                    <a:pt x="1749" y="40748"/>
                  </a:lnTo>
                  <a:lnTo>
                    <a:pt x="6393" y="85876"/>
                  </a:lnTo>
                  <a:lnTo>
                    <a:pt x="13772" y="130841"/>
                  </a:lnTo>
                  <a:lnTo>
                    <a:pt x="23912" y="175518"/>
                  </a:lnTo>
                  <a:lnTo>
                    <a:pt x="36841" y="219785"/>
                  </a:lnTo>
                  <a:lnTo>
                    <a:pt x="52589" y="263516"/>
                  </a:lnTo>
                  <a:lnTo>
                    <a:pt x="71181" y="306589"/>
                  </a:lnTo>
                  <a:lnTo>
                    <a:pt x="92647" y="348880"/>
                  </a:lnTo>
                  <a:lnTo>
                    <a:pt x="117015" y="390264"/>
                  </a:lnTo>
                  <a:lnTo>
                    <a:pt x="669935" y="1265612"/>
                  </a:lnTo>
                  <a:lnTo>
                    <a:pt x="946363" y="1090999"/>
                  </a:lnTo>
                  <a:lnTo>
                    <a:pt x="393443" y="215665"/>
                  </a:lnTo>
                  <a:lnTo>
                    <a:pt x="370423" y="174451"/>
                  </a:lnTo>
                  <a:lnTo>
                    <a:pt x="352336" y="131841"/>
                  </a:lnTo>
                  <a:lnTo>
                    <a:pt x="339098" y="88203"/>
                  </a:lnTo>
                  <a:lnTo>
                    <a:pt x="330628" y="43904"/>
                  </a:lnTo>
                  <a:lnTo>
                    <a:pt x="326901" y="0"/>
                  </a:lnTo>
                  <a:close/>
                </a:path>
              </a:pathLst>
            </a:custGeom>
            <a:solidFill>
              <a:srgbClr val="47AFC6"/>
            </a:solidFill>
          </p:spPr>
          <p:txBody>
            <a:bodyPr wrap="square" lIns="0" tIns="0" rIns="0" bIns="0" rtlCol="0"/>
            <a:lstStyle/>
            <a:p>
              <a:endParaRPr sz="1600">
                <a:latin typeface="Grammarsaurus" pitchFamily="2" charset="0"/>
              </a:endParaRPr>
            </a:p>
          </p:txBody>
        </p:sp>
        <p:pic>
          <p:nvPicPr>
            <p:cNvPr id="66" name="object 66"/>
            <p:cNvPicPr/>
            <p:nvPr/>
          </p:nvPicPr>
          <p:blipFill>
            <a:blip r:embed="rId6" cstate="print"/>
            <a:stretch>
              <a:fillRect/>
            </a:stretch>
          </p:blipFill>
          <p:spPr>
            <a:xfrm>
              <a:off x="-11430" y="-11430"/>
              <a:ext cx="12214860" cy="6880860"/>
            </a:xfrm>
            <a:prstGeom prst="rect">
              <a:avLst/>
            </a:prstGeom>
          </p:spPr>
        </p:pic>
      </p:grpSp>
      <p:sp>
        <p:nvSpPr>
          <p:cNvPr id="67" name="object 67"/>
          <p:cNvSpPr txBox="1"/>
          <p:nvPr/>
        </p:nvSpPr>
        <p:spPr>
          <a:xfrm>
            <a:off x="11775008" y="46093"/>
            <a:ext cx="360680" cy="320601"/>
          </a:xfrm>
          <a:prstGeom prst="rect">
            <a:avLst/>
          </a:prstGeom>
        </p:spPr>
        <p:txBody>
          <a:bodyPr vert="horz" wrap="square" lIns="0" tIns="12700" rIns="0" bIns="0" rtlCol="0">
            <a:spAutoFit/>
          </a:bodyPr>
          <a:lstStyle/>
          <a:p>
            <a:pPr marL="12700">
              <a:lnSpc>
                <a:spcPct val="100000"/>
              </a:lnSpc>
              <a:spcBef>
                <a:spcPts val="100"/>
              </a:spcBef>
            </a:pPr>
            <a:r>
              <a:rPr sz="2000" b="1" dirty="0">
                <a:solidFill>
                  <a:srgbClr val="1B283D"/>
                </a:solidFill>
                <a:latin typeface="Grammarsaurus" pitchFamily="2" charset="0"/>
                <a:cs typeface="Arial"/>
              </a:rPr>
              <a:t>17</a:t>
            </a:r>
            <a:endParaRPr sz="2000">
              <a:latin typeface="Grammarsaurus" pitchFamily="2" charset="0"/>
              <a:cs typeface="Arial"/>
            </a:endParaRPr>
          </a:p>
        </p:txBody>
      </p:sp>
      <p:sp>
        <p:nvSpPr>
          <p:cNvPr id="68" name="object 68"/>
          <p:cNvSpPr txBox="1">
            <a:spLocks noGrp="1"/>
          </p:cNvSpPr>
          <p:nvPr>
            <p:ph type="title"/>
          </p:nvPr>
        </p:nvSpPr>
        <p:spPr>
          <a:xfrm>
            <a:off x="4500153" y="208396"/>
            <a:ext cx="3137408" cy="566822"/>
          </a:xfrm>
          <a:prstGeom prst="rect">
            <a:avLst/>
          </a:prstGeom>
        </p:spPr>
        <p:txBody>
          <a:bodyPr vert="horz" wrap="square" lIns="0" tIns="12700" rIns="0" bIns="0" rtlCol="0">
            <a:spAutoFit/>
          </a:bodyPr>
          <a:lstStyle/>
          <a:p>
            <a:pPr algn="ctr">
              <a:lnSpc>
                <a:spcPct val="100000"/>
              </a:lnSpc>
              <a:spcBef>
                <a:spcPts val="100"/>
              </a:spcBef>
            </a:pPr>
            <a:r>
              <a:rPr sz="3600" dirty="0">
                <a:latin typeface="Grammarsaurus" pitchFamily="2" charset="0"/>
              </a:rPr>
              <a:t>Investigation</a:t>
            </a:r>
          </a:p>
        </p:txBody>
      </p:sp>
      <p:sp>
        <p:nvSpPr>
          <p:cNvPr id="69" name="object 69"/>
          <p:cNvSpPr txBox="1"/>
          <p:nvPr/>
        </p:nvSpPr>
        <p:spPr>
          <a:xfrm>
            <a:off x="3292729" y="1337857"/>
            <a:ext cx="4183668" cy="289823"/>
          </a:xfrm>
          <a:prstGeom prst="rect">
            <a:avLst/>
          </a:prstGeom>
        </p:spPr>
        <p:txBody>
          <a:bodyPr vert="horz" wrap="square" lIns="0" tIns="12700" rIns="0" bIns="0" rtlCol="0">
            <a:spAutoFit/>
          </a:bodyPr>
          <a:lstStyle/>
          <a:p>
            <a:pPr marL="12700" algn="ctr">
              <a:lnSpc>
                <a:spcPct val="100000"/>
              </a:lnSpc>
              <a:spcBef>
                <a:spcPts val="100"/>
              </a:spcBef>
            </a:pPr>
            <a:r>
              <a:rPr dirty="0">
                <a:solidFill>
                  <a:srgbClr val="2E3C40"/>
                </a:solidFill>
                <a:latin typeface="Grammarsaurus" pitchFamily="2" charset="0"/>
                <a:cs typeface="Arial MT"/>
              </a:rPr>
              <a:t>Time to test your </a:t>
            </a:r>
            <a:r>
              <a:rPr b="1" dirty="0">
                <a:solidFill>
                  <a:srgbClr val="2E3C40"/>
                </a:solidFill>
                <a:latin typeface="Grammarsaurus" pitchFamily="2" charset="0"/>
                <a:cs typeface="Arial MT"/>
              </a:rPr>
              <a:t>skydiver test tubes!</a:t>
            </a:r>
            <a:endParaRPr b="1" dirty="0">
              <a:latin typeface="Grammarsaurus" pitchFamily="2" charset="0"/>
              <a:cs typeface="Arial MT"/>
            </a:endParaRPr>
          </a:p>
        </p:txBody>
      </p:sp>
      <p:sp>
        <p:nvSpPr>
          <p:cNvPr id="70" name="object 70"/>
          <p:cNvSpPr txBox="1"/>
          <p:nvPr/>
        </p:nvSpPr>
        <p:spPr>
          <a:xfrm>
            <a:off x="3522252" y="1712602"/>
            <a:ext cx="3799840" cy="289823"/>
          </a:xfrm>
          <a:prstGeom prst="rect">
            <a:avLst/>
          </a:prstGeom>
        </p:spPr>
        <p:txBody>
          <a:bodyPr vert="horz" wrap="square" lIns="0" tIns="12700" rIns="0" bIns="0" rtlCol="0">
            <a:spAutoFit/>
          </a:bodyPr>
          <a:lstStyle/>
          <a:p>
            <a:pPr marL="12700" algn="ctr">
              <a:lnSpc>
                <a:spcPct val="100000"/>
              </a:lnSpc>
              <a:spcBef>
                <a:spcPts val="100"/>
              </a:spcBef>
              <a:tabLst>
                <a:tab pos="845819" algn="l"/>
                <a:tab pos="1775460" algn="l"/>
              </a:tabLst>
            </a:pPr>
            <a:r>
              <a:rPr b="1" dirty="0">
                <a:solidFill>
                  <a:srgbClr val="2E3C40"/>
                </a:solidFill>
                <a:latin typeface="Grammarsaurus" pitchFamily="2" charset="0"/>
                <a:cs typeface="Arial MT"/>
              </a:rPr>
              <a:t>Test! -	Drop! -	Repeat!</a:t>
            </a:r>
            <a:endParaRPr b="1" dirty="0">
              <a:latin typeface="Grammarsaurus" pitchFamily="2" charset="0"/>
              <a:cs typeface="Arial MT"/>
            </a:endParaRPr>
          </a:p>
        </p:txBody>
      </p:sp>
      <p:sp>
        <p:nvSpPr>
          <p:cNvPr id="76" name="object 76"/>
          <p:cNvSpPr txBox="1"/>
          <p:nvPr/>
        </p:nvSpPr>
        <p:spPr>
          <a:xfrm>
            <a:off x="3292730" y="4793114"/>
            <a:ext cx="4636222" cy="913840"/>
          </a:xfrm>
          <a:prstGeom prst="rect">
            <a:avLst/>
          </a:prstGeom>
        </p:spPr>
        <p:txBody>
          <a:bodyPr vert="horz" wrap="square" lIns="0" tIns="12700" rIns="0" bIns="0" rtlCol="0">
            <a:spAutoFit/>
          </a:bodyPr>
          <a:lstStyle/>
          <a:p>
            <a:pPr marR="5080" algn="ctr">
              <a:lnSpc>
                <a:spcPct val="108300"/>
              </a:lnSpc>
              <a:spcBef>
                <a:spcPts val="100"/>
              </a:spcBef>
            </a:pPr>
            <a:r>
              <a:rPr dirty="0">
                <a:solidFill>
                  <a:srgbClr val="2E3C40"/>
                </a:solidFill>
                <a:latin typeface="Grammarsaurus" pitchFamily="2" charset="0"/>
                <a:cs typeface="Arial MT"/>
              </a:rPr>
              <a:t>Don’t worry about filling in the final section of the </a:t>
            </a:r>
            <a:r>
              <a:rPr b="1" dirty="0">
                <a:solidFill>
                  <a:srgbClr val="2E3C40"/>
                </a:solidFill>
                <a:latin typeface="Grammarsaurus" pitchFamily="2" charset="0"/>
                <a:cs typeface="Arial MT"/>
              </a:rPr>
              <a:t>worksheet</a:t>
            </a:r>
            <a:r>
              <a:rPr dirty="0">
                <a:solidFill>
                  <a:srgbClr val="2E3C40"/>
                </a:solidFill>
                <a:latin typeface="Grammarsaurus" pitchFamily="2" charset="0"/>
                <a:cs typeface="Arial MT"/>
              </a:rPr>
              <a:t> yet.</a:t>
            </a:r>
            <a:endParaRPr dirty="0">
              <a:latin typeface="Grammarsaurus" pitchFamily="2" charset="0"/>
              <a:cs typeface="Arial MT"/>
            </a:endParaRPr>
          </a:p>
          <a:p>
            <a:pPr algn="ctr">
              <a:lnSpc>
                <a:spcPct val="100000"/>
              </a:lnSpc>
              <a:spcBef>
                <a:spcPts val="200"/>
              </a:spcBef>
            </a:pPr>
            <a:r>
              <a:rPr dirty="0">
                <a:solidFill>
                  <a:srgbClr val="2E3C40"/>
                </a:solidFill>
                <a:latin typeface="Grammarsaurus" pitchFamily="2" charset="0"/>
                <a:cs typeface="Arial MT"/>
              </a:rPr>
              <a:t>We will go through it together.</a:t>
            </a:r>
            <a:endParaRPr dirty="0">
              <a:latin typeface="Grammarsaurus" pitchFamily="2" charset="0"/>
              <a:cs typeface="Arial MT"/>
            </a:endParaRPr>
          </a:p>
        </p:txBody>
      </p:sp>
      <p:sp>
        <p:nvSpPr>
          <p:cNvPr id="80" name="object 80"/>
          <p:cNvSpPr txBox="1"/>
          <p:nvPr/>
        </p:nvSpPr>
        <p:spPr>
          <a:xfrm>
            <a:off x="11120586" y="841846"/>
            <a:ext cx="1803556" cy="238527"/>
          </a:xfrm>
          <a:prstGeom prst="rect">
            <a:avLst/>
          </a:prstGeom>
        </p:spPr>
        <p:txBody>
          <a:bodyPr vert="horz" wrap="square" lIns="0" tIns="33020" rIns="0" bIns="0" rtlCol="0">
            <a:spAutoFit/>
          </a:bodyPr>
          <a:lstStyle/>
          <a:p>
            <a:pPr marL="125730" marR="5080" indent="-113664">
              <a:lnSpc>
                <a:spcPts val="800"/>
              </a:lnSpc>
              <a:spcBef>
                <a:spcPts val="260"/>
              </a:spcBef>
            </a:pPr>
            <a:r>
              <a:rPr sz="700" b="1" dirty="0">
                <a:solidFill>
                  <a:srgbClr val="E181A3"/>
                </a:solidFill>
                <a:latin typeface="Grammarsaurus" pitchFamily="2" charset="0"/>
                <a:cs typeface="Arial"/>
              </a:rPr>
              <a:t>Recording </a:t>
            </a:r>
            <a:br>
              <a:rPr lang="en-GB" sz="700" b="1" dirty="0">
                <a:solidFill>
                  <a:srgbClr val="E181A3"/>
                </a:solidFill>
                <a:latin typeface="Grammarsaurus" pitchFamily="2" charset="0"/>
                <a:cs typeface="Arial"/>
              </a:rPr>
            </a:br>
            <a:r>
              <a:rPr sz="700" b="1" dirty="0">
                <a:solidFill>
                  <a:srgbClr val="E181A3"/>
                </a:solidFill>
                <a:latin typeface="Grammarsaurus" pitchFamily="2" charset="0"/>
                <a:cs typeface="Arial"/>
              </a:rPr>
              <a:t>data</a:t>
            </a:r>
            <a:endParaRPr sz="700" dirty="0">
              <a:latin typeface="Grammarsaurus" pitchFamily="2" charset="0"/>
              <a:cs typeface="Arial"/>
            </a:endParaRPr>
          </a:p>
        </p:txBody>
      </p:sp>
      <p:grpSp>
        <p:nvGrpSpPr>
          <p:cNvPr id="117" name="object 117"/>
          <p:cNvGrpSpPr/>
          <p:nvPr/>
        </p:nvGrpSpPr>
        <p:grpSpPr>
          <a:xfrm>
            <a:off x="8437081" y="408627"/>
            <a:ext cx="3138170" cy="4754880"/>
            <a:chOff x="8437081" y="408627"/>
            <a:chExt cx="3138170" cy="4754880"/>
          </a:xfrm>
        </p:grpSpPr>
        <p:sp>
          <p:nvSpPr>
            <p:cNvPr id="118" name="object 118"/>
            <p:cNvSpPr/>
            <p:nvPr/>
          </p:nvSpPr>
          <p:spPr>
            <a:xfrm>
              <a:off x="9691276" y="411580"/>
              <a:ext cx="458470" cy="412750"/>
            </a:xfrm>
            <a:custGeom>
              <a:avLst/>
              <a:gdLst/>
              <a:ahLst/>
              <a:cxnLst/>
              <a:rect l="l" t="t" r="r" b="b"/>
              <a:pathLst>
                <a:path w="458470" h="412750">
                  <a:moveTo>
                    <a:pt x="313648" y="0"/>
                  </a:moveTo>
                  <a:lnTo>
                    <a:pt x="144395" y="0"/>
                  </a:lnTo>
                  <a:lnTo>
                    <a:pt x="128803" y="2068"/>
                  </a:lnTo>
                  <a:lnTo>
                    <a:pt x="92630" y="29883"/>
                  </a:lnTo>
                  <a:lnTo>
                    <a:pt x="8010" y="176466"/>
                  </a:lnTo>
                  <a:lnTo>
                    <a:pt x="0" y="206349"/>
                  </a:lnTo>
                  <a:lnTo>
                    <a:pt x="2002" y="221693"/>
                  </a:lnTo>
                  <a:lnTo>
                    <a:pt x="92630" y="382816"/>
                  </a:lnTo>
                  <a:lnTo>
                    <a:pt x="128803" y="410617"/>
                  </a:lnTo>
                  <a:lnTo>
                    <a:pt x="144395" y="412686"/>
                  </a:lnTo>
                  <a:lnTo>
                    <a:pt x="313648" y="412686"/>
                  </a:lnTo>
                  <a:lnTo>
                    <a:pt x="355821" y="395278"/>
                  </a:lnTo>
                  <a:lnTo>
                    <a:pt x="450034" y="236232"/>
                  </a:lnTo>
                  <a:lnTo>
                    <a:pt x="458044" y="206349"/>
                  </a:lnTo>
                  <a:lnTo>
                    <a:pt x="456041" y="191005"/>
                  </a:lnTo>
                  <a:lnTo>
                    <a:pt x="365413" y="29883"/>
                  </a:lnTo>
                  <a:lnTo>
                    <a:pt x="329241" y="2068"/>
                  </a:lnTo>
                  <a:lnTo>
                    <a:pt x="313648" y="0"/>
                  </a:lnTo>
                  <a:close/>
                </a:path>
              </a:pathLst>
            </a:custGeom>
            <a:solidFill>
              <a:srgbClr val="AE4666"/>
            </a:solidFill>
          </p:spPr>
          <p:txBody>
            <a:bodyPr wrap="square" lIns="0" tIns="0" rIns="0" bIns="0" rtlCol="0"/>
            <a:lstStyle/>
            <a:p>
              <a:endParaRPr sz="1600">
                <a:latin typeface="Grammarsaurus" pitchFamily="2" charset="0"/>
              </a:endParaRPr>
            </a:p>
          </p:txBody>
        </p:sp>
        <p:pic>
          <p:nvPicPr>
            <p:cNvPr id="119" name="object 119"/>
            <p:cNvPicPr/>
            <p:nvPr/>
          </p:nvPicPr>
          <p:blipFill>
            <a:blip r:embed="rId7" cstate="print"/>
            <a:stretch>
              <a:fillRect/>
            </a:stretch>
          </p:blipFill>
          <p:spPr>
            <a:xfrm>
              <a:off x="9791252" y="468777"/>
              <a:ext cx="257528" cy="293022"/>
            </a:xfrm>
            <a:prstGeom prst="rect">
              <a:avLst/>
            </a:prstGeom>
          </p:spPr>
        </p:pic>
        <p:sp>
          <p:nvSpPr>
            <p:cNvPr id="120" name="object 120"/>
            <p:cNvSpPr/>
            <p:nvPr/>
          </p:nvSpPr>
          <p:spPr>
            <a:xfrm>
              <a:off x="9685797" y="409112"/>
              <a:ext cx="463550" cy="417830"/>
            </a:xfrm>
            <a:custGeom>
              <a:avLst/>
              <a:gdLst/>
              <a:ahLst/>
              <a:cxnLst/>
              <a:rect l="l" t="t" r="r" b="b"/>
              <a:pathLst>
                <a:path w="463550" h="417830">
                  <a:moveTo>
                    <a:pt x="317401" y="0"/>
                  </a:moveTo>
                  <a:lnTo>
                    <a:pt x="146129" y="0"/>
                  </a:lnTo>
                  <a:lnTo>
                    <a:pt x="130344" y="2094"/>
                  </a:lnTo>
                  <a:lnTo>
                    <a:pt x="93741" y="30238"/>
                  </a:lnTo>
                  <a:lnTo>
                    <a:pt x="8105" y="178574"/>
                  </a:lnTo>
                  <a:lnTo>
                    <a:pt x="0" y="208813"/>
                  </a:lnTo>
                  <a:lnTo>
                    <a:pt x="2026" y="224341"/>
                  </a:lnTo>
                  <a:lnTo>
                    <a:pt x="93741" y="387388"/>
                  </a:lnTo>
                  <a:lnTo>
                    <a:pt x="130344" y="415532"/>
                  </a:lnTo>
                  <a:lnTo>
                    <a:pt x="146129" y="417626"/>
                  </a:lnTo>
                  <a:lnTo>
                    <a:pt x="317401" y="417626"/>
                  </a:lnTo>
                  <a:lnTo>
                    <a:pt x="360071" y="400004"/>
                  </a:lnTo>
                  <a:lnTo>
                    <a:pt x="455425" y="239052"/>
                  </a:lnTo>
                  <a:lnTo>
                    <a:pt x="463521" y="208813"/>
                  </a:lnTo>
                  <a:lnTo>
                    <a:pt x="461497" y="193285"/>
                  </a:lnTo>
                  <a:lnTo>
                    <a:pt x="369776" y="30238"/>
                  </a:lnTo>
                  <a:lnTo>
                    <a:pt x="333178" y="2094"/>
                  </a:lnTo>
                  <a:lnTo>
                    <a:pt x="317401" y="0"/>
                  </a:lnTo>
                  <a:close/>
                </a:path>
              </a:pathLst>
            </a:custGeom>
            <a:solidFill>
              <a:srgbClr val="4B6A8B"/>
            </a:solidFill>
          </p:spPr>
          <p:txBody>
            <a:bodyPr wrap="square" lIns="0" tIns="0" rIns="0" bIns="0" rtlCol="0"/>
            <a:lstStyle/>
            <a:p>
              <a:endParaRPr sz="1600">
                <a:latin typeface="Grammarsaurus" pitchFamily="2" charset="0"/>
              </a:endParaRPr>
            </a:p>
          </p:txBody>
        </p:sp>
        <p:sp>
          <p:nvSpPr>
            <p:cNvPr id="121" name="object 121"/>
            <p:cNvSpPr/>
            <p:nvPr/>
          </p:nvSpPr>
          <p:spPr>
            <a:xfrm>
              <a:off x="9780353" y="480715"/>
              <a:ext cx="274955" cy="274955"/>
            </a:xfrm>
            <a:custGeom>
              <a:avLst/>
              <a:gdLst/>
              <a:ahLst/>
              <a:cxnLst/>
              <a:rect l="l" t="t" r="r" b="b"/>
              <a:pathLst>
                <a:path w="274954" h="274955">
                  <a:moveTo>
                    <a:pt x="154431" y="223888"/>
                  </a:moveTo>
                  <a:lnTo>
                    <a:pt x="119989" y="223888"/>
                  </a:lnTo>
                  <a:lnTo>
                    <a:pt x="103464" y="227232"/>
                  </a:lnTo>
                  <a:lnTo>
                    <a:pt x="89955" y="236346"/>
                  </a:lnTo>
                  <a:lnTo>
                    <a:pt x="80840" y="249852"/>
                  </a:lnTo>
                  <a:lnTo>
                    <a:pt x="77495" y="266369"/>
                  </a:lnTo>
                  <a:lnTo>
                    <a:pt x="77495" y="270814"/>
                  </a:lnTo>
                  <a:lnTo>
                    <a:pt x="81102" y="274408"/>
                  </a:lnTo>
                  <a:lnTo>
                    <a:pt x="193306" y="274408"/>
                  </a:lnTo>
                  <a:lnTo>
                    <a:pt x="196913" y="270814"/>
                  </a:lnTo>
                  <a:lnTo>
                    <a:pt x="196913" y="266369"/>
                  </a:lnTo>
                  <a:lnTo>
                    <a:pt x="195285" y="258330"/>
                  </a:lnTo>
                  <a:lnTo>
                    <a:pt x="94830" y="258330"/>
                  </a:lnTo>
                  <a:lnTo>
                    <a:pt x="98544" y="250971"/>
                  </a:lnTo>
                  <a:lnTo>
                    <a:pt x="104276" y="245157"/>
                  </a:lnTo>
                  <a:lnTo>
                    <a:pt x="111575" y="241339"/>
                  </a:lnTo>
                  <a:lnTo>
                    <a:pt x="119989" y="239966"/>
                  </a:lnTo>
                  <a:lnTo>
                    <a:pt x="186897" y="239966"/>
                  </a:lnTo>
                  <a:lnTo>
                    <a:pt x="184454" y="236346"/>
                  </a:lnTo>
                  <a:lnTo>
                    <a:pt x="170949" y="227232"/>
                  </a:lnTo>
                  <a:lnTo>
                    <a:pt x="154431" y="223888"/>
                  </a:lnTo>
                  <a:close/>
                </a:path>
                <a:path w="274954" h="274955">
                  <a:moveTo>
                    <a:pt x="186897" y="239966"/>
                  </a:moveTo>
                  <a:lnTo>
                    <a:pt x="154431" y="239966"/>
                  </a:lnTo>
                  <a:lnTo>
                    <a:pt x="162843" y="241339"/>
                  </a:lnTo>
                  <a:lnTo>
                    <a:pt x="170138" y="245157"/>
                  </a:lnTo>
                  <a:lnTo>
                    <a:pt x="175866" y="250971"/>
                  </a:lnTo>
                  <a:lnTo>
                    <a:pt x="179577" y="258330"/>
                  </a:lnTo>
                  <a:lnTo>
                    <a:pt x="195285" y="258330"/>
                  </a:lnTo>
                  <a:lnTo>
                    <a:pt x="193569" y="249852"/>
                  </a:lnTo>
                  <a:lnTo>
                    <a:pt x="186897" y="239966"/>
                  </a:lnTo>
                  <a:close/>
                </a:path>
                <a:path w="274954" h="274955">
                  <a:moveTo>
                    <a:pt x="164487" y="70777"/>
                  </a:moveTo>
                  <a:lnTo>
                    <a:pt x="109664" y="70777"/>
                  </a:lnTo>
                  <a:lnTo>
                    <a:pt x="114312" y="77266"/>
                  </a:lnTo>
                  <a:lnTo>
                    <a:pt x="121183" y="82054"/>
                  </a:lnTo>
                  <a:lnTo>
                    <a:pt x="129171" y="83997"/>
                  </a:lnTo>
                  <a:lnTo>
                    <a:pt x="129171" y="223888"/>
                  </a:lnTo>
                  <a:lnTo>
                    <a:pt x="145249" y="223888"/>
                  </a:lnTo>
                  <a:lnTo>
                    <a:pt x="145249" y="83997"/>
                  </a:lnTo>
                  <a:lnTo>
                    <a:pt x="155533" y="79567"/>
                  </a:lnTo>
                  <a:lnTo>
                    <a:pt x="163718" y="72156"/>
                  </a:lnTo>
                  <a:lnTo>
                    <a:pt x="164487" y="70777"/>
                  </a:lnTo>
                  <a:close/>
                </a:path>
                <a:path w="274954" h="274955">
                  <a:moveTo>
                    <a:pt x="98590" y="163614"/>
                  </a:moveTo>
                  <a:lnTo>
                    <a:pt x="3606" y="163614"/>
                  </a:lnTo>
                  <a:lnTo>
                    <a:pt x="0" y="167220"/>
                  </a:lnTo>
                  <a:lnTo>
                    <a:pt x="0" y="171653"/>
                  </a:lnTo>
                  <a:lnTo>
                    <a:pt x="3344" y="188176"/>
                  </a:lnTo>
                  <a:lnTo>
                    <a:pt x="12458" y="201680"/>
                  </a:lnTo>
                  <a:lnTo>
                    <a:pt x="25963" y="210792"/>
                  </a:lnTo>
                  <a:lnTo>
                    <a:pt x="42481" y="214134"/>
                  </a:lnTo>
                  <a:lnTo>
                    <a:pt x="59715" y="214134"/>
                  </a:lnTo>
                  <a:lnTo>
                    <a:pt x="76232" y="210792"/>
                  </a:lnTo>
                  <a:lnTo>
                    <a:pt x="89738" y="201680"/>
                  </a:lnTo>
                  <a:lnTo>
                    <a:pt x="92184" y="198056"/>
                  </a:lnTo>
                  <a:lnTo>
                    <a:pt x="42481" y="198056"/>
                  </a:lnTo>
                  <a:lnTo>
                    <a:pt x="34070" y="196683"/>
                  </a:lnTo>
                  <a:lnTo>
                    <a:pt x="26777" y="192866"/>
                  </a:lnTo>
                  <a:lnTo>
                    <a:pt x="21051" y="187056"/>
                  </a:lnTo>
                  <a:lnTo>
                    <a:pt x="17335" y="179692"/>
                  </a:lnTo>
                  <a:lnTo>
                    <a:pt x="100569" y="179692"/>
                  </a:lnTo>
                  <a:lnTo>
                    <a:pt x="102196" y="171653"/>
                  </a:lnTo>
                  <a:lnTo>
                    <a:pt x="102196" y="167220"/>
                  </a:lnTo>
                  <a:lnTo>
                    <a:pt x="98590" y="163614"/>
                  </a:lnTo>
                  <a:close/>
                </a:path>
                <a:path w="274954" h="274955">
                  <a:moveTo>
                    <a:pt x="100569" y="179692"/>
                  </a:moveTo>
                  <a:lnTo>
                    <a:pt x="84785" y="179692"/>
                  </a:lnTo>
                  <a:lnTo>
                    <a:pt x="81143" y="187056"/>
                  </a:lnTo>
                  <a:lnTo>
                    <a:pt x="75412" y="192866"/>
                  </a:lnTo>
                  <a:lnTo>
                    <a:pt x="68120" y="196683"/>
                  </a:lnTo>
                  <a:lnTo>
                    <a:pt x="59715" y="198056"/>
                  </a:lnTo>
                  <a:lnTo>
                    <a:pt x="92184" y="198056"/>
                  </a:lnTo>
                  <a:lnTo>
                    <a:pt x="98852" y="188176"/>
                  </a:lnTo>
                  <a:lnTo>
                    <a:pt x="100569" y="179692"/>
                  </a:lnTo>
                  <a:close/>
                </a:path>
                <a:path w="274954" h="274955">
                  <a:moveTo>
                    <a:pt x="141643" y="0"/>
                  </a:moveTo>
                  <a:lnTo>
                    <a:pt x="132765" y="0"/>
                  </a:lnTo>
                  <a:lnTo>
                    <a:pt x="129171" y="3606"/>
                  </a:lnTo>
                  <a:lnTo>
                    <a:pt x="129171" y="18199"/>
                  </a:lnTo>
                  <a:lnTo>
                    <a:pt x="118888" y="22629"/>
                  </a:lnTo>
                  <a:lnTo>
                    <a:pt x="110702" y="30041"/>
                  </a:lnTo>
                  <a:lnTo>
                    <a:pt x="105293" y="39758"/>
                  </a:lnTo>
                  <a:lnTo>
                    <a:pt x="103339" y="51104"/>
                  </a:lnTo>
                  <a:lnTo>
                    <a:pt x="103454" y="54305"/>
                  </a:lnTo>
                  <a:lnTo>
                    <a:pt x="103682" y="55854"/>
                  </a:lnTo>
                  <a:lnTo>
                    <a:pt x="46113" y="78879"/>
                  </a:lnTo>
                  <a:lnTo>
                    <a:pt x="44462" y="80479"/>
                  </a:lnTo>
                  <a:lnTo>
                    <a:pt x="11214" y="163614"/>
                  </a:lnTo>
                  <a:lnTo>
                    <a:pt x="28524" y="163614"/>
                  </a:lnTo>
                  <a:lnTo>
                    <a:pt x="51092" y="107187"/>
                  </a:lnTo>
                  <a:lnTo>
                    <a:pt x="68408" y="107187"/>
                  </a:lnTo>
                  <a:lnTo>
                    <a:pt x="61544" y="90030"/>
                  </a:lnTo>
                  <a:lnTo>
                    <a:pt x="109664" y="70777"/>
                  </a:lnTo>
                  <a:lnTo>
                    <a:pt x="164487" y="70777"/>
                  </a:lnTo>
                  <a:lnTo>
                    <a:pt x="165533" y="68897"/>
                  </a:lnTo>
                  <a:lnTo>
                    <a:pt x="127393" y="68897"/>
                  </a:lnTo>
                  <a:lnTo>
                    <a:pt x="119418" y="60909"/>
                  </a:lnTo>
                  <a:lnTo>
                    <a:pt x="119418" y="41287"/>
                  </a:lnTo>
                  <a:lnTo>
                    <a:pt x="127393" y="33312"/>
                  </a:lnTo>
                  <a:lnTo>
                    <a:pt x="203330" y="33312"/>
                  </a:lnTo>
                  <a:lnTo>
                    <a:pt x="208063" y="31419"/>
                  </a:lnTo>
                  <a:lnTo>
                    <a:pt x="164744" y="31419"/>
                  </a:lnTo>
                  <a:lnTo>
                    <a:pt x="160096" y="24942"/>
                  </a:lnTo>
                  <a:lnTo>
                    <a:pt x="153225" y="20154"/>
                  </a:lnTo>
                  <a:lnTo>
                    <a:pt x="145249" y="18199"/>
                  </a:lnTo>
                  <a:lnTo>
                    <a:pt x="145249" y="3606"/>
                  </a:lnTo>
                  <a:lnTo>
                    <a:pt x="141643" y="0"/>
                  </a:lnTo>
                  <a:close/>
                </a:path>
                <a:path w="274954" h="274955">
                  <a:moveTo>
                    <a:pt x="68408" y="107187"/>
                  </a:moveTo>
                  <a:lnTo>
                    <a:pt x="51092" y="107187"/>
                  </a:lnTo>
                  <a:lnTo>
                    <a:pt x="73672" y="163614"/>
                  </a:lnTo>
                  <a:lnTo>
                    <a:pt x="90982" y="163614"/>
                  </a:lnTo>
                  <a:lnTo>
                    <a:pt x="68408" y="107187"/>
                  </a:lnTo>
                  <a:close/>
                </a:path>
                <a:path w="274954" h="274955">
                  <a:moveTo>
                    <a:pt x="270814" y="94729"/>
                  </a:moveTo>
                  <a:lnTo>
                    <a:pt x="175818" y="94729"/>
                  </a:lnTo>
                  <a:lnTo>
                    <a:pt x="172224" y="98323"/>
                  </a:lnTo>
                  <a:lnTo>
                    <a:pt x="172224" y="102768"/>
                  </a:lnTo>
                  <a:lnTo>
                    <a:pt x="175567" y="119285"/>
                  </a:lnTo>
                  <a:lnTo>
                    <a:pt x="184678" y="132791"/>
                  </a:lnTo>
                  <a:lnTo>
                    <a:pt x="198183" y="141905"/>
                  </a:lnTo>
                  <a:lnTo>
                    <a:pt x="214706" y="145249"/>
                  </a:lnTo>
                  <a:lnTo>
                    <a:pt x="231927" y="145249"/>
                  </a:lnTo>
                  <a:lnTo>
                    <a:pt x="248450" y="141905"/>
                  </a:lnTo>
                  <a:lnTo>
                    <a:pt x="261954" y="132791"/>
                  </a:lnTo>
                  <a:lnTo>
                    <a:pt x="264396" y="129171"/>
                  </a:lnTo>
                  <a:lnTo>
                    <a:pt x="214706" y="129171"/>
                  </a:lnTo>
                  <a:lnTo>
                    <a:pt x="206295" y="127799"/>
                  </a:lnTo>
                  <a:lnTo>
                    <a:pt x="199000" y="123982"/>
                  </a:lnTo>
                  <a:lnTo>
                    <a:pt x="193271" y="118172"/>
                  </a:lnTo>
                  <a:lnTo>
                    <a:pt x="189547" y="110807"/>
                  </a:lnTo>
                  <a:lnTo>
                    <a:pt x="272782" y="110807"/>
                  </a:lnTo>
                  <a:lnTo>
                    <a:pt x="274408" y="102768"/>
                  </a:lnTo>
                  <a:lnTo>
                    <a:pt x="274408" y="98323"/>
                  </a:lnTo>
                  <a:lnTo>
                    <a:pt x="270814" y="94729"/>
                  </a:lnTo>
                  <a:close/>
                </a:path>
                <a:path w="274954" h="274955">
                  <a:moveTo>
                    <a:pt x="272782" y="110807"/>
                  </a:moveTo>
                  <a:lnTo>
                    <a:pt x="257009" y="110807"/>
                  </a:lnTo>
                  <a:lnTo>
                    <a:pt x="253360" y="118172"/>
                  </a:lnTo>
                  <a:lnTo>
                    <a:pt x="247629" y="123982"/>
                  </a:lnTo>
                  <a:lnTo>
                    <a:pt x="240333" y="127799"/>
                  </a:lnTo>
                  <a:lnTo>
                    <a:pt x="231927" y="129171"/>
                  </a:lnTo>
                  <a:lnTo>
                    <a:pt x="264396" y="129171"/>
                  </a:lnTo>
                  <a:lnTo>
                    <a:pt x="271066" y="119285"/>
                  </a:lnTo>
                  <a:lnTo>
                    <a:pt x="272782" y="110807"/>
                  </a:lnTo>
                  <a:close/>
                </a:path>
                <a:path w="274954" h="274955">
                  <a:moveTo>
                    <a:pt x="237743" y="31089"/>
                  </a:moveTo>
                  <a:lnTo>
                    <a:pt x="208889" y="31089"/>
                  </a:lnTo>
                  <a:lnTo>
                    <a:pt x="183426" y="94729"/>
                  </a:lnTo>
                  <a:lnTo>
                    <a:pt x="200748" y="94729"/>
                  </a:lnTo>
                  <a:lnTo>
                    <a:pt x="223316" y="38303"/>
                  </a:lnTo>
                  <a:lnTo>
                    <a:pt x="240630" y="38303"/>
                  </a:lnTo>
                  <a:lnTo>
                    <a:pt x="237743" y="31089"/>
                  </a:lnTo>
                  <a:close/>
                </a:path>
                <a:path w="274954" h="274955">
                  <a:moveTo>
                    <a:pt x="240630" y="38303"/>
                  </a:moveTo>
                  <a:lnTo>
                    <a:pt x="223316" y="38303"/>
                  </a:lnTo>
                  <a:lnTo>
                    <a:pt x="245884" y="94729"/>
                  </a:lnTo>
                  <a:lnTo>
                    <a:pt x="263207" y="94729"/>
                  </a:lnTo>
                  <a:lnTo>
                    <a:pt x="240630" y="38303"/>
                  </a:lnTo>
                  <a:close/>
                </a:path>
                <a:path w="274954" h="274955">
                  <a:moveTo>
                    <a:pt x="203330" y="33312"/>
                  </a:moveTo>
                  <a:lnTo>
                    <a:pt x="147015" y="33312"/>
                  </a:lnTo>
                  <a:lnTo>
                    <a:pt x="155003" y="41287"/>
                  </a:lnTo>
                  <a:lnTo>
                    <a:pt x="155003" y="60909"/>
                  </a:lnTo>
                  <a:lnTo>
                    <a:pt x="147015" y="68897"/>
                  </a:lnTo>
                  <a:lnTo>
                    <a:pt x="165533" y="68897"/>
                  </a:lnTo>
                  <a:lnTo>
                    <a:pt x="169127" y="62443"/>
                  </a:lnTo>
                  <a:lnTo>
                    <a:pt x="171081" y="51104"/>
                  </a:lnTo>
                  <a:lnTo>
                    <a:pt x="170954" y="47891"/>
                  </a:lnTo>
                  <a:lnTo>
                    <a:pt x="170738" y="46342"/>
                  </a:lnTo>
                  <a:lnTo>
                    <a:pt x="203330" y="33312"/>
                  </a:lnTo>
                  <a:close/>
                </a:path>
                <a:path w="274954" h="274955">
                  <a:moveTo>
                    <a:pt x="226606" y="8623"/>
                  </a:moveTo>
                  <a:lnTo>
                    <a:pt x="222275" y="8623"/>
                  </a:lnTo>
                  <a:lnTo>
                    <a:pt x="221259" y="8826"/>
                  </a:lnTo>
                  <a:lnTo>
                    <a:pt x="164744" y="31419"/>
                  </a:lnTo>
                  <a:lnTo>
                    <a:pt x="208063" y="31419"/>
                  </a:lnTo>
                  <a:lnTo>
                    <a:pt x="208889" y="31089"/>
                  </a:lnTo>
                  <a:lnTo>
                    <a:pt x="237743" y="31089"/>
                  </a:lnTo>
                  <a:lnTo>
                    <a:pt x="229552" y="10617"/>
                  </a:lnTo>
                  <a:lnTo>
                    <a:pt x="226606" y="8623"/>
                  </a:lnTo>
                  <a:close/>
                </a:path>
              </a:pathLst>
            </a:custGeom>
            <a:solidFill>
              <a:srgbClr val="FFFFFF"/>
            </a:solidFill>
          </p:spPr>
          <p:txBody>
            <a:bodyPr wrap="square" lIns="0" tIns="0" rIns="0" bIns="0" rtlCol="0"/>
            <a:lstStyle/>
            <a:p>
              <a:endParaRPr sz="1600">
                <a:latin typeface="Grammarsaurus" pitchFamily="2" charset="0"/>
              </a:endParaRPr>
            </a:p>
          </p:txBody>
        </p:sp>
        <p:sp>
          <p:nvSpPr>
            <p:cNvPr id="122" name="object 122"/>
            <p:cNvSpPr/>
            <p:nvPr/>
          </p:nvSpPr>
          <p:spPr>
            <a:xfrm>
              <a:off x="8449781" y="3842174"/>
              <a:ext cx="3060065" cy="1308735"/>
            </a:xfrm>
            <a:custGeom>
              <a:avLst/>
              <a:gdLst/>
              <a:ahLst/>
              <a:cxnLst/>
              <a:rect l="l" t="t" r="r" b="b"/>
              <a:pathLst>
                <a:path w="3060065" h="1308735">
                  <a:moveTo>
                    <a:pt x="2995282" y="1308531"/>
                  </a:moveTo>
                  <a:lnTo>
                    <a:pt x="64414" y="1308531"/>
                  </a:lnTo>
                  <a:lnTo>
                    <a:pt x="39342" y="1303469"/>
                  </a:lnTo>
                  <a:lnTo>
                    <a:pt x="18867" y="1289662"/>
                  </a:lnTo>
                  <a:lnTo>
                    <a:pt x="5062" y="1269184"/>
                  </a:lnTo>
                  <a:lnTo>
                    <a:pt x="0" y="1244104"/>
                  </a:lnTo>
                  <a:lnTo>
                    <a:pt x="0" y="64427"/>
                  </a:lnTo>
                  <a:lnTo>
                    <a:pt x="5062" y="39347"/>
                  </a:lnTo>
                  <a:lnTo>
                    <a:pt x="18867" y="18869"/>
                  </a:lnTo>
                  <a:lnTo>
                    <a:pt x="39342" y="5062"/>
                  </a:lnTo>
                  <a:lnTo>
                    <a:pt x="64414" y="0"/>
                  </a:lnTo>
                  <a:lnTo>
                    <a:pt x="2995282" y="0"/>
                  </a:lnTo>
                  <a:lnTo>
                    <a:pt x="3020361" y="5062"/>
                  </a:lnTo>
                  <a:lnTo>
                    <a:pt x="3040840" y="18869"/>
                  </a:lnTo>
                  <a:lnTo>
                    <a:pt x="3054646" y="39347"/>
                  </a:lnTo>
                  <a:lnTo>
                    <a:pt x="3059709" y="64427"/>
                  </a:lnTo>
                  <a:lnTo>
                    <a:pt x="3059709" y="1244104"/>
                  </a:lnTo>
                  <a:lnTo>
                    <a:pt x="3054646" y="1269184"/>
                  </a:lnTo>
                  <a:lnTo>
                    <a:pt x="3040840" y="1289662"/>
                  </a:lnTo>
                  <a:lnTo>
                    <a:pt x="3020361" y="1303469"/>
                  </a:lnTo>
                  <a:lnTo>
                    <a:pt x="2995282" y="1308531"/>
                  </a:lnTo>
                  <a:close/>
                </a:path>
              </a:pathLst>
            </a:custGeom>
            <a:ln w="25400">
              <a:solidFill>
                <a:srgbClr val="3BADA6"/>
              </a:solidFill>
            </a:ln>
          </p:spPr>
          <p:txBody>
            <a:bodyPr wrap="square" lIns="0" tIns="0" rIns="0" bIns="0" rtlCol="0"/>
            <a:lstStyle/>
            <a:p>
              <a:endParaRPr sz="1600">
                <a:latin typeface="Grammarsaurus" pitchFamily="2" charset="0"/>
              </a:endParaRPr>
            </a:p>
          </p:txBody>
        </p:sp>
        <p:sp>
          <p:nvSpPr>
            <p:cNvPr id="123" name="object 123"/>
            <p:cNvSpPr/>
            <p:nvPr/>
          </p:nvSpPr>
          <p:spPr>
            <a:xfrm>
              <a:off x="10555097" y="670686"/>
              <a:ext cx="86995" cy="53975"/>
            </a:xfrm>
            <a:custGeom>
              <a:avLst/>
              <a:gdLst/>
              <a:ahLst/>
              <a:cxnLst/>
              <a:rect l="l" t="t" r="r" b="b"/>
              <a:pathLst>
                <a:path w="86995" h="53975">
                  <a:moveTo>
                    <a:pt x="53251" y="27190"/>
                  </a:moveTo>
                  <a:lnTo>
                    <a:pt x="32918" y="1841"/>
                  </a:lnTo>
                  <a:lnTo>
                    <a:pt x="32918" y="23723"/>
                  </a:lnTo>
                  <a:lnTo>
                    <a:pt x="32918" y="30657"/>
                  </a:lnTo>
                  <a:lnTo>
                    <a:pt x="30086" y="33489"/>
                  </a:lnTo>
                  <a:lnTo>
                    <a:pt x="23139" y="33489"/>
                  </a:lnTo>
                  <a:lnTo>
                    <a:pt x="20320" y="30657"/>
                  </a:lnTo>
                  <a:lnTo>
                    <a:pt x="20320" y="23723"/>
                  </a:lnTo>
                  <a:lnTo>
                    <a:pt x="23139" y="20891"/>
                  </a:lnTo>
                  <a:lnTo>
                    <a:pt x="30086" y="20891"/>
                  </a:lnTo>
                  <a:lnTo>
                    <a:pt x="32918" y="23723"/>
                  </a:lnTo>
                  <a:lnTo>
                    <a:pt x="32918" y="1841"/>
                  </a:lnTo>
                  <a:lnTo>
                    <a:pt x="0" y="27190"/>
                  </a:lnTo>
                  <a:lnTo>
                    <a:pt x="2095" y="37553"/>
                  </a:lnTo>
                  <a:lnTo>
                    <a:pt x="7797" y="46012"/>
                  </a:lnTo>
                  <a:lnTo>
                    <a:pt x="16268" y="51727"/>
                  </a:lnTo>
                  <a:lnTo>
                    <a:pt x="26619" y="53822"/>
                  </a:lnTo>
                  <a:lnTo>
                    <a:pt x="36982" y="51727"/>
                  </a:lnTo>
                  <a:lnTo>
                    <a:pt x="45440" y="46012"/>
                  </a:lnTo>
                  <a:lnTo>
                    <a:pt x="51155" y="37553"/>
                  </a:lnTo>
                  <a:lnTo>
                    <a:pt x="51981" y="33489"/>
                  </a:lnTo>
                  <a:lnTo>
                    <a:pt x="53251" y="27190"/>
                  </a:lnTo>
                  <a:close/>
                </a:path>
                <a:path w="86995" h="53975">
                  <a:moveTo>
                    <a:pt x="86728" y="4559"/>
                  </a:moveTo>
                  <a:lnTo>
                    <a:pt x="82181" y="0"/>
                  </a:lnTo>
                  <a:lnTo>
                    <a:pt x="76568" y="0"/>
                  </a:lnTo>
                  <a:lnTo>
                    <a:pt x="70954" y="0"/>
                  </a:lnTo>
                  <a:lnTo>
                    <a:pt x="66408" y="4559"/>
                  </a:lnTo>
                  <a:lnTo>
                    <a:pt x="66408" y="15773"/>
                  </a:lnTo>
                  <a:lnTo>
                    <a:pt x="70954" y="20332"/>
                  </a:lnTo>
                  <a:lnTo>
                    <a:pt x="82181" y="20332"/>
                  </a:lnTo>
                  <a:lnTo>
                    <a:pt x="86728" y="15773"/>
                  </a:lnTo>
                  <a:lnTo>
                    <a:pt x="86728" y="4559"/>
                  </a:lnTo>
                  <a:close/>
                </a:path>
              </a:pathLst>
            </a:custGeom>
            <a:solidFill>
              <a:srgbClr val="5CAFCE"/>
            </a:solidFill>
          </p:spPr>
          <p:txBody>
            <a:bodyPr wrap="square" lIns="0" tIns="0" rIns="0" bIns="0" rtlCol="0"/>
            <a:lstStyle/>
            <a:p>
              <a:endParaRPr sz="1600">
                <a:latin typeface="Grammarsaurus" pitchFamily="2" charset="0"/>
              </a:endParaRPr>
            </a:p>
          </p:txBody>
        </p:sp>
        <p:sp>
          <p:nvSpPr>
            <p:cNvPr id="124" name="object 124"/>
            <p:cNvSpPr/>
            <p:nvPr/>
          </p:nvSpPr>
          <p:spPr>
            <a:xfrm>
              <a:off x="10415000" y="420094"/>
              <a:ext cx="441959" cy="396240"/>
            </a:xfrm>
            <a:custGeom>
              <a:avLst/>
              <a:gdLst/>
              <a:ahLst/>
              <a:cxnLst/>
              <a:rect l="l" t="t" r="r" b="b"/>
              <a:pathLst>
                <a:path w="441959" h="396240">
                  <a:moveTo>
                    <a:pt x="306638" y="0"/>
                  </a:moveTo>
                  <a:lnTo>
                    <a:pt x="134959" y="0"/>
                  </a:lnTo>
                  <a:lnTo>
                    <a:pt x="122157" y="1709"/>
                  </a:lnTo>
                  <a:lnTo>
                    <a:pt x="6562" y="173253"/>
                  </a:lnTo>
                  <a:lnTo>
                    <a:pt x="0" y="197832"/>
                  </a:lnTo>
                  <a:lnTo>
                    <a:pt x="1640" y="210463"/>
                  </a:lnTo>
                  <a:lnTo>
                    <a:pt x="92402" y="371081"/>
                  </a:lnTo>
                  <a:lnTo>
                    <a:pt x="134959" y="395655"/>
                  </a:lnTo>
                  <a:lnTo>
                    <a:pt x="306638" y="395655"/>
                  </a:lnTo>
                  <a:lnTo>
                    <a:pt x="349196" y="371081"/>
                  </a:lnTo>
                  <a:lnTo>
                    <a:pt x="435035" y="222402"/>
                  </a:lnTo>
                  <a:lnTo>
                    <a:pt x="441607" y="197832"/>
                  </a:lnTo>
                  <a:lnTo>
                    <a:pt x="439964" y="185199"/>
                  </a:lnTo>
                  <a:lnTo>
                    <a:pt x="349196" y="24587"/>
                  </a:lnTo>
                  <a:lnTo>
                    <a:pt x="306638" y="0"/>
                  </a:lnTo>
                  <a:close/>
                </a:path>
              </a:pathLst>
            </a:custGeom>
            <a:solidFill>
              <a:srgbClr val="FFFFFF"/>
            </a:solidFill>
          </p:spPr>
          <p:txBody>
            <a:bodyPr wrap="square" lIns="0" tIns="0" rIns="0" bIns="0" rtlCol="0"/>
            <a:lstStyle/>
            <a:p>
              <a:endParaRPr sz="1600">
                <a:latin typeface="Grammarsaurus" pitchFamily="2" charset="0"/>
              </a:endParaRPr>
            </a:p>
          </p:txBody>
        </p:sp>
        <p:sp>
          <p:nvSpPr>
            <p:cNvPr id="125" name="object 125"/>
            <p:cNvSpPr/>
            <p:nvPr/>
          </p:nvSpPr>
          <p:spPr>
            <a:xfrm>
              <a:off x="10403484" y="408634"/>
              <a:ext cx="464820" cy="419100"/>
            </a:xfrm>
            <a:custGeom>
              <a:avLst/>
              <a:gdLst/>
              <a:ahLst/>
              <a:cxnLst/>
              <a:rect l="l" t="t" r="r" b="b"/>
              <a:pathLst>
                <a:path w="464820" h="419100">
                  <a:moveTo>
                    <a:pt x="205765" y="289598"/>
                  </a:moveTo>
                  <a:lnTo>
                    <a:pt x="204482" y="283273"/>
                  </a:lnTo>
                  <a:lnTo>
                    <a:pt x="203657" y="279184"/>
                  </a:lnTo>
                  <a:lnTo>
                    <a:pt x="197916" y="270687"/>
                  </a:lnTo>
                  <a:lnTo>
                    <a:pt x="189420" y="264947"/>
                  </a:lnTo>
                  <a:lnTo>
                    <a:pt x="185343" y="264134"/>
                  </a:lnTo>
                  <a:lnTo>
                    <a:pt x="185343" y="286118"/>
                  </a:lnTo>
                  <a:lnTo>
                    <a:pt x="185343" y="293090"/>
                  </a:lnTo>
                  <a:lnTo>
                    <a:pt x="182499" y="295922"/>
                  </a:lnTo>
                  <a:lnTo>
                    <a:pt x="175526" y="295922"/>
                  </a:lnTo>
                  <a:lnTo>
                    <a:pt x="172694" y="293090"/>
                  </a:lnTo>
                  <a:lnTo>
                    <a:pt x="172694" y="286118"/>
                  </a:lnTo>
                  <a:lnTo>
                    <a:pt x="175526" y="283273"/>
                  </a:lnTo>
                  <a:lnTo>
                    <a:pt x="182499" y="283273"/>
                  </a:lnTo>
                  <a:lnTo>
                    <a:pt x="185343" y="286118"/>
                  </a:lnTo>
                  <a:lnTo>
                    <a:pt x="185343" y="264134"/>
                  </a:lnTo>
                  <a:lnTo>
                    <a:pt x="152273" y="289598"/>
                  </a:lnTo>
                  <a:lnTo>
                    <a:pt x="154381" y="299999"/>
                  </a:lnTo>
                  <a:lnTo>
                    <a:pt x="160121" y="308495"/>
                  </a:lnTo>
                  <a:lnTo>
                    <a:pt x="168617" y="314236"/>
                  </a:lnTo>
                  <a:lnTo>
                    <a:pt x="179019" y="316344"/>
                  </a:lnTo>
                  <a:lnTo>
                    <a:pt x="189420" y="314236"/>
                  </a:lnTo>
                  <a:lnTo>
                    <a:pt x="197916" y="308495"/>
                  </a:lnTo>
                  <a:lnTo>
                    <a:pt x="203657" y="299999"/>
                  </a:lnTo>
                  <a:lnTo>
                    <a:pt x="204482" y="295922"/>
                  </a:lnTo>
                  <a:lnTo>
                    <a:pt x="205765" y="289598"/>
                  </a:lnTo>
                  <a:close/>
                </a:path>
                <a:path w="464820" h="419100">
                  <a:moveTo>
                    <a:pt x="239395" y="266865"/>
                  </a:moveTo>
                  <a:lnTo>
                    <a:pt x="234810" y="262280"/>
                  </a:lnTo>
                  <a:lnTo>
                    <a:pt x="229184" y="262280"/>
                  </a:lnTo>
                  <a:lnTo>
                    <a:pt x="223558" y="262280"/>
                  </a:lnTo>
                  <a:lnTo>
                    <a:pt x="218973" y="266865"/>
                  </a:lnTo>
                  <a:lnTo>
                    <a:pt x="218973" y="278117"/>
                  </a:lnTo>
                  <a:lnTo>
                    <a:pt x="223558" y="282702"/>
                  </a:lnTo>
                  <a:lnTo>
                    <a:pt x="234810" y="282702"/>
                  </a:lnTo>
                  <a:lnTo>
                    <a:pt x="239395" y="278117"/>
                  </a:lnTo>
                  <a:lnTo>
                    <a:pt x="239395" y="266865"/>
                  </a:lnTo>
                  <a:close/>
                </a:path>
                <a:path w="464820" h="419100">
                  <a:moveTo>
                    <a:pt x="388366" y="255155"/>
                  </a:moveTo>
                  <a:lnTo>
                    <a:pt x="386511" y="245554"/>
                  </a:lnTo>
                  <a:lnTo>
                    <a:pt x="380911" y="237121"/>
                  </a:lnTo>
                  <a:lnTo>
                    <a:pt x="369506" y="225717"/>
                  </a:lnTo>
                  <a:lnTo>
                    <a:pt x="369506" y="253238"/>
                  </a:lnTo>
                  <a:lnTo>
                    <a:pt x="369506" y="257060"/>
                  </a:lnTo>
                  <a:lnTo>
                    <a:pt x="364807" y="261785"/>
                  </a:lnTo>
                  <a:lnTo>
                    <a:pt x="360984" y="261785"/>
                  </a:lnTo>
                  <a:lnTo>
                    <a:pt x="317246" y="218198"/>
                  </a:lnTo>
                  <a:lnTo>
                    <a:pt x="307251" y="208241"/>
                  </a:lnTo>
                  <a:lnTo>
                    <a:pt x="310413" y="205663"/>
                  </a:lnTo>
                  <a:lnTo>
                    <a:pt x="313309" y="202768"/>
                  </a:lnTo>
                  <a:lnTo>
                    <a:pt x="313740" y="202247"/>
                  </a:lnTo>
                  <a:lnTo>
                    <a:pt x="315887" y="199605"/>
                  </a:lnTo>
                  <a:lnTo>
                    <a:pt x="369506" y="253238"/>
                  </a:lnTo>
                  <a:lnTo>
                    <a:pt x="369506" y="225717"/>
                  </a:lnTo>
                  <a:lnTo>
                    <a:pt x="343408" y="199605"/>
                  </a:lnTo>
                  <a:lnTo>
                    <a:pt x="325831" y="182029"/>
                  </a:lnTo>
                  <a:lnTo>
                    <a:pt x="328155" y="175564"/>
                  </a:lnTo>
                  <a:lnTo>
                    <a:pt x="329323" y="168783"/>
                  </a:lnTo>
                  <a:lnTo>
                    <a:pt x="329323" y="161861"/>
                  </a:lnTo>
                  <a:lnTo>
                    <a:pt x="324612" y="138582"/>
                  </a:lnTo>
                  <a:lnTo>
                    <a:pt x="313067" y="121462"/>
                  </a:lnTo>
                  <a:lnTo>
                    <a:pt x="311785" y="119557"/>
                  </a:lnTo>
                  <a:lnTo>
                    <a:pt x="309867" y="118275"/>
                  </a:lnTo>
                  <a:lnTo>
                    <a:pt x="309867" y="161861"/>
                  </a:lnTo>
                  <a:lnTo>
                    <a:pt x="306692" y="177571"/>
                  </a:lnTo>
                  <a:lnTo>
                    <a:pt x="298030" y="190398"/>
                  </a:lnTo>
                  <a:lnTo>
                    <a:pt x="285191" y="199072"/>
                  </a:lnTo>
                  <a:lnTo>
                    <a:pt x="269494" y="202247"/>
                  </a:lnTo>
                  <a:lnTo>
                    <a:pt x="257657" y="199859"/>
                  </a:lnTo>
                  <a:lnTo>
                    <a:pt x="257657" y="228841"/>
                  </a:lnTo>
                  <a:lnTo>
                    <a:pt x="171246" y="228841"/>
                  </a:lnTo>
                  <a:lnTo>
                    <a:pt x="192760" y="194233"/>
                  </a:lnTo>
                  <a:lnTo>
                    <a:pt x="192747" y="191566"/>
                  </a:lnTo>
                  <a:lnTo>
                    <a:pt x="190931" y="191325"/>
                  </a:lnTo>
                  <a:lnTo>
                    <a:pt x="192735" y="191325"/>
                  </a:lnTo>
                  <a:lnTo>
                    <a:pt x="192735" y="89230"/>
                  </a:lnTo>
                  <a:lnTo>
                    <a:pt x="236156" y="89230"/>
                  </a:lnTo>
                  <a:lnTo>
                    <a:pt x="236156" y="112179"/>
                  </a:lnTo>
                  <a:lnTo>
                    <a:pt x="225005" y="121843"/>
                  </a:lnTo>
                  <a:lnTo>
                    <a:pt x="216674" y="133705"/>
                  </a:lnTo>
                  <a:lnTo>
                    <a:pt x="211455" y="147231"/>
                  </a:lnTo>
                  <a:lnTo>
                    <a:pt x="209651" y="161861"/>
                  </a:lnTo>
                  <a:lnTo>
                    <a:pt x="212725" y="180619"/>
                  </a:lnTo>
                  <a:lnTo>
                    <a:pt x="221335" y="197205"/>
                  </a:lnTo>
                  <a:lnTo>
                    <a:pt x="234569" y="210388"/>
                  </a:lnTo>
                  <a:lnTo>
                    <a:pt x="251523" y="218948"/>
                  </a:lnTo>
                  <a:lnTo>
                    <a:pt x="257657" y="228841"/>
                  </a:lnTo>
                  <a:lnTo>
                    <a:pt x="257657" y="199859"/>
                  </a:lnTo>
                  <a:lnTo>
                    <a:pt x="253796" y="199072"/>
                  </a:lnTo>
                  <a:lnTo>
                    <a:pt x="240957" y="190398"/>
                  </a:lnTo>
                  <a:lnTo>
                    <a:pt x="232295" y="177571"/>
                  </a:lnTo>
                  <a:lnTo>
                    <a:pt x="229120" y="161861"/>
                  </a:lnTo>
                  <a:lnTo>
                    <a:pt x="232295" y="146151"/>
                  </a:lnTo>
                  <a:lnTo>
                    <a:pt x="240957" y="133311"/>
                  </a:lnTo>
                  <a:lnTo>
                    <a:pt x="253796" y="124637"/>
                  </a:lnTo>
                  <a:lnTo>
                    <a:pt x="269494" y="121462"/>
                  </a:lnTo>
                  <a:lnTo>
                    <a:pt x="285191" y="124637"/>
                  </a:lnTo>
                  <a:lnTo>
                    <a:pt x="298030" y="133311"/>
                  </a:lnTo>
                  <a:lnTo>
                    <a:pt x="306692" y="146151"/>
                  </a:lnTo>
                  <a:lnTo>
                    <a:pt x="309867" y="161861"/>
                  </a:lnTo>
                  <a:lnTo>
                    <a:pt x="309867" y="118275"/>
                  </a:lnTo>
                  <a:lnTo>
                    <a:pt x="292760" y="106718"/>
                  </a:lnTo>
                  <a:lnTo>
                    <a:pt x="277520" y="103632"/>
                  </a:lnTo>
                  <a:lnTo>
                    <a:pt x="269494" y="102006"/>
                  </a:lnTo>
                  <a:lnTo>
                    <a:pt x="264807" y="102006"/>
                  </a:lnTo>
                  <a:lnTo>
                    <a:pt x="260146" y="102552"/>
                  </a:lnTo>
                  <a:lnTo>
                    <a:pt x="255612" y="103632"/>
                  </a:lnTo>
                  <a:lnTo>
                    <a:pt x="255612" y="89230"/>
                  </a:lnTo>
                  <a:lnTo>
                    <a:pt x="261823" y="89230"/>
                  </a:lnTo>
                  <a:lnTo>
                    <a:pt x="266179" y="84861"/>
                  </a:lnTo>
                  <a:lnTo>
                    <a:pt x="266179" y="74142"/>
                  </a:lnTo>
                  <a:lnTo>
                    <a:pt x="261823" y="69773"/>
                  </a:lnTo>
                  <a:lnTo>
                    <a:pt x="167081" y="69773"/>
                  </a:lnTo>
                  <a:lnTo>
                    <a:pt x="162712" y="74142"/>
                  </a:lnTo>
                  <a:lnTo>
                    <a:pt x="162712" y="84861"/>
                  </a:lnTo>
                  <a:lnTo>
                    <a:pt x="167081" y="89230"/>
                  </a:lnTo>
                  <a:lnTo>
                    <a:pt x="173278" y="89230"/>
                  </a:lnTo>
                  <a:lnTo>
                    <a:pt x="173278" y="188556"/>
                  </a:lnTo>
                  <a:lnTo>
                    <a:pt x="121310" y="272618"/>
                  </a:lnTo>
                  <a:lnTo>
                    <a:pt x="116141" y="284073"/>
                  </a:lnTo>
                  <a:lnTo>
                    <a:pt x="114236" y="296151"/>
                  </a:lnTo>
                  <a:lnTo>
                    <a:pt x="115582" y="308292"/>
                  </a:lnTo>
                  <a:lnTo>
                    <a:pt x="148602" y="342277"/>
                  </a:lnTo>
                  <a:lnTo>
                    <a:pt x="161074" y="343916"/>
                  </a:lnTo>
                  <a:lnTo>
                    <a:pt x="267868" y="343916"/>
                  </a:lnTo>
                  <a:lnTo>
                    <a:pt x="280327" y="342277"/>
                  </a:lnTo>
                  <a:lnTo>
                    <a:pt x="291592" y="337566"/>
                  </a:lnTo>
                  <a:lnTo>
                    <a:pt x="301193" y="330034"/>
                  </a:lnTo>
                  <a:lnTo>
                    <a:pt x="305333" y="324459"/>
                  </a:lnTo>
                  <a:lnTo>
                    <a:pt x="308673" y="319963"/>
                  </a:lnTo>
                  <a:lnTo>
                    <a:pt x="313321" y="308292"/>
                  </a:lnTo>
                  <a:lnTo>
                    <a:pt x="314617" y="296583"/>
                  </a:lnTo>
                  <a:lnTo>
                    <a:pt x="314667" y="296151"/>
                  </a:lnTo>
                  <a:lnTo>
                    <a:pt x="312762" y="284073"/>
                  </a:lnTo>
                  <a:lnTo>
                    <a:pt x="307594" y="272618"/>
                  </a:lnTo>
                  <a:lnTo>
                    <a:pt x="295186" y="252552"/>
                  </a:lnTo>
                  <a:lnTo>
                    <a:pt x="295186" y="296583"/>
                  </a:lnTo>
                  <a:lnTo>
                    <a:pt x="294386" y="303682"/>
                  </a:lnTo>
                  <a:lnTo>
                    <a:pt x="267817" y="324459"/>
                  </a:lnTo>
                  <a:lnTo>
                    <a:pt x="161023" y="324459"/>
                  </a:lnTo>
                  <a:lnTo>
                    <a:pt x="133731" y="296583"/>
                  </a:lnTo>
                  <a:lnTo>
                    <a:pt x="134835" y="289547"/>
                  </a:lnTo>
                  <a:lnTo>
                    <a:pt x="137845" y="282854"/>
                  </a:lnTo>
                  <a:lnTo>
                    <a:pt x="159219" y="248297"/>
                  </a:lnTo>
                  <a:lnTo>
                    <a:pt x="269684" y="248297"/>
                  </a:lnTo>
                  <a:lnTo>
                    <a:pt x="291045" y="282854"/>
                  </a:lnTo>
                  <a:lnTo>
                    <a:pt x="294068" y="289547"/>
                  </a:lnTo>
                  <a:lnTo>
                    <a:pt x="295109" y="296151"/>
                  </a:lnTo>
                  <a:lnTo>
                    <a:pt x="295186" y="296583"/>
                  </a:lnTo>
                  <a:lnTo>
                    <a:pt x="295186" y="252552"/>
                  </a:lnTo>
                  <a:lnTo>
                    <a:pt x="292557" y="248297"/>
                  </a:lnTo>
                  <a:lnTo>
                    <a:pt x="280517" y="228841"/>
                  </a:lnTo>
                  <a:lnTo>
                    <a:pt x="275894" y="221361"/>
                  </a:lnTo>
                  <a:lnTo>
                    <a:pt x="280606" y="220853"/>
                  </a:lnTo>
                  <a:lnTo>
                    <a:pt x="285216" y="219798"/>
                  </a:lnTo>
                  <a:lnTo>
                    <a:pt x="289674" y="218198"/>
                  </a:lnTo>
                  <a:lnTo>
                    <a:pt x="344893" y="273215"/>
                  </a:lnTo>
                  <a:lnTo>
                    <a:pt x="353326" y="278790"/>
                  </a:lnTo>
                  <a:lnTo>
                    <a:pt x="362915" y="280631"/>
                  </a:lnTo>
                  <a:lnTo>
                    <a:pt x="372402" y="278790"/>
                  </a:lnTo>
                  <a:lnTo>
                    <a:pt x="380860" y="273215"/>
                  </a:lnTo>
                  <a:lnTo>
                    <a:pt x="381279" y="272618"/>
                  </a:lnTo>
                  <a:lnTo>
                    <a:pt x="386511" y="264744"/>
                  </a:lnTo>
                  <a:lnTo>
                    <a:pt x="387083" y="261785"/>
                  </a:lnTo>
                  <a:lnTo>
                    <a:pt x="388366" y="255155"/>
                  </a:lnTo>
                  <a:close/>
                </a:path>
                <a:path w="464820" h="419100">
                  <a:moveTo>
                    <a:pt x="464604" y="209296"/>
                  </a:moveTo>
                  <a:lnTo>
                    <a:pt x="462572" y="193725"/>
                  </a:lnTo>
                  <a:lnTo>
                    <a:pt x="456488" y="178981"/>
                  </a:lnTo>
                  <a:lnTo>
                    <a:pt x="441642" y="153276"/>
                  </a:lnTo>
                  <a:lnTo>
                    <a:pt x="441642" y="209296"/>
                  </a:lnTo>
                  <a:lnTo>
                    <a:pt x="440385" y="218986"/>
                  </a:lnTo>
                  <a:lnTo>
                    <a:pt x="350774" y="376821"/>
                  </a:lnTo>
                  <a:lnTo>
                    <a:pt x="318147" y="395655"/>
                  </a:lnTo>
                  <a:lnTo>
                    <a:pt x="146469" y="395655"/>
                  </a:lnTo>
                  <a:lnTo>
                    <a:pt x="28003" y="228142"/>
                  </a:lnTo>
                  <a:lnTo>
                    <a:pt x="22974" y="209296"/>
                  </a:lnTo>
                  <a:lnTo>
                    <a:pt x="24231" y="199618"/>
                  </a:lnTo>
                  <a:lnTo>
                    <a:pt x="113842" y="41783"/>
                  </a:lnTo>
                  <a:lnTo>
                    <a:pt x="146469" y="22948"/>
                  </a:lnTo>
                  <a:lnTo>
                    <a:pt x="318147" y="22948"/>
                  </a:lnTo>
                  <a:lnTo>
                    <a:pt x="436613" y="190461"/>
                  </a:lnTo>
                  <a:lnTo>
                    <a:pt x="441642" y="209296"/>
                  </a:lnTo>
                  <a:lnTo>
                    <a:pt x="441642" y="153276"/>
                  </a:lnTo>
                  <a:lnTo>
                    <a:pt x="370649" y="30314"/>
                  </a:lnTo>
                  <a:lnTo>
                    <a:pt x="333959" y="2095"/>
                  </a:lnTo>
                  <a:lnTo>
                    <a:pt x="318147" y="0"/>
                  </a:lnTo>
                  <a:lnTo>
                    <a:pt x="146469" y="0"/>
                  </a:lnTo>
                  <a:lnTo>
                    <a:pt x="103695" y="17665"/>
                  </a:lnTo>
                  <a:lnTo>
                    <a:pt x="8128" y="178981"/>
                  </a:lnTo>
                  <a:lnTo>
                    <a:pt x="0" y="209296"/>
                  </a:lnTo>
                  <a:lnTo>
                    <a:pt x="2032" y="224866"/>
                  </a:lnTo>
                  <a:lnTo>
                    <a:pt x="93967" y="388289"/>
                  </a:lnTo>
                  <a:lnTo>
                    <a:pt x="130657" y="416496"/>
                  </a:lnTo>
                  <a:lnTo>
                    <a:pt x="146469" y="418592"/>
                  </a:lnTo>
                  <a:lnTo>
                    <a:pt x="318147" y="418592"/>
                  </a:lnTo>
                  <a:lnTo>
                    <a:pt x="360921" y="400939"/>
                  </a:lnTo>
                  <a:lnTo>
                    <a:pt x="456488" y="239610"/>
                  </a:lnTo>
                  <a:lnTo>
                    <a:pt x="462572" y="224866"/>
                  </a:lnTo>
                  <a:lnTo>
                    <a:pt x="464604" y="209296"/>
                  </a:lnTo>
                  <a:close/>
                </a:path>
              </a:pathLst>
            </a:custGeom>
            <a:solidFill>
              <a:srgbClr val="6CB8D2"/>
            </a:solidFill>
          </p:spPr>
          <p:txBody>
            <a:bodyPr wrap="square" lIns="0" tIns="0" rIns="0" bIns="0" rtlCol="0"/>
            <a:lstStyle/>
            <a:p>
              <a:endParaRPr sz="1600">
                <a:latin typeface="Grammarsaurus" pitchFamily="2" charset="0"/>
              </a:endParaRPr>
            </a:p>
          </p:txBody>
        </p:sp>
        <p:sp>
          <p:nvSpPr>
            <p:cNvPr id="126" name="object 126"/>
            <p:cNvSpPr/>
            <p:nvPr/>
          </p:nvSpPr>
          <p:spPr>
            <a:xfrm>
              <a:off x="11130195" y="427956"/>
              <a:ext cx="433705" cy="388620"/>
            </a:xfrm>
            <a:custGeom>
              <a:avLst/>
              <a:gdLst/>
              <a:ahLst/>
              <a:cxnLst/>
              <a:rect l="l" t="t" r="r" b="b"/>
              <a:pathLst>
                <a:path w="433704" h="388619">
                  <a:moveTo>
                    <a:pt x="301088" y="0"/>
                  </a:moveTo>
                  <a:lnTo>
                    <a:pt x="132521" y="0"/>
                  </a:lnTo>
                  <a:lnTo>
                    <a:pt x="119950" y="1675"/>
                  </a:lnTo>
                  <a:lnTo>
                    <a:pt x="6448" y="170116"/>
                  </a:lnTo>
                  <a:lnTo>
                    <a:pt x="0" y="194246"/>
                  </a:lnTo>
                  <a:lnTo>
                    <a:pt x="1612" y="206649"/>
                  </a:lnTo>
                  <a:lnTo>
                    <a:pt x="90725" y="364362"/>
                  </a:lnTo>
                  <a:lnTo>
                    <a:pt x="132521" y="388492"/>
                  </a:lnTo>
                  <a:lnTo>
                    <a:pt x="301088" y="388492"/>
                  </a:lnTo>
                  <a:lnTo>
                    <a:pt x="342884" y="364362"/>
                  </a:lnTo>
                  <a:lnTo>
                    <a:pt x="427174" y="218376"/>
                  </a:lnTo>
                  <a:lnTo>
                    <a:pt x="433622" y="194246"/>
                  </a:lnTo>
                  <a:lnTo>
                    <a:pt x="432010" y="181843"/>
                  </a:lnTo>
                  <a:lnTo>
                    <a:pt x="342884" y="24117"/>
                  </a:lnTo>
                  <a:lnTo>
                    <a:pt x="301088" y="0"/>
                  </a:lnTo>
                  <a:close/>
                </a:path>
              </a:pathLst>
            </a:custGeom>
            <a:solidFill>
              <a:srgbClr val="FFFFFF"/>
            </a:solidFill>
          </p:spPr>
          <p:txBody>
            <a:bodyPr wrap="square" lIns="0" tIns="0" rIns="0" bIns="0" rtlCol="0"/>
            <a:lstStyle/>
            <a:p>
              <a:endParaRPr sz="1600">
                <a:latin typeface="Grammarsaurus" pitchFamily="2" charset="0"/>
              </a:endParaRPr>
            </a:p>
          </p:txBody>
        </p:sp>
        <p:sp>
          <p:nvSpPr>
            <p:cNvPr id="127" name="object 127"/>
            <p:cNvSpPr/>
            <p:nvPr/>
          </p:nvSpPr>
          <p:spPr>
            <a:xfrm>
              <a:off x="11118901" y="416686"/>
              <a:ext cx="456565" cy="411480"/>
            </a:xfrm>
            <a:custGeom>
              <a:avLst/>
              <a:gdLst/>
              <a:ahLst/>
              <a:cxnLst/>
              <a:rect l="l" t="t" r="r" b="b"/>
              <a:pathLst>
                <a:path w="456565" h="411480">
                  <a:moveTo>
                    <a:pt x="250888" y="251104"/>
                  </a:moveTo>
                  <a:lnTo>
                    <a:pt x="247319" y="247535"/>
                  </a:lnTo>
                  <a:lnTo>
                    <a:pt x="242925" y="247535"/>
                  </a:lnTo>
                  <a:lnTo>
                    <a:pt x="158889" y="247535"/>
                  </a:lnTo>
                  <a:lnTo>
                    <a:pt x="155321" y="251104"/>
                  </a:lnTo>
                  <a:lnTo>
                    <a:pt x="155321" y="259892"/>
                  </a:lnTo>
                  <a:lnTo>
                    <a:pt x="158889" y="263461"/>
                  </a:lnTo>
                  <a:lnTo>
                    <a:pt x="247319" y="263461"/>
                  </a:lnTo>
                  <a:lnTo>
                    <a:pt x="250888" y="259892"/>
                  </a:lnTo>
                  <a:lnTo>
                    <a:pt x="250888" y="251104"/>
                  </a:lnTo>
                  <a:close/>
                </a:path>
                <a:path w="456565" h="411480">
                  <a:moveTo>
                    <a:pt x="250888" y="219240"/>
                  </a:moveTo>
                  <a:lnTo>
                    <a:pt x="247319" y="215671"/>
                  </a:lnTo>
                  <a:lnTo>
                    <a:pt x="242925" y="215671"/>
                  </a:lnTo>
                  <a:lnTo>
                    <a:pt x="158889" y="215671"/>
                  </a:lnTo>
                  <a:lnTo>
                    <a:pt x="155321" y="219240"/>
                  </a:lnTo>
                  <a:lnTo>
                    <a:pt x="155321" y="228028"/>
                  </a:lnTo>
                  <a:lnTo>
                    <a:pt x="158889" y="231597"/>
                  </a:lnTo>
                  <a:lnTo>
                    <a:pt x="247319" y="231597"/>
                  </a:lnTo>
                  <a:lnTo>
                    <a:pt x="250888" y="228028"/>
                  </a:lnTo>
                  <a:lnTo>
                    <a:pt x="250888" y="219240"/>
                  </a:lnTo>
                  <a:close/>
                </a:path>
                <a:path w="456565" h="411480">
                  <a:moveTo>
                    <a:pt x="250888" y="187388"/>
                  </a:moveTo>
                  <a:lnTo>
                    <a:pt x="247319" y="183819"/>
                  </a:lnTo>
                  <a:lnTo>
                    <a:pt x="242925" y="183819"/>
                  </a:lnTo>
                  <a:lnTo>
                    <a:pt x="158889" y="183819"/>
                  </a:lnTo>
                  <a:lnTo>
                    <a:pt x="155321" y="187388"/>
                  </a:lnTo>
                  <a:lnTo>
                    <a:pt x="155321" y="196176"/>
                  </a:lnTo>
                  <a:lnTo>
                    <a:pt x="158889" y="199745"/>
                  </a:lnTo>
                  <a:lnTo>
                    <a:pt x="247319" y="199745"/>
                  </a:lnTo>
                  <a:lnTo>
                    <a:pt x="250888" y="196176"/>
                  </a:lnTo>
                  <a:lnTo>
                    <a:pt x="250888" y="187388"/>
                  </a:lnTo>
                  <a:close/>
                </a:path>
                <a:path w="456565" h="411480">
                  <a:moveTo>
                    <a:pt x="282740" y="299935"/>
                  </a:moveTo>
                  <a:lnTo>
                    <a:pt x="279171" y="296367"/>
                  </a:lnTo>
                  <a:lnTo>
                    <a:pt x="274777" y="296367"/>
                  </a:lnTo>
                  <a:lnTo>
                    <a:pt x="222592" y="296367"/>
                  </a:lnTo>
                  <a:lnTo>
                    <a:pt x="219036" y="299935"/>
                  </a:lnTo>
                  <a:lnTo>
                    <a:pt x="219036" y="308724"/>
                  </a:lnTo>
                  <a:lnTo>
                    <a:pt x="222592" y="312293"/>
                  </a:lnTo>
                  <a:lnTo>
                    <a:pt x="279171" y="312293"/>
                  </a:lnTo>
                  <a:lnTo>
                    <a:pt x="282740" y="308724"/>
                  </a:lnTo>
                  <a:lnTo>
                    <a:pt x="282740" y="299935"/>
                  </a:lnTo>
                  <a:close/>
                </a:path>
                <a:path w="456565" h="411480">
                  <a:moveTo>
                    <a:pt x="282740" y="155536"/>
                  </a:moveTo>
                  <a:lnTo>
                    <a:pt x="279171" y="151968"/>
                  </a:lnTo>
                  <a:lnTo>
                    <a:pt x="274777" y="151968"/>
                  </a:lnTo>
                  <a:lnTo>
                    <a:pt x="158889" y="151968"/>
                  </a:lnTo>
                  <a:lnTo>
                    <a:pt x="155321" y="155536"/>
                  </a:lnTo>
                  <a:lnTo>
                    <a:pt x="155321" y="164325"/>
                  </a:lnTo>
                  <a:lnTo>
                    <a:pt x="158889" y="167894"/>
                  </a:lnTo>
                  <a:lnTo>
                    <a:pt x="279171" y="167894"/>
                  </a:lnTo>
                  <a:lnTo>
                    <a:pt x="282740" y="164325"/>
                  </a:lnTo>
                  <a:lnTo>
                    <a:pt x="282740" y="155536"/>
                  </a:lnTo>
                  <a:close/>
                </a:path>
                <a:path w="456565" h="411480">
                  <a:moveTo>
                    <a:pt x="395262" y="174764"/>
                  </a:moveTo>
                  <a:lnTo>
                    <a:pt x="393560" y="166039"/>
                  </a:lnTo>
                  <a:lnTo>
                    <a:pt x="393509" y="165773"/>
                  </a:lnTo>
                  <a:lnTo>
                    <a:pt x="388264" y="157873"/>
                  </a:lnTo>
                  <a:lnTo>
                    <a:pt x="380365" y="152641"/>
                  </a:lnTo>
                  <a:lnTo>
                    <a:pt x="380111" y="152603"/>
                  </a:lnTo>
                  <a:lnTo>
                    <a:pt x="380111" y="172250"/>
                  </a:lnTo>
                  <a:lnTo>
                    <a:pt x="380047" y="177355"/>
                  </a:lnTo>
                  <a:lnTo>
                    <a:pt x="368795" y="188620"/>
                  </a:lnTo>
                  <a:lnTo>
                    <a:pt x="362038" y="181864"/>
                  </a:lnTo>
                  <a:lnTo>
                    <a:pt x="357530" y="177355"/>
                  </a:lnTo>
                  <a:lnTo>
                    <a:pt x="357530" y="199885"/>
                  </a:lnTo>
                  <a:lnTo>
                    <a:pt x="319252" y="238201"/>
                  </a:lnTo>
                  <a:lnTo>
                    <a:pt x="307987" y="226936"/>
                  </a:lnTo>
                  <a:lnTo>
                    <a:pt x="307987" y="249466"/>
                  </a:lnTo>
                  <a:lnTo>
                    <a:pt x="303695" y="253771"/>
                  </a:lnTo>
                  <a:lnTo>
                    <a:pt x="286791" y="259397"/>
                  </a:lnTo>
                  <a:lnTo>
                    <a:pt x="292430" y="242506"/>
                  </a:lnTo>
                  <a:lnTo>
                    <a:pt x="296735" y="238201"/>
                  </a:lnTo>
                  <a:lnTo>
                    <a:pt x="307987" y="249466"/>
                  </a:lnTo>
                  <a:lnTo>
                    <a:pt x="307987" y="226936"/>
                  </a:lnTo>
                  <a:lnTo>
                    <a:pt x="346265" y="188620"/>
                  </a:lnTo>
                  <a:lnTo>
                    <a:pt x="357530" y="199885"/>
                  </a:lnTo>
                  <a:lnTo>
                    <a:pt x="357530" y="177355"/>
                  </a:lnTo>
                  <a:lnTo>
                    <a:pt x="368846" y="166039"/>
                  </a:lnTo>
                  <a:lnTo>
                    <a:pt x="373900" y="166039"/>
                  </a:lnTo>
                  <a:lnTo>
                    <a:pt x="380111" y="172250"/>
                  </a:lnTo>
                  <a:lnTo>
                    <a:pt x="380111" y="152603"/>
                  </a:lnTo>
                  <a:lnTo>
                    <a:pt x="371373" y="150888"/>
                  </a:lnTo>
                  <a:lnTo>
                    <a:pt x="362369" y="152641"/>
                  </a:lnTo>
                  <a:lnTo>
                    <a:pt x="354469" y="157873"/>
                  </a:lnTo>
                  <a:lnTo>
                    <a:pt x="330517" y="181864"/>
                  </a:lnTo>
                  <a:lnTo>
                    <a:pt x="330517" y="120116"/>
                  </a:lnTo>
                  <a:lnTo>
                    <a:pt x="330517" y="112369"/>
                  </a:lnTo>
                  <a:lnTo>
                    <a:pt x="328028" y="106375"/>
                  </a:lnTo>
                  <a:lnTo>
                    <a:pt x="314782" y="93129"/>
                  </a:lnTo>
                  <a:lnTo>
                    <a:pt x="314782" y="115646"/>
                  </a:lnTo>
                  <a:lnTo>
                    <a:pt x="314591" y="118414"/>
                  </a:lnTo>
                  <a:lnTo>
                    <a:pt x="314591" y="120116"/>
                  </a:lnTo>
                  <a:lnTo>
                    <a:pt x="314591" y="136042"/>
                  </a:lnTo>
                  <a:lnTo>
                    <a:pt x="314591" y="197802"/>
                  </a:lnTo>
                  <a:lnTo>
                    <a:pt x="278968" y="233451"/>
                  </a:lnTo>
                  <a:lnTo>
                    <a:pt x="278307" y="234505"/>
                  </a:lnTo>
                  <a:lnTo>
                    <a:pt x="265696" y="272326"/>
                  </a:lnTo>
                  <a:lnTo>
                    <a:pt x="266446" y="275488"/>
                  </a:lnTo>
                  <a:lnTo>
                    <a:pt x="270713" y="279755"/>
                  </a:lnTo>
                  <a:lnTo>
                    <a:pt x="273862" y="280492"/>
                  </a:lnTo>
                  <a:lnTo>
                    <a:pt x="311683" y="267893"/>
                  </a:lnTo>
                  <a:lnTo>
                    <a:pt x="312750" y="267233"/>
                  </a:lnTo>
                  <a:lnTo>
                    <a:pt x="314591" y="265391"/>
                  </a:lnTo>
                  <a:lnTo>
                    <a:pt x="314591" y="324650"/>
                  </a:lnTo>
                  <a:lnTo>
                    <a:pt x="311023" y="328231"/>
                  </a:lnTo>
                  <a:lnTo>
                    <a:pt x="142963" y="328231"/>
                  </a:lnTo>
                  <a:lnTo>
                    <a:pt x="139395" y="324650"/>
                  </a:lnTo>
                  <a:lnTo>
                    <a:pt x="139395" y="91833"/>
                  </a:lnTo>
                  <a:lnTo>
                    <a:pt x="142963" y="88265"/>
                  </a:lnTo>
                  <a:lnTo>
                    <a:pt x="266814" y="88265"/>
                  </a:lnTo>
                  <a:lnTo>
                    <a:pt x="266814" y="132473"/>
                  </a:lnTo>
                  <a:lnTo>
                    <a:pt x="270370" y="136042"/>
                  </a:lnTo>
                  <a:lnTo>
                    <a:pt x="314591" y="136042"/>
                  </a:lnTo>
                  <a:lnTo>
                    <a:pt x="314591" y="120116"/>
                  </a:lnTo>
                  <a:lnTo>
                    <a:pt x="282740" y="120116"/>
                  </a:lnTo>
                  <a:lnTo>
                    <a:pt x="282740" y="88265"/>
                  </a:lnTo>
                  <a:lnTo>
                    <a:pt x="284238" y="88265"/>
                  </a:lnTo>
                  <a:lnTo>
                    <a:pt x="287147" y="87998"/>
                  </a:lnTo>
                  <a:lnTo>
                    <a:pt x="314782" y="115646"/>
                  </a:lnTo>
                  <a:lnTo>
                    <a:pt x="314782" y="93129"/>
                  </a:lnTo>
                  <a:lnTo>
                    <a:pt x="309651" y="87998"/>
                  </a:lnTo>
                  <a:lnTo>
                    <a:pt x="296481" y="74815"/>
                  </a:lnTo>
                  <a:lnTo>
                    <a:pt x="290487" y="72339"/>
                  </a:lnTo>
                  <a:lnTo>
                    <a:pt x="147358" y="72339"/>
                  </a:lnTo>
                  <a:lnTo>
                    <a:pt x="138074" y="74218"/>
                  </a:lnTo>
                  <a:lnTo>
                    <a:pt x="130479" y="79349"/>
                  </a:lnTo>
                  <a:lnTo>
                    <a:pt x="125349" y="86944"/>
                  </a:lnTo>
                  <a:lnTo>
                    <a:pt x="123469" y="96227"/>
                  </a:lnTo>
                  <a:lnTo>
                    <a:pt x="123469" y="320268"/>
                  </a:lnTo>
                  <a:lnTo>
                    <a:pt x="125349" y="329552"/>
                  </a:lnTo>
                  <a:lnTo>
                    <a:pt x="130479" y="337146"/>
                  </a:lnTo>
                  <a:lnTo>
                    <a:pt x="138074" y="342277"/>
                  </a:lnTo>
                  <a:lnTo>
                    <a:pt x="147358" y="344157"/>
                  </a:lnTo>
                  <a:lnTo>
                    <a:pt x="306628" y="344157"/>
                  </a:lnTo>
                  <a:lnTo>
                    <a:pt x="315912" y="342277"/>
                  </a:lnTo>
                  <a:lnTo>
                    <a:pt x="323507" y="337146"/>
                  </a:lnTo>
                  <a:lnTo>
                    <a:pt x="328637" y="329552"/>
                  </a:lnTo>
                  <a:lnTo>
                    <a:pt x="328904" y="328231"/>
                  </a:lnTo>
                  <a:lnTo>
                    <a:pt x="330517" y="320268"/>
                  </a:lnTo>
                  <a:lnTo>
                    <a:pt x="330517" y="265391"/>
                  </a:lnTo>
                  <a:lnTo>
                    <a:pt x="330517" y="259397"/>
                  </a:lnTo>
                  <a:lnTo>
                    <a:pt x="330517" y="249466"/>
                  </a:lnTo>
                  <a:lnTo>
                    <a:pt x="388264" y="191668"/>
                  </a:lnTo>
                  <a:lnTo>
                    <a:pt x="393509" y="183756"/>
                  </a:lnTo>
                  <a:lnTo>
                    <a:pt x="395262" y="174764"/>
                  </a:lnTo>
                  <a:close/>
                </a:path>
                <a:path w="456565" h="411480">
                  <a:moveTo>
                    <a:pt x="456196" y="205524"/>
                  </a:moveTo>
                  <a:lnTo>
                    <a:pt x="454202" y="190233"/>
                  </a:lnTo>
                  <a:lnTo>
                    <a:pt x="448221" y="175755"/>
                  </a:lnTo>
                  <a:lnTo>
                    <a:pt x="433654" y="150533"/>
                  </a:lnTo>
                  <a:lnTo>
                    <a:pt x="433654" y="205524"/>
                  </a:lnTo>
                  <a:lnTo>
                    <a:pt x="432422" y="215023"/>
                  </a:lnTo>
                  <a:lnTo>
                    <a:pt x="344424" y="370001"/>
                  </a:lnTo>
                  <a:lnTo>
                    <a:pt x="312381" y="388493"/>
                  </a:lnTo>
                  <a:lnTo>
                    <a:pt x="143802" y="388493"/>
                  </a:lnTo>
                  <a:lnTo>
                    <a:pt x="27482" y="224015"/>
                  </a:lnTo>
                  <a:lnTo>
                    <a:pt x="22542" y="205524"/>
                  </a:lnTo>
                  <a:lnTo>
                    <a:pt x="23774" y="196011"/>
                  </a:lnTo>
                  <a:lnTo>
                    <a:pt x="111772" y="41033"/>
                  </a:lnTo>
                  <a:lnTo>
                    <a:pt x="143802" y="22529"/>
                  </a:lnTo>
                  <a:lnTo>
                    <a:pt x="312381" y="22529"/>
                  </a:lnTo>
                  <a:lnTo>
                    <a:pt x="428713" y="187020"/>
                  </a:lnTo>
                  <a:lnTo>
                    <a:pt x="433654" y="205524"/>
                  </a:lnTo>
                  <a:lnTo>
                    <a:pt x="433654" y="150533"/>
                  </a:lnTo>
                  <a:lnTo>
                    <a:pt x="363931" y="29768"/>
                  </a:lnTo>
                  <a:lnTo>
                    <a:pt x="327914" y="2070"/>
                  </a:lnTo>
                  <a:lnTo>
                    <a:pt x="312381" y="0"/>
                  </a:lnTo>
                  <a:lnTo>
                    <a:pt x="143802" y="0"/>
                  </a:lnTo>
                  <a:lnTo>
                    <a:pt x="101803" y="17348"/>
                  </a:lnTo>
                  <a:lnTo>
                    <a:pt x="7975" y="175755"/>
                  </a:lnTo>
                  <a:lnTo>
                    <a:pt x="0" y="205524"/>
                  </a:lnTo>
                  <a:lnTo>
                    <a:pt x="1993" y="220802"/>
                  </a:lnTo>
                  <a:lnTo>
                    <a:pt x="92252" y="381266"/>
                  </a:lnTo>
                  <a:lnTo>
                    <a:pt x="128270" y="408978"/>
                  </a:lnTo>
                  <a:lnTo>
                    <a:pt x="143802" y="411035"/>
                  </a:lnTo>
                  <a:lnTo>
                    <a:pt x="312381" y="411035"/>
                  </a:lnTo>
                  <a:lnTo>
                    <a:pt x="354380" y="393687"/>
                  </a:lnTo>
                  <a:lnTo>
                    <a:pt x="448221" y="235280"/>
                  </a:lnTo>
                  <a:lnTo>
                    <a:pt x="454202" y="220802"/>
                  </a:lnTo>
                  <a:lnTo>
                    <a:pt x="456196" y="205524"/>
                  </a:lnTo>
                  <a:close/>
                </a:path>
              </a:pathLst>
            </a:custGeom>
            <a:solidFill>
              <a:srgbClr val="E181A3"/>
            </a:solidFill>
          </p:spPr>
          <p:txBody>
            <a:bodyPr wrap="square" lIns="0" tIns="0" rIns="0" bIns="0" rtlCol="0"/>
            <a:lstStyle/>
            <a:p>
              <a:endParaRPr sz="1600">
                <a:latin typeface="Grammarsaurus" pitchFamily="2" charset="0"/>
              </a:endParaRPr>
            </a:p>
          </p:txBody>
        </p:sp>
      </p:grpSp>
      <p:sp>
        <p:nvSpPr>
          <p:cNvPr id="129" name="object 122">
            <a:extLst>
              <a:ext uri="{FF2B5EF4-FFF2-40B4-BE49-F238E27FC236}">
                <a16:creationId xmlns:a16="http://schemas.microsoft.com/office/drawing/2014/main" id="{BAD86003-7EF8-D69C-02CC-FEB09FA24D32}"/>
              </a:ext>
            </a:extLst>
          </p:cNvPr>
          <p:cNvSpPr txBox="1"/>
          <p:nvPr/>
        </p:nvSpPr>
        <p:spPr>
          <a:xfrm>
            <a:off x="5562600" y="6458709"/>
            <a:ext cx="1777120" cy="269396"/>
          </a:xfrm>
          <a:prstGeom prst="rect">
            <a:avLst/>
          </a:prstGeom>
        </p:spPr>
        <p:txBody>
          <a:bodyPr vert="horz" wrap="square" lIns="0" tIns="2540" rIns="0" bIns="0" rtlCol="0">
            <a:spAutoFit/>
          </a:bodyPr>
          <a:lstStyle/>
          <a:p>
            <a:pPr marL="12700">
              <a:lnSpc>
                <a:spcPct val="100000"/>
              </a:lnSpc>
              <a:spcBef>
                <a:spcPts val="20"/>
              </a:spcBef>
            </a:pPr>
            <a:r>
              <a:rPr sz="800" dirty="0">
                <a:solidFill>
                  <a:srgbClr val="1B283D"/>
                </a:solidFill>
                <a:latin typeface="Grammarsaurus" pitchFamily="2" charset="0"/>
                <a:cs typeface="Arial MT"/>
              </a:rPr>
              <a:t>www.grammarsaurus.co.uk</a:t>
            </a:r>
            <a:endParaRPr sz="800" dirty="0">
              <a:latin typeface="Grammarsaurus" pitchFamily="2" charset="0"/>
              <a:cs typeface="Arial MT"/>
            </a:endParaRPr>
          </a:p>
        </p:txBody>
      </p:sp>
      <p:sp>
        <p:nvSpPr>
          <p:cNvPr id="81" name="object 81"/>
          <p:cNvSpPr txBox="1"/>
          <p:nvPr/>
        </p:nvSpPr>
        <p:spPr>
          <a:xfrm>
            <a:off x="10352998" y="836867"/>
            <a:ext cx="2293347" cy="238527"/>
          </a:xfrm>
          <a:prstGeom prst="rect">
            <a:avLst/>
          </a:prstGeom>
        </p:spPr>
        <p:txBody>
          <a:bodyPr vert="horz" wrap="square" lIns="0" tIns="33020" rIns="0" bIns="0" rtlCol="0">
            <a:spAutoFit/>
          </a:bodyPr>
          <a:lstStyle/>
          <a:p>
            <a:pPr marL="59055" marR="5080" indent="-46990">
              <a:lnSpc>
                <a:spcPts val="800"/>
              </a:lnSpc>
              <a:spcBef>
                <a:spcPts val="260"/>
              </a:spcBef>
            </a:pPr>
            <a:r>
              <a:rPr sz="700" b="1" dirty="0">
                <a:solidFill>
                  <a:srgbClr val="6CB8D2"/>
                </a:solidFill>
                <a:latin typeface="Grammarsaurus" pitchFamily="2" charset="0"/>
                <a:cs typeface="Arial"/>
              </a:rPr>
              <a:t>Observing &amp; </a:t>
            </a:r>
            <a:br>
              <a:rPr lang="en-GB" sz="700" b="1" dirty="0">
                <a:solidFill>
                  <a:srgbClr val="6CB8D2"/>
                </a:solidFill>
                <a:latin typeface="Grammarsaurus" pitchFamily="2" charset="0"/>
                <a:cs typeface="Arial"/>
              </a:rPr>
            </a:br>
            <a:r>
              <a:rPr sz="700" b="1" dirty="0">
                <a:solidFill>
                  <a:srgbClr val="6CB8D2"/>
                </a:solidFill>
                <a:latin typeface="Grammarsaurus" pitchFamily="2" charset="0"/>
                <a:cs typeface="Arial"/>
              </a:rPr>
              <a:t>measuring</a:t>
            </a:r>
            <a:endParaRPr sz="700" dirty="0">
              <a:latin typeface="Grammarsaurus" pitchFamily="2" charset="0"/>
              <a:cs typeface="Arial"/>
            </a:endParaRPr>
          </a:p>
        </p:txBody>
      </p:sp>
      <p:sp>
        <p:nvSpPr>
          <p:cNvPr id="116" name="object 116"/>
          <p:cNvSpPr txBox="1"/>
          <p:nvPr/>
        </p:nvSpPr>
        <p:spPr>
          <a:xfrm>
            <a:off x="9757356" y="836878"/>
            <a:ext cx="1290805" cy="120546"/>
          </a:xfrm>
          <a:prstGeom prst="rect">
            <a:avLst/>
          </a:prstGeom>
        </p:spPr>
        <p:txBody>
          <a:bodyPr vert="horz" wrap="square" lIns="0" tIns="12700" rIns="0" bIns="0" rtlCol="0">
            <a:spAutoFit/>
          </a:bodyPr>
          <a:lstStyle/>
          <a:p>
            <a:pPr marL="12700">
              <a:lnSpc>
                <a:spcPct val="100000"/>
              </a:lnSpc>
              <a:spcBef>
                <a:spcPts val="100"/>
              </a:spcBef>
            </a:pPr>
            <a:r>
              <a:rPr sz="700" b="1" dirty="0">
                <a:solidFill>
                  <a:srgbClr val="4B6A8B"/>
                </a:solidFill>
                <a:latin typeface="Grammarsaurus" pitchFamily="2" charset="0"/>
                <a:cs typeface="Arial"/>
              </a:rPr>
              <a:t>Testing</a:t>
            </a:r>
            <a:endParaRPr sz="700" dirty="0">
              <a:latin typeface="Grammarsaurus" pitchFamily="2" charset="0"/>
              <a:cs typeface="Arial"/>
            </a:endParaRPr>
          </a:p>
        </p:txBody>
      </p:sp>
      <p:sp>
        <p:nvSpPr>
          <p:cNvPr id="135" name="Rectangle 134">
            <a:extLst>
              <a:ext uri="{FF2B5EF4-FFF2-40B4-BE49-F238E27FC236}">
                <a16:creationId xmlns:a16="http://schemas.microsoft.com/office/drawing/2014/main" id="{8E82CAEF-F59B-B5C4-692D-CB792D5D38C7}"/>
              </a:ext>
            </a:extLst>
          </p:cNvPr>
          <p:cNvSpPr/>
          <p:nvPr/>
        </p:nvSpPr>
        <p:spPr>
          <a:xfrm>
            <a:off x="266700" y="2250092"/>
            <a:ext cx="11658600" cy="2343075"/>
          </a:xfrm>
          <a:prstGeom prst="rect">
            <a:avLst/>
          </a:prstGeom>
          <a:solidFill>
            <a:srgbClr val="B1E2F9"/>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6" name="object 71">
            <a:extLst>
              <a:ext uri="{FF2B5EF4-FFF2-40B4-BE49-F238E27FC236}">
                <a16:creationId xmlns:a16="http://schemas.microsoft.com/office/drawing/2014/main" id="{AF3F7625-87EE-C8F2-5FF7-F16D12248C24}"/>
              </a:ext>
            </a:extLst>
          </p:cNvPr>
          <p:cNvSpPr txBox="1"/>
          <p:nvPr/>
        </p:nvSpPr>
        <p:spPr>
          <a:xfrm>
            <a:off x="3570512" y="2362200"/>
            <a:ext cx="4358439" cy="289823"/>
          </a:xfrm>
          <a:prstGeom prst="rect">
            <a:avLst/>
          </a:prstGeom>
        </p:spPr>
        <p:txBody>
          <a:bodyPr vert="horz" wrap="square" lIns="0" tIns="12700" rIns="0" bIns="0" rtlCol="0">
            <a:spAutoFit/>
          </a:bodyPr>
          <a:lstStyle/>
          <a:p>
            <a:pPr marL="12700">
              <a:lnSpc>
                <a:spcPct val="100000"/>
              </a:lnSpc>
              <a:spcBef>
                <a:spcPts val="100"/>
              </a:spcBef>
            </a:pPr>
            <a:r>
              <a:rPr b="1" dirty="0">
                <a:solidFill>
                  <a:srgbClr val="2E3C40"/>
                </a:solidFill>
                <a:latin typeface="Grammarsaurus" pitchFamily="2" charset="0"/>
                <a:cs typeface="Arial MT"/>
              </a:rPr>
              <a:t>We repeat the tests </a:t>
            </a:r>
            <a:r>
              <a:rPr dirty="0">
                <a:solidFill>
                  <a:srgbClr val="2E3C40"/>
                </a:solidFill>
                <a:latin typeface="Grammarsaurus" pitchFamily="2" charset="0"/>
                <a:cs typeface="Arial MT"/>
              </a:rPr>
              <a:t>to make sure our</a:t>
            </a:r>
            <a:endParaRPr dirty="0">
              <a:latin typeface="Grammarsaurus" pitchFamily="2" charset="0"/>
              <a:cs typeface="Arial MT"/>
            </a:endParaRPr>
          </a:p>
        </p:txBody>
      </p:sp>
      <p:sp>
        <p:nvSpPr>
          <p:cNvPr id="137" name="object 72">
            <a:extLst>
              <a:ext uri="{FF2B5EF4-FFF2-40B4-BE49-F238E27FC236}">
                <a16:creationId xmlns:a16="http://schemas.microsoft.com/office/drawing/2014/main" id="{53F267A8-2A7D-4D18-04A1-13AB9F98F12C}"/>
              </a:ext>
            </a:extLst>
          </p:cNvPr>
          <p:cNvSpPr txBox="1"/>
          <p:nvPr/>
        </p:nvSpPr>
        <p:spPr>
          <a:xfrm>
            <a:off x="3340387" y="2692400"/>
            <a:ext cx="4840099" cy="289823"/>
          </a:xfrm>
          <a:prstGeom prst="rect">
            <a:avLst/>
          </a:prstGeom>
        </p:spPr>
        <p:txBody>
          <a:bodyPr vert="horz" wrap="square" lIns="0" tIns="12700" rIns="0" bIns="0" rtlCol="0">
            <a:spAutoFit/>
          </a:bodyPr>
          <a:lstStyle/>
          <a:p>
            <a:pPr marL="12700">
              <a:lnSpc>
                <a:spcPct val="100000"/>
              </a:lnSpc>
              <a:spcBef>
                <a:spcPts val="100"/>
              </a:spcBef>
            </a:pPr>
            <a:r>
              <a:rPr b="1" dirty="0">
                <a:solidFill>
                  <a:srgbClr val="2E3C40"/>
                </a:solidFill>
                <a:latin typeface="Grammarsaurus" pitchFamily="2" charset="0"/>
                <a:cs typeface="Arial MT"/>
              </a:rPr>
              <a:t>results are reliable</a:t>
            </a:r>
            <a:r>
              <a:rPr dirty="0">
                <a:solidFill>
                  <a:srgbClr val="2E3C40"/>
                </a:solidFill>
                <a:latin typeface="Grammarsaurus" pitchFamily="2" charset="0"/>
                <a:cs typeface="Arial MT"/>
              </a:rPr>
              <a:t>. If you filmed it, review</a:t>
            </a:r>
            <a:endParaRPr dirty="0">
              <a:latin typeface="Grammarsaurus" pitchFamily="2" charset="0"/>
              <a:cs typeface="Arial MT"/>
            </a:endParaRPr>
          </a:p>
        </p:txBody>
      </p:sp>
      <p:sp>
        <p:nvSpPr>
          <p:cNvPr id="138" name="object 73">
            <a:extLst>
              <a:ext uri="{FF2B5EF4-FFF2-40B4-BE49-F238E27FC236}">
                <a16:creationId xmlns:a16="http://schemas.microsoft.com/office/drawing/2014/main" id="{24DD1828-F2E4-ECB1-4F1A-741CCACD7C45}"/>
              </a:ext>
            </a:extLst>
          </p:cNvPr>
          <p:cNvSpPr txBox="1"/>
          <p:nvPr/>
        </p:nvSpPr>
        <p:spPr>
          <a:xfrm>
            <a:off x="3330990" y="3022600"/>
            <a:ext cx="4947398" cy="289823"/>
          </a:xfrm>
          <a:prstGeom prst="rect">
            <a:avLst/>
          </a:prstGeom>
        </p:spPr>
        <p:txBody>
          <a:bodyPr vert="horz" wrap="square" lIns="0" tIns="12700" rIns="0" bIns="0" rtlCol="0">
            <a:spAutoFit/>
          </a:bodyPr>
          <a:lstStyle/>
          <a:p>
            <a:pPr marL="12700">
              <a:lnSpc>
                <a:spcPct val="100000"/>
              </a:lnSpc>
              <a:spcBef>
                <a:spcPts val="100"/>
              </a:spcBef>
            </a:pPr>
            <a:r>
              <a:rPr dirty="0">
                <a:solidFill>
                  <a:srgbClr val="2E3C40"/>
                </a:solidFill>
                <a:latin typeface="Grammarsaurus" pitchFamily="2" charset="0"/>
                <a:cs typeface="Arial MT"/>
              </a:rPr>
              <a:t>the video and see if you can work out the</a:t>
            </a:r>
            <a:endParaRPr dirty="0">
              <a:latin typeface="Grammarsaurus" pitchFamily="2" charset="0"/>
              <a:cs typeface="Arial MT"/>
            </a:endParaRPr>
          </a:p>
        </p:txBody>
      </p:sp>
      <p:sp>
        <p:nvSpPr>
          <p:cNvPr id="139" name="object 74">
            <a:extLst>
              <a:ext uri="{FF2B5EF4-FFF2-40B4-BE49-F238E27FC236}">
                <a16:creationId xmlns:a16="http://schemas.microsoft.com/office/drawing/2014/main" id="{0AC43E82-94D7-627E-B3AF-C99B7958E76C}"/>
              </a:ext>
            </a:extLst>
          </p:cNvPr>
          <p:cNvSpPr txBox="1"/>
          <p:nvPr/>
        </p:nvSpPr>
        <p:spPr>
          <a:xfrm>
            <a:off x="4500151" y="3352800"/>
            <a:ext cx="2833243" cy="289823"/>
          </a:xfrm>
          <a:prstGeom prst="rect">
            <a:avLst/>
          </a:prstGeom>
        </p:spPr>
        <p:txBody>
          <a:bodyPr vert="horz" wrap="square" lIns="0" tIns="12700" rIns="0" bIns="0" rtlCol="0">
            <a:spAutoFit/>
          </a:bodyPr>
          <a:lstStyle/>
          <a:p>
            <a:pPr marL="12700">
              <a:lnSpc>
                <a:spcPct val="100000"/>
              </a:lnSpc>
              <a:spcBef>
                <a:spcPts val="100"/>
              </a:spcBef>
            </a:pPr>
            <a:r>
              <a:rPr dirty="0">
                <a:solidFill>
                  <a:srgbClr val="2E3C40"/>
                </a:solidFill>
                <a:latin typeface="Grammarsaurus" pitchFamily="2" charset="0"/>
                <a:cs typeface="Arial MT"/>
              </a:rPr>
              <a:t>time for </a:t>
            </a:r>
            <a:r>
              <a:rPr b="1" dirty="0">
                <a:solidFill>
                  <a:srgbClr val="2E3C40"/>
                </a:solidFill>
                <a:latin typeface="Grammarsaurus" pitchFamily="2" charset="0"/>
                <a:cs typeface="Arial MT"/>
              </a:rPr>
              <a:t>each drop</a:t>
            </a:r>
            <a:r>
              <a:rPr dirty="0">
                <a:solidFill>
                  <a:srgbClr val="2E3C40"/>
                </a:solidFill>
                <a:latin typeface="Grammarsaurus" pitchFamily="2" charset="0"/>
                <a:cs typeface="Arial MT"/>
              </a:rPr>
              <a:t>.</a:t>
            </a:r>
            <a:endParaRPr dirty="0">
              <a:latin typeface="Grammarsaurus" pitchFamily="2" charset="0"/>
              <a:cs typeface="Arial MT"/>
            </a:endParaRPr>
          </a:p>
        </p:txBody>
      </p:sp>
      <p:sp>
        <p:nvSpPr>
          <p:cNvPr id="140" name="object 75">
            <a:extLst>
              <a:ext uri="{FF2B5EF4-FFF2-40B4-BE49-F238E27FC236}">
                <a16:creationId xmlns:a16="http://schemas.microsoft.com/office/drawing/2014/main" id="{DEF4ADED-41D1-5F9E-8092-847EC842AFF7}"/>
              </a:ext>
            </a:extLst>
          </p:cNvPr>
          <p:cNvSpPr txBox="1"/>
          <p:nvPr/>
        </p:nvSpPr>
        <p:spPr>
          <a:xfrm>
            <a:off x="3252458" y="3822252"/>
            <a:ext cx="4658234" cy="599395"/>
          </a:xfrm>
          <a:prstGeom prst="rect">
            <a:avLst/>
          </a:prstGeom>
        </p:spPr>
        <p:txBody>
          <a:bodyPr vert="horz" wrap="square" lIns="0" tIns="12700" rIns="0" bIns="0" rtlCol="0">
            <a:spAutoFit/>
          </a:bodyPr>
          <a:lstStyle/>
          <a:p>
            <a:pPr marL="12700" marR="5080" indent="23495" algn="ctr">
              <a:lnSpc>
                <a:spcPct val="108300"/>
              </a:lnSpc>
              <a:spcBef>
                <a:spcPts val="100"/>
              </a:spcBef>
            </a:pPr>
            <a:r>
              <a:rPr dirty="0">
                <a:solidFill>
                  <a:srgbClr val="2E3C40"/>
                </a:solidFill>
                <a:latin typeface="Grammarsaurus" pitchFamily="2" charset="0"/>
                <a:cs typeface="Arial MT"/>
              </a:rPr>
              <a:t>Write down your results in the </a:t>
            </a:r>
            <a:r>
              <a:rPr b="1" dirty="0">
                <a:solidFill>
                  <a:srgbClr val="2E3C40"/>
                </a:solidFill>
                <a:latin typeface="Grammarsaurus" pitchFamily="2" charset="0"/>
                <a:cs typeface="Arial MT"/>
              </a:rPr>
              <a:t>results </a:t>
            </a:r>
            <a:br>
              <a:rPr lang="en-GB" b="1" dirty="0">
                <a:solidFill>
                  <a:srgbClr val="2E3C40"/>
                </a:solidFill>
                <a:latin typeface="Grammarsaurus" pitchFamily="2" charset="0"/>
                <a:cs typeface="Arial MT"/>
              </a:rPr>
            </a:br>
            <a:r>
              <a:rPr b="1" dirty="0">
                <a:solidFill>
                  <a:srgbClr val="2E3C40"/>
                </a:solidFill>
                <a:latin typeface="Grammarsaurus" pitchFamily="2" charset="0"/>
                <a:cs typeface="Arial MT"/>
              </a:rPr>
              <a:t>table</a:t>
            </a:r>
            <a:r>
              <a:rPr dirty="0">
                <a:solidFill>
                  <a:srgbClr val="2E3C40"/>
                </a:solidFill>
                <a:latin typeface="Grammarsaurus" pitchFamily="2" charset="0"/>
                <a:cs typeface="Arial MT"/>
              </a:rPr>
              <a:t> on your </a:t>
            </a:r>
            <a:r>
              <a:rPr b="1" dirty="0">
                <a:solidFill>
                  <a:srgbClr val="2E3C40"/>
                </a:solidFill>
                <a:latin typeface="Grammarsaurus" pitchFamily="2" charset="0"/>
                <a:cs typeface="Arial MT"/>
              </a:rPr>
              <a:t>investigation worksheet</a:t>
            </a:r>
            <a:r>
              <a:rPr dirty="0">
                <a:solidFill>
                  <a:srgbClr val="2E3C40"/>
                </a:solidFill>
                <a:latin typeface="Grammarsaurus" pitchFamily="2" charset="0"/>
                <a:cs typeface="Arial MT"/>
              </a:rPr>
              <a:t>.</a:t>
            </a:r>
            <a:endParaRPr dirty="0">
              <a:latin typeface="Grammarsaurus" pitchFamily="2" charset="0"/>
              <a:cs typeface="Arial MT"/>
            </a:endParaRPr>
          </a:p>
        </p:txBody>
      </p:sp>
      <p:sp>
        <p:nvSpPr>
          <p:cNvPr id="17" name="object 17"/>
          <p:cNvSpPr/>
          <p:nvPr/>
        </p:nvSpPr>
        <p:spPr>
          <a:xfrm>
            <a:off x="9374919" y="2794509"/>
            <a:ext cx="621030" cy="633730"/>
          </a:xfrm>
          <a:custGeom>
            <a:avLst/>
            <a:gdLst/>
            <a:ahLst/>
            <a:cxnLst/>
            <a:rect l="l" t="t" r="r" b="b"/>
            <a:pathLst>
              <a:path w="621029" h="633729">
                <a:moveTo>
                  <a:pt x="0" y="16814"/>
                </a:moveTo>
                <a:lnTo>
                  <a:pt x="12506" y="55967"/>
                </a:lnTo>
                <a:lnTo>
                  <a:pt x="22251" y="105103"/>
                </a:lnTo>
                <a:lnTo>
                  <a:pt x="28580" y="159495"/>
                </a:lnTo>
                <a:lnTo>
                  <a:pt x="30835" y="214414"/>
                </a:lnTo>
                <a:lnTo>
                  <a:pt x="30835" y="633425"/>
                </a:lnTo>
                <a:lnTo>
                  <a:pt x="217220" y="633425"/>
                </a:lnTo>
                <a:lnTo>
                  <a:pt x="217220" y="368566"/>
                </a:lnTo>
                <a:lnTo>
                  <a:pt x="225013" y="289772"/>
                </a:lnTo>
                <a:lnTo>
                  <a:pt x="244990" y="234294"/>
                </a:lnTo>
                <a:lnTo>
                  <a:pt x="272053" y="198124"/>
                </a:lnTo>
                <a:lnTo>
                  <a:pt x="327034" y="167670"/>
                </a:lnTo>
                <a:lnTo>
                  <a:pt x="344754" y="165366"/>
                </a:lnTo>
                <a:lnTo>
                  <a:pt x="368682" y="167796"/>
                </a:lnTo>
                <a:lnTo>
                  <a:pt x="395370" y="180605"/>
                </a:lnTo>
                <a:lnTo>
                  <a:pt x="417066" y="212070"/>
                </a:lnTo>
                <a:lnTo>
                  <a:pt x="426021" y="270471"/>
                </a:lnTo>
                <a:lnTo>
                  <a:pt x="426021" y="633425"/>
                </a:lnTo>
                <a:lnTo>
                  <a:pt x="620826" y="633425"/>
                </a:lnTo>
                <a:lnTo>
                  <a:pt x="620826" y="236829"/>
                </a:lnTo>
                <a:lnTo>
                  <a:pt x="616679" y="184808"/>
                </a:lnTo>
                <a:lnTo>
                  <a:pt x="604731" y="138338"/>
                </a:lnTo>
                <a:lnTo>
                  <a:pt x="585721" y="97847"/>
                </a:lnTo>
                <a:lnTo>
                  <a:pt x="560389" y="63760"/>
                </a:lnTo>
                <a:lnTo>
                  <a:pt x="529472" y="36505"/>
                </a:lnTo>
                <a:lnTo>
                  <a:pt x="493712" y="16509"/>
                </a:lnTo>
                <a:lnTo>
                  <a:pt x="453847" y="4198"/>
                </a:lnTo>
                <a:lnTo>
                  <a:pt x="410616" y="0"/>
                </a:lnTo>
                <a:lnTo>
                  <a:pt x="367540" y="3374"/>
                </a:lnTo>
                <a:lnTo>
                  <a:pt x="324665" y="13543"/>
                </a:lnTo>
                <a:lnTo>
                  <a:pt x="282868" y="30572"/>
                </a:lnTo>
                <a:lnTo>
                  <a:pt x="243023" y="54530"/>
                </a:lnTo>
                <a:lnTo>
                  <a:pt x="206006" y="85483"/>
                </a:lnTo>
                <a:lnTo>
                  <a:pt x="202155" y="64901"/>
                </a:lnTo>
                <a:lnTo>
                  <a:pt x="198300" y="49048"/>
                </a:lnTo>
                <a:lnTo>
                  <a:pt x="193394" y="34246"/>
                </a:lnTo>
                <a:lnTo>
                  <a:pt x="186385" y="16814"/>
                </a:lnTo>
                <a:lnTo>
                  <a:pt x="0" y="16814"/>
                </a:lnTo>
                <a:close/>
              </a:path>
            </a:pathLst>
          </a:custGeom>
          <a:ln w="12700">
            <a:solidFill>
              <a:srgbClr val="000000"/>
            </a:solidFill>
          </a:ln>
        </p:spPr>
        <p:txBody>
          <a:bodyPr wrap="square" lIns="0" tIns="0" rIns="0" bIns="0" rtlCol="0"/>
          <a:lstStyle/>
          <a:p>
            <a:endParaRPr sz="1600">
              <a:latin typeface="Grammarsaurus" pitchFamily="2" charset="0"/>
            </a:endParaRPr>
          </a:p>
        </p:txBody>
      </p:sp>
      <p:grpSp>
        <p:nvGrpSpPr>
          <p:cNvPr id="18" name="object 18"/>
          <p:cNvGrpSpPr/>
          <p:nvPr/>
        </p:nvGrpSpPr>
        <p:grpSpPr>
          <a:xfrm>
            <a:off x="10055521" y="2649423"/>
            <a:ext cx="1555115" cy="806450"/>
            <a:chOff x="10055521" y="2649423"/>
            <a:chExt cx="1555115" cy="806450"/>
          </a:xfrm>
        </p:grpSpPr>
        <p:sp>
          <p:nvSpPr>
            <p:cNvPr id="19" name="object 19"/>
            <p:cNvSpPr/>
            <p:nvPr/>
          </p:nvSpPr>
          <p:spPr>
            <a:xfrm>
              <a:off x="10061871" y="2795904"/>
              <a:ext cx="563880" cy="650875"/>
            </a:xfrm>
            <a:custGeom>
              <a:avLst/>
              <a:gdLst/>
              <a:ahLst/>
              <a:cxnLst/>
              <a:rect l="l" t="t" r="r" b="b"/>
              <a:pathLst>
                <a:path w="563879" h="650875">
                  <a:moveTo>
                    <a:pt x="304101" y="650252"/>
                  </a:moveTo>
                  <a:lnTo>
                    <a:pt x="361209" y="646990"/>
                  </a:lnTo>
                  <a:lnTo>
                    <a:pt x="414110" y="636765"/>
                  </a:lnTo>
                  <a:lnTo>
                    <a:pt x="464909" y="618920"/>
                  </a:lnTo>
                  <a:lnTo>
                    <a:pt x="515708" y="592797"/>
                  </a:lnTo>
                  <a:lnTo>
                    <a:pt x="515708" y="445655"/>
                  </a:lnTo>
                  <a:lnTo>
                    <a:pt x="465151" y="472653"/>
                  </a:lnTo>
                  <a:lnTo>
                    <a:pt x="414985" y="492423"/>
                  </a:lnTo>
                  <a:lnTo>
                    <a:pt x="366133" y="504573"/>
                  </a:lnTo>
                  <a:lnTo>
                    <a:pt x="319519" y="508711"/>
                  </a:lnTo>
                  <a:lnTo>
                    <a:pt x="270840" y="501026"/>
                  </a:lnTo>
                  <a:lnTo>
                    <a:pt x="232806" y="478758"/>
                  </a:lnTo>
                  <a:lnTo>
                    <a:pt x="206598" y="443088"/>
                  </a:lnTo>
                  <a:lnTo>
                    <a:pt x="193395" y="395198"/>
                  </a:lnTo>
                  <a:lnTo>
                    <a:pt x="205218" y="395416"/>
                  </a:lnTo>
                  <a:lnTo>
                    <a:pt x="215465" y="395897"/>
                  </a:lnTo>
                  <a:lnTo>
                    <a:pt x="224135" y="396377"/>
                  </a:lnTo>
                  <a:lnTo>
                    <a:pt x="231228" y="396595"/>
                  </a:lnTo>
                  <a:lnTo>
                    <a:pt x="289227" y="394113"/>
                  </a:lnTo>
                  <a:lnTo>
                    <a:pt x="342726" y="386831"/>
                  </a:lnTo>
                  <a:lnTo>
                    <a:pt x="391348" y="374992"/>
                  </a:lnTo>
                  <a:lnTo>
                    <a:pt x="434714" y="358839"/>
                  </a:lnTo>
                  <a:lnTo>
                    <a:pt x="472446" y="338616"/>
                  </a:lnTo>
                  <a:lnTo>
                    <a:pt x="504166" y="314568"/>
                  </a:lnTo>
                  <a:lnTo>
                    <a:pt x="548056" y="255968"/>
                  </a:lnTo>
                  <a:lnTo>
                    <a:pt x="563359" y="184988"/>
                  </a:lnTo>
                  <a:lnTo>
                    <a:pt x="557913" y="139439"/>
                  </a:lnTo>
                  <a:lnTo>
                    <a:pt x="542098" y="99284"/>
                  </a:lnTo>
                  <a:lnTo>
                    <a:pt x="516698" y="65110"/>
                  </a:lnTo>
                  <a:lnTo>
                    <a:pt x="482498" y="37507"/>
                  </a:lnTo>
                  <a:lnTo>
                    <a:pt x="440282" y="17061"/>
                  </a:lnTo>
                  <a:lnTo>
                    <a:pt x="390833" y="4363"/>
                  </a:lnTo>
                  <a:lnTo>
                    <a:pt x="334937" y="0"/>
                  </a:lnTo>
                  <a:lnTo>
                    <a:pt x="286837" y="2904"/>
                  </a:lnTo>
                  <a:lnTo>
                    <a:pt x="241516" y="11438"/>
                  </a:lnTo>
                  <a:lnTo>
                    <a:pt x="199240" y="25334"/>
                  </a:lnTo>
                  <a:lnTo>
                    <a:pt x="160279" y="44325"/>
                  </a:lnTo>
                  <a:lnTo>
                    <a:pt x="124899" y="68143"/>
                  </a:lnTo>
                  <a:lnTo>
                    <a:pt x="93368" y="96521"/>
                  </a:lnTo>
                  <a:lnTo>
                    <a:pt x="65954" y="129190"/>
                  </a:lnTo>
                  <a:lnTo>
                    <a:pt x="42924" y="165884"/>
                  </a:lnTo>
                  <a:lnTo>
                    <a:pt x="24546" y="206334"/>
                  </a:lnTo>
                  <a:lnTo>
                    <a:pt x="11087" y="250273"/>
                  </a:lnTo>
                  <a:lnTo>
                    <a:pt x="2816" y="297434"/>
                  </a:lnTo>
                  <a:lnTo>
                    <a:pt x="0" y="347548"/>
                  </a:lnTo>
                  <a:lnTo>
                    <a:pt x="2849" y="396293"/>
                  </a:lnTo>
                  <a:lnTo>
                    <a:pt x="11265" y="441476"/>
                  </a:lnTo>
                  <a:lnTo>
                    <a:pt x="25043" y="482867"/>
                  </a:lnTo>
                  <a:lnTo>
                    <a:pt x="43983" y="520241"/>
                  </a:lnTo>
                  <a:lnTo>
                    <a:pt x="67881" y="553369"/>
                  </a:lnTo>
                  <a:lnTo>
                    <a:pt x="96537" y="582025"/>
                  </a:lnTo>
                  <a:lnTo>
                    <a:pt x="129748" y="605980"/>
                  </a:lnTo>
                  <a:lnTo>
                    <a:pt x="167312" y="625008"/>
                  </a:lnTo>
                  <a:lnTo>
                    <a:pt x="209027" y="638881"/>
                  </a:lnTo>
                  <a:lnTo>
                    <a:pt x="254690" y="647372"/>
                  </a:lnTo>
                  <a:lnTo>
                    <a:pt x="304101" y="650252"/>
                  </a:lnTo>
                  <a:close/>
                </a:path>
              </a:pathLst>
            </a:custGeom>
            <a:ln w="12700">
              <a:solidFill>
                <a:srgbClr val="000000"/>
              </a:solidFill>
            </a:ln>
          </p:spPr>
          <p:txBody>
            <a:bodyPr wrap="square" lIns="0" tIns="0" rIns="0" bIns="0" rtlCol="0"/>
            <a:lstStyle/>
            <a:p>
              <a:endParaRPr sz="1600">
                <a:latin typeface="Grammarsaurus" pitchFamily="2" charset="0"/>
              </a:endParaRPr>
            </a:p>
          </p:txBody>
        </p:sp>
        <p:pic>
          <p:nvPicPr>
            <p:cNvPr id="20" name="object 20"/>
            <p:cNvPicPr/>
            <p:nvPr/>
          </p:nvPicPr>
          <p:blipFill>
            <a:blip r:embed="rId8" cstate="print"/>
            <a:stretch>
              <a:fillRect/>
            </a:stretch>
          </p:blipFill>
          <p:spPr>
            <a:xfrm>
              <a:off x="10258721" y="2933903"/>
              <a:ext cx="186474" cy="138823"/>
            </a:xfrm>
            <a:prstGeom prst="rect">
              <a:avLst/>
            </a:prstGeom>
          </p:spPr>
        </p:pic>
        <p:sp>
          <p:nvSpPr>
            <p:cNvPr id="21" name="object 21"/>
            <p:cNvSpPr/>
            <p:nvPr/>
          </p:nvSpPr>
          <p:spPr>
            <a:xfrm>
              <a:off x="10625232" y="2655773"/>
              <a:ext cx="485140" cy="791845"/>
            </a:xfrm>
            <a:custGeom>
              <a:avLst/>
              <a:gdLst/>
              <a:ahLst/>
              <a:cxnLst/>
              <a:rect l="l" t="t" r="r" b="b"/>
              <a:pathLst>
                <a:path w="485140" h="791845">
                  <a:moveTo>
                    <a:pt x="102298" y="288683"/>
                  </a:moveTo>
                  <a:lnTo>
                    <a:pt x="102298" y="587184"/>
                  </a:lnTo>
                  <a:lnTo>
                    <a:pt x="106404" y="640234"/>
                  </a:lnTo>
                  <a:lnTo>
                    <a:pt x="118326" y="684185"/>
                  </a:lnTo>
                  <a:lnTo>
                    <a:pt x="137475" y="719663"/>
                  </a:lnTo>
                  <a:lnTo>
                    <a:pt x="195085" y="767691"/>
                  </a:lnTo>
                  <a:lnTo>
                    <a:pt x="232364" y="781490"/>
                  </a:lnTo>
                  <a:lnTo>
                    <a:pt x="274505" y="789312"/>
                  </a:lnTo>
                  <a:lnTo>
                    <a:pt x="320916" y="791781"/>
                  </a:lnTo>
                  <a:lnTo>
                    <a:pt x="368807" y="788716"/>
                  </a:lnTo>
                  <a:lnTo>
                    <a:pt x="411835" y="779870"/>
                  </a:lnTo>
                  <a:lnTo>
                    <a:pt x="450396" y="765769"/>
                  </a:lnTo>
                  <a:lnTo>
                    <a:pt x="484885" y="746937"/>
                  </a:lnTo>
                  <a:lnTo>
                    <a:pt x="484885" y="608202"/>
                  </a:lnTo>
                  <a:lnTo>
                    <a:pt x="452169" y="625782"/>
                  </a:lnTo>
                  <a:lnTo>
                    <a:pt x="422871" y="638505"/>
                  </a:lnTo>
                  <a:lnTo>
                    <a:pt x="396203" y="646236"/>
                  </a:lnTo>
                  <a:lnTo>
                    <a:pt x="371373" y="648843"/>
                  </a:lnTo>
                  <a:lnTo>
                    <a:pt x="334956" y="643346"/>
                  </a:lnTo>
                  <a:lnTo>
                    <a:pt x="308133" y="624841"/>
                  </a:lnTo>
                  <a:lnTo>
                    <a:pt x="291559" y="590308"/>
                  </a:lnTo>
                  <a:lnTo>
                    <a:pt x="285889" y="536727"/>
                  </a:lnTo>
                  <a:lnTo>
                    <a:pt x="285889" y="288683"/>
                  </a:lnTo>
                  <a:lnTo>
                    <a:pt x="472262" y="288683"/>
                  </a:lnTo>
                  <a:lnTo>
                    <a:pt x="472262" y="155549"/>
                  </a:lnTo>
                  <a:lnTo>
                    <a:pt x="285889" y="155549"/>
                  </a:lnTo>
                  <a:lnTo>
                    <a:pt x="285889" y="0"/>
                  </a:lnTo>
                  <a:lnTo>
                    <a:pt x="102298" y="0"/>
                  </a:lnTo>
                  <a:lnTo>
                    <a:pt x="102298" y="155549"/>
                  </a:lnTo>
                  <a:lnTo>
                    <a:pt x="0" y="155549"/>
                  </a:lnTo>
                  <a:lnTo>
                    <a:pt x="0" y="288683"/>
                  </a:lnTo>
                  <a:lnTo>
                    <a:pt x="102298" y="288683"/>
                  </a:lnTo>
                  <a:close/>
                </a:path>
              </a:pathLst>
            </a:custGeom>
            <a:ln w="12700">
              <a:solidFill>
                <a:srgbClr val="000000"/>
              </a:solidFill>
            </a:ln>
          </p:spPr>
          <p:txBody>
            <a:bodyPr wrap="square" lIns="0" tIns="0" rIns="0" bIns="0" rtlCol="0"/>
            <a:lstStyle/>
            <a:p>
              <a:endParaRPr sz="1600">
                <a:latin typeface="Grammarsaurus" pitchFamily="2" charset="0"/>
              </a:endParaRPr>
            </a:p>
          </p:txBody>
        </p:sp>
        <p:sp>
          <p:nvSpPr>
            <p:cNvPr id="22" name="object 22"/>
            <p:cNvSpPr/>
            <p:nvPr/>
          </p:nvSpPr>
          <p:spPr>
            <a:xfrm>
              <a:off x="11116406" y="2790302"/>
              <a:ext cx="488315" cy="659130"/>
            </a:xfrm>
            <a:custGeom>
              <a:avLst/>
              <a:gdLst/>
              <a:ahLst/>
              <a:cxnLst/>
              <a:rect l="l" t="t" r="r" b="b"/>
              <a:pathLst>
                <a:path w="488315" h="659129">
                  <a:moveTo>
                    <a:pt x="0" y="606806"/>
                  </a:moveTo>
                  <a:lnTo>
                    <a:pt x="39869" y="624039"/>
                  </a:lnTo>
                  <a:lnTo>
                    <a:pt x="87539" y="638379"/>
                  </a:lnTo>
                  <a:lnTo>
                    <a:pt x="141060" y="649288"/>
                  </a:lnTo>
                  <a:lnTo>
                    <a:pt x="198484" y="656227"/>
                  </a:lnTo>
                  <a:lnTo>
                    <a:pt x="257860" y="658660"/>
                  </a:lnTo>
                  <a:lnTo>
                    <a:pt x="316482" y="654128"/>
                  </a:lnTo>
                  <a:lnTo>
                    <a:pt x="367162" y="640943"/>
                  </a:lnTo>
                  <a:lnTo>
                    <a:pt x="409506" y="619717"/>
                  </a:lnTo>
                  <a:lnTo>
                    <a:pt x="443124" y="591063"/>
                  </a:lnTo>
                  <a:lnTo>
                    <a:pt x="467623" y="555593"/>
                  </a:lnTo>
                  <a:lnTo>
                    <a:pt x="482609" y="513922"/>
                  </a:lnTo>
                  <a:lnTo>
                    <a:pt x="487692" y="466661"/>
                  </a:lnTo>
                  <a:lnTo>
                    <a:pt x="483306" y="424724"/>
                  </a:lnTo>
                  <a:lnTo>
                    <a:pt x="469421" y="387613"/>
                  </a:lnTo>
                  <a:lnTo>
                    <a:pt x="444947" y="353850"/>
                  </a:lnTo>
                  <a:lnTo>
                    <a:pt x="408796" y="321956"/>
                  </a:lnTo>
                  <a:lnTo>
                    <a:pt x="359878" y="290453"/>
                  </a:lnTo>
                  <a:lnTo>
                    <a:pt x="297103" y="257860"/>
                  </a:lnTo>
                  <a:lnTo>
                    <a:pt x="255366" y="236752"/>
                  </a:lnTo>
                  <a:lnTo>
                    <a:pt x="229134" y="219322"/>
                  </a:lnTo>
                  <a:lnTo>
                    <a:pt x="215516" y="201893"/>
                  </a:lnTo>
                  <a:lnTo>
                    <a:pt x="211620" y="180784"/>
                  </a:lnTo>
                  <a:lnTo>
                    <a:pt x="214269" y="163355"/>
                  </a:lnTo>
                  <a:lnTo>
                    <a:pt x="223354" y="149602"/>
                  </a:lnTo>
                  <a:lnTo>
                    <a:pt x="240584" y="140579"/>
                  </a:lnTo>
                  <a:lnTo>
                    <a:pt x="267665" y="137337"/>
                  </a:lnTo>
                  <a:lnTo>
                    <a:pt x="312164" y="139877"/>
                  </a:lnTo>
                  <a:lnTo>
                    <a:pt x="358762" y="148197"/>
                  </a:lnTo>
                  <a:lnTo>
                    <a:pt x="406407" y="163349"/>
                  </a:lnTo>
                  <a:lnTo>
                    <a:pt x="454050" y="186385"/>
                  </a:lnTo>
                  <a:lnTo>
                    <a:pt x="476478" y="44843"/>
                  </a:lnTo>
                  <a:lnTo>
                    <a:pt x="421338" y="23060"/>
                  </a:lnTo>
                  <a:lnTo>
                    <a:pt x="370668" y="9286"/>
                  </a:lnTo>
                  <a:lnTo>
                    <a:pt x="319998" y="2081"/>
                  </a:lnTo>
                  <a:lnTo>
                    <a:pt x="264858" y="0"/>
                  </a:lnTo>
                  <a:lnTo>
                    <a:pt x="211958" y="3120"/>
                  </a:lnTo>
                  <a:lnTo>
                    <a:pt x="164031" y="12350"/>
                  </a:lnTo>
                  <a:lnTo>
                    <a:pt x="121719" y="27492"/>
                  </a:lnTo>
                  <a:lnTo>
                    <a:pt x="85663" y="48350"/>
                  </a:lnTo>
                  <a:lnTo>
                    <a:pt x="56503" y="74725"/>
                  </a:lnTo>
                  <a:lnTo>
                    <a:pt x="34881" y="106422"/>
                  </a:lnTo>
                  <a:lnTo>
                    <a:pt x="21438" y="143242"/>
                  </a:lnTo>
                  <a:lnTo>
                    <a:pt x="16814" y="184988"/>
                  </a:lnTo>
                  <a:lnTo>
                    <a:pt x="20753" y="226770"/>
                  </a:lnTo>
                  <a:lnTo>
                    <a:pt x="32880" y="263920"/>
                  </a:lnTo>
                  <a:lnTo>
                    <a:pt x="53662" y="297469"/>
                  </a:lnTo>
                  <a:lnTo>
                    <a:pt x="83562" y="328443"/>
                  </a:lnTo>
                  <a:lnTo>
                    <a:pt x="123048" y="357873"/>
                  </a:lnTo>
                  <a:lnTo>
                    <a:pt x="172585" y="386788"/>
                  </a:lnTo>
                  <a:lnTo>
                    <a:pt x="232638" y="416217"/>
                  </a:lnTo>
                  <a:lnTo>
                    <a:pt x="265327" y="433427"/>
                  </a:lnTo>
                  <a:lnTo>
                    <a:pt x="283960" y="448800"/>
                  </a:lnTo>
                  <a:lnTo>
                    <a:pt x="292347" y="464699"/>
                  </a:lnTo>
                  <a:lnTo>
                    <a:pt x="294297" y="483489"/>
                  </a:lnTo>
                  <a:lnTo>
                    <a:pt x="291034" y="499732"/>
                  </a:lnTo>
                  <a:lnTo>
                    <a:pt x="280809" y="513611"/>
                  </a:lnTo>
                  <a:lnTo>
                    <a:pt x="262964" y="523288"/>
                  </a:lnTo>
                  <a:lnTo>
                    <a:pt x="236842" y="526923"/>
                  </a:lnTo>
                  <a:lnTo>
                    <a:pt x="189565" y="522982"/>
                  </a:lnTo>
                  <a:lnTo>
                    <a:pt x="138215" y="511159"/>
                  </a:lnTo>
                  <a:lnTo>
                    <a:pt x="82924" y="491454"/>
                  </a:lnTo>
                  <a:lnTo>
                    <a:pt x="23825" y="463867"/>
                  </a:lnTo>
                  <a:lnTo>
                    <a:pt x="0" y="606806"/>
                  </a:lnTo>
                  <a:close/>
                </a:path>
              </a:pathLst>
            </a:custGeom>
            <a:ln w="12700">
              <a:solidFill>
                <a:srgbClr val="000000"/>
              </a:solidFill>
            </a:ln>
          </p:spPr>
          <p:txBody>
            <a:bodyPr wrap="square" lIns="0" tIns="0" rIns="0" bIns="0" rtlCol="0"/>
            <a:lstStyle/>
            <a:p>
              <a:endParaRPr sz="1600">
                <a:latin typeface="Grammarsaurus" pitchFamily="2" charset="0"/>
              </a:endParaRPr>
            </a:p>
          </p:txBody>
        </p:sp>
      </p:grpSp>
      <p:sp>
        <p:nvSpPr>
          <p:cNvPr id="26" name="object 26"/>
          <p:cNvSpPr txBox="1"/>
          <p:nvPr/>
        </p:nvSpPr>
        <p:spPr>
          <a:xfrm>
            <a:off x="8619176" y="2001582"/>
            <a:ext cx="3049905" cy="1499513"/>
          </a:xfrm>
          <a:prstGeom prst="rect">
            <a:avLst/>
          </a:prstGeom>
        </p:spPr>
        <p:txBody>
          <a:bodyPr vert="horz" wrap="square" lIns="0" tIns="0" rIns="0" bIns="0" rtlCol="0">
            <a:spAutoFit/>
          </a:bodyPr>
          <a:lstStyle/>
          <a:p>
            <a:pPr>
              <a:lnSpc>
                <a:spcPts val="12130"/>
              </a:lnSpc>
            </a:pPr>
            <a:r>
              <a:rPr sz="9600" b="1" dirty="0">
                <a:solidFill>
                  <a:srgbClr val="FFFFFF"/>
                </a:solidFill>
                <a:latin typeface="Grammarsaurus" pitchFamily="2" charset="0"/>
                <a:cs typeface="Arial"/>
              </a:rPr>
              <a:t>gnets</a:t>
            </a:r>
            <a:endParaRPr sz="9600">
              <a:latin typeface="Grammarsaurus" pitchFamily="2" charset="0"/>
              <a:cs typeface="Arial"/>
            </a:endParaRPr>
          </a:p>
        </p:txBody>
      </p:sp>
      <p:grpSp>
        <p:nvGrpSpPr>
          <p:cNvPr id="82" name="object 82"/>
          <p:cNvGrpSpPr/>
          <p:nvPr/>
        </p:nvGrpSpPr>
        <p:grpSpPr>
          <a:xfrm>
            <a:off x="8173619" y="1158672"/>
            <a:ext cx="3771900" cy="5181600"/>
            <a:chOff x="8173619" y="1158672"/>
            <a:chExt cx="3771900" cy="5181600"/>
          </a:xfrm>
        </p:grpSpPr>
        <p:pic>
          <p:nvPicPr>
            <p:cNvPr id="83" name="object 83"/>
            <p:cNvPicPr/>
            <p:nvPr/>
          </p:nvPicPr>
          <p:blipFill>
            <a:blip r:embed="rId9" cstate="print"/>
            <a:stretch>
              <a:fillRect/>
            </a:stretch>
          </p:blipFill>
          <p:spPr>
            <a:xfrm>
              <a:off x="8173619" y="1158672"/>
              <a:ext cx="3771898" cy="5181599"/>
            </a:xfrm>
            <a:prstGeom prst="rect">
              <a:avLst/>
            </a:prstGeom>
          </p:spPr>
        </p:pic>
        <p:sp>
          <p:nvSpPr>
            <p:cNvPr id="84" name="object 84"/>
            <p:cNvSpPr/>
            <p:nvPr/>
          </p:nvSpPr>
          <p:spPr>
            <a:xfrm>
              <a:off x="8286902" y="1264043"/>
              <a:ext cx="3385820" cy="4788535"/>
            </a:xfrm>
            <a:custGeom>
              <a:avLst/>
              <a:gdLst/>
              <a:ahLst/>
              <a:cxnLst/>
              <a:rect l="l" t="t" r="r" b="b"/>
              <a:pathLst>
                <a:path w="3385820" h="4788535">
                  <a:moveTo>
                    <a:pt x="3385464" y="0"/>
                  </a:moveTo>
                  <a:lnTo>
                    <a:pt x="0" y="0"/>
                  </a:lnTo>
                  <a:lnTo>
                    <a:pt x="0" y="4788014"/>
                  </a:lnTo>
                  <a:lnTo>
                    <a:pt x="3385464" y="4788014"/>
                  </a:lnTo>
                  <a:lnTo>
                    <a:pt x="3385464" y="0"/>
                  </a:lnTo>
                  <a:close/>
                </a:path>
              </a:pathLst>
            </a:custGeom>
            <a:solidFill>
              <a:srgbClr val="FFFFFF"/>
            </a:solidFill>
          </p:spPr>
          <p:txBody>
            <a:bodyPr wrap="square" lIns="0" tIns="0" rIns="0" bIns="0" rtlCol="0"/>
            <a:lstStyle/>
            <a:p>
              <a:endParaRPr sz="1600">
                <a:latin typeface="Grammarsaurus" pitchFamily="2" charset="0"/>
              </a:endParaRPr>
            </a:p>
          </p:txBody>
        </p:sp>
        <p:sp>
          <p:nvSpPr>
            <p:cNvPr id="85" name="object 85"/>
            <p:cNvSpPr/>
            <p:nvPr/>
          </p:nvSpPr>
          <p:spPr>
            <a:xfrm>
              <a:off x="8286888" y="1264048"/>
              <a:ext cx="3385820" cy="4788535"/>
            </a:xfrm>
            <a:custGeom>
              <a:avLst/>
              <a:gdLst/>
              <a:ahLst/>
              <a:cxnLst/>
              <a:rect l="l" t="t" r="r" b="b"/>
              <a:pathLst>
                <a:path w="3385820" h="4788535">
                  <a:moveTo>
                    <a:pt x="3385477" y="4788014"/>
                  </a:moveTo>
                  <a:lnTo>
                    <a:pt x="12" y="4788014"/>
                  </a:lnTo>
                  <a:lnTo>
                    <a:pt x="0" y="0"/>
                  </a:lnTo>
                  <a:lnTo>
                    <a:pt x="3385477" y="0"/>
                  </a:lnTo>
                  <a:lnTo>
                    <a:pt x="3385477" y="4788014"/>
                  </a:lnTo>
                  <a:close/>
                </a:path>
              </a:pathLst>
            </a:custGeom>
            <a:ln w="5689">
              <a:solidFill>
                <a:srgbClr val="221F1F"/>
              </a:solidFill>
            </a:ln>
          </p:spPr>
          <p:txBody>
            <a:bodyPr wrap="square" lIns="0" tIns="0" rIns="0" bIns="0" rtlCol="0"/>
            <a:lstStyle/>
            <a:p>
              <a:endParaRPr sz="1600">
                <a:latin typeface="Grammarsaurus" pitchFamily="2" charset="0"/>
              </a:endParaRPr>
            </a:p>
          </p:txBody>
        </p:sp>
      </p:grpSp>
      <p:sp>
        <p:nvSpPr>
          <p:cNvPr id="86" name="object 86"/>
          <p:cNvSpPr txBox="1"/>
          <p:nvPr/>
        </p:nvSpPr>
        <p:spPr>
          <a:xfrm>
            <a:off x="9705376" y="5915635"/>
            <a:ext cx="649605" cy="62197"/>
          </a:xfrm>
          <a:prstGeom prst="rect">
            <a:avLst/>
          </a:prstGeom>
        </p:spPr>
        <p:txBody>
          <a:bodyPr vert="horz" wrap="square" lIns="0" tIns="15875" rIns="0" bIns="0" rtlCol="0">
            <a:spAutoFit/>
          </a:bodyPr>
          <a:lstStyle/>
          <a:p>
            <a:pPr marL="12700">
              <a:lnSpc>
                <a:spcPct val="100000"/>
              </a:lnSpc>
              <a:spcBef>
                <a:spcPts val="125"/>
              </a:spcBef>
            </a:pPr>
            <a:r>
              <a:rPr sz="300" b="1" dirty="0">
                <a:solidFill>
                  <a:srgbClr val="39424D"/>
                </a:solidFill>
                <a:latin typeface="Grammarsaurus" pitchFamily="2" charset="0"/>
                <a:cs typeface="Arial"/>
              </a:rPr>
              <a:t>www.grammarsaurus.co.uk</a:t>
            </a:r>
            <a:endParaRPr sz="300" dirty="0">
              <a:latin typeface="Grammarsaurus" pitchFamily="2" charset="0"/>
              <a:cs typeface="Arial"/>
            </a:endParaRPr>
          </a:p>
        </p:txBody>
      </p:sp>
      <p:grpSp>
        <p:nvGrpSpPr>
          <p:cNvPr id="87" name="object 87"/>
          <p:cNvGrpSpPr/>
          <p:nvPr/>
        </p:nvGrpSpPr>
        <p:grpSpPr>
          <a:xfrm>
            <a:off x="8400023" y="1401654"/>
            <a:ext cx="3159760" cy="4610735"/>
            <a:chOff x="8400023" y="1401654"/>
            <a:chExt cx="3159760" cy="4610735"/>
          </a:xfrm>
        </p:grpSpPr>
        <p:pic>
          <p:nvPicPr>
            <p:cNvPr id="88" name="object 88"/>
            <p:cNvPicPr/>
            <p:nvPr/>
          </p:nvPicPr>
          <p:blipFill>
            <a:blip r:embed="rId10" cstate="print"/>
            <a:stretch>
              <a:fillRect/>
            </a:stretch>
          </p:blipFill>
          <p:spPr>
            <a:xfrm>
              <a:off x="9614509" y="5924122"/>
              <a:ext cx="87784" cy="88121"/>
            </a:xfrm>
            <a:prstGeom prst="rect">
              <a:avLst/>
            </a:prstGeom>
          </p:spPr>
        </p:pic>
        <p:sp>
          <p:nvSpPr>
            <p:cNvPr id="89" name="object 89"/>
            <p:cNvSpPr/>
            <p:nvPr/>
          </p:nvSpPr>
          <p:spPr>
            <a:xfrm>
              <a:off x="8402881" y="1404512"/>
              <a:ext cx="3154045" cy="4480560"/>
            </a:xfrm>
            <a:custGeom>
              <a:avLst/>
              <a:gdLst/>
              <a:ahLst/>
              <a:cxnLst/>
              <a:rect l="l" t="t" r="r" b="b"/>
              <a:pathLst>
                <a:path w="3154045" h="4480560">
                  <a:moveTo>
                    <a:pt x="3153498" y="4479937"/>
                  </a:moveTo>
                  <a:lnTo>
                    <a:pt x="0" y="4479937"/>
                  </a:lnTo>
                  <a:lnTo>
                    <a:pt x="0" y="0"/>
                  </a:lnTo>
                  <a:lnTo>
                    <a:pt x="3153498" y="0"/>
                  </a:lnTo>
                  <a:lnTo>
                    <a:pt x="3153498" y="4479937"/>
                  </a:lnTo>
                  <a:close/>
                </a:path>
              </a:pathLst>
            </a:custGeom>
            <a:ln w="5689">
              <a:solidFill>
                <a:srgbClr val="221F1F"/>
              </a:solidFill>
            </a:ln>
          </p:spPr>
          <p:txBody>
            <a:bodyPr wrap="square" lIns="0" tIns="0" rIns="0" bIns="0" rtlCol="0"/>
            <a:lstStyle/>
            <a:p>
              <a:endParaRPr sz="1600">
                <a:latin typeface="Grammarsaurus" pitchFamily="2" charset="0"/>
              </a:endParaRPr>
            </a:p>
          </p:txBody>
        </p:sp>
        <p:sp>
          <p:nvSpPr>
            <p:cNvPr id="90" name="object 90"/>
            <p:cNvSpPr/>
            <p:nvPr/>
          </p:nvSpPr>
          <p:spPr>
            <a:xfrm>
              <a:off x="8490382" y="3882588"/>
              <a:ext cx="2966720" cy="1222375"/>
            </a:xfrm>
            <a:custGeom>
              <a:avLst/>
              <a:gdLst/>
              <a:ahLst/>
              <a:cxnLst/>
              <a:rect l="l" t="t" r="r" b="b"/>
              <a:pathLst>
                <a:path w="2966720" h="1222375">
                  <a:moveTo>
                    <a:pt x="2966237" y="1222171"/>
                  </a:moveTo>
                  <a:lnTo>
                    <a:pt x="0" y="1222171"/>
                  </a:lnTo>
                  <a:lnTo>
                    <a:pt x="0" y="0"/>
                  </a:lnTo>
                  <a:lnTo>
                    <a:pt x="2966237" y="0"/>
                  </a:lnTo>
                  <a:lnTo>
                    <a:pt x="2966237" y="1222171"/>
                  </a:lnTo>
                  <a:close/>
                </a:path>
              </a:pathLst>
            </a:custGeom>
            <a:ln w="5689">
              <a:solidFill>
                <a:srgbClr val="221F1F"/>
              </a:solidFill>
            </a:ln>
          </p:spPr>
          <p:txBody>
            <a:bodyPr wrap="square" lIns="0" tIns="0" rIns="0" bIns="0" rtlCol="0"/>
            <a:lstStyle/>
            <a:p>
              <a:endParaRPr sz="1600">
                <a:latin typeface="Grammarsaurus" pitchFamily="2" charset="0"/>
              </a:endParaRPr>
            </a:p>
          </p:txBody>
        </p:sp>
      </p:grpSp>
      <p:sp>
        <p:nvSpPr>
          <p:cNvPr id="91" name="object 91"/>
          <p:cNvSpPr txBox="1"/>
          <p:nvPr/>
        </p:nvSpPr>
        <p:spPr>
          <a:xfrm>
            <a:off x="8490393" y="1536426"/>
            <a:ext cx="854075" cy="231474"/>
          </a:xfrm>
          <a:prstGeom prst="rect">
            <a:avLst/>
          </a:prstGeom>
          <a:solidFill>
            <a:srgbClr val="FFFFFF"/>
          </a:solidFill>
          <a:ln w="5689">
            <a:solidFill>
              <a:srgbClr val="221F1F"/>
            </a:solidFill>
          </a:ln>
        </p:spPr>
        <p:txBody>
          <a:bodyPr vert="horz" wrap="square" lIns="0" tIns="59055" rIns="0" bIns="0" rtlCol="0">
            <a:spAutoFit/>
          </a:bodyPr>
          <a:lstStyle/>
          <a:p>
            <a:pPr algn="ctr">
              <a:lnSpc>
                <a:spcPct val="100000"/>
              </a:lnSpc>
              <a:spcBef>
                <a:spcPts val="465"/>
              </a:spcBef>
            </a:pPr>
            <a:r>
              <a:rPr sz="600" b="1" dirty="0">
                <a:solidFill>
                  <a:srgbClr val="221F1F"/>
                </a:solidFill>
                <a:latin typeface="Grammarsaurus" pitchFamily="2" charset="0"/>
                <a:cs typeface="Trebuchet MS"/>
              </a:rPr>
              <a:t>Investigation sheet</a:t>
            </a:r>
            <a:endParaRPr lang="en-GB" sz="600" b="1" dirty="0">
              <a:solidFill>
                <a:srgbClr val="221F1F"/>
              </a:solidFill>
              <a:latin typeface="Grammarsaurus" pitchFamily="2" charset="0"/>
              <a:cs typeface="Trebuchet MS"/>
            </a:endParaRPr>
          </a:p>
          <a:p>
            <a:pPr algn="ctr">
              <a:lnSpc>
                <a:spcPct val="100000"/>
              </a:lnSpc>
              <a:spcBef>
                <a:spcPts val="465"/>
              </a:spcBef>
            </a:pPr>
            <a:endParaRPr sz="100" dirty="0">
              <a:latin typeface="Grammarsaurus" pitchFamily="2" charset="0"/>
              <a:cs typeface="Trebuchet MS"/>
            </a:endParaRPr>
          </a:p>
        </p:txBody>
      </p:sp>
      <p:sp>
        <p:nvSpPr>
          <p:cNvPr id="92" name="object 92"/>
          <p:cNvSpPr txBox="1"/>
          <p:nvPr/>
        </p:nvSpPr>
        <p:spPr>
          <a:xfrm>
            <a:off x="9541368" y="1536425"/>
            <a:ext cx="859155" cy="231474"/>
          </a:xfrm>
          <a:prstGeom prst="rect">
            <a:avLst/>
          </a:prstGeom>
          <a:solidFill>
            <a:srgbClr val="FFFFFF"/>
          </a:solidFill>
          <a:ln w="5689">
            <a:solidFill>
              <a:srgbClr val="221F1F"/>
            </a:solidFill>
          </a:ln>
        </p:spPr>
        <p:txBody>
          <a:bodyPr vert="horz" wrap="square" lIns="0" tIns="59055" rIns="0" bIns="0" rtlCol="0">
            <a:spAutoFit/>
          </a:bodyPr>
          <a:lstStyle/>
          <a:p>
            <a:pPr algn="ctr">
              <a:lnSpc>
                <a:spcPct val="100000"/>
              </a:lnSpc>
              <a:spcBef>
                <a:spcPts val="465"/>
              </a:spcBef>
            </a:pPr>
            <a:r>
              <a:rPr sz="600" b="1" dirty="0">
                <a:solidFill>
                  <a:srgbClr val="221F1F"/>
                </a:solidFill>
                <a:latin typeface="Grammarsaurus" pitchFamily="2" charset="0"/>
                <a:cs typeface="Trebuchet MS"/>
              </a:rPr>
              <a:t>Falling objects</a:t>
            </a:r>
            <a:endParaRPr lang="en-GB" sz="600" b="1" dirty="0">
              <a:solidFill>
                <a:srgbClr val="221F1F"/>
              </a:solidFill>
              <a:latin typeface="Grammarsaurus" pitchFamily="2" charset="0"/>
              <a:cs typeface="Trebuchet MS"/>
            </a:endParaRPr>
          </a:p>
          <a:p>
            <a:pPr algn="ctr">
              <a:lnSpc>
                <a:spcPct val="100000"/>
              </a:lnSpc>
              <a:spcBef>
                <a:spcPts val="465"/>
              </a:spcBef>
            </a:pPr>
            <a:endParaRPr sz="100" dirty="0">
              <a:latin typeface="Grammarsaurus" pitchFamily="2" charset="0"/>
              <a:cs typeface="Trebuchet MS"/>
            </a:endParaRPr>
          </a:p>
        </p:txBody>
      </p:sp>
      <p:sp>
        <p:nvSpPr>
          <p:cNvPr id="93" name="object 93"/>
          <p:cNvSpPr txBox="1"/>
          <p:nvPr/>
        </p:nvSpPr>
        <p:spPr>
          <a:xfrm>
            <a:off x="8490380" y="1859573"/>
            <a:ext cx="2966720" cy="225062"/>
          </a:xfrm>
          <a:prstGeom prst="rect">
            <a:avLst/>
          </a:prstGeom>
          <a:ln w="5689">
            <a:solidFill>
              <a:srgbClr val="221F1F"/>
            </a:solidFill>
          </a:ln>
        </p:spPr>
        <p:txBody>
          <a:bodyPr vert="horz" wrap="square" lIns="0" tIns="67945" rIns="0" bIns="0" rtlCol="0">
            <a:spAutoFit/>
          </a:bodyPr>
          <a:lstStyle/>
          <a:p>
            <a:pPr algn="ctr">
              <a:lnSpc>
                <a:spcPct val="100000"/>
              </a:lnSpc>
              <a:spcBef>
                <a:spcPts val="535"/>
              </a:spcBef>
            </a:pPr>
            <a:r>
              <a:rPr sz="500" dirty="0">
                <a:solidFill>
                  <a:srgbClr val="221F1F"/>
                </a:solidFill>
                <a:latin typeface="Grammarsaurus" pitchFamily="2" charset="0"/>
                <a:cs typeface="Trebuchet MS"/>
              </a:rPr>
              <a:t>I want to </a:t>
            </a:r>
            <a:r>
              <a:rPr lang="en-GB" sz="500" dirty="0">
                <a:solidFill>
                  <a:srgbClr val="221F1F"/>
                </a:solidFill>
                <a:latin typeface="Grammarsaurus" pitchFamily="2" charset="0"/>
                <a:cs typeface="Trebuchet MS"/>
              </a:rPr>
              <a:t>fi</a:t>
            </a:r>
            <a:r>
              <a:rPr sz="500" dirty="0" err="1">
                <a:solidFill>
                  <a:srgbClr val="221F1F"/>
                </a:solidFill>
                <a:latin typeface="Grammarsaurus" pitchFamily="2" charset="0"/>
                <a:cs typeface="Trebuchet MS"/>
              </a:rPr>
              <a:t>nd</a:t>
            </a:r>
            <a:r>
              <a:rPr sz="500" dirty="0">
                <a:solidFill>
                  <a:srgbClr val="221F1F"/>
                </a:solidFill>
                <a:latin typeface="Grammarsaurus" pitchFamily="2" charset="0"/>
                <a:cs typeface="Trebuchet MS"/>
              </a:rPr>
              <a:t> out if heavier objects fall more quickly that lighter objects.</a:t>
            </a:r>
            <a:endParaRPr lang="en-GB" sz="500" dirty="0">
              <a:solidFill>
                <a:srgbClr val="221F1F"/>
              </a:solidFill>
              <a:latin typeface="Grammarsaurus" pitchFamily="2" charset="0"/>
              <a:cs typeface="Trebuchet MS"/>
            </a:endParaRPr>
          </a:p>
          <a:p>
            <a:pPr algn="ctr">
              <a:lnSpc>
                <a:spcPct val="100000"/>
              </a:lnSpc>
              <a:spcBef>
                <a:spcPts val="535"/>
              </a:spcBef>
            </a:pPr>
            <a:endParaRPr sz="100" dirty="0">
              <a:latin typeface="Grammarsaurus" pitchFamily="2" charset="0"/>
              <a:cs typeface="Trebuchet MS"/>
            </a:endParaRPr>
          </a:p>
        </p:txBody>
      </p:sp>
      <p:sp>
        <p:nvSpPr>
          <p:cNvPr id="94" name="object 94"/>
          <p:cNvSpPr txBox="1"/>
          <p:nvPr/>
        </p:nvSpPr>
        <p:spPr>
          <a:xfrm>
            <a:off x="8490380" y="2182722"/>
            <a:ext cx="2966720" cy="218008"/>
          </a:xfrm>
          <a:prstGeom prst="rect">
            <a:avLst/>
          </a:prstGeom>
          <a:ln w="5689">
            <a:solidFill>
              <a:srgbClr val="221F1F"/>
            </a:solidFill>
          </a:ln>
        </p:spPr>
        <p:txBody>
          <a:bodyPr vert="horz" wrap="square" lIns="0" tIns="60960" rIns="0" bIns="0" rtlCol="0">
            <a:spAutoFit/>
          </a:bodyPr>
          <a:lstStyle/>
          <a:p>
            <a:pPr algn="ctr">
              <a:lnSpc>
                <a:spcPct val="100000"/>
              </a:lnSpc>
              <a:spcBef>
                <a:spcPts val="480"/>
              </a:spcBef>
            </a:pPr>
            <a:r>
              <a:rPr sz="500" dirty="0">
                <a:solidFill>
                  <a:srgbClr val="221F1F"/>
                </a:solidFill>
                <a:latin typeface="Grammarsaurus" pitchFamily="2" charset="0"/>
                <a:cs typeface="Trebuchet MS"/>
              </a:rPr>
              <a:t>Question: If we drop a heavier object, will it fall more quickly that a lighter object?</a:t>
            </a:r>
            <a:endParaRPr lang="en-GB" sz="500" dirty="0">
              <a:solidFill>
                <a:srgbClr val="221F1F"/>
              </a:solidFill>
              <a:latin typeface="Grammarsaurus" pitchFamily="2" charset="0"/>
              <a:cs typeface="Trebuchet MS"/>
            </a:endParaRPr>
          </a:p>
          <a:p>
            <a:pPr algn="ctr">
              <a:lnSpc>
                <a:spcPct val="100000"/>
              </a:lnSpc>
              <a:spcBef>
                <a:spcPts val="480"/>
              </a:spcBef>
            </a:pPr>
            <a:endParaRPr sz="100" dirty="0">
              <a:latin typeface="Grammarsaurus" pitchFamily="2" charset="0"/>
              <a:cs typeface="Trebuchet MS"/>
            </a:endParaRPr>
          </a:p>
        </p:txBody>
      </p:sp>
      <p:sp>
        <p:nvSpPr>
          <p:cNvPr id="95" name="object 95"/>
          <p:cNvSpPr txBox="1"/>
          <p:nvPr/>
        </p:nvSpPr>
        <p:spPr>
          <a:xfrm>
            <a:off x="8490380" y="2505862"/>
            <a:ext cx="2966720" cy="118621"/>
          </a:xfrm>
          <a:prstGeom prst="rect">
            <a:avLst/>
          </a:prstGeom>
          <a:ln w="5689">
            <a:solidFill>
              <a:srgbClr val="221F1F"/>
            </a:solidFill>
          </a:ln>
        </p:spPr>
        <p:txBody>
          <a:bodyPr vert="horz" wrap="square" lIns="0" tIns="26034" rIns="0" bIns="0" rtlCol="0">
            <a:spAutoFit/>
          </a:bodyPr>
          <a:lstStyle/>
          <a:p>
            <a:pPr marL="60325">
              <a:lnSpc>
                <a:spcPct val="100000"/>
              </a:lnSpc>
              <a:spcBef>
                <a:spcPts val="204"/>
              </a:spcBef>
            </a:pPr>
            <a:r>
              <a:rPr sz="600" dirty="0">
                <a:solidFill>
                  <a:srgbClr val="221F1F"/>
                </a:solidFill>
                <a:latin typeface="Grammarsaurus" pitchFamily="2" charset="0"/>
                <a:cs typeface="Trebuchet MS"/>
              </a:rPr>
              <a:t>Prediction</a:t>
            </a:r>
            <a:endParaRPr sz="600">
              <a:latin typeface="Grammarsaurus" pitchFamily="2" charset="0"/>
              <a:cs typeface="Trebuchet MS"/>
            </a:endParaRPr>
          </a:p>
        </p:txBody>
      </p:sp>
      <p:sp>
        <p:nvSpPr>
          <p:cNvPr id="96" name="object 96"/>
          <p:cNvSpPr txBox="1"/>
          <p:nvPr/>
        </p:nvSpPr>
        <p:spPr>
          <a:xfrm>
            <a:off x="8490380" y="3024040"/>
            <a:ext cx="940435" cy="765722"/>
          </a:xfrm>
          <a:prstGeom prst="rect">
            <a:avLst/>
          </a:prstGeom>
          <a:ln w="5689">
            <a:solidFill>
              <a:srgbClr val="221F1F"/>
            </a:solidFill>
          </a:ln>
        </p:spPr>
        <p:txBody>
          <a:bodyPr vert="horz" wrap="square" lIns="0" tIns="51435" rIns="0" bIns="0" rtlCol="0">
            <a:spAutoFit/>
          </a:bodyPr>
          <a:lstStyle/>
          <a:p>
            <a:pPr marL="302895">
              <a:lnSpc>
                <a:spcPts val="540"/>
              </a:lnSpc>
              <a:spcBef>
                <a:spcPts val="405"/>
              </a:spcBef>
            </a:pPr>
            <a:r>
              <a:rPr sz="400" dirty="0">
                <a:solidFill>
                  <a:srgbClr val="EB1C25"/>
                </a:solidFill>
                <a:latin typeface="Grammarsaurus" pitchFamily="2" charset="0"/>
                <a:cs typeface="Trebuchet MS"/>
              </a:rPr>
              <a:t>things to keep the same</a:t>
            </a:r>
            <a:endParaRPr sz="400" dirty="0">
              <a:latin typeface="Grammarsaurus" pitchFamily="2" charset="0"/>
              <a:cs typeface="Trebuchet MS"/>
            </a:endParaRPr>
          </a:p>
          <a:p>
            <a:pPr marL="350520">
              <a:lnSpc>
                <a:spcPts val="540"/>
              </a:lnSpc>
            </a:pPr>
            <a:r>
              <a:rPr sz="400" b="1" dirty="0">
                <a:solidFill>
                  <a:srgbClr val="221F1F"/>
                </a:solidFill>
                <a:latin typeface="Grammarsaurus" pitchFamily="2" charset="0"/>
                <a:cs typeface="Trebuchet MS"/>
              </a:rPr>
              <a:t>Control variables</a:t>
            </a:r>
            <a:br>
              <a:rPr lang="en-GB" sz="400" b="1" dirty="0">
                <a:solidFill>
                  <a:srgbClr val="221F1F"/>
                </a:solidFill>
                <a:latin typeface="Grammarsaurus" pitchFamily="2" charset="0"/>
                <a:cs typeface="Trebuchet MS"/>
              </a:rPr>
            </a:br>
            <a:br>
              <a:rPr lang="en-GB" sz="400" b="1" dirty="0">
                <a:solidFill>
                  <a:srgbClr val="221F1F"/>
                </a:solidFill>
                <a:latin typeface="Grammarsaurus" pitchFamily="2" charset="0"/>
                <a:cs typeface="Trebuchet MS"/>
              </a:rPr>
            </a:br>
            <a:br>
              <a:rPr lang="en-GB" sz="400" b="1" dirty="0">
                <a:solidFill>
                  <a:srgbClr val="221F1F"/>
                </a:solidFill>
                <a:latin typeface="Grammarsaurus" pitchFamily="2" charset="0"/>
                <a:cs typeface="Trebuchet MS"/>
              </a:rPr>
            </a:br>
            <a:br>
              <a:rPr lang="en-GB" sz="400" b="1" dirty="0">
                <a:solidFill>
                  <a:srgbClr val="221F1F"/>
                </a:solidFill>
                <a:latin typeface="Grammarsaurus" pitchFamily="2" charset="0"/>
                <a:cs typeface="Trebuchet MS"/>
              </a:rPr>
            </a:br>
            <a:br>
              <a:rPr lang="en-GB" sz="400" b="1" dirty="0">
                <a:solidFill>
                  <a:srgbClr val="221F1F"/>
                </a:solidFill>
                <a:latin typeface="Grammarsaurus" pitchFamily="2" charset="0"/>
                <a:cs typeface="Trebuchet MS"/>
              </a:rPr>
            </a:br>
            <a:br>
              <a:rPr lang="en-GB" sz="400" b="1" dirty="0">
                <a:solidFill>
                  <a:srgbClr val="221F1F"/>
                </a:solidFill>
                <a:latin typeface="Grammarsaurus" pitchFamily="2" charset="0"/>
                <a:cs typeface="Trebuchet MS"/>
              </a:rPr>
            </a:br>
            <a:br>
              <a:rPr lang="en-GB" sz="400" b="1" dirty="0">
                <a:solidFill>
                  <a:srgbClr val="221F1F"/>
                </a:solidFill>
                <a:latin typeface="Grammarsaurus" pitchFamily="2" charset="0"/>
                <a:cs typeface="Trebuchet MS"/>
              </a:rPr>
            </a:br>
            <a:br>
              <a:rPr lang="en-GB" sz="400" b="1" dirty="0">
                <a:solidFill>
                  <a:srgbClr val="221F1F"/>
                </a:solidFill>
                <a:latin typeface="Grammarsaurus" pitchFamily="2" charset="0"/>
                <a:cs typeface="Trebuchet MS"/>
              </a:rPr>
            </a:br>
            <a:br>
              <a:rPr lang="en-GB" sz="400" b="1" dirty="0">
                <a:solidFill>
                  <a:srgbClr val="221F1F"/>
                </a:solidFill>
                <a:latin typeface="Grammarsaurus" pitchFamily="2" charset="0"/>
                <a:cs typeface="Trebuchet MS"/>
              </a:rPr>
            </a:br>
            <a:endParaRPr sz="100" dirty="0">
              <a:latin typeface="Grammarsaurus" pitchFamily="2" charset="0"/>
              <a:cs typeface="Trebuchet MS"/>
            </a:endParaRPr>
          </a:p>
        </p:txBody>
      </p:sp>
      <p:grpSp>
        <p:nvGrpSpPr>
          <p:cNvPr id="97" name="object 97"/>
          <p:cNvGrpSpPr/>
          <p:nvPr/>
        </p:nvGrpSpPr>
        <p:grpSpPr>
          <a:xfrm>
            <a:off x="8543949" y="2716438"/>
            <a:ext cx="2853055" cy="140970"/>
            <a:chOff x="8543949" y="2716438"/>
            <a:chExt cx="2853055" cy="140970"/>
          </a:xfrm>
        </p:grpSpPr>
        <p:sp>
          <p:nvSpPr>
            <p:cNvPr id="98" name="object 98"/>
            <p:cNvSpPr/>
            <p:nvPr/>
          </p:nvSpPr>
          <p:spPr>
            <a:xfrm>
              <a:off x="8546806" y="2719296"/>
              <a:ext cx="2847340" cy="0"/>
            </a:xfrm>
            <a:custGeom>
              <a:avLst/>
              <a:gdLst/>
              <a:ahLst/>
              <a:cxnLst/>
              <a:rect l="l" t="t" r="r" b="b"/>
              <a:pathLst>
                <a:path w="2847340">
                  <a:moveTo>
                    <a:pt x="0" y="0"/>
                  </a:moveTo>
                  <a:lnTo>
                    <a:pt x="2846781" y="0"/>
                  </a:lnTo>
                </a:path>
              </a:pathLst>
            </a:custGeom>
            <a:ln w="5689">
              <a:solidFill>
                <a:srgbClr val="221F1F"/>
              </a:solidFill>
            </a:ln>
          </p:spPr>
          <p:txBody>
            <a:bodyPr wrap="square" lIns="0" tIns="0" rIns="0" bIns="0" rtlCol="0"/>
            <a:lstStyle/>
            <a:p>
              <a:endParaRPr sz="1600">
                <a:latin typeface="Grammarsaurus" pitchFamily="2" charset="0"/>
              </a:endParaRPr>
            </a:p>
          </p:txBody>
        </p:sp>
        <p:sp>
          <p:nvSpPr>
            <p:cNvPr id="99" name="object 99"/>
            <p:cNvSpPr/>
            <p:nvPr/>
          </p:nvSpPr>
          <p:spPr>
            <a:xfrm>
              <a:off x="8546806" y="2853937"/>
              <a:ext cx="2847340" cy="0"/>
            </a:xfrm>
            <a:custGeom>
              <a:avLst/>
              <a:gdLst/>
              <a:ahLst/>
              <a:cxnLst/>
              <a:rect l="l" t="t" r="r" b="b"/>
              <a:pathLst>
                <a:path w="2847340">
                  <a:moveTo>
                    <a:pt x="0" y="0"/>
                  </a:moveTo>
                  <a:lnTo>
                    <a:pt x="2846781" y="0"/>
                  </a:lnTo>
                </a:path>
              </a:pathLst>
            </a:custGeom>
            <a:ln w="5689">
              <a:solidFill>
                <a:srgbClr val="221F1F"/>
              </a:solidFill>
            </a:ln>
          </p:spPr>
          <p:txBody>
            <a:bodyPr wrap="square" lIns="0" tIns="0" rIns="0" bIns="0" rtlCol="0"/>
            <a:lstStyle/>
            <a:p>
              <a:endParaRPr sz="1600">
                <a:latin typeface="Grammarsaurus" pitchFamily="2" charset="0"/>
              </a:endParaRPr>
            </a:p>
          </p:txBody>
        </p:sp>
      </p:grpSp>
      <p:sp>
        <p:nvSpPr>
          <p:cNvPr id="100" name="object 100"/>
          <p:cNvSpPr txBox="1"/>
          <p:nvPr/>
        </p:nvSpPr>
        <p:spPr>
          <a:xfrm>
            <a:off x="10516654" y="3024038"/>
            <a:ext cx="940435" cy="744756"/>
          </a:xfrm>
          <a:prstGeom prst="rect">
            <a:avLst/>
          </a:prstGeom>
          <a:ln w="5689">
            <a:solidFill>
              <a:srgbClr val="221F1F"/>
            </a:solidFill>
          </a:ln>
        </p:spPr>
        <p:txBody>
          <a:bodyPr vert="horz" wrap="square" lIns="0" tIns="51435" rIns="0" bIns="0" rtlCol="0">
            <a:spAutoFit/>
          </a:bodyPr>
          <a:lstStyle/>
          <a:p>
            <a:pPr marL="345440">
              <a:lnSpc>
                <a:spcPts val="540"/>
              </a:lnSpc>
              <a:spcBef>
                <a:spcPts val="405"/>
              </a:spcBef>
            </a:pPr>
            <a:r>
              <a:rPr sz="400" dirty="0">
                <a:solidFill>
                  <a:srgbClr val="EB1C25"/>
                </a:solidFill>
                <a:latin typeface="Grammarsaurus" pitchFamily="2" charset="0"/>
                <a:cs typeface="Trebuchet MS"/>
              </a:rPr>
              <a:t>what we will measure</a:t>
            </a:r>
            <a:endParaRPr sz="400" dirty="0">
              <a:latin typeface="Grammarsaurus" pitchFamily="2" charset="0"/>
              <a:cs typeface="Trebuchet MS"/>
            </a:endParaRPr>
          </a:p>
          <a:p>
            <a:pPr marL="339725">
              <a:lnSpc>
                <a:spcPts val="540"/>
              </a:lnSpc>
            </a:pPr>
            <a:r>
              <a:rPr sz="400" b="1" dirty="0">
                <a:solidFill>
                  <a:srgbClr val="221F1F"/>
                </a:solidFill>
                <a:latin typeface="Grammarsaurus" pitchFamily="2" charset="0"/>
                <a:cs typeface="Trebuchet MS"/>
              </a:rPr>
              <a:t>Dependent variable</a:t>
            </a:r>
            <a:br>
              <a:rPr lang="en-GB" sz="400" b="1" dirty="0">
                <a:solidFill>
                  <a:srgbClr val="221F1F"/>
                </a:solidFill>
                <a:latin typeface="Grammarsaurus" pitchFamily="2" charset="0"/>
                <a:cs typeface="Trebuchet MS"/>
              </a:rPr>
            </a:br>
            <a:br>
              <a:rPr lang="en-GB" sz="400" b="1" dirty="0">
                <a:solidFill>
                  <a:srgbClr val="221F1F"/>
                </a:solidFill>
                <a:latin typeface="Grammarsaurus" pitchFamily="2" charset="0"/>
                <a:cs typeface="Trebuchet MS"/>
              </a:rPr>
            </a:br>
            <a:br>
              <a:rPr lang="en-GB" sz="400" b="1" dirty="0">
                <a:solidFill>
                  <a:srgbClr val="221F1F"/>
                </a:solidFill>
                <a:latin typeface="Grammarsaurus" pitchFamily="2" charset="0"/>
                <a:cs typeface="Trebuchet MS"/>
              </a:rPr>
            </a:br>
            <a:br>
              <a:rPr lang="en-GB" sz="400" b="1" dirty="0">
                <a:solidFill>
                  <a:srgbClr val="221F1F"/>
                </a:solidFill>
                <a:latin typeface="Grammarsaurus" pitchFamily="2" charset="0"/>
                <a:cs typeface="Trebuchet MS"/>
              </a:rPr>
            </a:br>
            <a:br>
              <a:rPr lang="en-GB" sz="400" b="1" dirty="0">
                <a:solidFill>
                  <a:srgbClr val="221F1F"/>
                </a:solidFill>
                <a:latin typeface="Grammarsaurus" pitchFamily="2" charset="0"/>
                <a:cs typeface="Trebuchet MS"/>
              </a:rPr>
            </a:br>
            <a:br>
              <a:rPr lang="en-GB" sz="400" b="1" dirty="0">
                <a:solidFill>
                  <a:srgbClr val="221F1F"/>
                </a:solidFill>
                <a:latin typeface="Grammarsaurus" pitchFamily="2" charset="0"/>
                <a:cs typeface="Trebuchet MS"/>
              </a:rPr>
            </a:br>
            <a:br>
              <a:rPr lang="en-GB" sz="400" b="1" dirty="0">
                <a:solidFill>
                  <a:srgbClr val="221F1F"/>
                </a:solidFill>
                <a:latin typeface="Grammarsaurus" pitchFamily="2" charset="0"/>
                <a:cs typeface="Trebuchet MS"/>
              </a:rPr>
            </a:br>
            <a:br>
              <a:rPr lang="en-GB" sz="400" b="1" dirty="0">
                <a:solidFill>
                  <a:srgbClr val="221F1F"/>
                </a:solidFill>
                <a:latin typeface="Grammarsaurus" pitchFamily="2" charset="0"/>
                <a:cs typeface="Trebuchet MS"/>
              </a:rPr>
            </a:br>
            <a:br>
              <a:rPr lang="en-GB" sz="400" b="1" dirty="0">
                <a:solidFill>
                  <a:srgbClr val="221F1F"/>
                </a:solidFill>
                <a:latin typeface="Grammarsaurus" pitchFamily="2" charset="0"/>
                <a:cs typeface="Trebuchet MS"/>
              </a:rPr>
            </a:br>
            <a:endParaRPr sz="100" dirty="0">
              <a:latin typeface="Grammarsaurus" pitchFamily="2" charset="0"/>
              <a:cs typeface="Trebuchet MS"/>
            </a:endParaRPr>
          </a:p>
        </p:txBody>
      </p:sp>
      <p:sp>
        <p:nvSpPr>
          <p:cNvPr id="101" name="object 101"/>
          <p:cNvSpPr txBox="1"/>
          <p:nvPr/>
        </p:nvSpPr>
        <p:spPr>
          <a:xfrm>
            <a:off x="9494203" y="3024040"/>
            <a:ext cx="940435" cy="755207"/>
          </a:xfrm>
          <a:prstGeom prst="rect">
            <a:avLst/>
          </a:prstGeom>
          <a:ln w="5689">
            <a:solidFill>
              <a:srgbClr val="221F1F"/>
            </a:solidFill>
          </a:ln>
        </p:spPr>
        <p:txBody>
          <a:bodyPr vert="horz" wrap="square" lIns="0" tIns="51435" rIns="0" bIns="0" rtlCol="0">
            <a:spAutoFit/>
          </a:bodyPr>
          <a:lstStyle/>
          <a:p>
            <a:pPr marL="300990">
              <a:lnSpc>
                <a:spcPts val="540"/>
              </a:lnSpc>
              <a:spcBef>
                <a:spcPts val="405"/>
              </a:spcBef>
            </a:pPr>
            <a:r>
              <a:rPr sz="400" dirty="0">
                <a:solidFill>
                  <a:srgbClr val="EB1C25"/>
                </a:solidFill>
                <a:latin typeface="Grammarsaurus" pitchFamily="2" charset="0"/>
                <a:cs typeface="Trebuchet MS"/>
              </a:rPr>
              <a:t>one thing we will change</a:t>
            </a:r>
            <a:endParaRPr sz="400" dirty="0">
              <a:latin typeface="Grammarsaurus" pitchFamily="2" charset="0"/>
              <a:cs typeface="Trebuchet MS"/>
            </a:endParaRPr>
          </a:p>
          <a:p>
            <a:pPr marL="311785">
              <a:lnSpc>
                <a:spcPts val="540"/>
              </a:lnSpc>
            </a:pPr>
            <a:r>
              <a:rPr sz="400" b="1" dirty="0">
                <a:solidFill>
                  <a:srgbClr val="221F1F"/>
                </a:solidFill>
                <a:latin typeface="Grammarsaurus" pitchFamily="2" charset="0"/>
                <a:cs typeface="Trebuchet MS"/>
              </a:rPr>
              <a:t>Independent variable</a:t>
            </a:r>
            <a:br>
              <a:rPr lang="en-GB" sz="400" b="1" dirty="0">
                <a:solidFill>
                  <a:srgbClr val="221F1F"/>
                </a:solidFill>
                <a:latin typeface="Grammarsaurus" pitchFamily="2" charset="0"/>
                <a:cs typeface="Trebuchet MS"/>
              </a:rPr>
            </a:br>
            <a:br>
              <a:rPr lang="en-GB" sz="400" b="1" dirty="0">
                <a:solidFill>
                  <a:srgbClr val="221F1F"/>
                </a:solidFill>
                <a:latin typeface="Grammarsaurus" pitchFamily="2" charset="0"/>
                <a:cs typeface="Trebuchet MS"/>
              </a:rPr>
            </a:br>
            <a:br>
              <a:rPr lang="en-GB" sz="400" b="1" dirty="0">
                <a:solidFill>
                  <a:srgbClr val="221F1F"/>
                </a:solidFill>
                <a:latin typeface="Grammarsaurus" pitchFamily="2" charset="0"/>
                <a:cs typeface="Trebuchet MS"/>
              </a:rPr>
            </a:br>
            <a:br>
              <a:rPr lang="en-GB" sz="400" b="1" dirty="0">
                <a:solidFill>
                  <a:srgbClr val="221F1F"/>
                </a:solidFill>
                <a:latin typeface="Grammarsaurus" pitchFamily="2" charset="0"/>
                <a:cs typeface="Trebuchet MS"/>
              </a:rPr>
            </a:br>
            <a:br>
              <a:rPr lang="en-GB" sz="400" b="1" dirty="0">
                <a:solidFill>
                  <a:srgbClr val="221F1F"/>
                </a:solidFill>
                <a:latin typeface="Grammarsaurus" pitchFamily="2" charset="0"/>
                <a:cs typeface="Trebuchet MS"/>
              </a:rPr>
            </a:br>
            <a:br>
              <a:rPr lang="en-GB" sz="400" b="1" dirty="0">
                <a:solidFill>
                  <a:srgbClr val="221F1F"/>
                </a:solidFill>
                <a:latin typeface="Grammarsaurus" pitchFamily="2" charset="0"/>
                <a:cs typeface="Trebuchet MS"/>
              </a:rPr>
            </a:br>
            <a:br>
              <a:rPr lang="en-GB" sz="1050" b="1" dirty="0">
                <a:solidFill>
                  <a:srgbClr val="221F1F"/>
                </a:solidFill>
                <a:latin typeface="Grammarsaurus" pitchFamily="2" charset="0"/>
                <a:cs typeface="Trebuchet MS"/>
              </a:rPr>
            </a:br>
            <a:br>
              <a:rPr lang="en-GB" sz="400" b="1" dirty="0">
                <a:solidFill>
                  <a:srgbClr val="221F1F"/>
                </a:solidFill>
                <a:latin typeface="Grammarsaurus" pitchFamily="2" charset="0"/>
                <a:cs typeface="Trebuchet MS"/>
              </a:rPr>
            </a:br>
            <a:br>
              <a:rPr lang="en-GB" sz="400" b="1" dirty="0">
                <a:solidFill>
                  <a:srgbClr val="221F1F"/>
                </a:solidFill>
                <a:latin typeface="Grammarsaurus" pitchFamily="2" charset="0"/>
                <a:cs typeface="Trebuchet MS"/>
              </a:rPr>
            </a:br>
            <a:endParaRPr sz="400" dirty="0">
              <a:latin typeface="Grammarsaurus" pitchFamily="2" charset="0"/>
              <a:cs typeface="Trebuchet MS"/>
            </a:endParaRPr>
          </a:p>
        </p:txBody>
      </p:sp>
      <p:sp>
        <p:nvSpPr>
          <p:cNvPr id="102" name="object 102"/>
          <p:cNvSpPr txBox="1"/>
          <p:nvPr/>
        </p:nvSpPr>
        <p:spPr>
          <a:xfrm>
            <a:off x="8541155" y="3903383"/>
            <a:ext cx="233045" cy="78868"/>
          </a:xfrm>
          <a:prstGeom prst="rect">
            <a:avLst/>
          </a:prstGeom>
        </p:spPr>
        <p:txBody>
          <a:bodyPr vert="horz" wrap="square" lIns="0" tIns="17145" rIns="0" bIns="0" rtlCol="0">
            <a:spAutoFit/>
          </a:bodyPr>
          <a:lstStyle/>
          <a:p>
            <a:pPr marL="12700">
              <a:lnSpc>
                <a:spcPct val="100000"/>
              </a:lnSpc>
              <a:spcBef>
                <a:spcPts val="135"/>
              </a:spcBef>
            </a:pPr>
            <a:r>
              <a:rPr sz="400" dirty="0">
                <a:solidFill>
                  <a:srgbClr val="221F1F"/>
                </a:solidFill>
                <a:latin typeface="Grammarsaurus" pitchFamily="2" charset="0"/>
                <a:cs typeface="Trebuchet MS"/>
              </a:rPr>
              <a:t>Results:</a:t>
            </a:r>
            <a:endParaRPr sz="400" dirty="0">
              <a:latin typeface="Grammarsaurus" pitchFamily="2" charset="0"/>
              <a:cs typeface="Trebuchet MS"/>
            </a:endParaRPr>
          </a:p>
        </p:txBody>
      </p:sp>
      <p:sp>
        <p:nvSpPr>
          <p:cNvPr id="103" name="object 103"/>
          <p:cNvSpPr txBox="1"/>
          <p:nvPr/>
        </p:nvSpPr>
        <p:spPr>
          <a:xfrm>
            <a:off x="8490383" y="5204910"/>
            <a:ext cx="2966720" cy="606575"/>
          </a:xfrm>
          <a:prstGeom prst="rect">
            <a:avLst/>
          </a:prstGeom>
          <a:solidFill>
            <a:srgbClr val="FFFFFF"/>
          </a:solidFill>
          <a:ln w="5689">
            <a:solidFill>
              <a:srgbClr val="221F1F"/>
            </a:solidFill>
          </a:ln>
        </p:spPr>
        <p:txBody>
          <a:bodyPr vert="horz" wrap="square" lIns="0" tIns="52069" rIns="0" bIns="0" rtlCol="0">
            <a:spAutoFit/>
          </a:bodyPr>
          <a:lstStyle/>
          <a:p>
            <a:pPr marL="62865">
              <a:lnSpc>
                <a:spcPct val="100000"/>
              </a:lnSpc>
              <a:spcBef>
                <a:spcPts val="409"/>
              </a:spcBef>
            </a:pPr>
            <a:r>
              <a:rPr sz="400" dirty="0">
                <a:solidFill>
                  <a:srgbClr val="221F1F"/>
                </a:solidFill>
                <a:latin typeface="Grammarsaurus" pitchFamily="2" charset="0"/>
                <a:cs typeface="Trebuchet MS"/>
              </a:rPr>
              <a:t>Conclusion:</a:t>
            </a:r>
            <a:br>
              <a:rPr lang="en-GB" sz="400" dirty="0">
                <a:solidFill>
                  <a:srgbClr val="221F1F"/>
                </a:solidFill>
                <a:latin typeface="Grammarsaurus" pitchFamily="2" charset="0"/>
                <a:cs typeface="Trebuchet MS"/>
              </a:rPr>
            </a:br>
            <a:br>
              <a:rPr lang="en-GB" sz="400" dirty="0">
                <a:solidFill>
                  <a:srgbClr val="221F1F"/>
                </a:solidFill>
                <a:latin typeface="Grammarsaurus" pitchFamily="2" charset="0"/>
                <a:cs typeface="Trebuchet MS"/>
              </a:rPr>
            </a:br>
            <a:br>
              <a:rPr lang="en-GB" sz="400" dirty="0">
                <a:solidFill>
                  <a:srgbClr val="221F1F"/>
                </a:solidFill>
                <a:latin typeface="Grammarsaurus" pitchFamily="2" charset="0"/>
                <a:cs typeface="Trebuchet MS"/>
              </a:rPr>
            </a:br>
            <a:br>
              <a:rPr lang="en-GB" sz="400" dirty="0">
                <a:solidFill>
                  <a:srgbClr val="221F1F"/>
                </a:solidFill>
                <a:latin typeface="Grammarsaurus" pitchFamily="2" charset="0"/>
                <a:cs typeface="Trebuchet MS"/>
              </a:rPr>
            </a:br>
            <a:br>
              <a:rPr lang="en-GB" sz="400" dirty="0">
                <a:solidFill>
                  <a:srgbClr val="221F1F"/>
                </a:solidFill>
                <a:latin typeface="Grammarsaurus" pitchFamily="2" charset="0"/>
                <a:cs typeface="Trebuchet MS"/>
              </a:rPr>
            </a:br>
            <a:br>
              <a:rPr lang="en-GB" sz="400" dirty="0">
                <a:solidFill>
                  <a:srgbClr val="221F1F"/>
                </a:solidFill>
                <a:latin typeface="Grammarsaurus" pitchFamily="2" charset="0"/>
                <a:cs typeface="Trebuchet MS"/>
              </a:rPr>
            </a:br>
            <a:br>
              <a:rPr lang="en-GB" sz="400" dirty="0">
                <a:solidFill>
                  <a:srgbClr val="221F1F"/>
                </a:solidFill>
                <a:latin typeface="Grammarsaurus" pitchFamily="2" charset="0"/>
                <a:cs typeface="Trebuchet MS"/>
              </a:rPr>
            </a:br>
            <a:br>
              <a:rPr lang="en-GB" sz="400" dirty="0">
                <a:solidFill>
                  <a:srgbClr val="221F1F"/>
                </a:solidFill>
                <a:latin typeface="Grammarsaurus" pitchFamily="2" charset="0"/>
                <a:cs typeface="Trebuchet MS"/>
              </a:rPr>
            </a:br>
            <a:endParaRPr sz="400" dirty="0">
              <a:latin typeface="Grammarsaurus" pitchFamily="2" charset="0"/>
              <a:cs typeface="Trebuchet MS"/>
            </a:endParaRPr>
          </a:p>
        </p:txBody>
      </p:sp>
      <p:graphicFrame>
        <p:nvGraphicFramePr>
          <p:cNvPr id="104" name="object 104"/>
          <p:cNvGraphicFramePr>
            <a:graphicFrameLocks noGrp="1"/>
          </p:cNvGraphicFramePr>
          <p:nvPr>
            <p:extLst>
              <p:ext uri="{D42A27DB-BD31-4B8C-83A1-F6EECF244321}">
                <p14:modId xmlns:p14="http://schemas.microsoft.com/office/powerpoint/2010/main" val="1128916596"/>
              </p:ext>
            </p:extLst>
          </p:nvPr>
        </p:nvGraphicFramePr>
        <p:xfrm>
          <a:off x="8827112" y="3933781"/>
          <a:ext cx="2567939" cy="1115695"/>
        </p:xfrm>
        <a:graphic>
          <a:graphicData uri="http://schemas.openxmlformats.org/drawingml/2006/table">
            <a:tbl>
              <a:tblPr firstRow="1" bandRow="1">
                <a:tableStyleId>{2D5ABB26-0587-4C30-8999-92F81FD0307C}</a:tableStyleId>
              </a:tblPr>
              <a:tblGrid>
                <a:gridCol w="641985">
                  <a:extLst>
                    <a:ext uri="{9D8B030D-6E8A-4147-A177-3AD203B41FA5}">
                      <a16:colId xmlns:a16="http://schemas.microsoft.com/office/drawing/2014/main" val="20000"/>
                    </a:ext>
                  </a:extLst>
                </a:gridCol>
                <a:gridCol w="641985">
                  <a:extLst>
                    <a:ext uri="{9D8B030D-6E8A-4147-A177-3AD203B41FA5}">
                      <a16:colId xmlns:a16="http://schemas.microsoft.com/office/drawing/2014/main" val="20001"/>
                    </a:ext>
                  </a:extLst>
                </a:gridCol>
                <a:gridCol w="641984">
                  <a:extLst>
                    <a:ext uri="{9D8B030D-6E8A-4147-A177-3AD203B41FA5}">
                      <a16:colId xmlns:a16="http://schemas.microsoft.com/office/drawing/2014/main" val="20002"/>
                    </a:ext>
                  </a:extLst>
                </a:gridCol>
                <a:gridCol w="641985">
                  <a:extLst>
                    <a:ext uri="{9D8B030D-6E8A-4147-A177-3AD203B41FA5}">
                      <a16:colId xmlns:a16="http://schemas.microsoft.com/office/drawing/2014/main" val="20003"/>
                    </a:ext>
                  </a:extLst>
                </a:gridCol>
              </a:tblGrid>
              <a:tr h="159385">
                <a:tc rowSpan="2">
                  <a:txBody>
                    <a:bodyPr/>
                    <a:lstStyle/>
                    <a:p>
                      <a:pPr>
                        <a:lnSpc>
                          <a:spcPct val="100000"/>
                        </a:lnSpc>
                        <a:spcBef>
                          <a:spcPts val="5"/>
                        </a:spcBef>
                      </a:pPr>
                      <a:endParaRPr lang="en-GB" sz="300" spc="0" dirty="0">
                        <a:latin typeface="Grammarsaurus" pitchFamily="2" charset="0"/>
                        <a:cs typeface="Times New Roman"/>
                      </a:endParaRPr>
                    </a:p>
                    <a:p>
                      <a:pPr marL="0" marR="17780" indent="0" algn="ctr">
                        <a:lnSpc>
                          <a:spcPct val="130600"/>
                        </a:lnSpc>
                      </a:pPr>
                      <a:r>
                        <a:rPr lang="en-GB" sz="300" spc="0" dirty="0">
                          <a:solidFill>
                            <a:srgbClr val="221F1F"/>
                          </a:solidFill>
                          <a:latin typeface="Grammarsaurus" pitchFamily="2" charset="0"/>
                          <a:cs typeface="Trebuchet MS"/>
                        </a:rPr>
                        <a:t>Weight of object (number of coins or marbles)</a:t>
                      </a:r>
                      <a:endParaRPr lang="en-GB" sz="300" spc="0" dirty="0">
                        <a:latin typeface="Grammarsaurus" pitchFamily="2" charset="0"/>
                        <a:cs typeface="Trebuchet MS"/>
                      </a:endParaRPr>
                    </a:p>
                  </a:txBody>
                  <a:tcPr marL="0" marR="0" marT="635" marB="0">
                    <a:lnL w="6350">
                      <a:solidFill>
                        <a:srgbClr val="221F1F"/>
                      </a:solidFill>
                      <a:prstDash val="solid"/>
                    </a:lnL>
                    <a:lnR w="6350">
                      <a:solidFill>
                        <a:srgbClr val="221F1F"/>
                      </a:solidFill>
                      <a:prstDash val="solid"/>
                    </a:lnR>
                    <a:lnT w="6350">
                      <a:solidFill>
                        <a:srgbClr val="221F1F"/>
                      </a:solidFill>
                      <a:prstDash val="solid"/>
                    </a:lnT>
                    <a:lnB w="6350">
                      <a:solidFill>
                        <a:srgbClr val="221F1F"/>
                      </a:solidFill>
                      <a:prstDash val="solid"/>
                    </a:lnB>
                  </a:tcPr>
                </a:tc>
                <a:tc gridSpan="3">
                  <a:txBody>
                    <a:bodyPr/>
                    <a:lstStyle/>
                    <a:p>
                      <a:pPr algn="ctr">
                        <a:lnSpc>
                          <a:spcPct val="100000"/>
                        </a:lnSpc>
                        <a:spcBef>
                          <a:spcPts val="320"/>
                        </a:spcBef>
                      </a:pPr>
                      <a:r>
                        <a:rPr sz="400" spc="0" dirty="0">
                          <a:solidFill>
                            <a:srgbClr val="221F1F"/>
                          </a:solidFill>
                          <a:latin typeface="Grammarsaurus" pitchFamily="2" charset="0"/>
                          <a:cs typeface="Trebuchet MS"/>
                        </a:rPr>
                        <a:t>Time taken to drop</a:t>
                      </a:r>
                      <a:endParaRPr sz="400" spc="0">
                        <a:latin typeface="Grammarsaurus" pitchFamily="2" charset="0"/>
                        <a:cs typeface="Trebuchet MS"/>
                      </a:endParaRPr>
                    </a:p>
                  </a:txBody>
                  <a:tcPr marL="0" marR="0" marT="40640" marB="0">
                    <a:lnL w="6350">
                      <a:solidFill>
                        <a:srgbClr val="221F1F"/>
                      </a:solidFill>
                      <a:prstDash val="solid"/>
                    </a:lnL>
                    <a:lnR w="6350">
                      <a:solidFill>
                        <a:srgbClr val="221F1F"/>
                      </a:solidFill>
                      <a:prstDash val="solid"/>
                    </a:lnR>
                    <a:lnT w="6350">
                      <a:solidFill>
                        <a:srgbClr val="221F1F"/>
                      </a:solidFill>
                      <a:prstDash val="solid"/>
                    </a:lnT>
                    <a:lnB w="6350">
                      <a:solidFill>
                        <a:srgbClr val="221F1F"/>
                      </a:solidFill>
                      <a:prstDash val="solid"/>
                    </a:lnB>
                  </a:tcPr>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00"/>
                  </a:ext>
                </a:extLst>
              </a:tr>
              <a:tr h="159385">
                <a:tc vMerge="1">
                  <a:txBody>
                    <a:bodyPr/>
                    <a:lstStyle/>
                    <a:p>
                      <a:endParaRPr/>
                    </a:p>
                  </a:txBody>
                  <a:tcPr marL="0" marR="0" marT="635" marB="0">
                    <a:lnL w="6350">
                      <a:solidFill>
                        <a:srgbClr val="221F1F"/>
                      </a:solidFill>
                      <a:prstDash val="solid"/>
                    </a:lnL>
                    <a:lnR w="6350">
                      <a:solidFill>
                        <a:srgbClr val="221F1F"/>
                      </a:solidFill>
                      <a:prstDash val="solid"/>
                    </a:lnR>
                    <a:lnT w="6350">
                      <a:solidFill>
                        <a:srgbClr val="221F1F"/>
                      </a:solidFill>
                      <a:prstDash val="solid"/>
                    </a:lnT>
                    <a:lnB w="6350">
                      <a:solidFill>
                        <a:srgbClr val="221F1F"/>
                      </a:solidFill>
                      <a:prstDash val="solid"/>
                    </a:lnB>
                  </a:tcPr>
                </a:tc>
                <a:tc>
                  <a:txBody>
                    <a:bodyPr/>
                    <a:lstStyle/>
                    <a:p>
                      <a:pPr algn="ctr">
                        <a:lnSpc>
                          <a:spcPct val="100000"/>
                        </a:lnSpc>
                        <a:spcBef>
                          <a:spcPts val="305"/>
                        </a:spcBef>
                      </a:pPr>
                      <a:r>
                        <a:rPr sz="400" spc="0" dirty="0">
                          <a:solidFill>
                            <a:srgbClr val="221F1F"/>
                          </a:solidFill>
                          <a:latin typeface="Grammarsaurus" pitchFamily="2" charset="0"/>
                          <a:cs typeface="Trebuchet MS"/>
                        </a:rPr>
                        <a:t>test 1</a:t>
                      </a:r>
                      <a:endParaRPr sz="400" spc="0">
                        <a:latin typeface="Grammarsaurus" pitchFamily="2" charset="0"/>
                        <a:cs typeface="Trebuchet MS"/>
                      </a:endParaRPr>
                    </a:p>
                  </a:txBody>
                  <a:tcPr marL="0" marR="0" marT="38735" marB="0">
                    <a:lnL w="6350">
                      <a:solidFill>
                        <a:srgbClr val="221F1F"/>
                      </a:solidFill>
                      <a:prstDash val="solid"/>
                    </a:lnL>
                    <a:lnR w="6350">
                      <a:solidFill>
                        <a:srgbClr val="221F1F"/>
                      </a:solidFill>
                      <a:prstDash val="solid"/>
                    </a:lnR>
                    <a:lnT w="6350">
                      <a:solidFill>
                        <a:srgbClr val="221F1F"/>
                      </a:solidFill>
                      <a:prstDash val="solid"/>
                    </a:lnT>
                    <a:lnB w="6350">
                      <a:solidFill>
                        <a:srgbClr val="221F1F"/>
                      </a:solidFill>
                      <a:prstDash val="solid"/>
                    </a:lnB>
                  </a:tcPr>
                </a:tc>
                <a:tc>
                  <a:txBody>
                    <a:bodyPr/>
                    <a:lstStyle/>
                    <a:p>
                      <a:pPr algn="ctr">
                        <a:lnSpc>
                          <a:spcPct val="100000"/>
                        </a:lnSpc>
                        <a:spcBef>
                          <a:spcPts val="305"/>
                        </a:spcBef>
                      </a:pPr>
                      <a:r>
                        <a:rPr sz="400" spc="0" dirty="0">
                          <a:solidFill>
                            <a:srgbClr val="221F1F"/>
                          </a:solidFill>
                          <a:latin typeface="Grammarsaurus" pitchFamily="2" charset="0"/>
                          <a:cs typeface="Trebuchet MS"/>
                        </a:rPr>
                        <a:t>test 2</a:t>
                      </a:r>
                      <a:endParaRPr sz="400" spc="0">
                        <a:latin typeface="Grammarsaurus" pitchFamily="2" charset="0"/>
                        <a:cs typeface="Trebuchet MS"/>
                      </a:endParaRPr>
                    </a:p>
                  </a:txBody>
                  <a:tcPr marL="0" marR="0" marT="38735" marB="0">
                    <a:lnL w="6350">
                      <a:solidFill>
                        <a:srgbClr val="221F1F"/>
                      </a:solidFill>
                      <a:prstDash val="solid"/>
                    </a:lnL>
                    <a:lnR w="6350">
                      <a:solidFill>
                        <a:srgbClr val="221F1F"/>
                      </a:solidFill>
                      <a:prstDash val="solid"/>
                    </a:lnR>
                    <a:lnT w="6350">
                      <a:solidFill>
                        <a:srgbClr val="221F1F"/>
                      </a:solidFill>
                      <a:prstDash val="solid"/>
                    </a:lnT>
                    <a:lnB w="6350">
                      <a:solidFill>
                        <a:srgbClr val="221F1F"/>
                      </a:solidFill>
                      <a:prstDash val="solid"/>
                    </a:lnB>
                  </a:tcPr>
                </a:tc>
                <a:tc>
                  <a:txBody>
                    <a:bodyPr/>
                    <a:lstStyle/>
                    <a:p>
                      <a:pPr algn="ctr">
                        <a:lnSpc>
                          <a:spcPct val="100000"/>
                        </a:lnSpc>
                        <a:spcBef>
                          <a:spcPts val="305"/>
                        </a:spcBef>
                      </a:pPr>
                      <a:r>
                        <a:rPr sz="400" spc="0" dirty="0">
                          <a:solidFill>
                            <a:srgbClr val="221F1F"/>
                          </a:solidFill>
                          <a:latin typeface="Grammarsaurus" pitchFamily="2" charset="0"/>
                          <a:cs typeface="Trebuchet MS"/>
                        </a:rPr>
                        <a:t>test 3</a:t>
                      </a:r>
                      <a:endParaRPr sz="400" spc="0">
                        <a:latin typeface="Grammarsaurus" pitchFamily="2" charset="0"/>
                        <a:cs typeface="Trebuchet MS"/>
                      </a:endParaRPr>
                    </a:p>
                  </a:txBody>
                  <a:tcPr marL="0" marR="0" marT="38735" marB="0">
                    <a:lnL w="6350">
                      <a:solidFill>
                        <a:srgbClr val="221F1F"/>
                      </a:solidFill>
                      <a:prstDash val="solid"/>
                    </a:lnL>
                    <a:lnR w="6350">
                      <a:solidFill>
                        <a:srgbClr val="221F1F"/>
                      </a:solidFill>
                      <a:prstDash val="solid"/>
                    </a:lnR>
                    <a:lnT w="6350">
                      <a:solidFill>
                        <a:srgbClr val="221F1F"/>
                      </a:solidFill>
                      <a:prstDash val="solid"/>
                    </a:lnT>
                    <a:lnB w="6350">
                      <a:solidFill>
                        <a:srgbClr val="221F1F"/>
                      </a:solidFill>
                      <a:prstDash val="solid"/>
                    </a:lnB>
                  </a:tcPr>
                </a:tc>
                <a:extLst>
                  <a:ext uri="{0D108BD9-81ED-4DB2-BD59-A6C34878D82A}">
                    <a16:rowId xmlns:a16="http://schemas.microsoft.com/office/drawing/2014/main" val="10001"/>
                  </a:ext>
                </a:extLst>
              </a:tr>
              <a:tr h="159385">
                <a:tc>
                  <a:txBody>
                    <a:bodyPr/>
                    <a:lstStyle/>
                    <a:p>
                      <a:pPr>
                        <a:lnSpc>
                          <a:spcPct val="100000"/>
                        </a:lnSpc>
                      </a:pPr>
                      <a:endParaRPr sz="800" spc="0">
                        <a:latin typeface="Grammarsaurus" pitchFamily="2" charset="0"/>
                        <a:cs typeface="Times New Roman"/>
                      </a:endParaRPr>
                    </a:p>
                  </a:txBody>
                  <a:tcPr marL="0" marR="0" marT="0" marB="0">
                    <a:lnL w="6350">
                      <a:solidFill>
                        <a:srgbClr val="221F1F"/>
                      </a:solidFill>
                      <a:prstDash val="solid"/>
                    </a:lnL>
                    <a:lnR w="6350">
                      <a:solidFill>
                        <a:srgbClr val="221F1F"/>
                      </a:solidFill>
                      <a:prstDash val="solid"/>
                    </a:lnR>
                    <a:lnT w="6350">
                      <a:solidFill>
                        <a:srgbClr val="221F1F"/>
                      </a:solidFill>
                      <a:prstDash val="solid"/>
                    </a:lnT>
                    <a:lnB w="6350">
                      <a:solidFill>
                        <a:srgbClr val="221F1F"/>
                      </a:solidFill>
                      <a:prstDash val="solid"/>
                    </a:lnB>
                  </a:tcPr>
                </a:tc>
                <a:tc>
                  <a:txBody>
                    <a:bodyPr/>
                    <a:lstStyle/>
                    <a:p>
                      <a:pPr>
                        <a:lnSpc>
                          <a:spcPct val="100000"/>
                        </a:lnSpc>
                      </a:pPr>
                      <a:endParaRPr sz="800" spc="0">
                        <a:latin typeface="Grammarsaurus" pitchFamily="2" charset="0"/>
                        <a:cs typeface="Times New Roman"/>
                      </a:endParaRPr>
                    </a:p>
                  </a:txBody>
                  <a:tcPr marL="0" marR="0" marT="0" marB="0">
                    <a:lnL w="6350">
                      <a:solidFill>
                        <a:srgbClr val="221F1F"/>
                      </a:solidFill>
                      <a:prstDash val="solid"/>
                    </a:lnL>
                    <a:lnR w="6350">
                      <a:solidFill>
                        <a:srgbClr val="221F1F"/>
                      </a:solidFill>
                      <a:prstDash val="solid"/>
                    </a:lnR>
                    <a:lnT w="6350">
                      <a:solidFill>
                        <a:srgbClr val="221F1F"/>
                      </a:solidFill>
                      <a:prstDash val="solid"/>
                    </a:lnT>
                    <a:lnB w="6350">
                      <a:solidFill>
                        <a:srgbClr val="221F1F"/>
                      </a:solidFill>
                      <a:prstDash val="solid"/>
                    </a:lnB>
                  </a:tcPr>
                </a:tc>
                <a:tc>
                  <a:txBody>
                    <a:bodyPr/>
                    <a:lstStyle/>
                    <a:p>
                      <a:pPr>
                        <a:lnSpc>
                          <a:spcPct val="100000"/>
                        </a:lnSpc>
                      </a:pPr>
                      <a:endParaRPr sz="800" spc="0">
                        <a:latin typeface="Grammarsaurus" pitchFamily="2" charset="0"/>
                        <a:cs typeface="Times New Roman"/>
                      </a:endParaRPr>
                    </a:p>
                  </a:txBody>
                  <a:tcPr marL="0" marR="0" marT="0" marB="0">
                    <a:lnL w="6350">
                      <a:solidFill>
                        <a:srgbClr val="221F1F"/>
                      </a:solidFill>
                      <a:prstDash val="solid"/>
                    </a:lnL>
                    <a:lnR w="6350">
                      <a:solidFill>
                        <a:srgbClr val="221F1F"/>
                      </a:solidFill>
                      <a:prstDash val="solid"/>
                    </a:lnR>
                    <a:lnT w="6350">
                      <a:solidFill>
                        <a:srgbClr val="221F1F"/>
                      </a:solidFill>
                      <a:prstDash val="solid"/>
                    </a:lnT>
                    <a:lnB w="6350">
                      <a:solidFill>
                        <a:srgbClr val="221F1F"/>
                      </a:solidFill>
                      <a:prstDash val="solid"/>
                    </a:lnB>
                  </a:tcPr>
                </a:tc>
                <a:tc>
                  <a:txBody>
                    <a:bodyPr/>
                    <a:lstStyle/>
                    <a:p>
                      <a:pPr>
                        <a:lnSpc>
                          <a:spcPct val="100000"/>
                        </a:lnSpc>
                      </a:pPr>
                      <a:endParaRPr sz="800" spc="0">
                        <a:latin typeface="Grammarsaurus" pitchFamily="2" charset="0"/>
                        <a:cs typeface="Times New Roman"/>
                      </a:endParaRPr>
                    </a:p>
                  </a:txBody>
                  <a:tcPr marL="0" marR="0" marT="0" marB="0">
                    <a:lnL w="6350">
                      <a:solidFill>
                        <a:srgbClr val="221F1F"/>
                      </a:solidFill>
                      <a:prstDash val="solid"/>
                    </a:lnL>
                    <a:lnR w="6350">
                      <a:solidFill>
                        <a:srgbClr val="221F1F"/>
                      </a:solidFill>
                      <a:prstDash val="solid"/>
                    </a:lnR>
                    <a:lnT w="6350">
                      <a:solidFill>
                        <a:srgbClr val="221F1F"/>
                      </a:solidFill>
                      <a:prstDash val="solid"/>
                    </a:lnT>
                    <a:lnB w="6350">
                      <a:solidFill>
                        <a:srgbClr val="221F1F"/>
                      </a:solidFill>
                      <a:prstDash val="solid"/>
                    </a:lnB>
                  </a:tcPr>
                </a:tc>
                <a:extLst>
                  <a:ext uri="{0D108BD9-81ED-4DB2-BD59-A6C34878D82A}">
                    <a16:rowId xmlns:a16="http://schemas.microsoft.com/office/drawing/2014/main" val="10002"/>
                  </a:ext>
                </a:extLst>
              </a:tr>
              <a:tr h="159385">
                <a:tc>
                  <a:txBody>
                    <a:bodyPr/>
                    <a:lstStyle/>
                    <a:p>
                      <a:pPr>
                        <a:lnSpc>
                          <a:spcPct val="100000"/>
                        </a:lnSpc>
                      </a:pPr>
                      <a:endParaRPr sz="800" spc="0">
                        <a:latin typeface="Grammarsaurus" pitchFamily="2" charset="0"/>
                        <a:cs typeface="Times New Roman"/>
                      </a:endParaRPr>
                    </a:p>
                  </a:txBody>
                  <a:tcPr marL="0" marR="0" marT="0" marB="0">
                    <a:lnL w="6350">
                      <a:solidFill>
                        <a:srgbClr val="221F1F"/>
                      </a:solidFill>
                      <a:prstDash val="solid"/>
                    </a:lnL>
                    <a:lnR w="6350">
                      <a:solidFill>
                        <a:srgbClr val="221F1F"/>
                      </a:solidFill>
                      <a:prstDash val="solid"/>
                    </a:lnR>
                    <a:lnT w="6350">
                      <a:solidFill>
                        <a:srgbClr val="221F1F"/>
                      </a:solidFill>
                      <a:prstDash val="solid"/>
                    </a:lnT>
                    <a:lnB w="6350">
                      <a:solidFill>
                        <a:srgbClr val="221F1F"/>
                      </a:solidFill>
                      <a:prstDash val="solid"/>
                    </a:lnB>
                  </a:tcPr>
                </a:tc>
                <a:tc>
                  <a:txBody>
                    <a:bodyPr/>
                    <a:lstStyle/>
                    <a:p>
                      <a:pPr>
                        <a:lnSpc>
                          <a:spcPct val="100000"/>
                        </a:lnSpc>
                      </a:pPr>
                      <a:endParaRPr sz="800" spc="0">
                        <a:latin typeface="Grammarsaurus" pitchFamily="2" charset="0"/>
                        <a:cs typeface="Times New Roman"/>
                      </a:endParaRPr>
                    </a:p>
                  </a:txBody>
                  <a:tcPr marL="0" marR="0" marT="0" marB="0">
                    <a:lnL w="6350">
                      <a:solidFill>
                        <a:srgbClr val="221F1F"/>
                      </a:solidFill>
                      <a:prstDash val="solid"/>
                    </a:lnL>
                    <a:lnR w="6350">
                      <a:solidFill>
                        <a:srgbClr val="221F1F"/>
                      </a:solidFill>
                      <a:prstDash val="solid"/>
                    </a:lnR>
                    <a:lnT w="6350">
                      <a:solidFill>
                        <a:srgbClr val="221F1F"/>
                      </a:solidFill>
                      <a:prstDash val="solid"/>
                    </a:lnT>
                    <a:lnB w="6350">
                      <a:solidFill>
                        <a:srgbClr val="221F1F"/>
                      </a:solidFill>
                      <a:prstDash val="solid"/>
                    </a:lnB>
                  </a:tcPr>
                </a:tc>
                <a:tc>
                  <a:txBody>
                    <a:bodyPr/>
                    <a:lstStyle/>
                    <a:p>
                      <a:pPr>
                        <a:lnSpc>
                          <a:spcPct val="100000"/>
                        </a:lnSpc>
                      </a:pPr>
                      <a:endParaRPr sz="800" spc="0">
                        <a:latin typeface="Grammarsaurus" pitchFamily="2" charset="0"/>
                        <a:cs typeface="Times New Roman"/>
                      </a:endParaRPr>
                    </a:p>
                  </a:txBody>
                  <a:tcPr marL="0" marR="0" marT="0" marB="0">
                    <a:lnL w="6350">
                      <a:solidFill>
                        <a:srgbClr val="221F1F"/>
                      </a:solidFill>
                      <a:prstDash val="solid"/>
                    </a:lnL>
                    <a:lnR w="6350">
                      <a:solidFill>
                        <a:srgbClr val="221F1F"/>
                      </a:solidFill>
                      <a:prstDash val="solid"/>
                    </a:lnR>
                    <a:lnT w="6350">
                      <a:solidFill>
                        <a:srgbClr val="221F1F"/>
                      </a:solidFill>
                      <a:prstDash val="solid"/>
                    </a:lnT>
                    <a:lnB w="6350">
                      <a:solidFill>
                        <a:srgbClr val="221F1F"/>
                      </a:solidFill>
                      <a:prstDash val="solid"/>
                    </a:lnB>
                  </a:tcPr>
                </a:tc>
                <a:tc>
                  <a:txBody>
                    <a:bodyPr/>
                    <a:lstStyle/>
                    <a:p>
                      <a:pPr>
                        <a:lnSpc>
                          <a:spcPct val="100000"/>
                        </a:lnSpc>
                      </a:pPr>
                      <a:endParaRPr sz="800" spc="0">
                        <a:latin typeface="Grammarsaurus" pitchFamily="2" charset="0"/>
                        <a:cs typeface="Times New Roman"/>
                      </a:endParaRPr>
                    </a:p>
                  </a:txBody>
                  <a:tcPr marL="0" marR="0" marT="0" marB="0">
                    <a:lnL w="6350">
                      <a:solidFill>
                        <a:srgbClr val="221F1F"/>
                      </a:solidFill>
                      <a:prstDash val="solid"/>
                    </a:lnL>
                    <a:lnR w="6350">
                      <a:solidFill>
                        <a:srgbClr val="221F1F"/>
                      </a:solidFill>
                      <a:prstDash val="solid"/>
                    </a:lnR>
                    <a:lnT w="6350">
                      <a:solidFill>
                        <a:srgbClr val="221F1F"/>
                      </a:solidFill>
                      <a:prstDash val="solid"/>
                    </a:lnT>
                    <a:lnB w="6350">
                      <a:solidFill>
                        <a:srgbClr val="221F1F"/>
                      </a:solidFill>
                      <a:prstDash val="solid"/>
                    </a:lnB>
                  </a:tcPr>
                </a:tc>
                <a:extLst>
                  <a:ext uri="{0D108BD9-81ED-4DB2-BD59-A6C34878D82A}">
                    <a16:rowId xmlns:a16="http://schemas.microsoft.com/office/drawing/2014/main" val="10003"/>
                  </a:ext>
                </a:extLst>
              </a:tr>
              <a:tr h="159385">
                <a:tc>
                  <a:txBody>
                    <a:bodyPr/>
                    <a:lstStyle/>
                    <a:p>
                      <a:pPr>
                        <a:lnSpc>
                          <a:spcPct val="100000"/>
                        </a:lnSpc>
                      </a:pPr>
                      <a:endParaRPr sz="800" spc="0">
                        <a:latin typeface="Grammarsaurus" pitchFamily="2" charset="0"/>
                        <a:cs typeface="Times New Roman"/>
                      </a:endParaRPr>
                    </a:p>
                  </a:txBody>
                  <a:tcPr marL="0" marR="0" marT="0" marB="0">
                    <a:lnL w="6350">
                      <a:solidFill>
                        <a:srgbClr val="221F1F"/>
                      </a:solidFill>
                      <a:prstDash val="solid"/>
                    </a:lnL>
                    <a:lnR w="6350">
                      <a:solidFill>
                        <a:srgbClr val="221F1F"/>
                      </a:solidFill>
                      <a:prstDash val="solid"/>
                    </a:lnR>
                    <a:lnT w="6350">
                      <a:solidFill>
                        <a:srgbClr val="221F1F"/>
                      </a:solidFill>
                      <a:prstDash val="solid"/>
                    </a:lnT>
                    <a:lnB w="6350">
                      <a:solidFill>
                        <a:srgbClr val="221F1F"/>
                      </a:solidFill>
                      <a:prstDash val="solid"/>
                    </a:lnB>
                  </a:tcPr>
                </a:tc>
                <a:tc>
                  <a:txBody>
                    <a:bodyPr/>
                    <a:lstStyle/>
                    <a:p>
                      <a:pPr>
                        <a:lnSpc>
                          <a:spcPct val="100000"/>
                        </a:lnSpc>
                      </a:pPr>
                      <a:endParaRPr sz="800" spc="0">
                        <a:latin typeface="Grammarsaurus" pitchFamily="2" charset="0"/>
                        <a:cs typeface="Times New Roman"/>
                      </a:endParaRPr>
                    </a:p>
                  </a:txBody>
                  <a:tcPr marL="0" marR="0" marT="0" marB="0">
                    <a:lnL w="6350">
                      <a:solidFill>
                        <a:srgbClr val="221F1F"/>
                      </a:solidFill>
                      <a:prstDash val="solid"/>
                    </a:lnL>
                    <a:lnR w="6350">
                      <a:solidFill>
                        <a:srgbClr val="221F1F"/>
                      </a:solidFill>
                      <a:prstDash val="solid"/>
                    </a:lnR>
                    <a:lnT w="6350">
                      <a:solidFill>
                        <a:srgbClr val="221F1F"/>
                      </a:solidFill>
                      <a:prstDash val="solid"/>
                    </a:lnT>
                    <a:lnB w="6350">
                      <a:solidFill>
                        <a:srgbClr val="221F1F"/>
                      </a:solidFill>
                      <a:prstDash val="solid"/>
                    </a:lnB>
                  </a:tcPr>
                </a:tc>
                <a:tc>
                  <a:txBody>
                    <a:bodyPr/>
                    <a:lstStyle/>
                    <a:p>
                      <a:pPr>
                        <a:lnSpc>
                          <a:spcPct val="100000"/>
                        </a:lnSpc>
                      </a:pPr>
                      <a:endParaRPr sz="800" spc="0">
                        <a:latin typeface="Grammarsaurus" pitchFamily="2" charset="0"/>
                        <a:cs typeface="Times New Roman"/>
                      </a:endParaRPr>
                    </a:p>
                  </a:txBody>
                  <a:tcPr marL="0" marR="0" marT="0" marB="0">
                    <a:lnL w="6350">
                      <a:solidFill>
                        <a:srgbClr val="221F1F"/>
                      </a:solidFill>
                      <a:prstDash val="solid"/>
                    </a:lnL>
                    <a:lnR w="6350">
                      <a:solidFill>
                        <a:srgbClr val="221F1F"/>
                      </a:solidFill>
                      <a:prstDash val="solid"/>
                    </a:lnR>
                    <a:lnT w="6350">
                      <a:solidFill>
                        <a:srgbClr val="221F1F"/>
                      </a:solidFill>
                      <a:prstDash val="solid"/>
                    </a:lnT>
                    <a:lnB w="6350">
                      <a:solidFill>
                        <a:srgbClr val="221F1F"/>
                      </a:solidFill>
                      <a:prstDash val="solid"/>
                    </a:lnB>
                  </a:tcPr>
                </a:tc>
                <a:tc>
                  <a:txBody>
                    <a:bodyPr/>
                    <a:lstStyle/>
                    <a:p>
                      <a:pPr>
                        <a:lnSpc>
                          <a:spcPct val="100000"/>
                        </a:lnSpc>
                      </a:pPr>
                      <a:endParaRPr sz="800" spc="0">
                        <a:latin typeface="Grammarsaurus" pitchFamily="2" charset="0"/>
                        <a:cs typeface="Times New Roman"/>
                      </a:endParaRPr>
                    </a:p>
                  </a:txBody>
                  <a:tcPr marL="0" marR="0" marT="0" marB="0">
                    <a:lnL w="6350">
                      <a:solidFill>
                        <a:srgbClr val="221F1F"/>
                      </a:solidFill>
                      <a:prstDash val="solid"/>
                    </a:lnL>
                    <a:lnR w="6350">
                      <a:solidFill>
                        <a:srgbClr val="221F1F"/>
                      </a:solidFill>
                      <a:prstDash val="solid"/>
                    </a:lnR>
                    <a:lnT w="6350">
                      <a:solidFill>
                        <a:srgbClr val="221F1F"/>
                      </a:solidFill>
                      <a:prstDash val="solid"/>
                    </a:lnT>
                    <a:lnB w="6350">
                      <a:solidFill>
                        <a:srgbClr val="221F1F"/>
                      </a:solidFill>
                      <a:prstDash val="solid"/>
                    </a:lnB>
                  </a:tcPr>
                </a:tc>
                <a:extLst>
                  <a:ext uri="{0D108BD9-81ED-4DB2-BD59-A6C34878D82A}">
                    <a16:rowId xmlns:a16="http://schemas.microsoft.com/office/drawing/2014/main" val="10004"/>
                  </a:ext>
                </a:extLst>
              </a:tr>
              <a:tr h="159385">
                <a:tc>
                  <a:txBody>
                    <a:bodyPr/>
                    <a:lstStyle/>
                    <a:p>
                      <a:pPr>
                        <a:lnSpc>
                          <a:spcPct val="100000"/>
                        </a:lnSpc>
                      </a:pPr>
                      <a:endParaRPr sz="800" spc="0">
                        <a:latin typeface="Grammarsaurus" pitchFamily="2" charset="0"/>
                        <a:cs typeface="Times New Roman"/>
                      </a:endParaRPr>
                    </a:p>
                  </a:txBody>
                  <a:tcPr marL="0" marR="0" marT="0" marB="0">
                    <a:lnL w="6350">
                      <a:solidFill>
                        <a:srgbClr val="221F1F"/>
                      </a:solidFill>
                      <a:prstDash val="solid"/>
                    </a:lnL>
                    <a:lnR w="6350">
                      <a:solidFill>
                        <a:srgbClr val="221F1F"/>
                      </a:solidFill>
                      <a:prstDash val="solid"/>
                    </a:lnR>
                    <a:lnT w="6350">
                      <a:solidFill>
                        <a:srgbClr val="221F1F"/>
                      </a:solidFill>
                      <a:prstDash val="solid"/>
                    </a:lnT>
                    <a:lnB w="6350">
                      <a:solidFill>
                        <a:srgbClr val="221F1F"/>
                      </a:solidFill>
                      <a:prstDash val="solid"/>
                    </a:lnB>
                  </a:tcPr>
                </a:tc>
                <a:tc>
                  <a:txBody>
                    <a:bodyPr/>
                    <a:lstStyle/>
                    <a:p>
                      <a:pPr>
                        <a:lnSpc>
                          <a:spcPct val="100000"/>
                        </a:lnSpc>
                      </a:pPr>
                      <a:endParaRPr sz="800" spc="0">
                        <a:latin typeface="Grammarsaurus" pitchFamily="2" charset="0"/>
                        <a:cs typeface="Times New Roman"/>
                      </a:endParaRPr>
                    </a:p>
                  </a:txBody>
                  <a:tcPr marL="0" marR="0" marT="0" marB="0">
                    <a:lnL w="6350">
                      <a:solidFill>
                        <a:srgbClr val="221F1F"/>
                      </a:solidFill>
                      <a:prstDash val="solid"/>
                    </a:lnL>
                    <a:lnR w="6350">
                      <a:solidFill>
                        <a:srgbClr val="221F1F"/>
                      </a:solidFill>
                      <a:prstDash val="solid"/>
                    </a:lnR>
                    <a:lnT w="6350">
                      <a:solidFill>
                        <a:srgbClr val="221F1F"/>
                      </a:solidFill>
                      <a:prstDash val="solid"/>
                    </a:lnT>
                    <a:lnB w="6350">
                      <a:solidFill>
                        <a:srgbClr val="221F1F"/>
                      </a:solidFill>
                      <a:prstDash val="solid"/>
                    </a:lnB>
                  </a:tcPr>
                </a:tc>
                <a:tc>
                  <a:txBody>
                    <a:bodyPr/>
                    <a:lstStyle/>
                    <a:p>
                      <a:pPr>
                        <a:lnSpc>
                          <a:spcPct val="100000"/>
                        </a:lnSpc>
                      </a:pPr>
                      <a:endParaRPr sz="800" spc="0">
                        <a:latin typeface="Grammarsaurus" pitchFamily="2" charset="0"/>
                        <a:cs typeface="Times New Roman"/>
                      </a:endParaRPr>
                    </a:p>
                  </a:txBody>
                  <a:tcPr marL="0" marR="0" marT="0" marB="0">
                    <a:lnL w="6350">
                      <a:solidFill>
                        <a:srgbClr val="221F1F"/>
                      </a:solidFill>
                      <a:prstDash val="solid"/>
                    </a:lnL>
                    <a:lnR w="6350">
                      <a:solidFill>
                        <a:srgbClr val="221F1F"/>
                      </a:solidFill>
                      <a:prstDash val="solid"/>
                    </a:lnR>
                    <a:lnT w="6350">
                      <a:solidFill>
                        <a:srgbClr val="221F1F"/>
                      </a:solidFill>
                      <a:prstDash val="solid"/>
                    </a:lnT>
                    <a:lnB w="6350">
                      <a:solidFill>
                        <a:srgbClr val="221F1F"/>
                      </a:solidFill>
                      <a:prstDash val="solid"/>
                    </a:lnB>
                  </a:tcPr>
                </a:tc>
                <a:tc>
                  <a:txBody>
                    <a:bodyPr/>
                    <a:lstStyle/>
                    <a:p>
                      <a:pPr>
                        <a:lnSpc>
                          <a:spcPct val="100000"/>
                        </a:lnSpc>
                      </a:pPr>
                      <a:endParaRPr sz="800" spc="0">
                        <a:latin typeface="Grammarsaurus" pitchFamily="2" charset="0"/>
                        <a:cs typeface="Times New Roman"/>
                      </a:endParaRPr>
                    </a:p>
                  </a:txBody>
                  <a:tcPr marL="0" marR="0" marT="0" marB="0">
                    <a:lnL w="6350">
                      <a:solidFill>
                        <a:srgbClr val="221F1F"/>
                      </a:solidFill>
                      <a:prstDash val="solid"/>
                    </a:lnL>
                    <a:lnR w="6350">
                      <a:solidFill>
                        <a:srgbClr val="221F1F"/>
                      </a:solidFill>
                      <a:prstDash val="solid"/>
                    </a:lnR>
                    <a:lnT w="6350">
                      <a:solidFill>
                        <a:srgbClr val="221F1F"/>
                      </a:solidFill>
                      <a:prstDash val="solid"/>
                    </a:lnT>
                    <a:lnB w="6350">
                      <a:solidFill>
                        <a:srgbClr val="221F1F"/>
                      </a:solidFill>
                      <a:prstDash val="solid"/>
                    </a:lnB>
                  </a:tcPr>
                </a:tc>
                <a:extLst>
                  <a:ext uri="{0D108BD9-81ED-4DB2-BD59-A6C34878D82A}">
                    <a16:rowId xmlns:a16="http://schemas.microsoft.com/office/drawing/2014/main" val="10005"/>
                  </a:ext>
                </a:extLst>
              </a:tr>
              <a:tr h="159385">
                <a:tc>
                  <a:txBody>
                    <a:bodyPr/>
                    <a:lstStyle/>
                    <a:p>
                      <a:pPr>
                        <a:lnSpc>
                          <a:spcPct val="100000"/>
                        </a:lnSpc>
                      </a:pPr>
                      <a:endParaRPr sz="800" spc="0">
                        <a:latin typeface="Grammarsaurus" pitchFamily="2" charset="0"/>
                        <a:cs typeface="Times New Roman"/>
                      </a:endParaRPr>
                    </a:p>
                  </a:txBody>
                  <a:tcPr marL="0" marR="0" marT="0" marB="0">
                    <a:lnL w="6350">
                      <a:solidFill>
                        <a:srgbClr val="221F1F"/>
                      </a:solidFill>
                      <a:prstDash val="solid"/>
                    </a:lnL>
                    <a:lnR w="6350">
                      <a:solidFill>
                        <a:srgbClr val="221F1F"/>
                      </a:solidFill>
                      <a:prstDash val="solid"/>
                    </a:lnR>
                    <a:lnT w="6350">
                      <a:solidFill>
                        <a:srgbClr val="221F1F"/>
                      </a:solidFill>
                      <a:prstDash val="solid"/>
                    </a:lnT>
                    <a:lnB w="6350">
                      <a:solidFill>
                        <a:srgbClr val="221F1F"/>
                      </a:solidFill>
                      <a:prstDash val="solid"/>
                    </a:lnB>
                    <a:solidFill>
                      <a:srgbClr val="FFFFFF"/>
                    </a:solidFill>
                  </a:tcPr>
                </a:tc>
                <a:tc>
                  <a:txBody>
                    <a:bodyPr/>
                    <a:lstStyle/>
                    <a:p>
                      <a:pPr>
                        <a:lnSpc>
                          <a:spcPct val="100000"/>
                        </a:lnSpc>
                      </a:pPr>
                      <a:endParaRPr sz="800" spc="0">
                        <a:latin typeface="Grammarsaurus" pitchFamily="2" charset="0"/>
                        <a:cs typeface="Times New Roman"/>
                      </a:endParaRPr>
                    </a:p>
                  </a:txBody>
                  <a:tcPr marL="0" marR="0" marT="0" marB="0">
                    <a:lnL w="6350">
                      <a:solidFill>
                        <a:srgbClr val="221F1F"/>
                      </a:solidFill>
                      <a:prstDash val="solid"/>
                    </a:lnL>
                    <a:lnR w="6350">
                      <a:solidFill>
                        <a:srgbClr val="221F1F"/>
                      </a:solidFill>
                      <a:prstDash val="solid"/>
                    </a:lnR>
                    <a:lnT w="6350">
                      <a:solidFill>
                        <a:srgbClr val="221F1F"/>
                      </a:solidFill>
                      <a:prstDash val="solid"/>
                    </a:lnT>
                    <a:lnB w="6350">
                      <a:solidFill>
                        <a:srgbClr val="221F1F"/>
                      </a:solidFill>
                      <a:prstDash val="solid"/>
                    </a:lnB>
                  </a:tcPr>
                </a:tc>
                <a:tc>
                  <a:txBody>
                    <a:bodyPr/>
                    <a:lstStyle/>
                    <a:p>
                      <a:pPr>
                        <a:lnSpc>
                          <a:spcPct val="100000"/>
                        </a:lnSpc>
                      </a:pPr>
                      <a:endParaRPr sz="800" spc="0">
                        <a:latin typeface="Grammarsaurus" pitchFamily="2" charset="0"/>
                        <a:cs typeface="Times New Roman"/>
                      </a:endParaRPr>
                    </a:p>
                  </a:txBody>
                  <a:tcPr marL="0" marR="0" marT="0" marB="0">
                    <a:lnL w="6350">
                      <a:solidFill>
                        <a:srgbClr val="221F1F"/>
                      </a:solidFill>
                      <a:prstDash val="solid"/>
                    </a:lnL>
                    <a:lnR w="6350">
                      <a:solidFill>
                        <a:srgbClr val="221F1F"/>
                      </a:solidFill>
                      <a:prstDash val="solid"/>
                    </a:lnR>
                    <a:lnT w="6350">
                      <a:solidFill>
                        <a:srgbClr val="221F1F"/>
                      </a:solidFill>
                      <a:prstDash val="solid"/>
                    </a:lnT>
                    <a:lnB w="6350">
                      <a:solidFill>
                        <a:srgbClr val="221F1F"/>
                      </a:solidFill>
                      <a:prstDash val="solid"/>
                    </a:lnB>
                  </a:tcPr>
                </a:tc>
                <a:tc>
                  <a:txBody>
                    <a:bodyPr/>
                    <a:lstStyle/>
                    <a:p>
                      <a:pPr>
                        <a:lnSpc>
                          <a:spcPct val="100000"/>
                        </a:lnSpc>
                      </a:pPr>
                      <a:endParaRPr sz="800" spc="0" dirty="0">
                        <a:latin typeface="Grammarsaurus" pitchFamily="2" charset="0"/>
                        <a:cs typeface="Times New Roman"/>
                      </a:endParaRPr>
                    </a:p>
                  </a:txBody>
                  <a:tcPr marL="0" marR="0" marT="0" marB="0">
                    <a:lnL w="6350">
                      <a:solidFill>
                        <a:srgbClr val="221F1F"/>
                      </a:solidFill>
                      <a:prstDash val="solid"/>
                    </a:lnL>
                    <a:lnR w="6350">
                      <a:solidFill>
                        <a:srgbClr val="221F1F"/>
                      </a:solidFill>
                      <a:prstDash val="solid"/>
                    </a:lnR>
                    <a:lnT w="6350">
                      <a:solidFill>
                        <a:srgbClr val="221F1F"/>
                      </a:solidFill>
                      <a:prstDash val="solid"/>
                    </a:lnT>
                    <a:lnB w="6350">
                      <a:solidFill>
                        <a:srgbClr val="221F1F"/>
                      </a:solidFill>
                      <a:prstDash val="solid"/>
                    </a:lnB>
                  </a:tcPr>
                </a:tc>
                <a:extLst>
                  <a:ext uri="{0D108BD9-81ED-4DB2-BD59-A6C34878D82A}">
                    <a16:rowId xmlns:a16="http://schemas.microsoft.com/office/drawing/2014/main" val="10006"/>
                  </a:ext>
                </a:extLst>
              </a:tr>
            </a:tbl>
          </a:graphicData>
        </a:graphic>
      </p:graphicFrame>
      <p:grpSp>
        <p:nvGrpSpPr>
          <p:cNvPr id="105" name="object 105"/>
          <p:cNvGrpSpPr/>
          <p:nvPr/>
        </p:nvGrpSpPr>
        <p:grpSpPr>
          <a:xfrm>
            <a:off x="8577288" y="1589625"/>
            <a:ext cx="2885440" cy="1668145"/>
            <a:chOff x="8577288" y="1589625"/>
            <a:chExt cx="2885440" cy="1668145"/>
          </a:xfrm>
        </p:grpSpPr>
        <p:pic>
          <p:nvPicPr>
            <p:cNvPr id="106" name="object 106"/>
            <p:cNvPicPr/>
            <p:nvPr/>
          </p:nvPicPr>
          <p:blipFill>
            <a:blip r:embed="rId11" cstate="print"/>
            <a:stretch>
              <a:fillRect/>
            </a:stretch>
          </p:blipFill>
          <p:spPr>
            <a:xfrm>
              <a:off x="9573196" y="3040861"/>
              <a:ext cx="216534" cy="216536"/>
            </a:xfrm>
            <a:prstGeom prst="rect">
              <a:avLst/>
            </a:prstGeom>
          </p:spPr>
        </p:pic>
        <p:pic>
          <p:nvPicPr>
            <p:cNvPr id="107" name="object 107"/>
            <p:cNvPicPr/>
            <p:nvPr/>
          </p:nvPicPr>
          <p:blipFill>
            <a:blip r:embed="rId12" cstate="print"/>
            <a:stretch>
              <a:fillRect/>
            </a:stretch>
          </p:blipFill>
          <p:spPr>
            <a:xfrm>
              <a:off x="9616287" y="3144050"/>
              <a:ext cx="119888" cy="88468"/>
            </a:xfrm>
            <a:prstGeom prst="rect">
              <a:avLst/>
            </a:prstGeom>
          </p:spPr>
        </p:pic>
        <p:pic>
          <p:nvPicPr>
            <p:cNvPr id="108" name="object 108"/>
            <p:cNvPicPr/>
            <p:nvPr/>
          </p:nvPicPr>
          <p:blipFill>
            <a:blip r:embed="rId13" cstate="print"/>
            <a:stretch>
              <a:fillRect/>
            </a:stretch>
          </p:blipFill>
          <p:spPr>
            <a:xfrm>
              <a:off x="10592765" y="3085947"/>
              <a:ext cx="126390" cy="126384"/>
            </a:xfrm>
            <a:prstGeom prst="rect">
              <a:avLst/>
            </a:prstGeom>
          </p:spPr>
        </p:pic>
        <p:pic>
          <p:nvPicPr>
            <p:cNvPr id="109" name="object 109"/>
            <p:cNvPicPr/>
            <p:nvPr/>
          </p:nvPicPr>
          <p:blipFill>
            <a:blip r:embed="rId14" cstate="print"/>
            <a:stretch>
              <a:fillRect/>
            </a:stretch>
          </p:blipFill>
          <p:spPr>
            <a:xfrm>
              <a:off x="10693537" y="3105894"/>
              <a:ext cx="115006" cy="86641"/>
            </a:xfrm>
            <a:prstGeom prst="rect">
              <a:avLst/>
            </a:prstGeom>
          </p:spPr>
        </p:pic>
        <p:pic>
          <p:nvPicPr>
            <p:cNvPr id="110" name="object 110"/>
            <p:cNvPicPr/>
            <p:nvPr/>
          </p:nvPicPr>
          <p:blipFill>
            <a:blip r:embed="rId15" cstate="print"/>
            <a:stretch>
              <a:fillRect/>
            </a:stretch>
          </p:blipFill>
          <p:spPr>
            <a:xfrm>
              <a:off x="8577288" y="3054139"/>
              <a:ext cx="189989" cy="189986"/>
            </a:xfrm>
            <a:prstGeom prst="rect">
              <a:avLst/>
            </a:prstGeom>
          </p:spPr>
        </p:pic>
        <p:pic>
          <p:nvPicPr>
            <p:cNvPr id="111" name="object 111"/>
            <p:cNvPicPr/>
            <p:nvPr/>
          </p:nvPicPr>
          <p:blipFill>
            <a:blip r:embed="rId16" cstate="print"/>
            <a:stretch>
              <a:fillRect/>
            </a:stretch>
          </p:blipFill>
          <p:spPr>
            <a:xfrm>
              <a:off x="8611031" y="3144050"/>
              <a:ext cx="119888" cy="88468"/>
            </a:xfrm>
            <a:prstGeom prst="rect">
              <a:avLst/>
            </a:prstGeom>
          </p:spPr>
        </p:pic>
        <p:sp>
          <p:nvSpPr>
            <p:cNvPr id="112" name="object 112"/>
            <p:cNvSpPr/>
            <p:nvPr/>
          </p:nvSpPr>
          <p:spPr>
            <a:xfrm>
              <a:off x="10588165" y="1592483"/>
              <a:ext cx="343535" cy="176530"/>
            </a:xfrm>
            <a:custGeom>
              <a:avLst/>
              <a:gdLst/>
              <a:ahLst/>
              <a:cxnLst/>
              <a:rect l="l" t="t" r="r" b="b"/>
              <a:pathLst>
                <a:path w="343534" h="176530">
                  <a:moveTo>
                    <a:pt x="343192" y="176529"/>
                  </a:moveTo>
                  <a:lnTo>
                    <a:pt x="0" y="176529"/>
                  </a:lnTo>
                  <a:lnTo>
                    <a:pt x="0" y="0"/>
                  </a:lnTo>
                  <a:lnTo>
                    <a:pt x="343192" y="0"/>
                  </a:lnTo>
                  <a:lnTo>
                    <a:pt x="343192" y="176529"/>
                  </a:lnTo>
                  <a:close/>
                </a:path>
              </a:pathLst>
            </a:custGeom>
            <a:ln w="5689">
              <a:solidFill>
                <a:srgbClr val="221F1F"/>
              </a:solidFill>
            </a:ln>
          </p:spPr>
          <p:txBody>
            <a:bodyPr wrap="square" lIns="0" tIns="0" rIns="0" bIns="0" rtlCol="0"/>
            <a:lstStyle/>
            <a:p>
              <a:endParaRPr sz="1600">
                <a:latin typeface="Grammarsaurus" pitchFamily="2" charset="0"/>
              </a:endParaRPr>
            </a:p>
          </p:txBody>
        </p:sp>
        <p:sp>
          <p:nvSpPr>
            <p:cNvPr id="113" name="object 113"/>
            <p:cNvSpPr/>
            <p:nvPr/>
          </p:nvSpPr>
          <p:spPr>
            <a:xfrm>
              <a:off x="11116248" y="1592483"/>
              <a:ext cx="343535" cy="176530"/>
            </a:xfrm>
            <a:custGeom>
              <a:avLst/>
              <a:gdLst/>
              <a:ahLst/>
              <a:cxnLst/>
              <a:rect l="l" t="t" r="r" b="b"/>
              <a:pathLst>
                <a:path w="343534" h="176530">
                  <a:moveTo>
                    <a:pt x="343192" y="176529"/>
                  </a:moveTo>
                  <a:lnTo>
                    <a:pt x="0" y="176529"/>
                  </a:lnTo>
                  <a:lnTo>
                    <a:pt x="0" y="0"/>
                  </a:lnTo>
                  <a:lnTo>
                    <a:pt x="343192" y="0"/>
                  </a:lnTo>
                  <a:lnTo>
                    <a:pt x="343192" y="176529"/>
                  </a:lnTo>
                  <a:close/>
                </a:path>
              </a:pathLst>
            </a:custGeom>
            <a:ln w="5689">
              <a:solidFill>
                <a:srgbClr val="221F1F"/>
              </a:solidFill>
            </a:ln>
          </p:spPr>
          <p:txBody>
            <a:bodyPr wrap="square" lIns="0" tIns="0" rIns="0" bIns="0" rtlCol="0"/>
            <a:lstStyle/>
            <a:p>
              <a:endParaRPr sz="1600">
                <a:latin typeface="Grammarsaurus" pitchFamily="2" charset="0"/>
              </a:endParaRPr>
            </a:p>
          </p:txBody>
        </p:sp>
      </p:grpSp>
      <p:sp>
        <p:nvSpPr>
          <p:cNvPr id="114" name="object 114"/>
          <p:cNvSpPr txBox="1"/>
          <p:nvPr/>
        </p:nvSpPr>
        <p:spPr>
          <a:xfrm>
            <a:off x="10638746" y="1475055"/>
            <a:ext cx="238760" cy="78868"/>
          </a:xfrm>
          <a:prstGeom prst="rect">
            <a:avLst/>
          </a:prstGeom>
        </p:spPr>
        <p:txBody>
          <a:bodyPr vert="horz" wrap="square" lIns="0" tIns="17145" rIns="0" bIns="0" rtlCol="0">
            <a:spAutoFit/>
          </a:bodyPr>
          <a:lstStyle/>
          <a:p>
            <a:pPr marL="12700">
              <a:lnSpc>
                <a:spcPct val="100000"/>
              </a:lnSpc>
              <a:spcBef>
                <a:spcPts val="135"/>
              </a:spcBef>
            </a:pPr>
            <a:r>
              <a:rPr sz="400" dirty="0">
                <a:solidFill>
                  <a:srgbClr val="221F1F"/>
                </a:solidFill>
                <a:latin typeface="Grammarsaurus" pitchFamily="2" charset="0"/>
                <a:cs typeface="Trebuchet MS"/>
              </a:rPr>
              <a:t>fair test</a:t>
            </a:r>
            <a:endParaRPr sz="400">
              <a:latin typeface="Grammarsaurus" pitchFamily="2" charset="0"/>
              <a:cs typeface="Trebuchet MS"/>
            </a:endParaRPr>
          </a:p>
        </p:txBody>
      </p:sp>
      <p:sp>
        <p:nvSpPr>
          <p:cNvPr id="115" name="object 115"/>
          <p:cNvSpPr txBox="1"/>
          <p:nvPr/>
        </p:nvSpPr>
        <p:spPr>
          <a:xfrm>
            <a:off x="11048162" y="1475055"/>
            <a:ext cx="479425" cy="78868"/>
          </a:xfrm>
          <a:prstGeom prst="rect">
            <a:avLst/>
          </a:prstGeom>
        </p:spPr>
        <p:txBody>
          <a:bodyPr vert="horz" wrap="square" lIns="0" tIns="17145" rIns="0" bIns="0" rtlCol="0">
            <a:spAutoFit/>
          </a:bodyPr>
          <a:lstStyle/>
          <a:p>
            <a:pPr marL="12700">
              <a:lnSpc>
                <a:spcPct val="100000"/>
              </a:lnSpc>
              <a:spcBef>
                <a:spcPts val="135"/>
              </a:spcBef>
            </a:pPr>
            <a:r>
              <a:rPr sz="400" dirty="0">
                <a:solidFill>
                  <a:srgbClr val="221F1F"/>
                </a:solidFill>
                <a:latin typeface="Grammarsaurus" pitchFamily="2" charset="0"/>
                <a:cs typeface="Trebuchet MS"/>
              </a:rPr>
              <a:t>comparative test</a:t>
            </a:r>
            <a:endParaRPr sz="400">
              <a:latin typeface="Grammarsaurus" pitchFamily="2" charset="0"/>
              <a:cs typeface="Trebuchet MS"/>
            </a:endParaRPr>
          </a:p>
        </p:txBody>
      </p:sp>
      <p:grpSp>
        <p:nvGrpSpPr>
          <p:cNvPr id="77" name="object 77"/>
          <p:cNvGrpSpPr/>
          <p:nvPr/>
        </p:nvGrpSpPr>
        <p:grpSpPr>
          <a:xfrm>
            <a:off x="2997" y="1087882"/>
            <a:ext cx="3466465" cy="5438140"/>
            <a:chOff x="2997" y="1087882"/>
            <a:chExt cx="3466465" cy="5438140"/>
          </a:xfrm>
        </p:grpSpPr>
        <p:pic>
          <p:nvPicPr>
            <p:cNvPr id="78" name="object 78"/>
            <p:cNvPicPr/>
            <p:nvPr/>
          </p:nvPicPr>
          <p:blipFill>
            <a:blip r:embed="rId17" cstate="print"/>
            <a:stretch>
              <a:fillRect/>
            </a:stretch>
          </p:blipFill>
          <p:spPr>
            <a:xfrm>
              <a:off x="2997" y="1087882"/>
              <a:ext cx="3466076" cy="5437517"/>
            </a:xfrm>
            <a:prstGeom prst="rect">
              <a:avLst/>
            </a:prstGeom>
          </p:spPr>
        </p:pic>
        <p:pic>
          <p:nvPicPr>
            <p:cNvPr id="79" name="object 79"/>
            <p:cNvPicPr/>
            <p:nvPr/>
          </p:nvPicPr>
          <p:blipFill>
            <a:blip r:embed="rId18" cstate="print"/>
            <a:stretch>
              <a:fillRect/>
            </a:stretch>
          </p:blipFill>
          <p:spPr>
            <a:xfrm>
              <a:off x="1034427" y="3020834"/>
              <a:ext cx="318579" cy="331977"/>
            </a:xfrm>
            <a:prstGeom prst="rect">
              <a:avLst/>
            </a:prstGeom>
          </p:spPr>
        </p:pic>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690869" y="2443415"/>
            <a:ext cx="2214245" cy="1010919"/>
            <a:chOff x="690869" y="2443415"/>
            <a:chExt cx="2214245" cy="1010919"/>
          </a:xfrm>
        </p:grpSpPr>
        <p:sp>
          <p:nvSpPr>
            <p:cNvPr id="3" name="object 3"/>
            <p:cNvSpPr/>
            <p:nvPr/>
          </p:nvSpPr>
          <p:spPr>
            <a:xfrm>
              <a:off x="697219" y="2449765"/>
              <a:ext cx="572135" cy="978535"/>
            </a:xfrm>
            <a:custGeom>
              <a:avLst/>
              <a:gdLst/>
              <a:ahLst/>
              <a:cxnLst/>
              <a:rect l="l" t="t" r="r" b="b"/>
              <a:pathLst>
                <a:path w="572135" h="978535">
                  <a:moveTo>
                    <a:pt x="0" y="0"/>
                  </a:moveTo>
                  <a:lnTo>
                    <a:pt x="0" y="978179"/>
                  </a:lnTo>
                  <a:lnTo>
                    <a:pt x="213017" y="978179"/>
                  </a:lnTo>
                  <a:lnTo>
                    <a:pt x="213017" y="584377"/>
                  </a:lnTo>
                  <a:lnTo>
                    <a:pt x="528332" y="584377"/>
                  </a:lnTo>
                  <a:lnTo>
                    <a:pt x="528332" y="421817"/>
                  </a:lnTo>
                  <a:lnTo>
                    <a:pt x="213017" y="421817"/>
                  </a:lnTo>
                  <a:lnTo>
                    <a:pt x="213017" y="158356"/>
                  </a:lnTo>
                  <a:lnTo>
                    <a:pt x="571766" y="158356"/>
                  </a:lnTo>
                  <a:lnTo>
                    <a:pt x="571766" y="0"/>
                  </a:lnTo>
                  <a:lnTo>
                    <a:pt x="0" y="0"/>
                  </a:lnTo>
                  <a:close/>
                </a:path>
              </a:pathLst>
            </a:custGeom>
            <a:ln w="12700">
              <a:solidFill>
                <a:srgbClr val="000000"/>
              </a:solidFill>
            </a:ln>
          </p:spPr>
          <p:txBody>
            <a:bodyPr wrap="square" lIns="0" tIns="0" rIns="0" bIns="0" rtlCol="0"/>
            <a:lstStyle/>
            <a:p>
              <a:endParaRPr sz="1600">
                <a:latin typeface="Grammarsaurus" pitchFamily="2" charset="0"/>
              </a:endParaRPr>
            </a:p>
          </p:txBody>
        </p:sp>
        <p:sp>
          <p:nvSpPr>
            <p:cNvPr id="4" name="object 4"/>
            <p:cNvSpPr/>
            <p:nvPr/>
          </p:nvSpPr>
          <p:spPr>
            <a:xfrm>
              <a:off x="1279918" y="2793110"/>
              <a:ext cx="648970" cy="654685"/>
            </a:xfrm>
            <a:custGeom>
              <a:avLst/>
              <a:gdLst/>
              <a:ahLst/>
              <a:cxnLst/>
              <a:rect l="l" t="t" r="r" b="b"/>
              <a:pathLst>
                <a:path w="648969" h="654685">
                  <a:moveTo>
                    <a:pt x="0" y="325120"/>
                  </a:moveTo>
                  <a:lnTo>
                    <a:pt x="3213" y="380485"/>
                  </a:lnTo>
                  <a:lnTo>
                    <a:pt x="12643" y="431087"/>
                  </a:lnTo>
                  <a:lnTo>
                    <a:pt x="27974" y="476819"/>
                  </a:lnTo>
                  <a:lnTo>
                    <a:pt x="48889" y="517572"/>
                  </a:lnTo>
                  <a:lnTo>
                    <a:pt x="75072" y="553241"/>
                  </a:lnTo>
                  <a:lnTo>
                    <a:pt x="106208" y="583716"/>
                  </a:lnTo>
                  <a:lnTo>
                    <a:pt x="141981" y="608891"/>
                  </a:lnTo>
                  <a:lnTo>
                    <a:pt x="182075" y="628659"/>
                  </a:lnTo>
                  <a:lnTo>
                    <a:pt x="226173" y="642912"/>
                  </a:lnTo>
                  <a:lnTo>
                    <a:pt x="273960" y="651543"/>
                  </a:lnTo>
                  <a:lnTo>
                    <a:pt x="325120" y="654443"/>
                  </a:lnTo>
                  <a:lnTo>
                    <a:pt x="376250" y="651543"/>
                  </a:lnTo>
                  <a:lnTo>
                    <a:pt x="423949" y="642912"/>
                  </a:lnTo>
                  <a:lnTo>
                    <a:pt x="467915" y="628659"/>
                  </a:lnTo>
                  <a:lnTo>
                    <a:pt x="507844" y="608891"/>
                  </a:lnTo>
                  <a:lnTo>
                    <a:pt x="543432" y="583716"/>
                  </a:lnTo>
                  <a:lnTo>
                    <a:pt x="574378" y="553241"/>
                  </a:lnTo>
                  <a:lnTo>
                    <a:pt x="600376" y="517572"/>
                  </a:lnTo>
                  <a:lnTo>
                    <a:pt x="621126" y="476819"/>
                  </a:lnTo>
                  <a:lnTo>
                    <a:pt x="636322" y="431087"/>
                  </a:lnTo>
                  <a:lnTo>
                    <a:pt x="645662" y="380485"/>
                  </a:lnTo>
                  <a:lnTo>
                    <a:pt x="648843" y="325120"/>
                  </a:lnTo>
                  <a:lnTo>
                    <a:pt x="645693" y="270167"/>
                  </a:lnTo>
                  <a:lnTo>
                    <a:pt x="636435" y="220028"/>
                  </a:lnTo>
                  <a:lnTo>
                    <a:pt x="621352" y="174792"/>
                  </a:lnTo>
                  <a:lnTo>
                    <a:pt x="600729" y="134547"/>
                  </a:lnTo>
                  <a:lnTo>
                    <a:pt x="574850" y="99381"/>
                  </a:lnTo>
                  <a:lnTo>
                    <a:pt x="543999" y="69383"/>
                  </a:lnTo>
                  <a:lnTo>
                    <a:pt x="508461" y="44641"/>
                  </a:lnTo>
                  <a:lnTo>
                    <a:pt x="468519" y="25243"/>
                  </a:lnTo>
                  <a:lnTo>
                    <a:pt x="424459" y="11278"/>
                  </a:lnTo>
                  <a:lnTo>
                    <a:pt x="376564" y="2834"/>
                  </a:lnTo>
                  <a:lnTo>
                    <a:pt x="325120" y="0"/>
                  </a:lnTo>
                  <a:lnTo>
                    <a:pt x="273012" y="2929"/>
                  </a:lnTo>
                  <a:lnTo>
                    <a:pt x="224638" y="11619"/>
                  </a:lnTo>
                  <a:lnTo>
                    <a:pt x="180255" y="25925"/>
                  </a:lnTo>
                  <a:lnTo>
                    <a:pt x="140124" y="45702"/>
                  </a:lnTo>
                  <a:lnTo>
                    <a:pt x="104503" y="70804"/>
                  </a:lnTo>
                  <a:lnTo>
                    <a:pt x="73651" y="101087"/>
                  </a:lnTo>
                  <a:lnTo>
                    <a:pt x="47827" y="136404"/>
                  </a:lnTo>
                  <a:lnTo>
                    <a:pt x="27291" y="176612"/>
                  </a:lnTo>
                  <a:lnTo>
                    <a:pt x="12302" y="221563"/>
                  </a:lnTo>
                  <a:lnTo>
                    <a:pt x="3118" y="271114"/>
                  </a:lnTo>
                  <a:lnTo>
                    <a:pt x="0" y="325120"/>
                  </a:lnTo>
                  <a:close/>
                </a:path>
                <a:path w="648969" h="654685">
                  <a:moveTo>
                    <a:pt x="325120" y="165366"/>
                  </a:moveTo>
                  <a:lnTo>
                    <a:pt x="370324" y="172294"/>
                  </a:lnTo>
                  <a:lnTo>
                    <a:pt x="407592" y="192540"/>
                  </a:lnTo>
                  <a:lnTo>
                    <a:pt x="435713" y="225297"/>
                  </a:lnTo>
                  <a:lnTo>
                    <a:pt x="453474" y="269759"/>
                  </a:lnTo>
                  <a:lnTo>
                    <a:pt x="459663" y="325120"/>
                  </a:lnTo>
                  <a:lnTo>
                    <a:pt x="453877" y="382533"/>
                  </a:lnTo>
                  <a:lnTo>
                    <a:pt x="436923" y="428242"/>
                  </a:lnTo>
                  <a:lnTo>
                    <a:pt x="409408" y="461642"/>
                  </a:lnTo>
                  <a:lnTo>
                    <a:pt x="371938" y="482126"/>
                  </a:lnTo>
                  <a:lnTo>
                    <a:pt x="325120" y="489089"/>
                  </a:lnTo>
                  <a:lnTo>
                    <a:pt x="278740" y="481992"/>
                  </a:lnTo>
                  <a:lnTo>
                    <a:pt x="242315" y="461240"/>
                  </a:lnTo>
                  <a:lnTo>
                    <a:pt x="216048" y="427639"/>
                  </a:lnTo>
                  <a:lnTo>
                    <a:pt x="200140" y="381996"/>
                  </a:lnTo>
                  <a:lnTo>
                    <a:pt x="194792" y="325120"/>
                  </a:lnTo>
                  <a:lnTo>
                    <a:pt x="200274" y="270295"/>
                  </a:lnTo>
                  <a:lnTo>
                    <a:pt x="216450" y="225900"/>
                  </a:lnTo>
                  <a:lnTo>
                    <a:pt x="242919" y="192942"/>
                  </a:lnTo>
                  <a:lnTo>
                    <a:pt x="279276" y="172428"/>
                  </a:lnTo>
                  <a:lnTo>
                    <a:pt x="325120" y="165366"/>
                  </a:lnTo>
                  <a:close/>
                </a:path>
              </a:pathLst>
            </a:custGeom>
            <a:ln w="12700">
              <a:solidFill>
                <a:srgbClr val="000000"/>
              </a:solidFill>
            </a:ln>
          </p:spPr>
          <p:txBody>
            <a:bodyPr wrap="square" lIns="0" tIns="0" rIns="0" bIns="0" rtlCol="0"/>
            <a:lstStyle/>
            <a:p>
              <a:endParaRPr sz="1600">
                <a:latin typeface="Grammarsaurus" pitchFamily="2" charset="0"/>
              </a:endParaRPr>
            </a:p>
          </p:txBody>
        </p:sp>
        <p:sp>
          <p:nvSpPr>
            <p:cNvPr id="5" name="object 5"/>
            <p:cNvSpPr/>
            <p:nvPr/>
          </p:nvSpPr>
          <p:spPr>
            <a:xfrm>
              <a:off x="1971071" y="2798716"/>
              <a:ext cx="427990" cy="629285"/>
            </a:xfrm>
            <a:custGeom>
              <a:avLst/>
              <a:gdLst/>
              <a:ahLst/>
              <a:cxnLst/>
              <a:rect l="l" t="t" r="r" b="b"/>
              <a:pathLst>
                <a:path w="427989" h="629285">
                  <a:moveTo>
                    <a:pt x="25222" y="215811"/>
                  </a:moveTo>
                  <a:lnTo>
                    <a:pt x="25222" y="629221"/>
                  </a:lnTo>
                  <a:lnTo>
                    <a:pt x="206006" y="629221"/>
                  </a:lnTo>
                  <a:lnTo>
                    <a:pt x="206006" y="386778"/>
                  </a:lnTo>
                  <a:lnTo>
                    <a:pt x="209495" y="327510"/>
                  </a:lnTo>
                  <a:lnTo>
                    <a:pt x="219848" y="277091"/>
                  </a:lnTo>
                  <a:lnTo>
                    <a:pt x="236893" y="235618"/>
                  </a:lnTo>
                  <a:lnTo>
                    <a:pt x="260459" y="203191"/>
                  </a:lnTo>
                  <a:lnTo>
                    <a:pt x="326467" y="165865"/>
                  </a:lnTo>
                  <a:lnTo>
                    <a:pt x="368566" y="161162"/>
                  </a:lnTo>
                  <a:lnTo>
                    <a:pt x="381263" y="161468"/>
                  </a:lnTo>
                  <a:lnTo>
                    <a:pt x="393438" y="162561"/>
                  </a:lnTo>
                  <a:lnTo>
                    <a:pt x="407191" y="164704"/>
                  </a:lnTo>
                  <a:lnTo>
                    <a:pt x="424624" y="168160"/>
                  </a:lnTo>
                  <a:lnTo>
                    <a:pt x="427418" y="16814"/>
                  </a:lnTo>
                  <a:lnTo>
                    <a:pt x="406419" y="8867"/>
                  </a:lnTo>
                  <a:lnTo>
                    <a:pt x="389756" y="3678"/>
                  </a:lnTo>
                  <a:lnTo>
                    <a:pt x="374408" y="853"/>
                  </a:lnTo>
                  <a:lnTo>
                    <a:pt x="357352" y="0"/>
                  </a:lnTo>
                  <a:lnTo>
                    <a:pt x="310382" y="6328"/>
                  </a:lnTo>
                  <a:lnTo>
                    <a:pt x="268538" y="26450"/>
                  </a:lnTo>
                  <a:lnTo>
                    <a:pt x="229061" y="62075"/>
                  </a:lnTo>
                  <a:lnTo>
                    <a:pt x="189191" y="114909"/>
                  </a:lnTo>
                  <a:lnTo>
                    <a:pt x="187743" y="86313"/>
                  </a:lnTo>
                  <a:lnTo>
                    <a:pt x="184983" y="63760"/>
                  </a:lnTo>
                  <a:lnTo>
                    <a:pt x="180121" y="41207"/>
                  </a:lnTo>
                  <a:lnTo>
                    <a:pt x="172364" y="12611"/>
                  </a:lnTo>
                  <a:lnTo>
                    <a:pt x="0" y="12611"/>
                  </a:lnTo>
                  <a:lnTo>
                    <a:pt x="12808" y="62291"/>
                  </a:lnTo>
                  <a:lnTo>
                    <a:pt x="20493" y="106324"/>
                  </a:lnTo>
                  <a:lnTo>
                    <a:pt x="24236" y="154300"/>
                  </a:lnTo>
                  <a:lnTo>
                    <a:pt x="25222" y="215811"/>
                  </a:lnTo>
                  <a:close/>
                </a:path>
              </a:pathLst>
            </a:custGeom>
            <a:ln w="12700">
              <a:solidFill>
                <a:srgbClr val="000000"/>
              </a:solidFill>
            </a:ln>
          </p:spPr>
          <p:txBody>
            <a:bodyPr wrap="square" lIns="0" tIns="0" rIns="0" bIns="0" rtlCol="0"/>
            <a:lstStyle/>
            <a:p>
              <a:endParaRPr sz="1600">
                <a:latin typeface="Grammarsaurus" pitchFamily="2" charset="0"/>
              </a:endParaRPr>
            </a:p>
          </p:txBody>
        </p:sp>
        <p:sp>
          <p:nvSpPr>
            <p:cNvPr id="6" name="object 6"/>
            <p:cNvSpPr/>
            <p:nvPr/>
          </p:nvSpPr>
          <p:spPr>
            <a:xfrm>
              <a:off x="2392461" y="2795913"/>
              <a:ext cx="506095" cy="646430"/>
            </a:xfrm>
            <a:custGeom>
              <a:avLst/>
              <a:gdLst/>
              <a:ahLst/>
              <a:cxnLst/>
              <a:rect l="l" t="t" r="r" b="b"/>
              <a:pathLst>
                <a:path w="506094" h="646429">
                  <a:moveTo>
                    <a:pt x="0" y="333527"/>
                  </a:moveTo>
                  <a:lnTo>
                    <a:pt x="3105" y="382501"/>
                  </a:lnTo>
                  <a:lnTo>
                    <a:pt x="12192" y="428309"/>
                  </a:lnTo>
                  <a:lnTo>
                    <a:pt x="26922" y="470636"/>
                  </a:lnTo>
                  <a:lnTo>
                    <a:pt x="46952" y="509167"/>
                  </a:lnTo>
                  <a:lnTo>
                    <a:pt x="71941" y="543584"/>
                  </a:lnTo>
                  <a:lnTo>
                    <a:pt x="101547" y="573573"/>
                  </a:lnTo>
                  <a:lnTo>
                    <a:pt x="135431" y="598818"/>
                  </a:lnTo>
                  <a:lnTo>
                    <a:pt x="173250" y="619002"/>
                  </a:lnTo>
                  <a:lnTo>
                    <a:pt x="214663" y="633810"/>
                  </a:lnTo>
                  <a:lnTo>
                    <a:pt x="259329" y="642927"/>
                  </a:lnTo>
                  <a:lnTo>
                    <a:pt x="306908" y="646036"/>
                  </a:lnTo>
                  <a:lnTo>
                    <a:pt x="357903" y="643079"/>
                  </a:lnTo>
                  <a:lnTo>
                    <a:pt x="406930" y="633949"/>
                  </a:lnTo>
                  <a:lnTo>
                    <a:pt x="455694" y="618250"/>
                  </a:lnTo>
                  <a:lnTo>
                    <a:pt x="505904" y="595591"/>
                  </a:lnTo>
                  <a:lnTo>
                    <a:pt x="493293" y="435825"/>
                  </a:lnTo>
                  <a:lnTo>
                    <a:pt x="455520" y="457682"/>
                  </a:lnTo>
                  <a:lnTo>
                    <a:pt x="419192" y="472965"/>
                  </a:lnTo>
                  <a:lnTo>
                    <a:pt x="383126" y="481940"/>
                  </a:lnTo>
                  <a:lnTo>
                    <a:pt x="346138" y="484873"/>
                  </a:lnTo>
                  <a:lnTo>
                    <a:pt x="292584" y="477821"/>
                  </a:lnTo>
                  <a:lnTo>
                    <a:pt x="249996" y="457383"/>
                  </a:lnTo>
                  <a:lnTo>
                    <a:pt x="218909" y="424635"/>
                  </a:lnTo>
                  <a:lnTo>
                    <a:pt x="199863" y="380654"/>
                  </a:lnTo>
                  <a:lnTo>
                    <a:pt x="193395" y="326517"/>
                  </a:lnTo>
                  <a:lnTo>
                    <a:pt x="199673" y="272915"/>
                  </a:lnTo>
                  <a:lnTo>
                    <a:pt x="218059" y="229002"/>
                  </a:lnTo>
                  <a:lnTo>
                    <a:pt x="247881" y="196053"/>
                  </a:lnTo>
                  <a:lnTo>
                    <a:pt x="288465" y="175346"/>
                  </a:lnTo>
                  <a:lnTo>
                    <a:pt x="339140" y="168160"/>
                  </a:lnTo>
                  <a:lnTo>
                    <a:pt x="377851" y="170547"/>
                  </a:lnTo>
                  <a:lnTo>
                    <a:pt x="407103" y="177795"/>
                  </a:lnTo>
                  <a:lnTo>
                    <a:pt x="435304" y="190036"/>
                  </a:lnTo>
                  <a:lnTo>
                    <a:pt x="470865" y="207403"/>
                  </a:lnTo>
                  <a:lnTo>
                    <a:pt x="503097" y="46240"/>
                  </a:lnTo>
                  <a:lnTo>
                    <a:pt x="471765" y="29559"/>
                  </a:lnTo>
                  <a:lnTo>
                    <a:pt x="433206" y="14714"/>
                  </a:lnTo>
                  <a:lnTo>
                    <a:pt x="385450" y="4072"/>
                  </a:lnTo>
                  <a:lnTo>
                    <a:pt x="326529" y="0"/>
                  </a:lnTo>
                  <a:lnTo>
                    <a:pt x="274473" y="2842"/>
                  </a:lnTo>
                  <a:lnTo>
                    <a:pt x="226918" y="11178"/>
                  </a:lnTo>
                  <a:lnTo>
                    <a:pt x="183869" y="24720"/>
                  </a:lnTo>
                  <a:lnTo>
                    <a:pt x="145331" y="43182"/>
                  </a:lnTo>
                  <a:lnTo>
                    <a:pt x="111308" y="66277"/>
                  </a:lnTo>
                  <a:lnTo>
                    <a:pt x="81807" y="93716"/>
                  </a:lnTo>
                  <a:lnTo>
                    <a:pt x="56830" y="125214"/>
                  </a:lnTo>
                  <a:lnTo>
                    <a:pt x="36384" y="160482"/>
                  </a:lnTo>
                  <a:lnTo>
                    <a:pt x="20473" y="199235"/>
                  </a:lnTo>
                  <a:lnTo>
                    <a:pt x="9102" y="241185"/>
                  </a:lnTo>
                  <a:lnTo>
                    <a:pt x="2276" y="286044"/>
                  </a:lnTo>
                  <a:lnTo>
                    <a:pt x="0" y="333527"/>
                  </a:lnTo>
                  <a:close/>
                </a:path>
              </a:pathLst>
            </a:custGeom>
            <a:ln w="12700">
              <a:solidFill>
                <a:srgbClr val="000000"/>
              </a:solidFill>
            </a:ln>
          </p:spPr>
          <p:txBody>
            <a:bodyPr wrap="square" lIns="0" tIns="0" rIns="0" bIns="0" rtlCol="0"/>
            <a:lstStyle/>
            <a:p>
              <a:endParaRPr sz="1600">
                <a:latin typeface="Grammarsaurus" pitchFamily="2" charset="0"/>
              </a:endParaRPr>
            </a:p>
          </p:txBody>
        </p:sp>
      </p:grpSp>
      <p:grpSp>
        <p:nvGrpSpPr>
          <p:cNvPr id="7" name="object 7"/>
          <p:cNvGrpSpPr/>
          <p:nvPr/>
        </p:nvGrpSpPr>
        <p:grpSpPr>
          <a:xfrm>
            <a:off x="2905876" y="2783952"/>
            <a:ext cx="1076325" cy="671830"/>
            <a:chOff x="2905876" y="2783952"/>
            <a:chExt cx="1076325" cy="671830"/>
          </a:xfrm>
        </p:grpSpPr>
        <p:sp>
          <p:nvSpPr>
            <p:cNvPr id="8" name="object 8"/>
            <p:cNvSpPr/>
            <p:nvPr/>
          </p:nvSpPr>
          <p:spPr>
            <a:xfrm>
              <a:off x="2912226" y="2795904"/>
              <a:ext cx="563880" cy="650875"/>
            </a:xfrm>
            <a:custGeom>
              <a:avLst/>
              <a:gdLst/>
              <a:ahLst/>
              <a:cxnLst/>
              <a:rect l="l" t="t" r="r" b="b"/>
              <a:pathLst>
                <a:path w="563879" h="650875">
                  <a:moveTo>
                    <a:pt x="304101" y="650252"/>
                  </a:moveTo>
                  <a:lnTo>
                    <a:pt x="361209" y="646990"/>
                  </a:lnTo>
                  <a:lnTo>
                    <a:pt x="414110" y="636765"/>
                  </a:lnTo>
                  <a:lnTo>
                    <a:pt x="464909" y="618920"/>
                  </a:lnTo>
                  <a:lnTo>
                    <a:pt x="515708" y="592797"/>
                  </a:lnTo>
                  <a:lnTo>
                    <a:pt x="515708" y="445655"/>
                  </a:lnTo>
                  <a:lnTo>
                    <a:pt x="465153" y="472653"/>
                  </a:lnTo>
                  <a:lnTo>
                    <a:pt x="414989" y="492423"/>
                  </a:lnTo>
                  <a:lnTo>
                    <a:pt x="366138" y="504573"/>
                  </a:lnTo>
                  <a:lnTo>
                    <a:pt x="319519" y="508711"/>
                  </a:lnTo>
                  <a:lnTo>
                    <a:pt x="270840" y="501026"/>
                  </a:lnTo>
                  <a:lnTo>
                    <a:pt x="232806" y="478758"/>
                  </a:lnTo>
                  <a:lnTo>
                    <a:pt x="206598" y="443088"/>
                  </a:lnTo>
                  <a:lnTo>
                    <a:pt x="193395" y="395198"/>
                  </a:lnTo>
                  <a:lnTo>
                    <a:pt x="205218" y="395416"/>
                  </a:lnTo>
                  <a:lnTo>
                    <a:pt x="215465" y="395897"/>
                  </a:lnTo>
                  <a:lnTo>
                    <a:pt x="224135" y="396377"/>
                  </a:lnTo>
                  <a:lnTo>
                    <a:pt x="231228" y="396595"/>
                  </a:lnTo>
                  <a:lnTo>
                    <a:pt x="289227" y="394113"/>
                  </a:lnTo>
                  <a:lnTo>
                    <a:pt x="342726" y="386831"/>
                  </a:lnTo>
                  <a:lnTo>
                    <a:pt x="391348" y="374992"/>
                  </a:lnTo>
                  <a:lnTo>
                    <a:pt x="434714" y="358839"/>
                  </a:lnTo>
                  <a:lnTo>
                    <a:pt x="472446" y="338616"/>
                  </a:lnTo>
                  <a:lnTo>
                    <a:pt x="504166" y="314568"/>
                  </a:lnTo>
                  <a:lnTo>
                    <a:pt x="548056" y="255968"/>
                  </a:lnTo>
                  <a:lnTo>
                    <a:pt x="563359" y="184988"/>
                  </a:lnTo>
                  <a:lnTo>
                    <a:pt x="557912" y="139439"/>
                  </a:lnTo>
                  <a:lnTo>
                    <a:pt x="542096" y="99284"/>
                  </a:lnTo>
                  <a:lnTo>
                    <a:pt x="516694" y="65110"/>
                  </a:lnTo>
                  <a:lnTo>
                    <a:pt x="482493" y="37507"/>
                  </a:lnTo>
                  <a:lnTo>
                    <a:pt x="440276" y="17061"/>
                  </a:lnTo>
                  <a:lnTo>
                    <a:pt x="390829" y="4363"/>
                  </a:lnTo>
                  <a:lnTo>
                    <a:pt x="334937" y="0"/>
                  </a:lnTo>
                  <a:lnTo>
                    <a:pt x="286837" y="2904"/>
                  </a:lnTo>
                  <a:lnTo>
                    <a:pt x="241516" y="11438"/>
                  </a:lnTo>
                  <a:lnTo>
                    <a:pt x="199240" y="25334"/>
                  </a:lnTo>
                  <a:lnTo>
                    <a:pt x="160279" y="44325"/>
                  </a:lnTo>
                  <a:lnTo>
                    <a:pt x="124899" y="68143"/>
                  </a:lnTo>
                  <a:lnTo>
                    <a:pt x="93368" y="96521"/>
                  </a:lnTo>
                  <a:lnTo>
                    <a:pt x="65954" y="129190"/>
                  </a:lnTo>
                  <a:lnTo>
                    <a:pt x="42924" y="165884"/>
                  </a:lnTo>
                  <a:lnTo>
                    <a:pt x="24546" y="206334"/>
                  </a:lnTo>
                  <a:lnTo>
                    <a:pt x="11087" y="250273"/>
                  </a:lnTo>
                  <a:lnTo>
                    <a:pt x="2816" y="297434"/>
                  </a:lnTo>
                  <a:lnTo>
                    <a:pt x="0" y="347548"/>
                  </a:lnTo>
                  <a:lnTo>
                    <a:pt x="2850" y="396293"/>
                  </a:lnTo>
                  <a:lnTo>
                    <a:pt x="11266" y="441476"/>
                  </a:lnTo>
                  <a:lnTo>
                    <a:pt x="25045" y="482867"/>
                  </a:lnTo>
                  <a:lnTo>
                    <a:pt x="43986" y="520241"/>
                  </a:lnTo>
                  <a:lnTo>
                    <a:pt x="67886" y="553369"/>
                  </a:lnTo>
                  <a:lnTo>
                    <a:pt x="96542" y="582025"/>
                  </a:lnTo>
                  <a:lnTo>
                    <a:pt x="129753" y="605980"/>
                  </a:lnTo>
                  <a:lnTo>
                    <a:pt x="167317" y="625008"/>
                  </a:lnTo>
                  <a:lnTo>
                    <a:pt x="209031" y="638881"/>
                  </a:lnTo>
                  <a:lnTo>
                    <a:pt x="254693" y="647372"/>
                  </a:lnTo>
                  <a:lnTo>
                    <a:pt x="304101" y="650252"/>
                  </a:lnTo>
                  <a:close/>
                </a:path>
              </a:pathLst>
            </a:custGeom>
            <a:ln w="12700">
              <a:solidFill>
                <a:srgbClr val="000000"/>
              </a:solidFill>
            </a:ln>
          </p:spPr>
          <p:txBody>
            <a:bodyPr wrap="square" lIns="0" tIns="0" rIns="0" bIns="0" rtlCol="0"/>
            <a:lstStyle/>
            <a:p>
              <a:endParaRPr sz="1600">
                <a:latin typeface="Grammarsaurus" pitchFamily="2" charset="0"/>
              </a:endParaRPr>
            </a:p>
          </p:txBody>
        </p:sp>
        <p:pic>
          <p:nvPicPr>
            <p:cNvPr id="9" name="object 9"/>
            <p:cNvPicPr/>
            <p:nvPr/>
          </p:nvPicPr>
          <p:blipFill>
            <a:blip r:embed="rId2" cstate="print"/>
            <a:stretch>
              <a:fillRect/>
            </a:stretch>
          </p:blipFill>
          <p:spPr>
            <a:xfrm>
              <a:off x="3109076" y="2933903"/>
              <a:ext cx="186474" cy="138823"/>
            </a:xfrm>
            <a:prstGeom prst="rect">
              <a:avLst/>
            </a:prstGeom>
          </p:spPr>
        </p:pic>
        <p:sp>
          <p:nvSpPr>
            <p:cNvPr id="10" name="object 10"/>
            <p:cNvSpPr/>
            <p:nvPr/>
          </p:nvSpPr>
          <p:spPr>
            <a:xfrm>
              <a:off x="3487774" y="2790302"/>
              <a:ext cx="487680" cy="659130"/>
            </a:xfrm>
            <a:custGeom>
              <a:avLst/>
              <a:gdLst/>
              <a:ahLst/>
              <a:cxnLst/>
              <a:rect l="l" t="t" r="r" b="b"/>
              <a:pathLst>
                <a:path w="487679" h="659129">
                  <a:moveTo>
                    <a:pt x="0" y="606806"/>
                  </a:moveTo>
                  <a:lnTo>
                    <a:pt x="39869" y="624039"/>
                  </a:lnTo>
                  <a:lnTo>
                    <a:pt x="87539" y="638379"/>
                  </a:lnTo>
                  <a:lnTo>
                    <a:pt x="141060" y="649288"/>
                  </a:lnTo>
                  <a:lnTo>
                    <a:pt x="198484" y="656227"/>
                  </a:lnTo>
                  <a:lnTo>
                    <a:pt x="257860" y="658660"/>
                  </a:lnTo>
                  <a:lnTo>
                    <a:pt x="316481" y="654128"/>
                  </a:lnTo>
                  <a:lnTo>
                    <a:pt x="367159" y="640943"/>
                  </a:lnTo>
                  <a:lnTo>
                    <a:pt x="409501" y="619717"/>
                  </a:lnTo>
                  <a:lnTo>
                    <a:pt x="443116" y="591063"/>
                  </a:lnTo>
                  <a:lnTo>
                    <a:pt x="467612" y="555593"/>
                  </a:lnTo>
                  <a:lnTo>
                    <a:pt x="482597" y="513922"/>
                  </a:lnTo>
                  <a:lnTo>
                    <a:pt x="487680" y="466661"/>
                  </a:lnTo>
                  <a:lnTo>
                    <a:pt x="483294" y="424724"/>
                  </a:lnTo>
                  <a:lnTo>
                    <a:pt x="469411" y="387613"/>
                  </a:lnTo>
                  <a:lnTo>
                    <a:pt x="444939" y="353850"/>
                  </a:lnTo>
                  <a:lnTo>
                    <a:pt x="408789" y="321956"/>
                  </a:lnTo>
                  <a:lnTo>
                    <a:pt x="359870" y="290453"/>
                  </a:lnTo>
                  <a:lnTo>
                    <a:pt x="297091" y="257860"/>
                  </a:lnTo>
                  <a:lnTo>
                    <a:pt x="255359" y="236752"/>
                  </a:lnTo>
                  <a:lnTo>
                    <a:pt x="229127" y="219322"/>
                  </a:lnTo>
                  <a:lnTo>
                    <a:pt x="215505" y="201893"/>
                  </a:lnTo>
                  <a:lnTo>
                    <a:pt x="211607" y="180784"/>
                  </a:lnTo>
                  <a:lnTo>
                    <a:pt x="214256" y="163355"/>
                  </a:lnTo>
                  <a:lnTo>
                    <a:pt x="223343" y="149602"/>
                  </a:lnTo>
                  <a:lnTo>
                    <a:pt x="240577" y="140579"/>
                  </a:lnTo>
                  <a:lnTo>
                    <a:pt x="267665" y="137337"/>
                  </a:lnTo>
                  <a:lnTo>
                    <a:pt x="312159" y="139877"/>
                  </a:lnTo>
                  <a:lnTo>
                    <a:pt x="358757" y="148197"/>
                  </a:lnTo>
                  <a:lnTo>
                    <a:pt x="406405" y="163349"/>
                  </a:lnTo>
                  <a:lnTo>
                    <a:pt x="454050" y="186385"/>
                  </a:lnTo>
                  <a:lnTo>
                    <a:pt x="476478" y="44843"/>
                  </a:lnTo>
                  <a:lnTo>
                    <a:pt x="421338" y="23060"/>
                  </a:lnTo>
                  <a:lnTo>
                    <a:pt x="370668" y="9286"/>
                  </a:lnTo>
                  <a:lnTo>
                    <a:pt x="319998" y="2081"/>
                  </a:lnTo>
                  <a:lnTo>
                    <a:pt x="264858" y="0"/>
                  </a:lnTo>
                  <a:lnTo>
                    <a:pt x="211954" y="3120"/>
                  </a:lnTo>
                  <a:lnTo>
                    <a:pt x="164026" y="12350"/>
                  </a:lnTo>
                  <a:lnTo>
                    <a:pt x="121713" y="27492"/>
                  </a:lnTo>
                  <a:lnTo>
                    <a:pt x="85658" y="48350"/>
                  </a:lnTo>
                  <a:lnTo>
                    <a:pt x="56500" y="74725"/>
                  </a:lnTo>
                  <a:lnTo>
                    <a:pt x="34879" y="106422"/>
                  </a:lnTo>
                  <a:lnTo>
                    <a:pt x="21437" y="143242"/>
                  </a:lnTo>
                  <a:lnTo>
                    <a:pt x="16814" y="184988"/>
                  </a:lnTo>
                  <a:lnTo>
                    <a:pt x="20753" y="226770"/>
                  </a:lnTo>
                  <a:lnTo>
                    <a:pt x="32880" y="263920"/>
                  </a:lnTo>
                  <a:lnTo>
                    <a:pt x="53661" y="297469"/>
                  </a:lnTo>
                  <a:lnTo>
                    <a:pt x="83560" y="328443"/>
                  </a:lnTo>
                  <a:lnTo>
                    <a:pt x="123044" y="357873"/>
                  </a:lnTo>
                  <a:lnTo>
                    <a:pt x="172577" y="386788"/>
                  </a:lnTo>
                  <a:lnTo>
                    <a:pt x="232625" y="416217"/>
                  </a:lnTo>
                  <a:lnTo>
                    <a:pt x="265322" y="433427"/>
                  </a:lnTo>
                  <a:lnTo>
                    <a:pt x="283959" y="448800"/>
                  </a:lnTo>
                  <a:lnTo>
                    <a:pt x="292347" y="464699"/>
                  </a:lnTo>
                  <a:lnTo>
                    <a:pt x="294297" y="483489"/>
                  </a:lnTo>
                  <a:lnTo>
                    <a:pt x="291034" y="499732"/>
                  </a:lnTo>
                  <a:lnTo>
                    <a:pt x="280808" y="513611"/>
                  </a:lnTo>
                  <a:lnTo>
                    <a:pt x="262959" y="523288"/>
                  </a:lnTo>
                  <a:lnTo>
                    <a:pt x="236829" y="526923"/>
                  </a:lnTo>
                  <a:lnTo>
                    <a:pt x="189560" y="522982"/>
                  </a:lnTo>
                  <a:lnTo>
                    <a:pt x="138214" y="511159"/>
                  </a:lnTo>
                  <a:lnTo>
                    <a:pt x="82924" y="491454"/>
                  </a:lnTo>
                  <a:lnTo>
                    <a:pt x="23825" y="463867"/>
                  </a:lnTo>
                  <a:lnTo>
                    <a:pt x="0" y="606806"/>
                  </a:lnTo>
                  <a:close/>
                </a:path>
              </a:pathLst>
            </a:custGeom>
            <a:ln w="12699">
              <a:solidFill>
                <a:srgbClr val="000000"/>
              </a:solidFill>
            </a:ln>
          </p:spPr>
          <p:txBody>
            <a:bodyPr wrap="square" lIns="0" tIns="0" rIns="0" bIns="0" rtlCol="0"/>
            <a:lstStyle/>
            <a:p>
              <a:endParaRPr sz="1600">
                <a:latin typeface="Grammarsaurus" pitchFamily="2" charset="0"/>
              </a:endParaRPr>
            </a:p>
          </p:txBody>
        </p:sp>
      </p:grpSp>
      <p:sp>
        <p:nvSpPr>
          <p:cNvPr id="11" name="object 11"/>
          <p:cNvSpPr/>
          <p:nvPr/>
        </p:nvSpPr>
        <p:spPr>
          <a:xfrm>
            <a:off x="4386037" y="2797314"/>
            <a:ext cx="619760" cy="645160"/>
          </a:xfrm>
          <a:custGeom>
            <a:avLst/>
            <a:gdLst/>
            <a:ahLst/>
            <a:cxnLst/>
            <a:rect l="l" t="t" r="r" b="b"/>
            <a:pathLst>
              <a:path w="619760" h="645160">
                <a:moveTo>
                  <a:pt x="190588" y="353148"/>
                </a:moveTo>
                <a:lnTo>
                  <a:pt x="195513" y="298365"/>
                </a:lnTo>
                <a:lnTo>
                  <a:pt x="209897" y="252146"/>
                </a:lnTo>
                <a:lnTo>
                  <a:pt x="233156" y="215114"/>
                </a:lnTo>
                <a:lnTo>
                  <a:pt x="264706" y="187891"/>
                </a:lnTo>
                <a:lnTo>
                  <a:pt x="303962" y="171101"/>
                </a:lnTo>
                <a:lnTo>
                  <a:pt x="350342" y="165366"/>
                </a:lnTo>
                <a:lnTo>
                  <a:pt x="367753" y="165694"/>
                </a:lnTo>
                <a:lnTo>
                  <a:pt x="386607" y="166941"/>
                </a:lnTo>
                <a:lnTo>
                  <a:pt x="407299" y="169502"/>
                </a:lnTo>
                <a:lnTo>
                  <a:pt x="430225" y="173774"/>
                </a:lnTo>
                <a:lnTo>
                  <a:pt x="430225" y="299897"/>
                </a:lnTo>
                <a:lnTo>
                  <a:pt x="422758" y="357789"/>
                </a:lnTo>
                <a:lnTo>
                  <a:pt x="402108" y="405862"/>
                </a:lnTo>
                <a:lnTo>
                  <a:pt x="370898" y="442367"/>
                </a:lnTo>
                <a:lnTo>
                  <a:pt x="331749" y="465554"/>
                </a:lnTo>
                <a:lnTo>
                  <a:pt x="287286" y="473671"/>
                </a:lnTo>
                <a:lnTo>
                  <a:pt x="246165" y="465875"/>
                </a:lnTo>
                <a:lnTo>
                  <a:pt x="215815" y="442837"/>
                </a:lnTo>
                <a:lnTo>
                  <a:pt x="197027" y="405086"/>
                </a:lnTo>
                <a:lnTo>
                  <a:pt x="190588" y="353148"/>
                </a:lnTo>
                <a:close/>
              </a:path>
              <a:path w="619760" h="645160">
                <a:moveTo>
                  <a:pt x="0" y="353148"/>
                </a:moveTo>
                <a:lnTo>
                  <a:pt x="3285" y="411866"/>
                </a:lnTo>
                <a:lnTo>
                  <a:pt x="12994" y="464539"/>
                </a:lnTo>
                <a:lnTo>
                  <a:pt x="28909" y="510937"/>
                </a:lnTo>
                <a:lnTo>
                  <a:pt x="50811" y="550830"/>
                </a:lnTo>
                <a:lnTo>
                  <a:pt x="78479" y="583986"/>
                </a:lnTo>
                <a:lnTo>
                  <a:pt x="111696" y="610176"/>
                </a:lnTo>
                <a:lnTo>
                  <a:pt x="150241" y="629168"/>
                </a:lnTo>
                <a:lnTo>
                  <a:pt x="193896" y="640733"/>
                </a:lnTo>
                <a:lnTo>
                  <a:pt x="242443" y="644639"/>
                </a:lnTo>
                <a:lnTo>
                  <a:pt x="291612" y="640637"/>
                </a:lnTo>
                <a:lnTo>
                  <a:pt x="338832" y="628765"/>
                </a:lnTo>
                <a:lnTo>
                  <a:pt x="382488" y="609224"/>
                </a:lnTo>
                <a:lnTo>
                  <a:pt x="420967" y="582216"/>
                </a:lnTo>
                <a:lnTo>
                  <a:pt x="452653" y="547941"/>
                </a:lnTo>
                <a:lnTo>
                  <a:pt x="440560" y="565610"/>
                </a:lnTo>
                <a:lnTo>
                  <a:pt x="434778" y="575791"/>
                </a:lnTo>
                <a:lnTo>
                  <a:pt x="433729" y="580454"/>
                </a:lnTo>
                <a:lnTo>
                  <a:pt x="435838" y="581571"/>
                </a:lnTo>
                <a:lnTo>
                  <a:pt x="437235" y="581571"/>
                </a:lnTo>
                <a:lnTo>
                  <a:pt x="440042" y="580174"/>
                </a:lnTo>
                <a:lnTo>
                  <a:pt x="441439" y="580174"/>
                </a:lnTo>
                <a:lnTo>
                  <a:pt x="449190" y="584707"/>
                </a:lnTo>
                <a:lnTo>
                  <a:pt x="454051" y="596468"/>
                </a:lnTo>
                <a:lnTo>
                  <a:pt x="456810" y="612696"/>
                </a:lnTo>
                <a:lnTo>
                  <a:pt x="458254" y="630631"/>
                </a:lnTo>
                <a:lnTo>
                  <a:pt x="619417" y="630631"/>
                </a:lnTo>
                <a:lnTo>
                  <a:pt x="612933" y="562834"/>
                </a:lnTo>
                <a:lnTo>
                  <a:pt x="609604" y="519214"/>
                </a:lnTo>
                <a:lnTo>
                  <a:pt x="608378" y="480851"/>
                </a:lnTo>
                <a:lnTo>
                  <a:pt x="608203" y="428828"/>
                </a:lnTo>
                <a:lnTo>
                  <a:pt x="608203" y="30822"/>
                </a:lnTo>
                <a:lnTo>
                  <a:pt x="549629" y="15366"/>
                </a:lnTo>
                <a:lnTo>
                  <a:pt x="498017" y="5953"/>
                </a:lnTo>
                <a:lnTo>
                  <a:pt x="447197" y="1269"/>
                </a:lnTo>
                <a:lnTo>
                  <a:pt x="390994" y="0"/>
                </a:lnTo>
                <a:lnTo>
                  <a:pt x="335634" y="2273"/>
                </a:lnTo>
                <a:lnTo>
                  <a:pt x="284109" y="9032"/>
                </a:lnTo>
                <a:lnTo>
                  <a:pt x="236522" y="20184"/>
                </a:lnTo>
                <a:lnTo>
                  <a:pt x="192977" y="35639"/>
                </a:lnTo>
                <a:lnTo>
                  <a:pt x="153577" y="55303"/>
                </a:lnTo>
                <a:lnTo>
                  <a:pt x="118426" y="79085"/>
                </a:lnTo>
                <a:lnTo>
                  <a:pt x="87626" y="106894"/>
                </a:lnTo>
                <a:lnTo>
                  <a:pt x="61282" y="138636"/>
                </a:lnTo>
                <a:lnTo>
                  <a:pt x="39496" y="174222"/>
                </a:lnTo>
                <a:lnTo>
                  <a:pt x="22371" y="213557"/>
                </a:lnTo>
                <a:lnTo>
                  <a:pt x="10011" y="256551"/>
                </a:lnTo>
                <a:lnTo>
                  <a:pt x="2520" y="303112"/>
                </a:lnTo>
                <a:lnTo>
                  <a:pt x="0" y="353148"/>
                </a:lnTo>
                <a:close/>
              </a:path>
            </a:pathLst>
          </a:custGeom>
          <a:ln w="12700">
            <a:solidFill>
              <a:srgbClr val="000000"/>
            </a:solidFill>
          </a:ln>
        </p:spPr>
        <p:txBody>
          <a:bodyPr wrap="square" lIns="0" tIns="0" rIns="0" bIns="0" rtlCol="0"/>
          <a:lstStyle/>
          <a:p>
            <a:endParaRPr sz="1600">
              <a:latin typeface="Grammarsaurus" pitchFamily="2" charset="0"/>
            </a:endParaRPr>
          </a:p>
        </p:txBody>
      </p:sp>
      <p:sp>
        <p:nvSpPr>
          <p:cNvPr id="12" name="object 12"/>
          <p:cNvSpPr/>
          <p:nvPr/>
        </p:nvSpPr>
        <p:spPr>
          <a:xfrm>
            <a:off x="5065271" y="2794509"/>
            <a:ext cx="621030" cy="633730"/>
          </a:xfrm>
          <a:custGeom>
            <a:avLst/>
            <a:gdLst/>
            <a:ahLst/>
            <a:cxnLst/>
            <a:rect l="l" t="t" r="r" b="b"/>
            <a:pathLst>
              <a:path w="621029" h="633729">
                <a:moveTo>
                  <a:pt x="0" y="16814"/>
                </a:moveTo>
                <a:lnTo>
                  <a:pt x="12504" y="55967"/>
                </a:lnTo>
                <a:lnTo>
                  <a:pt x="22245" y="105103"/>
                </a:lnTo>
                <a:lnTo>
                  <a:pt x="28569" y="159495"/>
                </a:lnTo>
                <a:lnTo>
                  <a:pt x="30822" y="214414"/>
                </a:lnTo>
                <a:lnTo>
                  <a:pt x="30822" y="633425"/>
                </a:lnTo>
                <a:lnTo>
                  <a:pt x="217220" y="633425"/>
                </a:lnTo>
                <a:lnTo>
                  <a:pt x="217220" y="368566"/>
                </a:lnTo>
                <a:lnTo>
                  <a:pt x="225012" y="289772"/>
                </a:lnTo>
                <a:lnTo>
                  <a:pt x="244987" y="234294"/>
                </a:lnTo>
                <a:lnTo>
                  <a:pt x="272046" y="198124"/>
                </a:lnTo>
                <a:lnTo>
                  <a:pt x="327022" y="167670"/>
                </a:lnTo>
                <a:lnTo>
                  <a:pt x="344741" y="165366"/>
                </a:lnTo>
                <a:lnTo>
                  <a:pt x="368676" y="167796"/>
                </a:lnTo>
                <a:lnTo>
                  <a:pt x="395368" y="180605"/>
                </a:lnTo>
                <a:lnTo>
                  <a:pt x="417066" y="212070"/>
                </a:lnTo>
                <a:lnTo>
                  <a:pt x="426021" y="270471"/>
                </a:lnTo>
                <a:lnTo>
                  <a:pt x="426021" y="633425"/>
                </a:lnTo>
                <a:lnTo>
                  <a:pt x="620814" y="633425"/>
                </a:lnTo>
                <a:lnTo>
                  <a:pt x="620814" y="236829"/>
                </a:lnTo>
                <a:lnTo>
                  <a:pt x="616667" y="184808"/>
                </a:lnTo>
                <a:lnTo>
                  <a:pt x="604720" y="138338"/>
                </a:lnTo>
                <a:lnTo>
                  <a:pt x="585712" y="97847"/>
                </a:lnTo>
                <a:lnTo>
                  <a:pt x="560381" y="63760"/>
                </a:lnTo>
                <a:lnTo>
                  <a:pt x="529465" y="36505"/>
                </a:lnTo>
                <a:lnTo>
                  <a:pt x="493705" y="16509"/>
                </a:lnTo>
                <a:lnTo>
                  <a:pt x="453838" y="4198"/>
                </a:lnTo>
                <a:lnTo>
                  <a:pt x="410603" y="0"/>
                </a:lnTo>
                <a:lnTo>
                  <a:pt x="367533" y="3374"/>
                </a:lnTo>
                <a:lnTo>
                  <a:pt x="324662" y="13543"/>
                </a:lnTo>
                <a:lnTo>
                  <a:pt x="282867" y="30572"/>
                </a:lnTo>
                <a:lnTo>
                  <a:pt x="243023" y="54530"/>
                </a:lnTo>
                <a:lnTo>
                  <a:pt x="206006" y="85483"/>
                </a:lnTo>
                <a:lnTo>
                  <a:pt x="202155" y="64901"/>
                </a:lnTo>
                <a:lnTo>
                  <a:pt x="198300" y="49048"/>
                </a:lnTo>
                <a:lnTo>
                  <a:pt x="193394" y="34246"/>
                </a:lnTo>
                <a:lnTo>
                  <a:pt x="186385" y="16814"/>
                </a:lnTo>
                <a:lnTo>
                  <a:pt x="0" y="16814"/>
                </a:lnTo>
                <a:close/>
              </a:path>
            </a:pathLst>
          </a:custGeom>
          <a:ln w="12700">
            <a:solidFill>
              <a:srgbClr val="000000"/>
            </a:solidFill>
          </a:ln>
        </p:spPr>
        <p:txBody>
          <a:bodyPr wrap="square" lIns="0" tIns="0" rIns="0" bIns="0" rtlCol="0"/>
          <a:lstStyle/>
          <a:p>
            <a:endParaRPr sz="1600">
              <a:latin typeface="Grammarsaurus" pitchFamily="2" charset="0"/>
            </a:endParaRPr>
          </a:p>
        </p:txBody>
      </p:sp>
      <p:sp>
        <p:nvSpPr>
          <p:cNvPr id="13" name="object 13"/>
          <p:cNvSpPr/>
          <p:nvPr/>
        </p:nvSpPr>
        <p:spPr>
          <a:xfrm>
            <a:off x="5752226" y="2451162"/>
            <a:ext cx="636270" cy="993775"/>
          </a:xfrm>
          <a:custGeom>
            <a:avLst/>
            <a:gdLst/>
            <a:ahLst/>
            <a:cxnLst/>
            <a:rect l="l" t="t" r="r" b="b"/>
            <a:pathLst>
              <a:path w="636270" h="993775">
                <a:moveTo>
                  <a:pt x="196189" y="690892"/>
                </a:moveTo>
                <a:lnTo>
                  <a:pt x="200867" y="639061"/>
                </a:lnTo>
                <a:lnTo>
                  <a:pt x="214459" y="594820"/>
                </a:lnTo>
                <a:lnTo>
                  <a:pt x="236304" y="558985"/>
                </a:lnTo>
                <a:lnTo>
                  <a:pt x="265740" y="532376"/>
                </a:lnTo>
                <a:lnTo>
                  <a:pt x="302106" y="515811"/>
                </a:lnTo>
                <a:lnTo>
                  <a:pt x="344741" y="510108"/>
                </a:lnTo>
                <a:lnTo>
                  <a:pt x="369328" y="510765"/>
                </a:lnTo>
                <a:lnTo>
                  <a:pt x="393260" y="513262"/>
                </a:lnTo>
                <a:lnTo>
                  <a:pt x="417455" y="518386"/>
                </a:lnTo>
                <a:lnTo>
                  <a:pt x="442836" y="526923"/>
                </a:lnTo>
                <a:lnTo>
                  <a:pt x="442836" y="619417"/>
                </a:lnTo>
                <a:lnTo>
                  <a:pt x="437899" y="687405"/>
                </a:lnTo>
                <a:lnTo>
                  <a:pt x="423892" y="739627"/>
                </a:lnTo>
                <a:lnTo>
                  <a:pt x="402021" y="777601"/>
                </a:lnTo>
                <a:lnTo>
                  <a:pt x="339516" y="816879"/>
                </a:lnTo>
                <a:lnTo>
                  <a:pt x="301294" y="821220"/>
                </a:lnTo>
                <a:lnTo>
                  <a:pt x="257086" y="812286"/>
                </a:lnTo>
                <a:lnTo>
                  <a:pt x="224043" y="786536"/>
                </a:lnTo>
                <a:lnTo>
                  <a:pt x="203350" y="745546"/>
                </a:lnTo>
                <a:lnTo>
                  <a:pt x="196189" y="690892"/>
                </a:lnTo>
                <a:close/>
              </a:path>
              <a:path w="636270" h="993775">
                <a:moveTo>
                  <a:pt x="0" y="696493"/>
                </a:moveTo>
                <a:lnTo>
                  <a:pt x="3183" y="748060"/>
                </a:lnTo>
                <a:lnTo>
                  <a:pt x="12521" y="795735"/>
                </a:lnTo>
                <a:lnTo>
                  <a:pt x="27695" y="839156"/>
                </a:lnTo>
                <a:lnTo>
                  <a:pt x="48384" y="877960"/>
                </a:lnTo>
                <a:lnTo>
                  <a:pt x="74269" y="911786"/>
                </a:lnTo>
                <a:lnTo>
                  <a:pt x="105031" y="940274"/>
                </a:lnTo>
                <a:lnTo>
                  <a:pt x="140351" y="963060"/>
                </a:lnTo>
                <a:lnTo>
                  <a:pt x="179908" y="979784"/>
                </a:lnTo>
                <a:lnTo>
                  <a:pt x="223384" y="990083"/>
                </a:lnTo>
                <a:lnTo>
                  <a:pt x="270459" y="993597"/>
                </a:lnTo>
                <a:lnTo>
                  <a:pt x="317142" y="990469"/>
                </a:lnTo>
                <a:lnTo>
                  <a:pt x="360059" y="980682"/>
                </a:lnTo>
                <a:lnTo>
                  <a:pt x="399815" y="963630"/>
                </a:lnTo>
                <a:lnTo>
                  <a:pt x="437014" y="938707"/>
                </a:lnTo>
                <a:lnTo>
                  <a:pt x="472262" y="905306"/>
                </a:lnTo>
                <a:lnTo>
                  <a:pt x="458357" y="922167"/>
                </a:lnTo>
                <a:lnTo>
                  <a:pt x="451416" y="931933"/>
                </a:lnTo>
                <a:lnTo>
                  <a:pt x="449993" y="936444"/>
                </a:lnTo>
                <a:lnTo>
                  <a:pt x="452640" y="937539"/>
                </a:lnTo>
                <a:lnTo>
                  <a:pt x="455447" y="937539"/>
                </a:lnTo>
                <a:lnTo>
                  <a:pt x="458254" y="936142"/>
                </a:lnTo>
                <a:lnTo>
                  <a:pt x="461048" y="936142"/>
                </a:lnTo>
                <a:lnTo>
                  <a:pt x="470245" y="940127"/>
                </a:lnTo>
                <a:lnTo>
                  <a:pt x="475762" y="950156"/>
                </a:lnTo>
                <a:lnTo>
                  <a:pt x="479177" y="963338"/>
                </a:lnTo>
                <a:lnTo>
                  <a:pt x="482066" y="976782"/>
                </a:lnTo>
                <a:lnTo>
                  <a:pt x="636231" y="976782"/>
                </a:lnTo>
                <a:lnTo>
                  <a:pt x="628126" y="889107"/>
                </a:lnTo>
                <a:lnTo>
                  <a:pt x="623963" y="837693"/>
                </a:lnTo>
                <a:lnTo>
                  <a:pt x="622430" y="802569"/>
                </a:lnTo>
                <a:lnTo>
                  <a:pt x="622211" y="763765"/>
                </a:lnTo>
                <a:lnTo>
                  <a:pt x="622211" y="0"/>
                </a:lnTo>
                <a:lnTo>
                  <a:pt x="442836" y="0"/>
                </a:lnTo>
                <a:lnTo>
                  <a:pt x="442836" y="367169"/>
                </a:lnTo>
                <a:lnTo>
                  <a:pt x="406508" y="355984"/>
                </a:lnTo>
                <a:lnTo>
                  <a:pt x="373991" y="349132"/>
                </a:lnTo>
                <a:lnTo>
                  <a:pt x="343314" y="345695"/>
                </a:lnTo>
                <a:lnTo>
                  <a:pt x="312508" y="344754"/>
                </a:lnTo>
                <a:lnTo>
                  <a:pt x="264167" y="348334"/>
                </a:lnTo>
                <a:lnTo>
                  <a:pt x="218751" y="358807"/>
                </a:lnTo>
                <a:lnTo>
                  <a:pt x="176613" y="375768"/>
                </a:lnTo>
                <a:lnTo>
                  <a:pt x="138108" y="398812"/>
                </a:lnTo>
                <a:lnTo>
                  <a:pt x="103590" y="427535"/>
                </a:lnTo>
                <a:lnTo>
                  <a:pt x="73411" y="461532"/>
                </a:lnTo>
                <a:lnTo>
                  <a:pt x="47926" y="500401"/>
                </a:lnTo>
                <a:lnTo>
                  <a:pt x="27489" y="543735"/>
                </a:lnTo>
                <a:lnTo>
                  <a:pt x="12453" y="591132"/>
                </a:lnTo>
                <a:lnTo>
                  <a:pt x="3172" y="642186"/>
                </a:lnTo>
                <a:lnTo>
                  <a:pt x="0" y="696493"/>
                </a:lnTo>
                <a:close/>
              </a:path>
            </a:pathLst>
          </a:custGeom>
          <a:ln w="12700">
            <a:solidFill>
              <a:srgbClr val="000000"/>
            </a:solidFill>
          </a:ln>
        </p:spPr>
        <p:txBody>
          <a:bodyPr wrap="square" lIns="0" tIns="0" rIns="0" bIns="0" rtlCol="0"/>
          <a:lstStyle/>
          <a:p>
            <a:endParaRPr sz="1600">
              <a:latin typeface="Grammarsaurus" pitchFamily="2" charset="0"/>
            </a:endParaRPr>
          </a:p>
        </p:txBody>
      </p:sp>
      <p:sp>
        <p:nvSpPr>
          <p:cNvPr id="14" name="object 14"/>
          <p:cNvSpPr/>
          <p:nvPr/>
        </p:nvSpPr>
        <p:spPr>
          <a:xfrm>
            <a:off x="6876121" y="2449769"/>
            <a:ext cx="1052830" cy="978535"/>
          </a:xfrm>
          <a:custGeom>
            <a:avLst/>
            <a:gdLst/>
            <a:ahLst/>
            <a:cxnLst/>
            <a:rect l="l" t="t" r="r" b="b"/>
            <a:pathLst>
              <a:path w="1052829" h="978535">
                <a:moveTo>
                  <a:pt x="222821" y="976769"/>
                </a:moveTo>
                <a:lnTo>
                  <a:pt x="222821" y="400799"/>
                </a:lnTo>
                <a:lnTo>
                  <a:pt x="430225" y="731520"/>
                </a:lnTo>
                <a:lnTo>
                  <a:pt x="615213" y="731520"/>
                </a:lnTo>
                <a:lnTo>
                  <a:pt x="829627" y="368566"/>
                </a:lnTo>
                <a:lnTo>
                  <a:pt x="829627" y="978166"/>
                </a:lnTo>
                <a:lnTo>
                  <a:pt x="1052448" y="978166"/>
                </a:lnTo>
                <a:lnTo>
                  <a:pt x="1052448" y="0"/>
                </a:lnTo>
                <a:lnTo>
                  <a:pt x="829627" y="0"/>
                </a:lnTo>
                <a:lnTo>
                  <a:pt x="528319" y="486283"/>
                </a:lnTo>
                <a:lnTo>
                  <a:pt x="243839" y="0"/>
                </a:lnTo>
                <a:lnTo>
                  <a:pt x="0" y="0"/>
                </a:lnTo>
                <a:lnTo>
                  <a:pt x="0" y="978166"/>
                </a:lnTo>
                <a:lnTo>
                  <a:pt x="222821" y="976769"/>
                </a:lnTo>
                <a:close/>
              </a:path>
            </a:pathLst>
          </a:custGeom>
          <a:ln w="12700">
            <a:solidFill>
              <a:srgbClr val="000000"/>
            </a:solidFill>
          </a:ln>
        </p:spPr>
        <p:txBody>
          <a:bodyPr wrap="square" lIns="0" tIns="0" rIns="0" bIns="0" rtlCol="0"/>
          <a:lstStyle/>
          <a:p>
            <a:endParaRPr sz="1600">
              <a:latin typeface="Grammarsaurus" pitchFamily="2" charset="0"/>
            </a:endParaRPr>
          </a:p>
        </p:txBody>
      </p:sp>
      <p:grpSp>
        <p:nvGrpSpPr>
          <p:cNvPr id="15" name="object 15"/>
          <p:cNvGrpSpPr/>
          <p:nvPr/>
        </p:nvGrpSpPr>
        <p:grpSpPr>
          <a:xfrm>
            <a:off x="8018913" y="2790964"/>
            <a:ext cx="1292860" cy="992505"/>
            <a:chOff x="8018913" y="2790964"/>
            <a:chExt cx="1292860" cy="992505"/>
          </a:xfrm>
        </p:grpSpPr>
        <p:sp>
          <p:nvSpPr>
            <p:cNvPr id="16" name="object 16"/>
            <p:cNvSpPr/>
            <p:nvPr/>
          </p:nvSpPr>
          <p:spPr>
            <a:xfrm>
              <a:off x="8025263" y="2797314"/>
              <a:ext cx="619760" cy="645160"/>
            </a:xfrm>
            <a:custGeom>
              <a:avLst/>
              <a:gdLst/>
              <a:ahLst/>
              <a:cxnLst/>
              <a:rect l="l" t="t" r="r" b="b"/>
              <a:pathLst>
                <a:path w="619759" h="645160">
                  <a:moveTo>
                    <a:pt x="190588" y="353148"/>
                  </a:moveTo>
                  <a:lnTo>
                    <a:pt x="195513" y="298365"/>
                  </a:lnTo>
                  <a:lnTo>
                    <a:pt x="209897" y="252146"/>
                  </a:lnTo>
                  <a:lnTo>
                    <a:pt x="233157" y="215114"/>
                  </a:lnTo>
                  <a:lnTo>
                    <a:pt x="264709" y="187891"/>
                  </a:lnTo>
                  <a:lnTo>
                    <a:pt x="303970" y="171101"/>
                  </a:lnTo>
                  <a:lnTo>
                    <a:pt x="350354" y="165366"/>
                  </a:lnTo>
                  <a:lnTo>
                    <a:pt x="367758" y="165694"/>
                  </a:lnTo>
                  <a:lnTo>
                    <a:pt x="386608" y="166941"/>
                  </a:lnTo>
                  <a:lnTo>
                    <a:pt x="407299" y="169502"/>
                  </a:lnTo>
                  <a:lnTo>
                    <a:pt x="430225" y="173774"/>
                  </a:lnTo>
                  <a:lnTo>
                    <a:pt x="430225" y="299897"/>
                  </a:lnTo>
                  <a:lnTo>
                    <a:pt x="422758" y="357789"/>
                  </a:lnTo>
                  <a:lnTo>
                    <a:pt x="402108" y="405862"/>
                  </a:lnTo>
                  <a:lnTo>
                    <a:pt x="370898" y="442367"/>
                  </a:lnTo>
                  <a:lnTo>
                    <a:pt x="331749" y="465554"/>
                  </a:lnTo>
                  <a:lnTo>
                    <a:pt x="287286" y="473671"/>
                  </a:lnTo>
                  <a:lnTo>
                    <a:pt x="246165" y="465875"/>
                  </a:lnTo>
                  <a:lnTo>
                    <a:pt x="215815" y="442837"/>
                  </a:lnTo>
                  <a:lnTo>
                    <a:pt x="197027" y="405086"/>
                  </a:lnTo>
                  <a:lnTo>
                    <a:pt x="190588" y="353148"/>
                  </a:lnTo>
                  <a:close/>
                </a:path>
                <a:path w="619759" h="645160">
                  <a:moveTo>
                    <a:pt x="0" y="353148"/>
                  </a:moveTo>
                  <a:lnTo>
                    <a:pt x="3285" y="411866"/>
                  </a:lnTo>
                  <a:lnTo>
                    <a:pt x="12994" y="464539"/>
                  </a:lnTo>
                  <a:lnTo>
                    <a:pt x="28909" y="510937"/>
                  </a:lnTo>
                  <a:lnTo>
                    <a:pt x="50811" y="550830"/>
                  </a:lnTo>
                  <a:lnTo>
                    <a:pt x="78479" y="583986"/>
                  </a:lnTo>
                  <a:lnTo>
                    <a:pt x="111696" y="610176"/>
                  </a:lnTo>
                  <a:lnTo>
                    <a:pt x="150241" y="629168"/>
                  </a:lnTo>
                  <a:lnTo>
                    <a:pt x="193896" y="640733"/>
                  </a:lnTo>
                  <a:lnTo>
                    <a:pt x="242442" y="644639"/>
                  </a:lnTo>
                  <a:lnTo>
                    <a:pt x="291612" y="640637"/>
                  </a:lnTo>
                  <a:lnTo>
                    <a:pt x="338832" y="628765"/>
                  </a:lnTo>
                  <a:lnTo>
                    <a:pt x="382488" y="609224"/>
                  </a:lnTo>
                  <a:lnTo>
                    <a:pt x="420967" y="582216"/>
                  </a:lnTo>
                  <a:lnTo>
                    <a:pt x="452653" y="547941"/>
                  </a:lnTo>
                  <a:lnTo>
                    <a:pt x="440560" y="565610"/>
                  </a:lnTo>
                  <a:lnTo>
                    <a:pt x="434778" y="575791"/>
                  </a:lnTo>
                  <a:lnTo>
                    <a:pt x="433729" y="580454"/>
                  </a:lnTo>
                  <a:lnTo>
                    <a:pt x="435838" y="581571"/>
                  </a:lnTo>
                  <a:lnTo>
                    <a:pt x="437235" y="581571"/>
                  </a:lnTo>
                  <a:lnTo>
                    <a:pt x="440042" y="580174"/>
                  </a:lnTo>
                  <a:lnTo>
                    <a:pt x="441439" y="580174"/>
                  </a:lnTo>
                  <a:lnTo>
                    <a:pt x="449190" y="584707"/>
                  </a:lnTo>
                  <a:lnTo>
                    <a:pt x="454051" y="596468"/>
                  </a:lnTo>
                  <a:lnTo>
                    <a:pt x="456810" y="612696"/>
                  </a:lnTo>
                  <a:lnTo>
                    <a:pt x="458254" y="630631"/>
                  </a:lnTo>
                  <a:lnTo>
                    <a:pt x="619417" y="630631"/>
                  </a:lnTo>
                  <a:lnTo>
                    <a:pt x="612933" y="562834"/>
                  </a:lnTo>
                  <a:lnTo>
                    <a:pt x="609604" y="519214"/>
                  </a:lnTo>
                  <a:lnTo>
                    <a:pt x="608378" y="480851"/>
                  </a:lnTo>
                  <a:lnTo>
                    <a:pt x="608202" y="428828"/>
                  </a:lnTo>
                  <a:lnTo>
                    <a:pt x="608202" y="30822"/>
                  </a:lnTo>
                  <a:lnTo>
                    <a:pt x="549630" y="15366"/>
                  </a:lnTo>
                  <a:lnTo>
                    <a:pt x="498020" y="5953"/>
                  </a:lnTo>
                  <a:lnTo>
                    <a:pt x="447197" y="1269"/>
                  </a:lnTo>
                  <a:lnTo>
                    <a:pt x="390982" y="0"/>
                  </a:lnTo>
                  <a:lnTo>
                    <a:pt x="335624" y="2273"/>
                  </a:lnTo>
                  <a:lnTo>
                    <a:pt x="284101" y="9032"/>
                  </a:lnTo>
                  <a:lnTo>
                    <a:pt x="236516" y="20184"/>
                  </a:lnTo>
                  <a:lnTo>
                    <a:pt x="192973" y="35639"/>
                  </a:lnTo>
                  <a:lnTo>
                    <a:pt x="153574" y="55303"/>
                  </a:lnTo>
                  <a:lnTo>
                    <a:pt x="118424" y="79085"/>
                  </a:lnTo>
                  <a:lnTo>
                    <a:pt x="87625" y="106894"/>
                  </a:lnTo>
                  <a:lnTo>
                    <a:pt x="61281" y="138636"/>
                  </a:lnTo>
                  <a:lnTo>
                    <a:pt x="39495" y="174222"/>
                  </a:lnTo>
                  <a:lnTo>
                    <a:pt x="22371" y="213557"/>
                  </a:lnTo>
                  <a:lnTo>
                    <a:pt x="10011" y="256551"/>
                  </a:lnTo>
                  <a:lnTo>
                    <a:pt x="2520" y="303112"/>
                  </a:lnTo>
                  <a:lnTo>
                    <a:pt x="0" y="353148"/>
                  </a:lnTo>
                  <a:close/>
                </a:path>
              </a:pathLst>
            </a:custGeom>
            <a:ln w="12700">
              <a:solidFill>
                <a:srgbClr val="000000"/>
              </a:solidFill>
            </a:ln>
          </p:spPr>
          <p:txBody>
            <a:bodyPr wrap="square" lIns="0" tIns="0" rIns="0" bIns="0" rtlCol="0"/>
            <a:lstStyle/>
            <a:p>
              <a:endParaRPr sz="1600">
                <a:latin typeface="Grammarsaurus" pitchFamily="2" charset="0"/>
              </a:endParaRPr>
            </a:p>
          </p:txBody>
        </p:sp>
        <p:sp>
          <p:nvSpPr>
            <p:cNvPr id="17" name="object 17"/>
            <p:cNvSpPr/>
            <p:nvPr/>
          </p:nvSpPr>
          <p:spPr>
            <a:xfrm>
              <a:off x="8695673" y="2797314"/>
              <a:ext cx="610235" cy="979805"/>
            </a:xfrm>
            <a:custGeom>
              <a:avLst/>
              <a:gdLst/>
              <a:ahLst/>
              <a:cxnLst/>
              <a:rect l="l" t="t" r="r" b="b"/>
              <a:pathLst>
                <a:path w="610234" h="979804">
                  <a:moveTo>
                    <a:pt x="264858" y="644639"/>
                  </a:moveTo>
                  <a:lnTo>
                    <a:pt x="310228" y="642362"/>
                  </a:lnTo>
                  <a:lnTo>
                    <a:pt x="351393" y="633780"/>
                  </a:lnTo>
                  <a:lnTo>
                    <a:pt x="390981" y="616264"/>
                  </a:lnTo>
                  <a:lnTo>
                    <a:pt x="431622" y="587184"/>
                  </a:lnTo>
                  <a:lnTo>
                    <a:pt x="431622" y="620814"/>
                  </a:lnTo>
                  <a:lnTo>
                    <a:pt x="427247" y="693451"/>
                  </a:lnTo>
                  <a:lnTo>
                    <a:pt x="415666" y="748391"/>
                  </a:lnTo>
                  <a:lnTo>
                    <a:pt x="397391" y="788009"/>
                  </a:lnTo>
                  <a:lnTo>
                    <a:pt x="342824" y="830794"/>
                  </a:lnTo>
                  <a:lnTo>
                    <a:pt x="267665" y="840828"/>
                  </a:lnTo>
                  <a:lnTo>
                    <a:pt x="225975" y="838224"/>
                  </a:lnTo>
                  <a:lnTo>
                    <a:pt x="177974" y="830495"/>
                  </a:lnTo>
                  <a:lnTo>
                    <a:pt x="125768" y="817774"/>
                  </a:lnTo>
                  <a:lnTo>
                    <a:pt x="71462" y="800188"/>
                  </a:lnTo>
                  <a:lnTo>
                    <a:pt x="71462" y="941730"/>
                  </a:lnTo>
                  <a:lnTo>
                    <a:pt x="115482" y="956970"/>
                  </a:lnTo>
                  <a:lnTo>
                    <a:pt x="162594" y="967769"/>
                  </a:lnTo>
                  <a:lnTo>
                    <a:pt x="211520" y="974732"/>
                  </a:lnTo>
                  <a:lnTo>
                    <a:pt x="260982" y="978466"/>
                  </a:lnTo>
                  <a:lnTo>
                    <a:pt x="309702" y="979576"/>
                  </a:lnTo>
                  <a:lnTo>
                    <a:pt x="351520" y="978023"/>
                  </a:lnTo>
                  <a:lnTo>
                    <a:pt x="391285" y="972990"/>
                  </a:lnTo>
                  <a:lnTo>
                    <a:pt x="428695" y="963918"/>
                  </a:lnTo>
                  <a:lnTo>
                    <a:pt x="495241" y="931420"/>
                  </a:lnTo>
                  <a:lnTo>
                    <a:pt x="548746" y="876052"/>
                  </a:lnTo>
                  <a:lnTo>
                    <a:pt x="569853" y="838393"/>
                  </a:lnTo>
                  <a:lnTo>
                    <a:pt x="586795" y="793338"/>
                  </a:lnTo>
                  <a:lnTo>
                    <a:pt x="599270" y="740328"/>
                  </a:lnTo>
                  <a:lnTo>
                    <a:pt x="606976" y="678802"/>
                  </a:lnTo>
                  <a:lnTo>
                    <a:pt x="609612" y="608203"/>
                  </a:lnTo>
                  <a:lnTo>
                    <a:pt x="609612" y="25222"/>
                  </a:lnTo>
                  <a:lnTo>
                    <a:pt x="552896" y="12414"/>
                  </a:lnTo>
                  <a:lnTo>
                    <a:pt x="506955" y="4729"/>
                  </a:lnTo>
                  <a:lnTo>
                    <a:pt x="462590" y="985"/>
                  </a:lnTo>
                  <a:lnTo>
                    <a:pt x="410603" y="0"/>
                  </a:lnTo>
                  <a:lnTo>
                    <a:pt x="354088" y="2388"/>
                  </a:lnTo>
                  <a:lnTo>
                    <a:pt x="301083" y="9452"/>
                  </a:lnTo>
                  <a:lnTo>
                    <a:pt x="251763" y="21044"/>
                  </a:lnTo>
                  <a:lnTo>
                    <a:pt x="206305" y="37015"/>
                  </a:lnTo>
                  <a:lnTo>
                    <a:pt x="164884" y="57214"/>
                  </a:lnTo>
                  <a:lnTo>
                    <a:pt x="127677" y="81493"/>
                  </a:lnTo>
                  <a:lnTo>
                    <a:pt x="94860" y="109703"/>
                  </a:lnTo>
                  <a:lnTo>
                    <a:pt x="66608" y="141694"/>
                  </a:lnTo>
                  <a:lnTo>
                    <a:pt x="43099" y="177318"/>
                  </a:lnTo>
                  <a:lnTo>
                    <a:pt x="24507" y="216424"/>
                  </a:lnTo>
                  <a:lnTo>
                    <a:pt x="11009" y="258864"/>
                  </a:lnTo>
                  <a:lnTo>
                    <a:pt x="2781" y="304488"/>
                  </a:lnTo>
                  <a:lnTo>
                    <a:pt x="0" y="353148"/>
                  </a:lnTo>
                  <a:lnTo>
                    <a:pt x="3102" y="404219"/>
                  </a:lnTo>
                  <a:lnTo>
                    <a:pt x="12208" y="451270"/>
                  </a:lnTo>
                  <a:lnTo>
                    <a:pt x="27016" y="493982"/>
                  </a:lnTo>
                  <a:lnTo>
                    <a:pt x="47221" y="532036"/>
                  </a:lnTo>
                  <a:lnTo>
                    <a:pt x="72521" y="565111"/>
                  </a:lnTo>
                  <a:lnTo>
                    <a:pt x="102614" y="592889"/>
                  </a:lnTo>
                  <a:lnTo>
                    <a:pt x="137197" y="615051"/>
                  </a:lnTo>
                  <a:lnTo>
                    <a:pt x="175967" y="631276"/>
                  </a:lnTo>
                  <a:lnTo>
                    <a:pt x="218622" y="641245"/>
                  </a:lnTo>
                  <a:lnTo>
                    <a:pt x="264858" y="644639"/>
                  </a:lnTo>
                  <a:close/>
                </a:path>
                <a:path w="610234" h="979804">
                  <a:moveTo>
                    <a:pt x="364363" y="175171"/>
                  </a:moveTo>
                  <a:lnTo>
                    <a:pt x="381178" y="175477"/>
                  </a:lnTo>
                  <a:lnTo>
                    <a:pt x="395892" y="176571"/>
                  </a:lnTo>
                  <a:lnTo>
                    <a:pt x="411656" y="178717"/>
                  </a:lnTo>
                  <a:lnTo>
                    <a:pt x="431622" y="182181"/>
                  </a:lnTo>
                  <a:lnTo>
                    <a:pt x="431622" y="277469"/>
                  </a:lnTo>
                  <a:lnTo>
                    <a:pt x="426432" y="349284"/>
                  </a:lnTo>
                  <a:lnTo>
                    <a:pt x="412055" y="400274"/>
                  </a:lnTo>
                  <a:lnTo>
                    <a:pt x="390282" y="433903"/>
                  </a:lnTo>
                  <a:lnTo>
                    <a:pt x="331708" y="462934"/>
                  </a:lnTo>
                  <a:lnTo>
                    <a:pt x="298488" y="465264"/>
                  </a:lnTo>
                  <a:lnTo>
                    <a:pt x="256649" y="457293"/>
                  </a:lnTo>
                  <a:lnTo>
                    <a:pt x="223348" y="434081"/>
                  </a:lnTo>
                  <a:lnTo>
                    <a:pt x="201343" y="396679"/>
                  </a:lnTo>
                  <a:lnTo>
                    <a:pt x="193395" y="346138"/>
                  </a:lnTo>
                  <a:lnTo>
                    <a:pt x="198662" y="296979"/>
                  </a:lnTo>
                  <a:lnTo>
                    <a:pt x="214050" y="255100"/>
                  </a:lnTo>
                  <a:lnTo>
                    <a:pt x="238936" y="221240"/>
                  </a:lnTo>
                  <a:lnTo>
                    <a:pt x="272698" y="196139"/>
                  </a:lnTo>
                  <a:lnTo>
                    <a:pt x="314714" y="180536"/>
                  </a:lnTo>
                  <a:lnTo>
                    <a:pt x="364363" y="175171"/>
                  </a:lnTo>
                  <a:close/>
                </a:path>
              </a:pathLst>
            </a:custGeom>
            <a:ln w="12700">
              <a:solidFill>
                <a:srgbClr val="000000"/>
              </a:solidFill>
            </a:ln>
          </p:spPr>
          <p:txBody>
            <a:bodyPr wrap="square" lIns="0" tIns="0" rIns="0" bIns="0" rtlCol="0"/>
            <a:lstStyle/>
            <a:p>
              <a:endParaRPr sz="1600">
                <a:latin typeface="Grammarsaurus" pitchFamily="2" charset="0"/>
              </a:endParaRPr>
            </a:p>
          </p:txBody>
        </p:sp>
      </p:grpSp>
      <p:sp>
        <p:nvSpPr>
          <p:cNvPr id="18" name="object 18"/>
          <p:cNvSpPr/>
          <p:nvPr/>
        </p:nvSpPr>
        <p:spPr>
          <a:xfrm>
            <a:off x="9374919" y="2794509"/>
            <a:ext cx="621030" cy="633730"/>
          </a:xfrm>
          <a:custGeom>
            <a:avLst/>
            <a:gdLst/>
            <a:ahLst/>
            <a:cxnLst/>
            <a:rect l="l" t="t" r="r" b="b"/>
            <a:pathLst>
              <a:path w="621029" h="633729">
                <a:moveTo>
                  <a:pt x="0" y="16814"/>
                </a:moveTo>
                <a:lnTo>
                  <a:pt x="12506" y="55967"/>
                </a:lnTo>
                <a:lnTo>
                  <a:pt x="22251" y="105103"/>
                </a:lnTo>
                <a:lnTo>
                  <a:pt x="28580" y="159495"/>
                </a:lnTo>
                <a:lnTo>
                  <a:pt x="30835" y="214414"/>
                </a:lnTo>
                <a:lnTo>
                  <a:pt x="30835" y="633425"/>
                </a:lnTo>
                <a:lnTo>
                  <a:pt x="217220" y="633425"/>
                </a:lnTo>
                <a:lnTo>
                  <a:pt x="217220" y="368566"/>
                </a:lnTo>
                <a:lnTo>
                  <a:pt x="225013" y="289772"/>
                </a:lnTo>
                <a:lnTo>
                  <a:pt x="244990" y="234294"/>
                </a:lnTo>
                <a:lnTo>
                  <a:pt x="272053" y="198124"/>
                </a:lnTo>
                <a:lnTo>
                  <a:pt x="327034" y="167670"/>
                </a:lnTo>
                <a:lnTo>
                  <a:pt x="344754" y="165366"/>
                </a:lnTo>
                <a:lnTo>
                  <a:pt x="368682" y="167796"/>
                </a:lnTo>
                <a:lnTo>
                  <a:pt x="395370" y="180605"/>
                </a:lnTo>
                <a:lnTo>
                  <a:pt x="417066" y="212070"/>
                </a:lnTo>
                <a:lnTo>
                  <a:pt x="426021" y="270471"/>
                </a:lnTo>
                <a:lnTo>
                  <a:pt x="426021" y="633425"/>
                </a:lnTo>
                <a:lnTo>
                  <a:pt x="620826" y="633425"/>
                </a:lnTo>
                <a:lnTo>
                  <a:pt x="620826" y="236829"/>
                </a:lnTo>
                <a:lnTo>
                  <a:pt x="616679" y="184808"/>
                </a:lnTo>
                <a:lnTo>
                  <a:pt x="604731" y="138338"/>
                </a:lnTo>
                <a:lnTo>
                  <a:pt x="585721" y="97847"/>
                </a:lnTo>
                <a:lnTo>
                  <a:pt x="560389" y="63760"/>
                </a:lnTo>
                <a:lnTo>
                  <a:pt x="529472" y="36505"/>
                </a:lnTo>
                <a:lnTo>
                  <a:pt x="493712" y="16509"/>
                </a:lnTo>
                <a:lnTo>
                  <a:pt x="453847" y="4198"/>
                </a:lnTo>
                <a:lnTo>
                  <a:pt x="410616" y="0"/>
                </a:lnTo>
                <a:lnTo>
                  <a:pt x="367540" y="3374"/>
                </a:lnTo>
                <a:lnTo>
                  <a:pt x="324665" y="13543"/>
                </a:lnTo>
                <a:lnTo>
                  <a:pt x="282868" y="30572"/>
                </a:lnTo>
                <a:lnTo>
                  <a:pt x="243023" y="54530"/>
                </a:lnTo>
                <a:lnTo>
                  <a:pt x="206006" y="85483"/>
                </a:lnTo>
                <a:lnTo>
                  <a:pt x="202155" y="64901"/>
                </a:lnTo>
                <a:lnTo>
                  <a:pt x="198300" y="49048"/>
                </a:lnTo>
                <a:lnTo>
                  <a:pt x="193394" y="34246"/>
                </a:lnTo>
                <a:lnTo>
                  <a:pt x="186385" y="16814"/>
                </a:lnTo>
                <a:lnTo>
                  <a:pt x="0" y="16814"/>
                </a:lnTo>
                <a:close/>
              </a:path>
            </a:pathLst>
          </a:custGeom>
          <a:ln w="12700">
            <a:solidFill>
              <a:srgbClr val="000000"/>
            </a:solidFill>
          </a:ln>
        </p:spPr>
        <p:txBody>
          <a:bodyPr wrap="square" lIns="0" tIns="0" rIns="0" bIns="0" rtlCol="0"/>
          <a:lstStyle/>
          <a:p>
            <a:endParaRPr sz="1600">
              <a:latin typeface="Grammarsaurus" pitchFamily="2" charset="0"/>
            </a:endParaRPr>
          </a:p>
        </p:txBody>
      </p:sp>
      <p:grpSp>
        <p:nvGrpSpPr>
          <p:cNvPr id="19" name="object 19"/>
          <p:cNvGrpSpPr/>
          <p:nvPr/>
        </p:nvGrpSpPr>
        <p:grpSpPr>
          <a:xfrm>
            <a:off x="-11430" y="-11430"/>
            <a:ext cx="12214860" cy="6880860"/>
            <a:chOff x="-11430" y="-11430"/>
            <a:chExt cx="12214860" cy="6880860"/>
          </a:xfrm>
        </p:grpSpPr>
        <p:sp>
          <p:nvSpPr>
            <p:cNvPr id="20" name="object 20"/>
            <p:cNvSpPr/>
            <p:nvPr/>
          </p:nvSpPr>
          <p:spPr>
            <a:xfrm>
              <a:off x="10061870" y="2795905"/>
              <a:ext cx="563880" cy="650875"/>
            </a:xfrm>
            <a:custGeom>
              <a:avLst/>
              <a:gdLst/>
              <a:ahLst/>
              <a:cxnLst/>
              <a:rect l="l" t="t" r="r" b="b"/>
              <a:pathLst>
                <a:path w="563879" h="650875">
                  <a:moveTo>
                    <a:pt x="304101" y="650252"/>
                  </a:moveTo>
                  <a:lnTo>
                    <a:pt x="361209" y="646990"/>
                  </a:lnTo>
                  <a:lnTo>
                    <a:pt x="414110" y="636765"/>
                  </a:lnTo>
                  <a:lnTo>
                    <a:pt x="464909" y="618920"/>
                  </a:lnTo>
                  <a:lnTo>
                    <a:pt x="515708" y="592797"/>
                  </a:lnTo>
                  <a:lnTo>
                    <a:pt x="515708" y="445655"/>
                  </a:lnTo>
                  <a:lnTo>
                    <a:pt x="465151" y="472653"/>
                  </a:lnTo>
                  <a:lnTo>
                    <a:pt x="414985" y="492423"/>
                  </a:lnTo>
                  <a:lnTo>
                    <a:pt x="366133" y="504573"/>
                  </a:lnTo>
                  <a:lnTo>
                    <a:pt x="319519" y="508711"/>
                  </a:lnTo>
                  <a:lnTo>
                    <a:pt x="270840" y="501026"/>
                  </a:lnTo>
                  <a:lnTo>
                    <a:pt x="232806" y="478758"/>
                  </a:lnTo>
                  <a:lnTo>
                    <a:pt x="206598" y="443088"/>
                  </a:lnTo>
                  <a:lnTo>
                    <a:pt x="193395" y="395198"/>
                  </a:lnTo>
                  <a:lnTo>
                    <a:pt x="205218" y="395416"/>
                  </a:lnTo>
                  <a:lnTo>
                    <a:pt x="215465" y="395897"/>
                  </a:lnTo>
                  <a:lnTo>
                    <a:pt x="224135" y="396377"/>
                  </a:lnTo>
                  <a:lnTo>
                    <a:pt x="231228" y="396595"/>
                  </a:lnTo>
                  <a:lnTo>
                    <a:pt x="289227" y="394113"/>
                  </a:lnTo>
                  <a:lnTo>
                    <a:pt x="342726" y="386831"/>
                  </a:lnTo>
                  <a:lnTo>
                    <a:pt x="391348" y="374992"/>
                  </a:lnTo>
                  <a:lnTo>
                    <a:pt x="434714" y="358839"/>
                  </a:lnTo>
                  <a:lnTo>
                    <a:pt x="472446" y="338616"/>
                  </a:lnTo>
                  <a:lnTo>
                    <a:pt x="504166" y="314568"/>
                  </a:lnTo>
                  <a:lnTo>
                    <a:pt x="548056" y="255968"/>
                  </a:lnTo>
                  <a:lnTo>
                    <a:pt x="563359" y="184988"/>
                  </a:lnTo>
                  <a:lnTo>
                    <a:pt x="557913" y="139439"/>
                  </a:lnTo>
                  <a:lnTo>
                    <a:pt x="542098" y="99284"/>
                  </a:lnTo>
                  <a:lnTo>
                    <a:pt x="516698" y="65110"/>
                  </a:lnTo>
                  <a:lnTo>
                    <a:pt x="482498" y="37507"/>
                  </a:lnTo>
                  <a:lnTo>
                    <a:pt x="440282" y="17061"/>
                  </a:lnTo>
                  <a:lnTo>
                    <a:pt x="390833" y="4363"/>
                  </a:lnTo>
                  <a:lnTo>
                    <a:pt x="334937" y="0"/>
                  </a:lnTo>
                  <a:lnTo>
                    <a:pt x="286837" y="2904"/>
                  </a:lnTo>
                  <a:lnTo>
                    <a:pt x="241516" y="11438"/>
                  </a:lnTo>
                  <a:lnTo>
                    <a:pt x="199240" y="25334"/>
                  </a:lnTo>
                  <a:lnTo>
                    <a:pt x="160279" y="44325"/>
                  </a:lnTo>
                  <a:lnTo>
                    <a:pt x="124899" y="68143"/>
                  </a:lnTo>
                  <a:lnTo>
                    <a:pt x="93368" y="96521"/>
                  </a:lnTo>
                  <a:lnTo>
                    <a:pt x="65954" y="129190"/>
                  </a:lnTo>
                  <a:lnTo>
                    <a:pt x="42924" y="165884"/>
                  </a:lnTo>
                  <a:lnTo>
                    <a:pt x="24546" y="206334"/>
                  </a:lnTo>
                  <a:lnTo>
                    <a:pt x="11087" y="250273"/>
                  </a:lnTo>
                  <a:lnTo>
                    <a:pt x="2816" y="297434"/>
                  </a:lnTo>
                  <a:lnTo>
                    <a:pt x="0" y="347548"/>
                  </a:lnTo>
                  <a:lnTo>
                    <a:pt x="2849" y="396293"/>
                  </a:lnTo>
                  <a:lnTo>
                    <a:pt x="11265" y="441476"/>
                  </a:lnTo>
                  <a:lnTo>
                    <a:pt x="25043" y="482867"/>
                  </a:lnTo>
                  <a:lnTo>
                    <a:pt x="43983" y="520241"/>
                  </a:lnTo>
                  <a:lnTo>
                    <a:pt x="67881" y="553369"/>
                  </a:lnTo>
                  <a:lnTo>
                    <a:pt x="96537" y="582025"/>
                  </a:lnTo>
                  <a:lnTo>
                    <a:pt x="129748" y="605980"/>
                  </a:lnTo>
                  <a:lnTo>
                    <a:pt x="167312" y="625008"/>
                  </a:lnTo>
                  <a:lnTo>
                    <a:pt x="209027" y="638881"/>
                  </a:lnTo>
                  <a:lnTo>
                    <a:pt x="254690" y="647372"/>
                  </a:lnTo>
                  <a:lnTo>
                    <a:pt x="304101" y="650252"/>
                  </a:lnTo>
                  <a:close/>
                </a:path>
              </a:pathLst>
            </a:custGeom>
            <a:ln w="12700">
              <a:solidFill>
                <a:srgbClr val="000000"/>
              </a:solidFill>
            </a:ln>
          </p:spPr>
          <p:txBody>
            <a:bodyPr wrap="square" lIns="0" tIns="0" rIns="0" bIns="0" rtlCol="0"/>
            <a:lstStyle/>
            <a:p>
              <a:endParaRPr sz="1600">
                <a:latin typeface="Grammarsaurus" pitchFamily="2" charset="0"/>
              </a:endParaRPr>
            </a:p>
          </p:txBody>
        </p:sp>
        <p:pic>
          <p:nvPicPr>
            <p:cNvPr id="21" name="object 21"/>
            <p:cNvPicPr/>
            <p:nvPr/>
          </p:nvPicPr>
          <p:blipFill>
            <a:blip r:embed="rId3" cstate="print"/>
            <a:stretch>
              <a:fillRect/>
            </a:stretch>
          </p:blipFill>
          <p:spPr>
            <a:xfrm>
              <a:off x="10258720" y="2933903"/>
              <a:ext cx="186474" cy="138823"/>
            </a:xfrm>
            <a:prstGeom prst="rect">
              <a:avLst/>
            </a:prstGeom>
          </p:spPr>
        </p:pic>
        <p:sp>
          <p:nvSpPr>
            <p:cNvPr id="22" name="object 22"/>
            <p:cNvSpPr/>
            <p:nvPr/>
          </p:nvSpPr>
          <p:spPr>
            <a:xfrm>
              <a:off x="10625233" y="2655773"/>
              <a:ext cx="485140" cy="791845"/>
            </a:xfrm>
            <a:custGeom>
              <a:avLst/>
              <a:gdLst/>
              <a:ahLst/>
              <a:cxnLst/>
              <a:rect l="l" t="t" r="r" b="b"/>
              <a:pathLst>
                <a:path w="485140" h="791845">
                  <a:moveTo>
                    <a:pt x="102298" y="288683"/>
                  </a:moveTo>
                  <a:lnTo>
                    <a:pt x="102298" y="587184"/>
                  </a:lnTo>
                  <a:lnTo>
                    <a:pt x="106404" y="640234"/>
                  </a:lnTo>
                  <a:lnTo>
                    <a:pt x="118326" y="684185"/>
                  </a:lnTo>
                  <a:lnTo>
                    <a:pt x="137475" y="719663"/>
                  </a:lnTo>
                  <a:lnTo>
                    <a:pt x="195085" y="767691"/>
                  </a:lnTo>
                  <a:lnTo>
                    <a:pt x="232364" y="781490"/>
                  </a:lnTo>
                  <a:lnTo>
                    <a:pt x="274505" y="789312"/>
                  </a:lnTo>
                  <a:lnTo>
                    <a:pt x="320916" y="791781"/>
                  </a:lnTo>
                  <a:lnTo>
                    <a:pt x="368807" y="788716"/>
                  </a:lnTo>
                  <a:lnTo>
                    <a:pt x="411835" y="779870"/>
                  </a:lnTo>
                  <a:lnTo>
                    <a:pt x="450396" y="765769"/>
                  </a:lnTo>
                  <a:lnTo>
                    <a:pt x="484885" y="746937"/>
                  </a:lnTo>
                  <a:lnTo>
                    <a:pt x="484885" y="608202"/>
                  </a:lnTo>
                  <a:lnTo>
                    <a:pt x="452169" y="625782"/>
                  </a:lnTo>
                  <a:lnTo>
                    <a:pt x="422871" y="638505"/>
                  </a:lnTo>
                  <a:lnTo>
                    <a:pt x="396203" y="646236"/>
                  </a:lnTo>
                  <a:lnTo>
                    <a:pt x="371373" y="648843"/>
                  </a:lnTo>
                  <a:lnTo>
                    <a:pt x="334956" y="643346"/>
                  </a:lnTo>
                  <a:lnTo>
                    <a:pt x="308133" y="624841"/>
                  </a:lnTo>
                  <a:lnTo>
                    <a:pt x="291559" y="590308"/>
                  </a:lnTo>
                  <a:lnTo>
                    <a:pt x="285889" y="536727"/>
                  </a:lnTo>
                  <a:lnTo>
                    <a:pt x="285889" y="288683"/>
                  </a:lnTo>
                  <a:lnTo>
                    <a:pt x="472262" y="288683"/>
                  </a:lnTo>
                  <a:lnTo>
                    <a:pt x="472262" y="155549"/>
                  </a:lnTo>
                  <a:lnTo>
                    <a:pt x="285889" y="155549"/>
                  </a:lnTo>
                  <a:lnTo>
                    <a:pt x="285889" y="0"/>
                  </a:lnTo>
                  <a:lnTo>
                    <a:pt x="102298" y="0"/>
                  </a:lnTo>
                  <a:lnTo>
                    <a:pt x="102298" y="155549"/>
                  </a:lnTo>
                  <a:lnTo>
                    <a:pt x="0" y="155549"/>
                  </a:lnTo>
                  <a:lnTo>
                    <a:pt x="0" y="288683"/>
                  </a:lnTo>
                  <a:lnTo>
                    <a:pt x="102298" y="288683"/>
                  </a:lnTo>
                  <a:close/>
                </a:path>
              </a:pathLst>
            </a:custGeom>
            <a:ln w="12700">
              <a:solidFill>
                <a:srgbClr val="000000"/>
              </a:solidFill>
            </a:ln>
          </p:spPr>
          <p:txBody>
            <a:bodyPr wrap="square" lIns="0" tIns="0" rIns="0" bIns="0" rtlCol="0"/>
            <a:lstStyle/>
            <a:p>
              <a:endParaRPr sz="1600">
                <a:latin typeface="Grammarsaurus" pitchFamily="2" charset="0"/>
              </a:endParaRPr>
            </a:p>
          </p:txBody>
        </p:sp>
        <p:sp>
          <p:nvSpPr>
            <p:cNvPr id="23" name="object 23"/>
            <p:cNvSpPr/>
            <p:nvPr/>
          </p:nvSpPr>
          <p:spPr>
            <a:xfrm>
              <a:off x="11116406" y="2790303"/>
              <a:ext cx="488315" cy="659130"/>
            </a:xfrm>
            <a:custGeom>
              <a:avLst/>
              <a:gdLst/>
              <a:ahLst/>
              <a:cxnLst/>
              <a:rect l="l" t="t" r="r" b="b"/>
              <a:pathLst>
                <a:path w="488315" h="659129">
                  <a:moveTo>
                    <a:pt x="0" y="606806"/>
                  </a:moveTo>
                  <a:lnTo>
                    <a:pt x="39869" y="624039"/>
                  </a:lnTo>
                  <a:lnTo>
                    <a:pt x="87539" y="638379"/>
                  </a:lnTo>
                  <a:lnTo>
                    <a:pt x="141060" y="649288"/>
                  </a:lnTo>
                  <a:lnTo>
                    <a:pt x="198484" y="656227"/>
                  </a:lnTo>
                  <a:lnTo>
                    <a:pt x="257860" y="658660"/>
                  </a:lnTo>
                  <a:lnTo>
                    <a:pt x="316482" y="654128"/>
                  </a:lnTo>
                  <a:lnTo>
                    <a:pt x="367162" y="640943"/>
                  </a:lnTo>
                  <a:lnTo>
                    <a:pt x="409506" y="619717"/>
                  </a:lnTo>
                  <a:lnTo>
                    <a:pt x="443124" y="591063"/>
                  </a:lnTo>
                  <a:lnTo>
                    <a:pt x="467623" y="555593"/>
                  </a:lnTo>
                  <a:lnTo>
                    <a:pt x="482609" y="513922"/>
                  </a:lnTo>
                  <a:lnTo>
                    <a:pt x="487692" y="466661"/>
                  </a:lnTo>
                  <a:lnTo>
                    <a:pt x="483306" y="424724"/>
                  </a:lnTo>
                  <a:lnTo>
                    <a:pt x="469421" y="387613"/>
                  </a:lnTo>
                  <a:lnTo>
                    <a:pt x="444947" y="353850"/>
                  </a:lnTo>
                  <a:lnTo>
                    <a:pt x="408796" y="321956"/>
                  </a:lnTo>
                  <a:lnTo>
                    <a:pt x="359878" y="290453"/>
                  </a:lnTo>
                  <a:lnTo>
                    <a:pt x="297103" y="257860"/>
                  </a:lnTo>
                  <a:lnTo>
                    <a:pt x="255366" y="236752"/>
                  </a:lnTo>
                  <a:lnTo>
                    <a:pt x="229134" y="219322"/>
                  </a:lnTo>
                  <a:lnTo>
                    <a:pt x="215516" y="201893"/>
                  </a:lnTo>
                  <a:lnTo>
                    <a:pt x="211620" y="180784"/>
                  </a:lnTo>
                  <a:lnTo>
                    <a:pt x="214269" y="163355"/>
                  </a:lnTo>
                  <a:lnTo>
                    <a:pt x="223354" y="149602"/>
                  </a:lnTo>
                  <a:lnTo>
                    <a:pt x="240584" y="140579"/>
                  </a:lnTo>
                  <a:lnTo>
                    <a:pt x="267665" y="137337"/>
                  </a:lnTo>
                  <a:lnTo>
                    <a:pt x="312164" y="139877"/>
                  </a:lnTo>
                  <a:lnTo>
                    <a:pt x="358762" y="148197"/>
                  </a:lnTo>
                  <a:lnTo>
                    <a:pt x="406407" y="163349"/>
                  </a:lnTo>
                  <a:lnTo>
                    <a:pt x="454050" y="186385"/>
                  </a:lnTo>
                  <a:lnTo>
                    <a:pt x="476478" y="44843"/>
                  </a:lnTo>
                  <a:lnTo>
                    <a:pt x="421338" y="23060"/>
                  </a:lnTo>
                  <a:lnTo>
                    <a:pt x="370668" y="9286"/>
                  </a:lnTo>
                  <a:lnTo>
                    <a:pt x="319998" y="2081"/>
                  </a:lnTo>
                  <a:lnTo>
                    <a:pt x="264858" y="0"/>
                  </a:lnTo>
                  <a:lnTo>
                    <a:pt x="211958" y="3120"/>
                  </a:lnTo>
                  <a:lnTo>
                    <a:pt x="164031" y="12350"/>
                  </a:lnTo>
                  <a:lnTo>
                    <a:pt x="121719" y="27492"/>
                  </a:lnTo>
                  <a:lnTo>
                    <a:pt x="85663" y="48350"/>
                  </a:lnTo>
                  <a:lnTo>
                    <a:pt x="56503" y="74725"/>
                  </a:lnTo>
                  <a:lnTo>
                    <a:pt x="34881" y="106422"/>
                  </a:lnTo>
                  <a:lnTo>
                    <a:pt x="21438" y="143242"/>
                  </a:lnTo>
                  <a:lnTo>
                    <a:pt x="16814" y="184988"/>
                  </a:lnTo>
                  <a:lnTo>
                    <a:pt x="20753" y="226770"/>
                  </a:lnTo>
                  <a:lnTo>
                    <a:pt x="32880" y="263920"/>
                  </a:lnTo>
                  <a:lnTo>
                    <a:pt x="53662" y="297469"/>
                  </a:lnTo>
                  <a:lnTo>
                    <a:pt x="83562" y="328443"/>
                  </a:lnTo>
                  <a:lnTo>
                    <a:pt x="123048" y="357873"/>
                  </a:lnTo>
                  <a:lnTo>
                    <a:pt x="172585" y="386788"/>
                  </a:lnTo>
                  <a:lnTo>
                    <a:pt x="232638" y="416217"/>
                  </a:lnTo>
                  <a:lnTo>
                    <a:pt x="265327" y="433427"/>
                  </a:lnTo>
                  <a:lnTo>
                    <a:pt x="283960" y="448800"/>
                  </a:lnTo>
                  <a:lnTo>
                    <a:pt x="292347" y="464699"/>
                  </a:lnTo>
                  <a:lnTo>
                    <a:pt x="294297" y="483489"/>
                  </a:lnTo>
                  <a:lnTo>
                    <a:pt x="291034" y="499732"/>
                  </a:lnTo>
                  <a:lnTo>
                    <a:pt x="280809" y="513611"/>
                  </a:lnTo>
                  <a:lnTo>
                    <a:pt x="262964" y="523288"/>
                  </a:lnTo>
                  <a:lnTo>
                    <a:pt x="236842" y="526923"/>
                  </a:lnTo>
                  <a:lnTo>
                    <a:pt x="189565" y="522982"/>
                  </a:lnTo>
                  <a:lnTo>
                    <a:pt x="138215" y="511159"/>
                  </a:lnTo>
                  <a:lnTo>
                    <a:pt x="82924" y="491454"/>
                  </a:lnTo>
                  <a:lnTo>
                    <a:pt x="23825" y="463867"/>
                  </a:lnTo>
                  <a:lnTo>
                    <a:pt x="0" y="606806"/>
                  </a:lnTo>
                  <a:close/>
                </a:path>
              </a:pathLst>
            </a:custGeom>
            <a:ln w="12700">
              <a:solidFill>
                <a:srgbClr val="000000"/>
              </a:solidFill>
            </a:ln>
          </p:spPr>
          <p:txBody>
            <a:bodyPr wrap="square" lIns="0" tIns="0" rIns="0" bIns="0" rtlCol="0"/>
            <a:lstStyle/>
            <a:p>
              <a:endParaRPr sz="1600">
                <a:latin typeface="Grammarsaurus" pitchFamily="2" charset="0"/>
              </a:endParaRPr>
            </a:p>
          </p:txBody>
        </p:sp>
        <p:sp>
          <p:nvSpPr>
            <p:cNvPr id="24" name="object 24"/>
            <p:cNvSpPr/>
            <p:nvPr/>
          </p:nvSpPr>
          <p:spPr>
            <a:xfrm>
              <a:off x="697219" y="2284665"/>
              <a:ext cx="572135" cy="978535"/>
            </a:xfrm>
            <a:custGeom>
              <a:avLst/>
              <a:gdLst/>
              <a:ahLst/>
              <a:cxnLst/>
              <a:rect l="l" t="t" r="r" b="b"/>
              <a:pathLst>
                <a:path w="572135" h="978535">
                  <a:moveTo>
                    <a:pt x="0" y="0"/>
                  </a:moveTo>
                  <a:lnTo>
                    <a:pt x="0" y="978179"/>
                  </a:lnTo>
                  <a:lnTo>
                    <a:pt x="213017" y="978179"/>
                  </a:lnTo>
                  <a:lnTo>
                    <a:pt x="213017" y="584377"/>
                  </a:lnTo>
                  <a:lnTo>
                    <a:pt x="528332" y="584377"/>
                  </a:lnTo>
                  <a:lnTo>
                    <a:pt x="528332" y="421817"/>
                  </a:lnTo>
                  <a:lnTo>
                    <a:pt x="213017" y="421817"/>
                  </a:lnTo>
                  <a:lnTo>
                    <a:pt x="213017" y="158356"/>
                  </a:lnTo>
                  <a:lnTo>
                    <a:pt x="571766" y="158356"/>
                  </a:lnTo>
                  <a:lnTo>
                    <a:pt x="571766" y="0"/>
                  </a:lnTo>
                  <a:lnTo>
                    <a:pt x="0" y="0"/>
                  </a:lnTo>
                  <a:close/>
                </a:path>
              </a:pathLst>
            </a:custGeom>
            <a:ln w="12700">
              <a:solidFill>
                <a:srgbClr val="181818"/>
              </a:solidFill>
            </a:ln>
          </p:spPr>
          <p:txBody>
            <a:bodyPr wrap="square" lIns="0" tIns="0" rIns="0" bIns="0" rtlCol="0"/>
            <a:lstStyle/>
            <a:p>
              <a:endParaRPr sz="1600">
                <a:latin typeface="Grammarsaurus" pitchFamily="2" charset="0"/>
              </a:endParaRPr>
            </a:p>
          </p:txBody>
        </p:sp>
        <p:sp>
          <p:nvSpPr>
            <p:cNvPr id="25" name="object 25"/>
            <p:cNvSpPr/>
            <p:nvPr/>
          </p:nvSpPr>
          <p:spPr>
            <a:xfrm>
              <a:off x="1279918" y="2628011"/>
              <a:ext cx="648970" cy="654685"/>
            </a:xfrm>
            <a:custGeom>
              <a:avLst/>
              <a:gdLst/>
              <a:ahLst/>
              <a:cxnLst/>
              <a:rect l="l" t="t" r="r" b="b"/>
              <a:pathLst>
                <a:path w="648969" h="654685">
                  <a:moveTo>
                    <a:pt x="0" y="325120"/>
                  </a:moveTo>
                  <a:lnTo>
                    <a:pt x="3213" y="380485"/>
                  </a:lnTo>
                  <a:lnTo>
                    <a:pt x="12643" y="431087"/>
                  </a:lnTo>
                  <a:lnTo>
                    <a:pt x="27974" y="476819"/>
                  </a:lnTo>
                  <a:lnTo>
                    <a:pt x="48889" y="517572"/>
                  </a:lnTo>
                  <a:lnTo>
                    <a:pt x="75072" y="553241"/>
                  </a:lnTo>
                  <a:lnTo>
                    <a:pt x="106208" y="583716"/>
                  </a:lnTo>
                  <a:lnTo>
                    <a:pt x="141981" y="608891"/>
                  </a:lnTo>
                  <a:lnTo>
                    <a:pt x="182075" y="628659"/>
                  </a:lnTo>
                  <a:lnTo>
                    <a:pt x="226173" y="642912"/>
                  </a:lnTo>
                  <a:lnTo>
                    <a:pt x="273960" y="651543"/>
                  </a:lnTo>
                  <a:lnTo>
                    <a:pt x="325120" y="654443"/>
                  </a:lnTo>
                  <a:lnTo>
                    <a:pt x="376250" y="651543"/>
                  </a:lnTo>
                  <a:lnTo>
                    <a:pt x="423949" y="642912"/>
                  </a:lnTo>
                  <a:lnTo>
                    <a:pt x="467915" y="628659"/>
                  </a:lnTo>
                  <a:lnTo>
                    <a:pt x="507844" y="608891"/>
                  </a:lnTo>
                  <a:lnTo>
                    <a:pt x="543432" y="583716"/>
                  </a:lnTo>
                  <a:lnTo>
                    <a:pt x="574378" y="553241"/>
                  </a:lnTo>
                  <a:lnTo>
                    <a:pt x="600376" y="517572"/>
                  </a:lnTo>
                  <a:lnTo>
                    <a:pt x="621126" y="476819"/>
                  </a:lnTo>
                  <a:lnTo>
                    <a:pt x="636322" y="431087"/>
                  </a:lnTo>
                  <a:lnTo>
                    <a:pt x="645662" y="380485"/>
                  </a:lnTo>
                  <a:lnTo>
                    <a:pt x="648843" y="325120"/>
                  </a:lnTo>
                  <a:lnTo>
                    <a:pt x="645693" y="270167"/>
                  </a:lnTo>
                  <a:lnTo>
                    <a:pt x="636435" y="220028"/>
                  </a:lnTo>
                  <a:lnTo>
                    <a:pt x="621352" y="174792"/>
                  </a:lnTo>
                  <a:lnTo>
                    <a:pt x="600729" y="134547"/>
                  </a:lnTo>
                  <a:lnTo>
                    <a:pt x="574850" y="99381"/>
                  </a:lnTo>
                  <a:lnTo>
                    <a:pt x="543999" y="69383"/>
                  </a:lnTo>
                  <a:lnTo>
                    <a:pt x="508461" y="44641"/>
                  </a:lnTo>
                  <a:lnTo>
                    <a:pt x="468519" y="25243"/>
                  </a:lnTo>
                  <a:lnTo>
                    <a:pt x="424459" y="11278"/>
                  </a:lnTo>
                  <a:lnTo>
                    <a:pt x="376564" y="2834"/>
                  </a:lnTo>
                  <a:lnTo>
                    <a:pt x="325120" y="0"/>
                  </a:lnTo>
                  <a:lnTo>
                    <a:pt x="273012" y="2929"/>
                  </a:lnTo>
                  <a:lnTo>
                    <a:pt x="224638" y="11619"/>
                  </a:lnTo>
                  <a:lnTo>
                    <a:pt x="180255" y="25925"/>
                  </a:lnTo>
                  <a:lnTo>
                    <a:pt x="140124" y="45702"/>
                  </a:lnTo>
                  <a:lnTo>
                    <a:pt x="104503" y="70804"/>
                  </a:lnTo>
                  <a:lnTo>
                    <a:pt x="73651" y="101087"/>
                  </a:lnTo>
                  <a:lnTo>
                    <a:pt x="47827" y="136404"/>
                  </a:lnTo>
                  <a:lnTo>
                    <a:pt x="27291" y="176612"/>
                  </a:lnTo>
                  <a:lnTo>
                    <a:pt x="12302" y="221563"/>
                  </a:lnTo>
                  <a:lnTo>
                    <a:pt x="3118" y="271114"/>
                  </a:lnTo>
                  <a:lnTo>
                    <a:pt x="0" y="325120"/>
                  </a:lnTo>
                  <a:close/>
                </a:path>
                <a:path w="648969" h="654685">
                  <a:moveTo>
                    <a:pt x="325120" y="165366"/>
                  </a:moveTo>
                  <a:lnTo>
                    <a:pt x="370324" y="172294"/>
                  </a:lnTo>
                  <a:lnTo>
                    <a:pt x="407592" y="192540"/>
                  </a:lnTo>
                  <a:lnTo>
                    <a:pt x="435713" y="225297"/>
                  </a:lnTo>
                  <a:lnTo>
                    <a:pt x="453474" y="269759"/>
                  </a:lnTo>
                  <a:lnTo>
                    <a:pt x="459663" y="325120"/>
                  </a:lnTo>
                  <a:lnTo>
                    <a:pt x="453877" y="382533"/>
                  </a:lnTo>
                  <a:lnTo>
                    <a:pt x="436923" y="428242"/>
                  </a:lnTo>
                  <a:lnTo>
                    <a:pt x="409408" y="461642"/>
                  </a:lnTo>
                  <a:lnTo>
                    <a:pt x="371938" y="482126"/>
                  </a:lnTo>
                  <a:lnTo>
                    <a:pt x="325120" y="489089"/>
                  </a:lnTo>
                  <a:lnTo>
                    <a:pt x="278740" y="481992"/>
                  </a:lnTo>
                  <a:lnTo>
                    <a:pt x="242315" y="461240"/>
                  </a:lnTo>
                  <a:lnTo>
                    <a:pt x="216048" y="427639"/>
                  </a:lnTo>
                  <a:lnTo>
                    <a:pt x="200140" y="381996"/>
                  </a:lnTo>
                  <a:lnTo>
                    <a:pt x="194792" y="325120"/>
                  </a:lnTo>
                  <a:lnTo>
                    <a:pt x="200274" y="270295"/>
                  </a:lnTo>
                  <a:lnTo>
                    <a:pt x="216450" y="225900"/>
                  </a:lnTo>
                  <a:lnTo>
                    <a:pt x="242919" y="192942"/>
                  </a:lnTo>
                  <a:lnTo>
                    <a:pt x="279276" y="172428"/>
                  </a:lnTo>
                  <a:lnTo>
                    <a:pt x="325120" y="165366"/>
                  </a:lnTo>
                  <a:close/>
                </a:path>
              </a:pathLst>
            </a:custGeom>
            <a:ln w="12700">
              <a:solidFill>
                <a:srgbClr val="181818"/>
              </a:solidFill>
            </a:ln>
          </p:spPr>
          <p:txBody>
            <a:bodyPr wrap="square" lIns="0" tIns="0" rIns="0" bIns="0" rtlCol="0"/>
            <a:lstStyle/>
            <a:p>
              <a:endParaRPr sz="1600">
                <a:latin typeface="Grammarsaurus" pitchFamily="2" charset="0"/>
              </a:endParaRPr>
            </a:p>
          </p:txBody>
        </p:sp>
        <p:sp>
          <p:nvSpPr>
            <p:cNvPr id="26" name="object 26"/>
            <p:cNvSpPr/>
            <p:nvPr/>
          </p:nvSpPr>
          <p:spPr>
            <a:xfrm>
              <a:off x="1971071" y="2633616"/>
              <a:ext cx="427990" cy="629285"/>
            </a:xfrm>
            <a:custGeom>
              <a:avLst/>
              <a:gdLst/>
              <a:ahLst/>
              <a:cxnLst/>
              <a:rect l="l" t="t" r="r" b="b"/>
              <a:pathLst>
                <a:path w="427989" h="629285">
                  <a:moveTo>
                    <a:pt x="25222" y="215811"/>
                  </a:moveTo>
                  <a:lnTo>
                    <a:pt x="25222" y="629221"/>
                  </a:lnTo>
                  <a:lnTo>
                    <a:pt x="206006" y="629221"/>
                  </a:lnTo>
                  <a:lnTo>
                    <a:pt x="206006" y="386778"/>
                  </a:lnTo>
                  <a:lnTo>
                    <a:pt x="209495" y="327510"/>
                  </a:lnTo>
                  <a:lnTo>
                    <a:pt x="219848" y="277091"/>
                  </a:lnTo>
                  <a:lnTo>
                    <a:pt x="236893" y="235618"/>
                  </a:lnTo>
                  <a:lnTo>
                    <a:pt x="260459" y="203191"/>
                  </a:lnTo>
                  <a:lnTo>
                    <a:pt x="326467" y="165865"/>
                  </a:lnTo>
                  <a:lnTo>
                    <a:pt x="368566" y="161162"/>
                  </a:lnTo>
                  <a:lnTo>
                    <a:pt x="381263" y="161468"/>
                  </a:lnTo>
                  <a:lnTo>
                    <a:pt x="393438" y="162561"/>
                  </a:lnTo>
                  <a:lnTo>
                    <a:pt x="407191" y="164704"/>
                  </a:lnTo>
                  <a:lnTo>
                    <a:pt x="424624" y="168160"/>
                  </a:lnTo>
                  <a:lnTo>
                    <a:pt x="427418" y="16814"/>
                  </a:lnTo>
                  <a:lnTo>
                    <a:pt x="406419" y="8867"/>
                  </a:lnTo>
                  <a:lnTo>
                    <a:pt x="389756" y="3678"/>
                  </a:lnTo>
                  <a:lnTo>
                    <a:pt x="374408" y="853"/>
                  </a:lnTo>
                  <a:lnTo>
                    <a:pt x="357352" y="0"/>
                  </a:lnTo>
                  <a:lnTo>
                    <a:pt x="310382" y="6328"/>
                  </a:lnTo>
                  <a:lnTo>
                    <a:pt x="268538" y="26450"/>
                  </a:lnTo>
                  <a:lnTo>
                    <a:pt x="229061" y="62075"/>
                  </a:lnTo>
                  <a:lnTo>
                    <a:pt x="189191" y="114909"/>
                  </a:lnTo>
                  <a:lnTo>
                    <a:pt x="187743" y="86313"/>
                  </a:lnTo>
                  <a:lnTo>
                    <a:pt x="184983" y="63760"/>
                  </a:lnTo>
                  <a:lnTo>
                    <a:pt x="180121" y="41207"/>
                  </a:lnTo>
                  <a:lnTo>
                    <a:pt x="172364" y="12611"/>
                  </a:lnTo>
                  <a:lnTo>
                    <a:pt x="0" y="12611"/>
                  </a:lnTo>
                  <a:lnTo>
                    <a:pt x="12808" y="62291"/>
                  </a:lnTo>
                  <a:lnTo>
                    <a:pt x="20493" y="106324"/>
                  </a:lnTo>
                  <a:lnTo>
                    <a:pt x="24236" y="154300"/>
                  </a:lnTo>
                  <a:lnTo>
                    <a:pt x="25222" y="215811"/>
                  </a:lnTo>
                  <a:close/>
                </a:path>
              </a:pathLst>
            </a:custGeom>
            <a:ln w="12700">
              <a:solidFill>
                <a:srgbClr val="181818"/>
              </a:solidFill>
            </a:ln>
          </p:spPr>
          <p:txBody>
            <a:bodyPr wrap="square" lIns="0" tIns="0" rIns="0" bIns="0" rtlCol="0"/>
            <a:lstStyle/>
            <a:p>
              <a:endParaRPr sz="1600">
                <a:latin typeface="Grammarsaurus" pitchFamily="2" charset="0"/>
              </a:endParaRPr>
            </a:p>
          </p:txBody>
        </p:sp>
        <p:sp>
          <p:nvSpPr>
            <p:cNvPr id="27" name="object 27"/>
            <p:cNvSpPr/>
            <p:nvPr/>
          </p:nvSpPr>
          <p:spPr>
            <a:xfrm>
              <a:off x="2392461" y="2630813"/>
              <a:ext cx="506095" cy="646430"/>
            </a:xfrm>
            <a:custGeom>
              <a:avLst/>
              <a:gdLst/>
              <a:ahLst/>
              <a:cxnLst/>
              <a:rect l="l" t="t" r="r" b="b"/>
              <a:pathLst>
                <a:path w="506094" h="646429">
                  <a:moveTo>
                    <a:pt x="0" y="333527"/>
                  </a:moveTo>
                  <a:lnTo>
                    <a:pt x="3105" y="382501"/>
                  </a:lnTo>
                  <a:lnTo>
                    <a:pt x="12192" y="428309"/>
                  </a:lnTo>
                  <a:lnTo>
                    <a:pt x="26922" y="470636"/>
                  </a:lnTo>
                  <a:lnTo>
                    <a:pt x="46952" y="509167"/>
                  </a:lnTo>
                  <a:lnTo>
                    <a:pt x="71941" y="543584"/>
                  </a:lnTo>
                  <a:lnTo>
                    <a:pt x="101547" y="573573"/>
                  </a:lnTo>
                  <a:lnTo>
                    <a:pt x="135431" y="598818"/>
                  </a:lnTo>
                  <a:lnTo>
                    <a:pt x="173250" y="619002"/>
                  </a:lnTo>
                  <a:lnTo>
                    <a:pt x="214663" y="633810"/>
                  </a:lnTo>
                  <a:lnTo>
                    <a:pt x="259329" y="642927"/>
                  </a:lnTo>
                  <a:lnTo>
                    <a:pt x="306908" y="646036"/>
                  </a:lnTo>
                  <a:lnTo>
                    <a:pt x="357903" y="643079"/>
                  </a:lnTo>
                  <a:lnTo>
                    <a:pt x="406930" y="633949"/>
                  </a:lnTo>
                  <a:lnTo>
                    <a:pt x="455694" y="618250"/>
                  </a:lnTo>
                  <a:lnTo>
                    <a:pt x="505904" y="595591"/>
                  </a:lnTo>
                  <a:lnTo>
                    <a:pt x="493293" y="435825"/>
                  </a:lnTo>
                  <a:lnTo>
                    <a:pt x="455520" y="457682"/>
                  </a:lnTo>
                  <a:lnTo>
                    <a:pt x="419192" y="472965"/>
                  </a:lnTo>
                  <a:lnTo>
                    <a:pt x="383126" y="481940"/>
                  </a:lnTo>
                  <a:lnTo>
                    <a:pt x="346138" y="484873"/>
                  </a:lnTo>
                  <a:lnTo>
                    <a:pt x="292584" y="477821"/>
                  </a:lnTo>
                  <a:lnTo>
                    <a:pt x="249996" y="457383"/>
                  </a:lnTo>
                  <a:lnTo>
                    <a:pt x="218909" y="424635"/>
                  </a:lnTo>
                  <a:lnTo>
                    <a:pt x="199863" y="380654"/>
                  </a:lnTo>
                  <a:lnTo>
                    <a:pt x="193395" y="326517"/>
                  </a:lnTo>
                  <a:lnTo>
                    <a:pt x="199673" y="272915"/>
                  </a:lnTo>
                  <a:lnTo>
                    <a:pt x="218059" y="229002"/>
                  </a:lnTo>
                  <a:lnTo>
                    <a:pt x="247881" y="196053"/>
                  </a:lnTo>
                  <a:lnTo>
                    <a:pt x="288465" y="175346"/>
                  </a:lnTo>
                  <a:lnTo>
                    <a:pt x="339140" y="168160"/>
                  </a:lnTo>
                  <a:lnTo>
                    <a:pt x="377851" y="170547"/>
                  </a:lnTo>
                  <a:lnTo>
                    <a:pt x="407103" y="177795"/>
                  </a:lnTo>
                  <a:lnTo>
                    <a:pt x="435304" y="190036"/>
                  </a:lnTo>
                  <a:lnTo>
                    <a:pt x="470865" y="207403"/>
                  </a:lnTo>
                  <a:lnTo>
                    <a:pt x="503097" y="46240"/>
                  </a:lnTo>
                  <a:lnTo>
                    <a:pt x="471765" y="29559"/>
                  </a:lnTo>
                  <a:lnTo>
                    <a:pt x="433206" y="14714"/>
                  </a:lnTo>
                  <a:lnTo>
                    <a:pt x="385450" y="4072"/>
                  </a:lnTo>
                  <a:lnTo>
                    <a:pt x="326529" y="0"/>
                  </a:lnTo>
                  <a:lnTo>
                    <a:pt x="274473" y="2842"/>
                  </a:lnTo>
                  <a:lnTo>
                    <a:pt x="226918" y="11178"/>
                  </a:lnTo>
                  <a:lnTo>
                    <a:pt x="183869" y="24720"/>
                  </a:lnTo>
                  <a:lnTo>
                    <a:pt x="145331" y="43182"/>
                  </a:lnTo>
                  <a:lnTo>
                    <a:pt x="111308" y="66277"/>
                  </a:lnTo>
                  <a:lnTo>
                    <a:pt x="81807" y="93716"/>
                  </a:lnTo>
                  <a:lnTo>
                    <a:pt x="56830" y="125214"/>
                  </a:lnTo>
                  <a:lnTo>
                    <a:pt x="36384" y="160482"/>
                  </a:lnTo>
                  <a:lnTo>
                    <a:pt x="20473" y="199235"/>
                  </a:lnTo>
                  <a:lnTo>
                    <a:pt x="9102" y="241185"/>
                  </a:lnTo>
                  <a:lnTo>
                    <a:pt x="2276" y="286044"/>
                  </a:lnTo>
                  <a:lnTo>
                    <a:pt x="0" y="333527"/>
                  </a:lnTo>
                  <a:close/>
                </a:path>
              </a:pathLst>
            </a:custGeom>
            <a:ln w="12700">
              <a:solidFill>
                <a:srgbClr val="181818"/>
              </a:solidFill>
            </a:ln>
          </p:spPr>
          <p:txBody>
            <a:bodyPr wrap="square" lIns="0" tIns="0" rIns="0" bIns="0" rtlCol="0"/>
            <a:lstStyle/>
            <a:p>
              <a:endParaRPr sz="1600">
                <a:latin typeface="Grammarsaurus" pitchFamily="2" charset="0"/>
              </a:endParaRPr>
            </a:p>
          </p:txBody>
        </p:sp>
        <p:sp>
          <p:nvSpPr>
            <p:cNvPr id="28" name="object 28"/>
            <p:cNvSpPr/>
            <p:nvPr/>
          </p:nvSpPr>
          <p:spPr>
            <a:xfrm>
              <a:off x="2912226" y="2630805"/>
              <a:ext cx="563880" cy="650875"/>
            </a:xfrm>
            <a:custGeom>
              <a:avLst/>
              <a:gdLst/>
              <a:ahLst/>
              <a:cxnLst/>
              <a:rect l="l" t="t" r="r" b="b"/>
              <a:pathLst>
                <a:path w="563879" h="650875">
                  <a:moveTo>
                    <a:pt x="304101" y="650252"/>
                  </a:moveTo>
                  <a:lnTo>
                    <a:pt x="361209" y="646990"/>
                  </a:lnTo>
                  <a:lnTo>
                    <a:pt x="414110" y="636765"/>
                  </a:lnTo>
                  <a:lnTo>
                    <a:pt x="464909" y="618920"/>
                  </a:lnTo>
                  <a:lnTo>
                    <a:pt x="515708" y="592797"/>
                  </a:lnTo>
                  <a:lnTo>
                    <a:pt x="515708" y="445655"/>
                  </a:lnTo>
                  <a:lnTo>
                    <a:pt x="465153" y="472653"/>
                  </a:lnTo>
                  <a:lnTo>
                    <a:pt x="414989" y="492423"/>
                  </a:lnTo>
                  <a:lnTo>
                    <a:pt x="366138" y="504573"/>
                  </a:lnTo>
                  <a:lnTo>
                    <a:pt x="319519" y="508711"/>
                  </a:lnTo>
                  <a:lnTo>
                    <a:pt x="270840" y="501026"/>
                  </a:lnTo>
                  <a:lnTo>
                    <a:pt x="232806" y="478758"/>
                  </a:lnTo>
                  <a:lnTo>
                    <a:pt x="206598" y="443088"/>
                  </a:lnTo>
                  <a:lnTo>
                    <a:pt x="193395" y="395198"/>
                  </a:lnTo>
                  <a:lnTo>
                    <a:pt x="205218" y="395416"/>
                  </a:lnTo>
                  <a:lnTo>
                    <a:pt x="215465" y="395897"/>
                  </a:lnTo>
                  <a:lnTo>
                    <a:pt x="224135" y="396377"/>
                  </a:lnTo>
                  <a:lnTo>
                    <a:pt x="231228" y="396595"/>
                  </a:lnTo>
                  <a:lnTo>
                    <a:pt x="289227" y="394113"/>
                  </a:lnTo>
                  <a:lnTo>
                    <a:pt x="342726" y="386831"/>
                  </a:lnTo>
                  <a:lnTo>
                    <a:pt x="391348" y="374992"/>
                  </a:lnTo>
                  <a:lnTo>
                    <a:pt x="434714" y="358839"/>
                  </a:lnTo>
                  <a:lnTo>
                    <a:pt x="472446" y="338616"/>
                  </a:lnTo>
                  <a:lnTo>
                    <a:pt x="504166" y="314568"/>
                  </a:lnTo>
                  <a:lnTo>
                    <a:pt x="548056" y="255968"/>
                  </a:lnTo>
                  <a:lnTo>
                    <a:pt x="563359" y="184988"/>
                  </a:lnTo>
                  <a:lnTo>
                    <a:pt x="557912" y="139439"/>
                  </a:lnTo>
                  <a:lnTo>
                    <a:pt x="542096" y="99284"/>
                  </a:lnTo>
                  <a:lnTo>
                    <a:pt x="516694" y="65110"/>
                  </a:lnTo>
                  <a:lnTo>
                    <a:pt x="482493" y="37507"/>
                  </a:lnTo>
                  <a:lnTo>
                    <a:pt x="440276" y="17061"/>
                  </a:lnTo>
                  <a:lnTo>
                    <a:pt x="390829" y="4363"/>
                  </a:lnTo>
                  <a:lnTo>
                    <a:pt x="334937" y="0"/>
                  </a:lnTo>
                  <a:lnTo>
                    <a:pt x="286837" y="2904"/>
                  </a:lnTo>
                  <a:lnTo>
                    <a:pt x="241516" y="11438"/>
                  </a:lnTo>
                  <a:lnTo>
                    <a:pt x="199240" y="25334"/>
                  </a:lnTo>
                  <a:lnTo>
                    <a:pt x="160279" y="44325"/>
                  </a:lnTo>
                  <a:lnTo>
                    <a:pt x="124899" y="68143"/>
                  </a:lnTo>
                  <a:lnTo>
                    <a:pt x="93368" y="96521"/>
                  </a:lnTo>
                  <a:lnTo>
                    <a:pt x="65954" y="129190"/>
                  </a:lnTo>
                  <a:lnTo>
                    <a:pt x="42924" y="165884"/>
                  </a:lnTo>
                  <a:lnTo>
                    <a:pt x="24546" y="206334"/>
                  </a:lnTo>
                  <a:lnTo>
                    <a:pt x="11087" y="250273"/>
                  </a:lnTo>
                  <a:lnTo>
                    <a:pt x="2816" y="297434"/>
                  </a:lnTo>
                  <a:lnTo>
                    <a:pt x="0" y="347548"/>
                  </a:lnTo>
                  <a:lnTo>
                    <a:pt x="2850" y="396293"/>
                  </a:lnTo>
                  <a:lnTo>
                    <a:pt x="11266" y="441476"/>
                  </a:lnTo>
                  <a:lnTo>
                    <a:pt x="25045" y="482867"/>
                  </a:lnTo>
                  <a:lnTo>
                    <a:pt x="43986" y="520241"/>
                  </a:lnTo>
                  <a:lnTo>
                    <a:pt x="67886" y="553369"/>
                  </a:lnTo>
                  <a:lnTo>
                    <a:pt x="96542" y="582025"/>
                  </a:lnTo>
                  <a:lnTo>
                    <a:pt x="129753" y="605980"/>
                  </a:lnTo>
                  <a:lnTo>
                    <a:pt x="167317" y="625008"/>
                  </a:lnTo>
                  <a:lnTo>
                    <a:pt x="209031" y="638881"/>
                  </a:lnTo>
                  <a:lnTo>
                    <a:pt x="254693" y="647372"/>
                  </a:lnTo>
                  <a:lnTo>
                    <a:pt x="304101" y="650252"/>
                  </a:lnTo>
                  <a:close/>
                </a:path>
              </a:pathLst>
            </a:custGeom>
            <a:ln w="12700">
              <a:solidFill>
                <a:srgbClr val="181818"/>
              </a:solidFill>
            </a:ln>
          </p:spPr>
          <p:txBody>
            <a:bodyPr wrap="square" lIns="0" tIns="0" rIns="0" bIns="0" rtlCol="0"/>
            <a:lstStyle/>
            <a:p>
              <a:endParaRPr sz="1600">
                <a:latin typeface="Grammarsaurus" pitchFamily="2" charset="0"/>
              </a:endParaRPr>
            </a:p>
          </p:txBody>
        </p:sp>
        <p:pic>
          <p:nvPicPr>
            <p:cNvPr id="29" name="object 29"/>
            <p:cNvPicPr/>
            <p:nvPr/>
          </p:nvPicPr>
          <p:blipFill>
            <a:blip r:embed="rId4" cstate="print"/>
            <a:stretch>
              <a:fillRect/>
            </a:stretch>
          </p:blipFill>
          <p:spPr>
            <a:xfrm>
              <a:off x="3109076" y="2768803"/>
              <a:ext cx="186474" cy="138823"/>
            </a:xfrm>
            <a:prstGeom prst="rect">
              <a:avLst/>
            </a:prstGeom>
          </p:spPr>
        </p:pic>
        <p:sp>
          <p:nvSpPr>
            <p:cNvPr id="30" name="object 30"/>
            <p:cNvSpPr/>
            <p:nvPr/>
          </p:nvSpPr>
          <p:spPr>
            <a:xfrm>
              <a:off x="3487774" y="2625203"/>
              <a:ext cx="487680" cy="659130"/>
            </a:xfrm>
            <a:custGeom>
              <a:avLst/>
              <a:gdLst/>
              <a:ahLst/>
              <a:cxnLst/>
              <a:rect l="l" t="t" r="r" b="b"/>
              <a:pathLst>
                <a:path w="487679" h="659129">
                  <a:moveTo>
                    <a:pt x="0" y="606806"/>
                  </a:moveTo>
                  <a:lnTo>
                    <a:pt x="39869" y="624039"/>
                  </a:lnTo>
                  <a:lnTo>
                    <a:pt x="87539" y="638379"/>
                  </a:lnTo>
                  <a:lnTo>
                    <a:pt x="141060" y="649288"/>
                  </a:lnTo>
                  <a:lnTo>
                    <a:pt x="198484" y="656227"/>
                  </a:lnTo>
                  <a:lnTo>
                    <a:pt x="257860" y="658660"/>
                  </a:lnTo>
                  <a:lnTo>
                    <a:pt x="316481" y="654128"/>
                  </a:lnTo>
                  <a:lnTo>
                    <a:pt x="367159" y="640943"/>
                  </a:lnTo>
                  <a:lnTo>
                    <a:pt x="409501" y="619717"/>
                  </a:lnTo>
                  <a:lnTo>
                    <a:pt x="443116" y="591063"/>
                  </a:lnTo>
                  <a:lnTo>
                    <a:pt x="467612" y="555593"/>
                  </a:lnTo>
                  <a:lnTo>
                    <a:pt x="482597" y="513922"/>
                  </a:lnTo>
                  <a:lnTo>
                    <a:pt x="487680" y="466661"/>
                  </a:lnTo>
                  <a:lnTo>
                    <a:pt x="483294" y="424724"/>
                  </a:lnTo>
                  <a:lnTo>
                    <a:pt x="469411" y="387613"/>
                  </a:lnTo>
                  <a:lnTo>
                    <a:pt x="444939" y="353850"/>
                  </a:lnTo>
                  <a:lnTo>
                    <a:pt x="408789" y="321956"/>
                  </a:lnTo>
                  <a:lnTo>
                    <a:pt x="359870" y="290453"/>
                  </a:lnTo>
                  <a:lnTo>
                    <a:pt x="297091" y="257860"/>
                  </a:lnTo>
                  <a:lnTo>
                    <a:pt x="255359" y="236752"/>
                  </a:lnTo>
                  <a:lnTo>
                    <a:pt x="229127" y="219322"/>
                  </a:lnTo>
                  <a:lnTo>
                    <a:pt x="215505" y="201893"/>
                  </a:lnTo>
                  <a:lnTo>
                    <a:pt x="211607" y="180784"/>
                  </a:lnTo>
                  <a:lnTo>
                    <a:pt x="214256" y="163355"/>
                  </a:lnTo>
                  <a:lnTo>
                    <a:pt x="223343" y="149602"/>
                  </a:lnTo>
                  <a:lnTo>
                    <a:pt x="240577" y="140579"/>
                  </a:lnTo>
                  <a:lnTo>
                    <a:pt x="267665" y="137337"/>
                  </a:lnTo>
                  <a:lnTo>
                    <a:pt x="312159" y="139877"/>
                  </a:lnTo>
                  <a:lnTo>
                    <a:pt x="358757" y="148197"/>
                  </a:lnTo>
                  <a:lnTo>
                    <a:pt x="406405" y="163349"/>
                  </a:lnTo>
                  <a:lnTo>
                    <a:pt x="454050" y="186385"/>
                  </a:lnTo>
                  <a:lnTo>
                    <a:pt x="476478" y="44843"/>
                  </a:lnTo>
                  <a:lnTo>
                    <a:pt x="421338" y="23060"/>
                  </a:lnTo>
                  <a:lnTo>
                    <a:pt x="370668" y="9286"/>
                  </a:lnTo>
                  <a:lnTo>
                    <a:pt x="319998" y="2081"/>
                  </a:lnTo>
                  <a:lnTo>
                    <a:pt x="264858" y="0"/>
                  </a:lnTo>
                  <a:lnTo>
                    <a:pt x="211954" y="3120"/>
                  </a:lnTo>
                  <a:lnTo>
                    <a:pt x="164026" y="12350"/>
                  </a:lnTo>
                  <a:lnTo>
                    <a:pt x="121713" y="27492"/>
                  </a:lnTo>
                  <a:lnTo>
                    <a:pt x="85658" y="48350"/>
                  </a:lnTo>
                  <a:lnTo>
                    <a:pt x="56500" y="74725"/>
                  </a:lnTo>
                  <a:lnTo>
                    <a:pt x="34879" y="106422"/>
                  </a:lnTo>
                  <a:lnTo>
                    <a:pt x="21437" y="143242"/>
                  </a:lnTo>
                  <a:lnTo>
                    <a:pt x="16814" y="184988"/>
                  </a:lnTo>
                  <a:lnTo>
                    <a:pt x="20753" y="226770"/>
                  </a:lnTo>
                  <a:lnTo>
                    <a:pt x="32880" y="263920"/>
                  </a:lnTo>
                  <a:lnTo>
                    <a:pt x="53661" y="297469"/>
                  </a:lnTo>
                  <a:lnTo>
                    <a:pt x="83560" y="328443"/>
                  </a:lnTo>
                  <a:lnTo>
                    <a:pt x="123044" y="357873"/>
                  </a:lnTo>
                  <a:lnTo>
                    <a:pt x="172577" y="386788"/>
                  </a:lnTo>
                  <a:lnTo>
                    <a:pt x="232625" y="416217"/>
                  </a:lnTo>
                  <a:lnTo>
                    <a:pt x="265322" y="433427"/>
                  </a:lnTo>
                  <a:lnTo>
                    <a:pt x="283959" y="448800"/>
                  </a:lnTo>
                  <a:lnTo>
                    <a:pt x="292347" y="464699"/>
                  </a:lnTo>
                  <a:lnTo>
                    <a:pt x="294297" y="483489"/>
                  </a:lnTo>
                  <a:lnTo>
                    <a:pt x="291034" y="499732"/>
                  </a:lnTo>
                  <a:lnTo>
                    <a:pt x="280808" y="513611"/>
                  </a:lnTo>
                  <a:lnTo>
                    <a:pt x="262959" y="523288"/>
                  </a:lnTo>
                  <a:lnTo>
                    <a:pt x="236829" y="526923"/>
                  </a:lnTo>
                  <a:lnTo>
                    <a:pt x="189560" y="522982"/>
                  </a:lnTo>
                  <a:lnTo>
                    <a:pt x="138214" y="511159"/>
                  </a:lnTo>
                  <a:lnTo>
                    <a:pt x="82924" y="491454"/>
                  </a:lnTo>
                  <a:lnTo>
                    <a:pt x="23825" y="463867"/>
                  </a:lnTo>
                  <a:lnTo>
                    <a:pt x="0" y="606806"/>
                  </a:lnTo>
                  <a:close/>
                </a:path>
              </a:pathLst>
            </a:custGeom>
            <a:ln w="12699">
              <a:solidFill>
                <a:srgbClr val="181818"/>
              </a:solidFill>
            </a:ln>
          </p:spPr>
          <p:txBody>
            <a:bodyPr wrap="square" lIns="0" tIns="0" rIns="0" bIns="0" rtlCol="0"/>
            <a:lstStyle/>
            <a:p>
              <a:endParaRPr sz="1600">
                <a:latin typeface="Grammarsaurus" pitchFamily="2" charset="0"/>
              </a:endParaRPr>
            </a:p>
          </p:txBody>
        </p:sp>
        <p:sp>
          <p:nvSpPr>
            <p:cNvPr id="31" name="object 31"/>
            <p:cNvSpPr/>
            <p:nvPr/>
          </p:nvSpPr>
          <p:spPr>
            <a:xfrm>
              <a:off x="4386037" y="2632214"/>
              <a:ext cx="619760" cy="645160"/>
            </a:xfrm>
            <a:custGeom>
              <a:avLst/>
              <a:gdLst/>
              <a:ahLst/>
              <a:cxnLst/>
              <a:rect l="l" t="t" r="r" b="b"/>
              <a:pathLst>
                <a:path w="619760" h="645160">
                  <a:moveTo>
                    <a:pt x="190588" y="353148"/>
                  </a:moveTo>
                  <a:lnTo>
                    <a:pt x="195513" y="298365"/>
                  </a:lnTo>
                  <a:lnTo>
                    <a:pt x="209897" y="252146"/>
                  </a:lnTo>
                  <a:lnTo>
                    <a:pt x="233156" y="215114"/>
                  </a:lnTo>
                  <a:lnTo>
                    <a:pt x="264706" y="187891"/>
                  </a:lnTo>
                  <a:lnTo>
                    <a:pt x="303962" y="171101"/>
                  </a:lnTo>
                  <a:lnTo>
                    <a:pt x="350342" y="165366"/>
                  </a:lnTo>
                  <a:lnTo>
                    <a:pt x="367753" y="165694"/>
                  </a:lnTo>
                  <a:lnTo>
                    <a:pt x="386607" y="166941"/>
                  </a:lnTo>
                  <a:lnTo>
                    <a:pt x="407299" y="169502"/>
                  </a:lnTo>
                  <a:lnTo>
                    <a:pt x="430225" y="173774"/>
                  </a:lnTo>
                  <a:lnTo>
                    <a:pt x="430225" y="299897"/>
                  </a:lnTo>
                  <a:lnTo>
                    <a:pt x="422758" y="357789"/>
                  </a:lnTo>
                  <a:lnTo>
                    <a:pt x="402108" y="405862"/>
                  </a:lnTo>
                  <a:lnTo>
                    <a:pt x="370898" y="442367"/>
                  </a:lnTo>
                  <a:lnTo>
                    <a:pt x="331749" y="465554"/>
                  </a:lnTo>
                  <a:lnTo>
                    <a:pt x="287286" y="473671"/>
                  </a:lnTo>
                  <a:lnTo>
                    <a:pt x="246165" y="465875"/>
                  </a:lnTo>
                  <a:lnTo>
                    <a:pt x="215815" y="442837"/>
                  </a:lnTo>
                  <a:lnTo>
                    <a:pt x="197027" y="405086"/>
                  </a:lnTo>
                  <a:lnTo>
                    <a:pt x="190588" y="353148"/>
                  </a:lnTo>
                  <a:close/>
                </a:path>
                <a:path w="619760" h="645160">
                  <a:moveTo>
                    <a:pt x="0" y="353148"/>
                  </a:moveTo>
                  <a:lnTo>
                    <a:pt x="3285" y="411866"/>
                  </a:lnTo>
                  <a:lnTo>
                    <a:pt x="12994" y="464539"/>
                  </a:lnTo>
                  <a:lnTo>
                    <a:pt x="28909" y="510937"/>
                  </a:lnTo>
                  <a:lnTo>
                    <a:pt x="50811" y="550830"/>
                  </a:lnTo>
                  <a:lnTo>
                    <a:pt x="78479" y="583986"/>
                  </a:lnTo>
                  <a:lnTo>
                    <a:pt x="111696" y="610176"/>
                  </a:lnTo>
                  <a:lnTo>
                    <a:pt x="150241" y="629168"/>
                  </a:lnTo>
                  <a:lnTo>
                    <a:pt x="193896" y="640733"/>
                  </a:lnTo>
                  <a:lnTo>
                    <a:pt x="242443" y="644639"/>
                  </a:lnTo>
                  <a:lnTo>
                    <a:pt x="291612" y="640637"/>
                  </a:lnTo>
                  <a:lnTo>
                    <a:pt x="338832" y="628765"/>
                  </a:lnTo>
                  <a:lnTo>
                    <a:pt x="382488" y="609224"/>
                  </a:lnTo>
                  <a:lnTo>
                    <a:pt x="420967" y="582216"/>
                  </a:lnTo>
                  <a:lnTo>
                    <a:pt x="452653" y="547941"/>
                  </a:lnTo>
                  <a:lnTo>
                    <a:pt x="440560" y="565610"/>
                  </a:lnTo>
                  <a:lnTo>
                    <a:pt x="434778" y="575791"/>
                  </a:lnTo>
                  <a:lnTo>
                    <a:pt x="433729" y="580454"/>
                  </a:lnTo>
                  <a:lnTo>
                    <a:pt x="435838" y="581571"/>
                  </a:lnTo>
                  <a:lnTo>
                    <a:pt x="437235" y="581571"/>
                  </a:lnTo>
                  <a:lnTo>
                    <a:pt x="440042" y="580174"/>
                  </a:lnTo>
                  <a:lnTo>
                    <a:pt x="441439" y="580174"/>
                  </a:lnTo>
                  <a:lnTo>
                    <a:pt x="449190" y="584707"/>
                  </a:lnTo>
                  <a:lnTo>
                    <a:pt x="454051" y="596468"/>
                  </a:lnTo>
                  <a:lnTo>
                    <a:pt x="456810" y="612696"/>
                  </a:lnTo>
                  <a:lnTo>
                    <a:pt x="458254" y="630631"/>
                  </a:lnTo>
                  <a:lnTo>
                    <a:pt x="619417" y="630631"/>
                  </a:lnTo>
                  <a:lnTo>
                    <a:pt x="612933" y="562834"/>
                  </a:lnTo>
                  <a:lnTo>
                    <a:pt x="609604" y="519214"/>
                  </a:lnTo>
                  <a:lnTo>
                    <a:pt x="608378" y="480851"/>
                  </a:lnTo>
                  <a:lnTo>
                    <a:pt x="608203" y="428828"/>
                  </a:lnTo>
                  <a:lnTo>
                    <a:pt x="608203" y="30822"/>
                  </a:lnTo>
                  <a:lnTo>
                    <a:pt x="549629" y="15366"/>
                  </a:lnTo>
                  <a:lnTo>
                    <a:pt x="498017" y="5953"/>
                  </a:lnTo>
                  <a:lnTo>
                    <a:pt x="447197" y="1269"/>
                  </a:lnTo>
                  <a:lnTo>
                    <a:pt x="390994" y="0"/>
                  </a:lnTo>
                  <a:lnTo>
                    <a:pt x="335634" y="2273"/>
                  </a:lnTo>
                  <a:lnTo>
                    <a:pt x="284109" y="9032"/>
                  </a:lnTo>
                  <a:lnTo>
                    <a:pt x="236522" y="20184"/>
                  </a:lnTo>
                  <a:lnTo>
                    <a:pt x="192977" y="35639"/>
                  </a:lnTo>
                  <a:lnTo>
                    <a:pt x="153577" y="55303"/>
                  </a:lnTo>
                  <a:lnTo>
                    <a:pt x="118426" y="79085"/>
                  </a:lnTo>
                  <a:lnTo>
                    <a:pt x="87626" y="106894"/>
                  </a:lnTo>
                  <a:lnTo>
                    <a:pt x="61282" y="138636"/>
                  </a:lnTo>
                  <a:lnTo>
                    <a:pt x="39496" y="174222"/>
                  </a:lnTo>
                  <a:lnTo>
                    <a:pt x="22371" y="213557"/>
                  </a:lnTo>
                  <a:lnTo>
                    <a:pt x="10011" y="256551"/>
                  </a:lnTo>
                  <a:lnTo>
                    <a:pt x="2520" y="303112"/>
                  </a:lnTo>
                  <a:lnTo>
                    <a:pt x="0" y="353148"/>
                  </a:lnTo>
                  <a:close/>
                </a:path>
              </a:pathLst>
            </a:custGeom>
            <a:ln w="12700">
              <a:solidFill>
                <a:srgbClr val="181818"/>
              </a:solidFill>
            </a:ln>
          </p:spPr>
          <p:txBody>
            <a:bodyPr wrap="square" lIns="0" tIns="0" rIns="0" bIns="0" rtlCol="0"/>
            <a:lstStyle/>
            <a:p>
              <a:endParaRPr sz="1600">
                <a:latin typeface="Grammarsaurus" pitchFamily="2" charset="0"/>
              </a:endParaRPr>
            </a:p>
          </p:txBody>
        </p:sp>
        <p:sp>
          <p:nvSpPr>
            <p:cNvPr id="32" name="object 32"/>
            <p:cNvSpPr/>
            <p:nvPr/>
          </p:nvSpPr>
          <p:spPr>
            <a:xfrm>
              <a:off x="5065271" y="2629409"/>
              <a:ext cx="621030" cy="633730"/>
            </a:xfrm>
            <a:custGeom>
              <a:avLst/>
              <a:gdLst/>
              <a:ahLst/>
              <a:cxnLst/>
              <a:rect l="l" t="t" r="r" b="b"/>
              <a:pathLst>
                <a:path w="621029" h="633729">
                  <a:moveTo>
                    <a:pt x="0" y="16814"/>
                  </a:moveTo>
                  <a:lnTo>
                    <a:pt x="12504" y="55967"/>
                  </a:lnTo>
                  <a:lnTo>
                    <a:pt x="22245" y="105103"/>
                  </a:lnTo>
                  <a:lnTo>
                    <a:pt x="28569" y="159495"/>
                  </a:lnTo>
                  <a:lnTo>
                    <a:pt x="30822" y="214414"/>
                  </a:lnTo>
                  <a:lnTo>
                    <a:pt x="30822" y="633425"/>
                  </a:lnTo>
                  <a:lnTo>
                    <a:pt x="217220" y="633425"/>
                  </a:lnTo>
                  <a:lnTo>
                    <a:pt x="217220" y="368566"/>
                  </a:lnTo>
                  <a:lnTo>
                    <a:pt x="225012" y="289772"/>
                  </a:lnTo>
                  <a:lnTo>
                    <a:pt x="244987" y="234294"/>
                  </a:lnTo>
                  <a:lnTo>
                    <a:pt x="272046" y="198124"/>
                  </a:lnTo>
                  <a:lnTo>
                    <a:pt x="327022" y="167670"/>
                  </a:lnTo>
                  <a:lnTo>
                    <a:pt x="344741" y="165366"/>
                  </a:lnTo>
                  <a:lnTo>
                    <a:pt x="368676" y="167796"/>
                  </a:lnTo>
                  <a:lnTo>
                    <a:pt x="395368" y="180605"/>
                  </a:lnTo>
                  <a:lnTo>
                    <a:pt x="417066" y="212070"/>
                  </a:lnTo>
                  <a:lnTo>
                    <a:pt x="426021" y="270471"/>
                  </a:lnTo>
                  <a:lnTo>
                    <a:pt x="426021" y="633425"/>
                  </a:lnTo>
                  <a:lnTo>
                    <a:pt x="620814" y="633425"/>
                  </a:lnTo>
                  <a:lnTo>
                    <a:pt x="620814" y="236829"/>
                  </a:lnTo>
                  <a:lnTo>
                    <a:pt x="616667" y="184808"/>
                  </a:lnTo>
                  <a:lnTo>
                    <a:pt x="604720" y="138338"/>
                  </a:lnTo>
                  <a:lnTo>
                    <a:pt x="585712" y="97847"/>
                  </a:lnTo>
                  <a:lnTo>
                    <a:pt x="560381" y="63760"/>
                  </a:lnTo>
                  <a:lnTo>
                    <a:pt x="529465" y="36505"/>
                  </a:lnTo>
                  <a:lnTo>
                    <a:pt x="493705" y="16509"/>
                  </a:lnTo>
                  <a:lnTo>
                    <a:pt x="453838" y="4198"/>
                  </a:lnTo>
                  <a:lnTo>
                    <a:pt x="410603" y="0"/>
                  </a:lnTo>
                  <a:lnTo>
                    <a:pt x="367533" y="3374"/>
                  </a:lnTo>
                  <a:lnTo>
                    <a:pt x="324662" y="13543"/>
                  </a:lnTo>
                  <a:lnTo>
                    <a:pt x="282867" y="30572"/>
                  </a:lnTo>
                  <a:lnTo>
                    <a:pt x="243023" y="54530"/>
                  </a:lnTo>
                  <a:lnTo>
                    <a:pt x="206006" y="85483"/>
                  </a:lnTo>
                  <a:lnTo>
                    <a:pt x="202155" y="64901"/>
                  </a:lnTo>
                  <a:lnTo>
                    <a:pt x="198300" y="49048"/>
                  </a:lnTo>
                  <a:lnTo>
                    <a:pt x="193394" y="34246"/>
                  </a:lnTo>
                  <a:lnTo>
                    <a:pt x="186385" y="16814"/>
                  </a:lnTo>
                  <a:lnTo>
                    <a:pt x="0" y="16814"/>
                  </a:lnTo>
                  <a:close/>
                </a:path>
              </a:pathLst>
            </a:custGeom>
            <a:ln w="12700">
              <a:solidFill>
                <a:srgbClr val="181818"/>
              </a:solidFill>
            </a:ln>
          </p:spPr>
          <p:txBody>
            <a:bodyPr wrap="square" lIns="0" tIns="0" rIns="0" bIns="0" rtlCol="0"/>
            <a:lstStyle/>
            <a:p>
              <a:endParaRPr sz="1600">
                <a:latin typeface="Grammarsaurus" pitchFamily="2" charset="0"/>
              </a:endParaRPr>
            </a:p>
          </p:txBody>
        </p:sp>
        <p:sp>
          <p:nvSpPr>
            <p:cNvPr id="33" name="object 33"/>
            <p:cNvSpPr/>
            <p:nvPr/>
          </p:nvSpPr>
          <p:spPr>
            <a:xfrm>
              <a:off x="5752226" y="2286062"/>
              <a:ext cx="636270" cy="993775"/>
            </a:xfrm>
            <a:custGeom>
              <a:avLst/>
              <a:gdLst/>
              <a:ahLst/>
              <a:cxnLst/>
              <a:rect l="l" t="t" r="r" b="b"/>
              <a:pathLst>
                <a:path w="636270" h="993775">
                  <a:moveTo>
                    <a:pt x="196189" y="690892"/>
                  </a:moveTo>
                  <a:lnTo>
                    <a:pt x="200867" y="639061"/>
                  </a:lnTo>
                  <a:lnTo>
                    <a:pt x="214459" y="594820"/>
                  </a:lnTo>
                  <a:lnTo>
                    <a:pt x="236304" y="558985"/>
                  </a:lnTo>
                  <a:lnTo>
                    <a:pt x="265740" y="532376"/>
                  </a:lnTo>
                  <a:lnTo>
                    <a:pt x="302106" y="515811"/>
                  </a:lnTo>
                  <a:lnTo>
                    <a:pt x="344741" y="510108"/>
                  </a:lnTo>
                  <a:lnTo>
                    <a:pt x="369328" y="510765"/>
                  </a:lnTo>
                  <a:lnTo>
                    <a:pt x="393260" y="513262"/>
                  </a:lnTo>
                  <a:lnTo>
                    <a:pt x="417455" y="518386"/>
                  </a:lnTo>
                  <a:lnTo>
                    <a:pt x="442836" y="526923"/>
                  </a:lnTo>
                  <a:lnTo>
                    <a:pt x="442836" y="619417"/>
                  </a:lnTo>
                  <a:lnTo>
                    <a:pt x="437899" y="687405"/>
                  </a:lnTo>
                  <a:lnTo>
                    <a:pt x="423892" y="739627"/>
                  </a:lnTo>
                  <a:lnTo>
                    <a:pt x="402021" y="777601"/>
                  </a:lnTo>
                  <a:lnTo>
                    <a:pt x="339516" y="816879"/>
                  </a:lnTo>
                  <a:lnTo>
                    <a:pt x="301294" y="821220"/>
                  </a:lnTo>
                  <a:lnTo>
                    <a:pt x="257086" y="812286"/>
                  </a:lnTo>
                  <a:lnTo>
                    <a:pt x="224043" y="786536"/>
                  </a:lnTo>
                  <a:lnTo>
                    <a:pt x="203350" y="745546"/>
                  </a:lnTo>
                  <a:lnTo>
                    <a:pt x="196189" y="690892"/>
                  </a:lnTo>
                  <a:close/>
                </a:path>
                <a:path w="636270" h="993775">
                  <a:moveTo>
                    <a:pt x="0" y="696493"/>
                  </a:moveTo>
                  <a:lnTo>
                    <a:pt x="3183" y="748060"/>
                  </a:lnTo>
                  <a:lnTo>
                    <a:pt x="12521" y="795735"/>
                  </a:lnTo>
                  <a:lnTo>
                    <a:pt x="27695" y="839156"/>
                  </a:lnTo>
                  <a:lnTo>
                    <a:pt x="48384" y="877960"/>
                  </a:lnTo>
                  <a:lnTo>
                    <a:pt x="74269" y="911786"/>
                  </a:lnTo>
                  <a:lnTo>
                    <a:pt x="105031" y="940274"/>
                  </a:lnTo>
                  <a:lnTo>
                    <a:pt x="140351" y="963060"/>
                  </a:lnTo>
                  <a:lnTo>
                    <a:pt x="179908" y="979784"/>
                  </a:lnTo>
                  <a:lnTo>
                    <a:pt x="223384" y="990083"/>
                  </a:lnTo>
                  <a:lnTo>
                    <a:pt x="270459" y="993597"/>
                  </a:lnTo>
                  <a:lnTo>
                    <a:pt x="317142" y="990469"/>
                  </a:lnTo>
                  <a:lnTo>
                    <a:pt x="360059" y="980682"/>
                  </a:lnTo>
                  <a:lnTo>
                    <a:pt x="399815" y="963630"/>
                  </a:lnTo>
                  <a:lnTo>
                    <a:pt x="437014" y="938707"/>
                  </a:lnTo>
                  <a:lnTo>
                    <a:pt x="472262" y="905306"/>
                  </a:lnTo>
                  <a:lnTo>
                    <a:pt x="458357" y="922167"/>
                  </a:lnTo>
                  <a:lnTo>
                    <a:pt x="451416" y="931933"/>
                  </a:lnTo>
                  <a:lnTo>
                    <a:pt x="449993" y="936444"/>
                  </a:lnTo>
                  <a:lnTo>
                    <a:pt x="452640" y="937539"/>
                  </a:lnTo>
                  <a:lnTo>
                    <a:pt x="455447" y="937539"/>
                  </a:lnTo>
                  <a:lnTo>
                    <a:pt x="458254" y="936142"/>
                  </a:lnTo>
                  <a:lnTo>
                    <a:pt x="461048" y="936142"/>
                  </a:lnTo>
                  <a:lnTo>
                    <a:pt x="470245" y="940127"/>
                  </a:lnTo>
                  <a:lnTo>
                    <a:pt x="475762" y="950156"/>
                  </a:lnTo>
                  <a:lnTo>
                    <a:pt x="479177" y="963338"/>
                  </a:lnTo>
                  <a:lnTo>
                    <a:pt x="482066" y="976782"/>
                  </a:lnTo>
                  <a:lnTo>
                    <a:pt x="636231" y="976782"/>
                  </a:lnTo>
                  <a:lnTo>
                    <a:pt x="628126" y="889107"/>
                  </a:lnTo>
                  <a:lnTo>
                    <a:pt x="623963" y="837693"/>
                  </a:lnTo>
                  <a:lnTo>
                    <a:pt x="622430" y="802569"/>
                  </a:lnTo>
                  <a:lnTo>
                    <a:pt x="622211" y="763765"/>
                  </a:lnTo>
                  <a:lnTo>
                    <a:pt x="622211" y="0"/>
                  </a:lnTo>
                  <a:lnTo>
                    <a:pt x="442836" y="0"/>
                  </a:lnTo>
                  <a:lnTo>
                    <a:pt x="442836" y="367169"/>
                  </a:lnTo>
                  <a:lnTo>
                    <a:pt x="406508" y="355984"/>
                  </a:lnTo>
                  <a:lnTo>
                    <a:pt x="373991" y="349132"/>
                  </a:lnTo>
                  <a:lnTo>
                    <a:pt x="343314" y="345695"/>
                  </a:lnTo>
                  <a:lnTo>
                    <a:pt x="312508" y="344754"/>
                  </a:lnTo>
                  <a:lnTo>
                    <a:pt x="264167" y="348334"/>
                  </a:lnTo>
                  <a:lnTo>
                    <a:pt x="218751" y="358807"/>
                  </a:lnTo>
                  <a:lnTo>
                    <a:pt x="176613" y="375768"/>
                  </a:lnTo>
                  <a:lnTo>
                    <a:pt x="138108" y="398812"/>
                  </a:lnTo>
                  <a:lnTo>
                    <a:pt x="103590" y="427535"/>
                  </a:lnTo>
                  <a:lnTo>
                    <a:pt x="73411" y="461532"/>
                  </a:lnTo>
                  <a:lnTo>
                    <a:pt x="47926" y="500401"/>
                  </a:lnTo>
                  <a:lnTo>
                    <a:pt x="27489" y="543735"/>
                  </a:lnTo>
                  <a:lnTo>
                    <a:pt x="12453" y="591132"/>
                  </a:lnTo>
                  <a:lnTo>
                    <a:pt x="3172" y="642186"/>
                  </a:lnTo>
                  <a:lnTo>
                    <a:pt x="0" y="696493"/>
                  </a:lnTo>
                  <a:close/>
                </a:path>
              </a:pathLst>
            </a:custGeom>
            <a:ln w="12700">
              <a:solidFill>
                <a:srgbClr val="181818"/>
              </a:solidFill>
            </a:ln>
          </p:spPr>
          <p:txBody>
            <a:bodyPr wrap="square" lIns="0" tIns="0" rIns="0" bIns="0" rtlCol="0"/>
            <a:lstStyle/>
            <a:p>
              <a:endParaRPr sz="1600">
                <a:latin typeface="Grammarsaurus" pitchFamily="2" charset="0"/>
              </a:endParaRPr>
            </a:p>
          </p:txBody>
        </p:sp>
        <p:sp>
          <p:nvSpPr>
            <p:cNvPr id="34" name="object 34"/>
            <p:cNvSpPr/>
            <p:nvPr/>
          </p:nvSpPr>
          <p:spPr>
            <a:xfrm>
              <a:off x="6876121" y="2284669"/>
              <a:ext cx="1052830" cy="978535"/>
            </a:xfrm>
            <a:custGeom>
              <a:avLst/>
              <a:gdLst/>
              <a:ahLst/>
              <a:cxnLst/>
              <a:rect l="l" t="t" r="r" b="b"/>
              <a:pathLst>
                <a:path w="1052829" h="978535">
                  <a:moveTo>
                    <a:pt x="222821" y="976769"/>
                  </a:moveTo>
                  <a:lnTo>
                    <a:pt x="222821" y="400799"/>
                  </a:lnTo>
                  <a:lnTo>
                    <a:pt x="430225" y="731520"/>
                  </a:lnTo>
                  <a:lnTo>
                    <a:pt x="615213" y="731520"/>
                  </a:lnTo>
                  <a:lnTo>
                    <a:pt x="829627" y="368566"/>
                  </a:lnTo>
                  <a:lnTo>
                    <a:pt x="829627" y="978166"/>
                  </a:lnTo>
                  <a:lnTo>
                    <a:pt x="1052448" y="978166"/>
                  </a:lnTo>
                  <a:lnTo>
                    <a:pt x="1052448" y="0"/>
                  </a:lnTo>
                  <a:lnTo>
                    <a:pt x="829627" y="0"/>
                  </a:lnTo>
                  <a:lnTo>
                    <a:pt x="528319" y="486283"/>
                  </a:lnTo>
                  <a:lnTo>
                    <a:pt x="243839" y="0"/>
                  </a:lnTo>
                  <a:lnTo>
                    <a:pt x="0" y="0"/>
                  </a:lnTo>
                  <a:lnTo>
                    <a:pt x="0" y="978166"/>
                  </a:lnTo>
                  <a:lnTo>
                    <a:pt x="222821" y="976769"/>
                  </a:lnTo>
                  <a:close/>
                </a:path>
              </a:pathLst>
            </a:custGeom>
            <a:ln w="12700">
              <a:solidFill>
                <a:srgbClr val="181818"/>
              </a:solidFill>
            </a:ln>
          </p:spPr>
          <p:txBody>
            <a:bodyPr wrap="square" lIns="0" tIns="0" rIns="0" bIns="0" rtlCol="0"/>
            <a:lstStyle/>
            <a:p>
              <a:endParaRPr sz="1600">
                <a:latin typeface="Grammarsaurus" pitchFamily="2" charset="0"/>
              </a:endParaRPr>
            </a:p>
          </p:txBody>
        </p:sp>
        <p:sp>
          <p:nvSpPr>
            <p:cNvPr id="35" name="object 35"/>
            <p:cNvSpPr/>
            <p:nvPr/>
          </p:nvSpPr>
          <p:spPr>
            <a:xfrm>
              <a:off x="8025263" y="2632214"/>
              <a:ext cx="619760" cy="645160"/>
            </a:xfrm>
            <a:custGeom>
              <a:avLst/>
              <a:gdLst/>
              <a:ahLst/>
              <a:cxnLst/>
              <a:rect l="l" t="t" r="r" b="b"/>
              <a:pathLst>
                <a:path w="619759" h="645160">
                  <a:moveTo>
                    <a:pt x="190588" y="353148"/>
                  </a:moveTo>
                  <a:lnTo>
                    <a:pt x="195513" y="298365"/>
                  </a:lnTo>
                  <a:lnTo>
                    <a:pt x="209897" y="252146"/>
                  </a:lnTo>
                  <a:lnTo>
                    <a:pt x="233157" y="215114"/>
                  </a:lnTo>
                  <a:lnTo>
                    <a:pt x="264709" y="187891"/>
                  </a:lnTo>
                  <a:lnTo>
                    <a:pt x="303970" y="171101"/>
                  </a:lnTo>
                  <a:lnTo>
                    <a:pt x="350354" y="165366"/>
                  </a:lnTo>
                  <a:lnTo>
                    <a:pt x="367758" y="165694"/>
                  </a:lnTo>
                  <a:lnTo>
                    <a:pt x="386608" y="166941"/>
                  </a:lnTo>
                  <a:lnTo>
                    <a:pt x="407299" y="169502"/>
                  </a:lnTo>
                  <a:lnTo>
                    <a:pt x="430225" y="173774"/>
                  </a:lnTo>
                  <a:lnTo>
                    <a:pt x="430225" y="299897"/>
                  </a:lnTo>
                  <a:lnTo>
                    <a:pt x="422758" y="357789"/>
                  </a:lnTo>
                  <a:lnTo>
                    <a:pt x="402108" y="405862"/>
                  </a:lnTo>
                  <a:lnTo>
                    <a:pt x="370898" y="442367"/>
                  </a:lnTo>
                  <a:lnTo>
                    <a:pt x="331749" y="465554"/>
                  </a:lnTo>
                  <a:lnTo>
                    <a:pt x="287286" y="473671"/>
                  </a:lnTo>
                  <a:lnTo>
                    <a:pt x="246165" y="465875"/>
                  </a:lnTo>
                  <a:lnTo>
                    <a:pt x="215815" y="442837"/>
                  </a:lnTo>
                  <a:lnTo>
                    <a:pt x="197027" y="405086"/>
                  </a:lnTo>
                  <a:lnTo>
                    <a:pt x="190588" y="353148"/>
                  </a:lnTo>
                  <a:close/>
                </a:path>
                <a:path w="619759" h="645160">
                  <a:moveTo>
                    <a:pt x="0" y="353148"/>
                  </a:moveTo>
                  <a:lnTo>
                    <a:pt x="3285" y="411866"/>
                  </a:lnTo>
                  <a:lnTo>
                    <a:pt x="12994" y="464539"/>
                  </a:lnTo>
                  <a:lnTo>
                    <a:pt x="28909" y="510937"/>
                  </a:lnTo>
                  <a:lnTo>
                    <a:pt x="50811" y="550830"/>
                  </a:lnTo>
                  <a:lnTo>
                    <a:pt x="78479" y="583986"/>
                  </a:lnTo>
                  <a:lnTo>
                    <a:pt x="111696" y="610176"/>
                  </a:lnTo>
                  <a:lnTo>
                    <a:pt x="150241" y="629168"/>
                  </a:lnTo>
                  <a:lnTo>
                    <a:pt x="193896" y="640733"/>
                  </a:lnTo>
                  <a:lnTo>
                    <a:pt x="242442" y="644639"/>
                  </a:lnTo>
                  <a:lnTo>
                    <a:pt x="291612" y="640637"/>
                  </a:lnTo>
                  <a:lnTo>
                    <a:pt x="338832" y="628765"/>
                  </a:lnTo>
                  <a:lnTo>
                    <a:pt x="382488" y="609224"/>
                  </a:lnTo>
                  <a:lnTo>
                    <a:pt x="420967" y="582216"/>
                  </a:lnTo>
                  <a:lnTo>
                    <a:pt x="452653" y="547941"/>
                  </a:lnTo>
                  <a:lnTo>
                    <a:pt x="440560" y="565610"/>
                  </a:lnTo>
                  <a:lnTo>
                    <a:pt x="434778" y="575791"/>
                  </a:lnTo>
                  <a:lnTo>
                    <a:pt x="433729" y="580454"/>
                  </a:lnTo>
                  <a:lnTo>
                    <a:pt x="435838" y="581571"/>
                  </a:lnTo>
                  <a:lnTo>
                    <a:pt x="437235" y="581571"/>
                  </a:lnTo>
                  <a:lnTo>
                    <a:pt x="440042" y="580174"/>
                  </a:lnTo>
                  <a:lnTo>
                    <a:pt x="441439" y="580174"/>
                  </a:lnTo>
                  <a:lnTo>
                    <a:pt x="449190" y="584707"/>
                  </a:lnTo>
                  <a:lnTo>
                    <a:pt x="454051" y="596468"/>
                  </a:lnTo>
                  <a:lnTo>
                    <a:pt x="456810" y="612696"/>
                  </a:lnTo>
                  <a:lnTo>
                    <a:pt x="458254" y="630631"/>
                  </a:lnTo>
                  <a:lnTo>
                    <a:pt x="619417" y="630631"/>
                  </a:lnTo>
                  <a:lnTo>
                    <a:pt x="612933" y="562834"/>
                  </a:lnTo>
                  <a:lnTo>
                    <a:pt x="609604" y="519214"/>
                  </a:lnTo>
                  <a:lnTo>
                    <a:pt x="608378" y="480851"/>
                  </a:lnTo>
                  <a:lnTo>
                    <a:pt x="608202" y="428828"/>
                  </a:lnTo>
                  <a:lnTo>
                    <a:pt x="608202" y="30822"/>
                  </a:lnTo>
                  <a:lnTo>
                    <a:pt x="549630" y="15366"/>
                  </a:lnTo>
                  <a:lnTo>
                    <a:pt x="498020" y="5953"/>
                  </a:lnTo>
                  <a:lnTo>
                    <a:pt x="447197" y="1269"/>
                  </a:lnTo>
                  <a:lnTo>
                    <a:pt x="390982" y="0"/>
                  </a:lnTo>
                  <a:lnTo>
                    <a:pt x="335624" y="2273"/>
                  </a:lnTo>
                  <a:lnTo>
                    <a:pt x="284101" y="9032"/>
                  </a:lnTo>
                  <a:lnTo>
                    <a:pt x="236516" y="20184"/>
                  </a:lnTo>
                  <a:lnTo>
                    <a:pt x="192973" y="35639"/>
                  </a:lnTo>
                  <a:lnTo>
                    <a:pt x="153574" y="55303"/>
                  </a:lnTo>
                  <a:lnTo>
                    <a:pt x="118424" y="79085"/>
                  </a:lnTo>
                  <a:lnTo>
                    <a:pt x="87625" y="106894"/>
                  </a:lnTo>
                  <a:lnTo>
                    <a:pt x="61281" y="138636"/>
                  </a:lnTo>
                  <a:lnTo>
                    <a:pt x="39495" y="174222"/>
                  </a:lnTo>
                  <a:lnTo>
                    <a:pt x="22371" y="213557"/>
                  </a:lnTo>
                  <a:lnTo>
                    <a:pt x="10011" y="256551"/>
                  </a:lnTo>
                  <a:lnTo>
                    <a:pt x="2520" y="303112"/>
                  </a:lnTo>
                  <a:lnTo>
                    <a:pt x="0" y="353148"/>
                  </a:lnTo>
                  <a:close/>
                </a:path>
              </a:pathLst>
            </a:custGeom>
            <a:ln w="12700">
              <a:solidFill>
                <a:srgbClr val="181818"/>
              </a:solidFill>
            </a:ln>
          </p:spPr>
          <p:txBody>
            <a:bodyPr wrap="square" lIns="0" tIns="0" rIns="0" bIns="0" rtlCol="0"/>
            <a:lstStyle/>
            <a:p>
              <a:endParaRPr sz="1600">
                <a:latin typeface="Grammarsaurus" pitchFamily="2" charset="0"/>
              </a:endParaRPr>
            </a:p>
          </p:txBody>
        </p:sp>
        <p:sp>
          <p:nvSpPr>
            <p:cNvPr id="36" name="object 36"/>
            <p:cNvSpPr/>
            <p:nvPr/>
          </p:nvSpPr>
          <p:spPr>
            <a:xfrm>
              <a:off x="8695673" y="2632214"/>
              <a:ext cx="610235" cy="979805"/>
            </a:xfrm>
            <a:custGeom>
              <a:avLst/>
              <a:gdLst/>
              <a:ahLst/>
              <a:cxnLst/>
              <a:rect l="l" t="t" r="r" b="b"/>
              <a:pathLst>
                <a:path w="610234" h="979804">
                  <a:moveTo>
                    <a:pt x="264858" y="644639"/>
                  </a:moveTo>
                  <a:lnTo>
                    <a:pt x="310228" y="642362"/>
                  </a:lnTo>
                  <a:lnTo>
                    <a:pt x="351393" y="633780"/>
                  </a:lnTo>
                  <a:lnTo>
                    <a:pt x="390981" y="616264"/>
                  </a:lnTo>
                  <a:lnTo>
                    <a:pt x="431622" y="587184"/>
                  </a:lnTo>
                  <a:lnTo>
                    <a:pt x="431622" y="620814"/>
                  </a:lnTo>
                  <a:lnTo>
                    <a:pt x="427247" y="693451"/>
                  </a:lnTo>
                  <a:lnTo>
                    <a:pt x="415666" y="748391"/>
                  </a:lnTo>
                  <a:lnTo>
                    <a:pt x="397391" y="788009"/>
                  </a:lnTo>
                  <a:lnTo>
                    <a:pt x="342824" y="830794"/>
                  </a:lnTo>
                  <a:lnTo>
                    <a:pt x="267665" y="840828"/>
                  </a:lnTo>
                  <a:lnTo>
                    <a:pt x="225975" y="838224"/>
                  </a:lnTo>
                  <a:lnTo>
                    <a:pt x="177974" y="830495"/>
                  </a:lnTo>
                  <a:lnTo>
                    <a:pt x="125768" y="817774"/>
                  </a:lnTo>
                  <a:lnTo>
                    <a:pt x="71462" y="800188"/>
                  </a:lnTo>
                  <a:lnTo>
                    <a:pt x="71462" y="941730"/>
                  </a:lnTo>
                  <a:lnTo>
                    <a:pt x="115482" y="956970"/>
                  </a:lnTo>
                  <a:lnTo>
                    <a:pt x="162594" y="967769"/>
                  </a:lnTo>
                  <a:lnTo>
                    <a:pt x="211520" y="974732"/>
                  </a:lnTo>
                  <a:lnTo>
                    <a:pt x="260982" y="978466"/>
                  </a:lnTo>
                  <a:lnTo>
                    <a:pt x="309702" y="979576"/>
                  </a:lnTo>
                  <a:lnTo>
                    <a:pt x="351520" y="978023"/>
                  </a:lnTo>
                  <a:lnTo>
                    <a:pt x="391285" y="972990"/>
                  </a:lnTo>
                  <a:lnTo>
                    <a:pt x="428695" y="963918"/>
                  </a:lnTo>
                  <a:lnTo>
                    <a:pt x="495241" y="931420"/>
                  </a:lnTo>
                  <a:lnTo>
                    <a:pt x="548746" y="876052"/>
                  </a:lnTo>
                  <a:lnTo>
                    <a:pt x="569853" y="838393"/>
                  </a:lnTo>
                  <a:lnTo>
                    <a:pt x="586795" y="793338"/>
                  </a:lnTo>
                  <a:lnTo>
                    <a:pt x="599270" y="740328"/>
                  </a:lnTo>
                  <a:lnTo>
                    <a:pt x="606976" y="678802"/>
                  </a:lnTo>
                  <a:lnTo>
                    <a:pt x="609612" y="608203"/>
                  </a:lnTo>
                  <a:lnTo>
                    <a:pt x="609612" y="25222"/>
                  </a:lnTo>
                  <a:lnTo>
                    <a:pt x="552896" y="12414"/>
                  </a:lnTo>
                  <a:lnTo>
                    <a:pt x="506955" y="4729"/>
                  </a:lnTo>
                  <a:lnTo>
                    <a:pt x="462590" y="985"/>
                  </a:lnTo>
                  <a:lnTo>
                    <a:pt x="410603" y="0"/>
                  </a:lnTo>
                  <a:lnTo>
                    <a:pt x="354088" y="2388"/>
                  </a:lnTo>
                  <a:lnTo>
                    <a:pt x="301083" y="9452"/>
                  </a:lnTo>
                  <a:lnTo>
                    <a:pt x="251763" y="21044"/>
                  </a:lnTo>
                  <a:lnTo>
                    <a:pt x="206305" y="37015"/>
                  </a:lnTo>
                  <a:lnTo>
                    <a:pt x="164884" y="57214"/>
                  </a:lnTo>
                  <a:lnTo>
                    <a:pt x="127677" y="81493"/>
                  </a:lnTo>
                  <a:lnTo>
                    <a:pt x="94860" y="109703"/>
                  </a:lnTo>
                  <a:lnTo>
                    <a:pt x="66608" y="141694"/>
                  </a:lnTo>
                  <a:lnTo>
                    <a:pt x="43099" y="177318"/>
                  </a:lnTo>
                  <a:lnTo>
                    <a:pt x="24507" y="216424"/>
                  </a:lnTo>
                  <a:lnTo>
                    <a:pt x="11009" y="258864"/>
                  </a:lnTo>
                  <a:lnTo>
                    <a:pt x="2781" y="304488"/>
                  </a:lnTo>
                  <a:lnTo>
                    <a:pt x="0" y="353148"/>
                  </a:lnTo>
                  <a:lnTo>
                    <a:pt x="3102" y="404219"/>
                  </a:lnTo>
                  <a:lnTo>
                    <a:pt x="12208" y="451270"/>
                  </a:lnTo>
                  <a:lnTo>
                    <a:pt x="27016" y="493982"/>
                  </a:lnTo>
                  <a:lnTo>
                    <a:pt x="47221" y="532036"/>
                  </a:lnTo>
                  <a:lnTo>
                    <a:pt x="72521" y="565111"/>
                  </a:lnTo>
                  <a:lnTo>
                    <a:pt x="102614" y="592889"/>
                  </a:lnTo>
                  <a:lnTo>
                    <a:pt x="137197" y="615051"/>
                  </a:lnTo>
                  <a:lnTo>
                    <a:pt x="175967" y="631276"/>
                  </a:lnTo>
                  <a:lnTo>
                    <a:pt x="218622" y="641245"/>
                  </a:lnTo>
                  <a:lnTo>
                    <a:pt x="264858" y="644639"/>
                  </a:lnTo>
                  <a:close/>
                </a:path>
                <a:path w="610234" h="979804">
                  <a:moveTo>
                    <a:pt x="364363" y="175171"/>
                  </a:moveTo>
                  <a:lnTo>
                    <a:pt x="381178" y="175477"/>
                  </a:lnTo>
                  <a:lnTo>
                    <a:pt x="395892" y="176571"/>
                  </a:lnTo>
                  <a:lnTo>
                    <a:pt x="411656" y="178717"/>
                  </a:lnTo>
                  <a:lnTo>
                    <a:pt x="431622" y="182181"/>
                  </a:lnTo>
                  <a:lnTo>
                    <a:pt x="431622" y="277469"/>
                  </a:lnTo>
                  <a:lnTo>
                    <a:pt x="426432" y="349284"/>
                  </a:lnTo>
                  <a:lnTo>
                    <a:pt x="412055" y="400274"/>
                  </a:lnTo>
                  <a:lnTo>
                    <a:pt x="390282" y="433903"/>
                  </a:lnTo>
                  <a:lnTo>
                    <a:pt x="331708" y="462934"/>
                  </a:lnTo>
                  <a:lnTo>
                    <a:pt x="298488" y="465264"/>
                  </a:lnTo>
                  <a:lnTo>
                    <a:pt x="256649" y="457293"/>
                  </a:lnTo>
                  <a:lnTo>
                    <a:pt x="223348" y="434081"/>
                  </a:lnTo>
                  <a:lnTo>
                    <a:pt x="201343" y="396679"/>
                  </a:lnTo>
                  <a:lnTo>
                    <a:pt x="193395" y="346138"/>
                  </a:lnTo>
                  <a:lnTo>
                    <a:pt x="198662" y="296979"/>
                  </a:lnTo>
                  <a:lnTo>
                    <a:pt x="214050" y="255100"/>
                  </a:lnTo>
                  <a:lnTo>
                    <a:pt x="238936" y="221240"/>
                  </a:lnTo>
                  <a:lnTo>
                    <a:pt x="272698" y="196139"/>
                  </a:lnTo>
                  <a:lnTo>
                    <a:pt x="314714" y="180536"/>
                  </a:lnTo>
                  <a:lnTo>
                    <a:pt x="364363" y="175171"/>
                  </a:lnTo>
                  <a:close/>
                </a:path>
              </a:pathLst>
            </a:custGeom>
            <a:ln w="12700">
              <a:solidFill>
                <a:srgbClr val="181818"/>
              </a:solidFill>
            </a:ln>
          </p:spPr>
          <p:txBody>
            <a:bodyPr wrap="square" lIns="0" tIns="0" rIns="0" bIns="0" rtlCol="0"/>
            <a:lstStyle/>
            <a:p>
              <a:endParaRPr sz="1600">
                <a:latin typeface="Grammarsaurus" pitchFamily="2" charset="0"/>
              </a:endParaRPr>
            </a:p>
          </p:txBody>
        </p:sp>
        <p:sp>
          <p:nvSpPr>
            <p:cNvPr id="37" name="object 37"/>
            <p:cNvSpPr/>
            <p:nvPr/>
          </p:nvSpPr>
          <p:spPr>
            <a:xfrm>
              <a:off x="9374918" y="2629409"/>
              <a:ext cx="621030" cy="633730"/>
            </a:xfrm>
            <a:custGeom>
              <a:avLst/>
              <a:gdLst/>
              <a:ahLst/>
              <a:cxnLst/>
              <a:rect l="l" t="t" r="r" b="b"/>
              <a:pathLst>
                <a:path w="621029" h="633729">
                  <a:moveTo>
                    <a:pt x="0" y="16814"/>
                  </a:moveTo>
                  <a:lnTo>
                    <a:pt x="12506" y="55967"/>
                  </a:lnTo>
                  <a:lnTo>
                    <a:pt x="22251" y="105103"/>
                  </a:lnTo>
                  <a:lnTo>
                    <a:pt x="28580" y="159495"/>
                  </a:lnTo>
                  <a:lnTo>
                    <a:pt x="30835" y="214414"/>
                  </a:lnTo>
                  <a:lnTo>
                    <a:pt x="30835" y="633425"/>
                  </a:lnTo>
                  <a:lnTo>
                    <a:pt x="217220" y="633425"/>
                  </a:lnTo>
                  <a:lnTo>
                    <a:pt x="217220" y="368566"/>
                  </a:lnTo>
                  <a:lnTo>
                    <a:pt x="225013" y="289772"/>
                  </a:lnTo>
                  <a:lnTo>
                    <a:pt x="244990" y="234294"/>
                  </a:lnTo>
                  <a:lnTo>
                    <a:pt x="272053" y="198124"/>
                  </a:lnTo>
                  <a:lnTo>
                    <a:pt x="327034" y="167670"/>
                  </a:lnTo>
                  <a:lnTo>
                    <a:pt x="344754" y="165366"/>
                  </a:lnTo>
                  <a:lnTo>
                    <a:pt x="368682" y="167796"/>
                  </a:lnTo>
                  <a:lnTo>
                    <a:pt x="395370" y="180605"/>
                  </a:lnTo>
                  <a:lnTo>
                    <a:pt x="417066" y="212070"/>
                  </a:lnTo>
                  <a:lnTo>
                    <a:pt x="426021" y="270471"/>
                  </a:lnTo>
                  <a:lnTo>
                    <a:pt x="426021" y="633425"/>
                  </a:lnTo>
                  <a:lnTo>
                    <a:pt x="620826" y="633425"/>
                  </a:lnTo>
                  <a:lnTo>
                    <a:pt x="620826" y="236829"/>
                  </a:lnTo>
                  <a:lnTo>
                    <a:pt x="616679" y="184808"/>
                  </a:lnTo>
                  <a:lnTo>
                    <a:pt x="604731" y="138338"/>
                  </a:lnTo>
                  <a:lnTo>
                    <a:pt x="585721" y="97847"/>
                  </a:lnTo>
                  <a:lnTo>
                    <a:pt x="560389" y="63760"/>
                  </a:lnTo>
                  <a:lnTo>
                    <a:pt x="529472" y="36505"/>
                  </a:lnTo>
                  <a:lnTo>
                    <a:pt x="493712" y="16509"/>
                  </a:lnTo>
                  <a:lnTo>
                    <a:pt x="453847" y="4198"/>
                  </a:lnTo>
                  <a:lnTo>
                    <a:pt x="410616" y="0"/>
                  </a:lnTo>
                  <a:lnTo>
                    <a:pt x="367540" y="3374"/>
                  </a:lnTo>
                  <a:lnTo>
                    <a:pt x="324665" y="13543"/>
                  </a:lnTo>
                  <a:lnTo>
                    <a:pt x="282868" y="30572"/>
                  </a:lnTo>
                  <a:lnTo>
                    <a:pt x="243023" y="54530"/>
                  </a:lnTo>
                  <a:lnTo>
                    <a:pt x="206006" y="85483"/>
                  </a:lnTo>
                  <a:lnTo>
                    <a:pt x="202155" y="64901"/>
                  </a:lnTo>
                  <a:lnTo>
                    <a:pt x="198300" y="49048"/>
                  </a:lnTo>
                  <a:lnTo>
                    <a:pt x="193394" y="34246"/>
                  </a:lnTo>
                  <a:lnTo>
                    <a:pt x="186385" y="16814"/>
                  </a:lnTo>
                  <a:lnTo>
                    <a:pt x="0" y="16814"/>
                  </a:lnTo>
                  <a:close/>
                </a:path>
              </a:pathLst>
            </a:custGeom>
            <a:ln w="12700">
              <a:solidFill>
                <a:srgbClr val="181818"/>
              </a:solidFill>
            </a:ln>
          </p:spPr>
          <p:txBody>
            <a:bodyPr wrap="square" lIns="0" tIns="0" rIns="0" bIns="0" rtlCol="0"/>
            <a:lstStyle/>
            <a:p>
              <a:endParaRPr sz="1600">
                <a:latin typeface="Grammarsaurus" pitchFamily="2" charset="0"/>
              </a:endParaRPr>
            </a:p>
          </p:txBody>
        </p:sp>
        <p:sp>
          <p:nvSpPr>
            <p:cNvPr id="38" name="object 38"/>
            <p:cNvSpPr/>
            <p:nvPr/>
          </p:nvSpPr>
          <p:spPr>
            <a:xfrm>
              <a:off x="10061870" y="2630805"/>
              <a:ext cx="563880" cy="650875"/>
            </a:xfrm>
            <a:custGeom>
              <a:avLst/>
              <a:gdLst/>
              <a:ahLst/>
              <a:cxnLst/>
              <a:rect l="l" t="t" r="r" b="b"/>
              <a:pathLst>
                <a:path w="563879" h="650875">
                  <a:moveTo>
                    <a:pt x="304101" y="650252"/>
                  </a:moveTo>
                  <a:lnTo>
                    <a:pt x="361209" y="646990"/>
                  </a:lnTo>
                  <a:lnTo>
                    <a:pt x="414110" y="636765"/>
                  </a:lnTo>
                  <a:lnTo>
                    <a:pt x="464909" y="618920"/>
                  </a:lnTo>
                  <a:lnTo>
                    <a:pt x="515708" y="592797"/>
                  </a:lnTo>
                  <a:lnTo>
                    <a:pt x="515708" y="445655"/>
                  </a:lnTo>
                  <a:lnTo>
                    <a:pt x="465151" y="472653"/>
                  </a:lnTo>
                  <a:lnTo>
                    <a:pt x="414985" y="492423"/>
                  </a:lnTo>
                  <a:lnTo>
                    <a:pt x="366133" y="504573"/>
                  </a:lnTo>
                  <a:lnTo>
                    <a:pt x="319519" y="508711"/>
                  </a:lnTo>
                  <a:lnTo>
                    <a:pt x="270840" y="501026"/>
                  </a:lnTo>
                  <a:lnTo>
                    <a:pt x="232806" y="478758"/>
                  </a:lnTo>
                  <a:lnTo>
                    <a:pt x="206598" y="443088"/>
                  </a:lnTo>
                  <a:lnTo>
                    <a:pt x="193395" y="395198"/>
                  </a:lnTo>
                  <a:lnTo>
                    <a:pt x="205218" y="395416"/>
                  </a:lnTo>
                  <a:lnTo>
                    <a:pt x="215465" y="395897"/>
                  </a:lnTo>
                  <a:lnTo>
                    <a:pt x="224135" y="396377"/>
                  </a:lnTo>
                  <a:lnTo>
                    <a:pt x="231228" y="396595"/>
                  </a:lnTo>
                  <a:lnTo>
                    <a:pt x="289227" y="394113"/>
                  </a:lnTo>
                  <a:lnTo>
                    <a:pt x="342726" y="386831"/>
                  </a:lnTo>
                  <a:lnTo>
                    <a:pt x="391348" y="374992"/>
                  </a:lnTo>
                  <a:lnTo>
                    <a:pt x="434714" y="358839"/>
                  </a:lnTo>
                  <a:lnTo>
                    <a:pt x="472446" y="338616"/>
                  </a:lnTo>
                  <a:lnTo>
                    <a:pt x="504166" y="314568"/>
                  </a:lnTo>
                  <a:lnTo>
                    <a:pt x="548056" y="255968"/>
                  </a:lnTo>
                  <a:lnTo>
                    <a:pt x="563359" y="184988"/>
                  </a:lnTo>
                  <a:lnTo>
                    <a:pt x="557913" y="139439"/>
                  </a:lnTo>
                  <a:lnTo>
                    <a:pt x="542098" y="99284"/>
                  </a:lnTo>
                  <a:lnTo>
                    <a:pt x="516698" y="65110"/>
                  </a:lnTo>
                  <a:lnTo>
                    <a:pt x="482498" y="37507"/>
                  </a:lnTo>
                  <a:lnTo>
                    <a:pt x="440282" y="17061"/>
                  </a:lnTo>
                  <a:lnTo>
                    <a:pt x="390833" y="4363"/>
                  </a:lnTo>
                  <a:lnTo>
                    <a:pt x="334937" y="0"/>
                  </a:lnTo>
                  <a:lnTo>
                    <a:pt x="286837" y="2904"/>
                  </a:lnTo>
                  <a:lnTo>
                    <a:pt x="241516" y="11438"/>
                  </a:lnTo>
                  <a:lnTo>
                    <a:pt x="199240" y="25334"/>
                  </a:lnTo>
                  <a:lnTo>
                    <a:pt x="160279" y="44325"/>
                  </a:lnTo>
                  <a:lnTo>
                    <a:pt x="124899" y="68143"/>
                  </a:lnTo>
                  <a:lnTo>
                    <a:pt x="93368" y="96521"/>
                  </a:lnTo>
                  <a:lnTo>
                    <a:pt x="65954" y="129190"/>
                  </a:lnTo>
                  <a:lnTo>
                    <a:pt x="42924" y="165884"/>
                  </a:lnTo>
                  <a:lnTo>
                    <a:pt x="24546" y="206334"/>
                  </a:lnTo>
                  <a:lnTo>
                    <a:pt x="11087" y="250273"/>
                  </a:lnTo>
                  <a:lnTo>
                    <a:pt x="2816" y="297434"/>
                  </a:lnTo>
                  <a:lnTo>
                    <a:pt x="0" y="347548"/>
                  </a:lnTo>
                  <a:lnTo>
                    <a:pt x="2849" y="396293"/>
                  </a:lnTo>
                  <a:lnTo>
                    <a:pt x="11265" y="441476"/>
                  </a:lnTo>
                  <a:lnTo>
                    <a:pt x="25043" y="482867"/>
                  </a:lnTo>
                  <a:lnTo>
                    <a:pt x="43983" y="520241"/>
                  </a:lnTo>
                  <a:lnTo>
                    <a:pt x="67881" y="553369"/>
                  </a:lnTo>
                  <a:lnTo>
                    <a:pt x="96537" y="582025"/>
                  </a:lnTo>
                  <a:lnTo>
                    <a:pt x="129748" y="605980"/>
                  </a:lnTo>
                  <a:lnTo>
                    <a:pt x="167312" y="625008"/>
                  </a:lnTo>
                  <a:lnTo>
                    <a:pt x="209027" y="638881"/>
                  </a:lnTo>
                  <a:lnTo>
                    <a:pt x="254690" y="647372"/>
                  </a:lnTo>
                  <a:lnTo>
                    <a:pt x="304101" y="650252"/>
                  </a:lnTo>
                  <a:close/>
                </a:path>
              </a:pathLst>
            </a:custGeom>
            <a:ln w="12700">
              <a:solidFill>
                <a:srgbClr val="181818"/>
              </a:solidFill>
            </a:ln>
          </p:spPr>
          <p:txBody>
            <a:bodyPr wrap="square" lIns="0" tIns="0" rIns="0" bIns="0" rtlCol="0"/>
            <a:lstStyle/>
            <a:p>
              <a:endParaRPr sz="1600">
                <a:latin typeface="Grammarsaurus" pitchFamily="2" charset="0"/>
              </a:endParaRPr>
            </a:p>
          </p:txBody>
        </p:sp>
        <p:pic>
          <p:nvPicPr>
            <p:cNvPr id="39" name="object 39"/>
            <p:cNvPicPr/>
            <p:nvPr/>
          </p:nvPicPr>
          <p:blipFill>
            <a:blip r:embed="rId5" cstate="print"/>
            <a:stretch>
              <a:fillRect/>
            </a:stretch>
          </p:blipFill>
          <p:spPr>
            <a:xfrm>
              <a:off x="10258720" y="2768803"/>
              <a:ext cx="186474" cy="138823"/>
            </a:xfrm>
            <a:prstGeom prst="rect">
              <a:avLst/>
            </a:prstGeom>
          </p:spPr>
        </p:pic>
        <p:sp>
          <p:nvSpPr>
            <p:cNvPr id="40" name="object 40"/>
            <p:cNvSpPr/>
            <p:nvPr/>
          </p:nvSpPr>
          <p:spPr>
            <a:xfrm>
              <a:off x="10625233" y="2490673"/>
              <a:ext cx="485140" cy="791845"/>
            </a:xfrm>
            <a:custGeom>
              <a:avLst/>
              <a:gdLst/>
              <a:ahLst/>
              <a:cxnLst/>
              <a:rect l="l" t="t" r="r" b="b"/>
              <a:pathLst>
                <a:path w="485140" h="791845">
                  <a:moveTo>
                    <a:pt x="102298" y="288683"/>
                  </a:moveTo>
                  <a:lnTo>
                    <a:pt x="102298" y="587184"/>
                  </a:lnTo>
                  <a:lnTo>
                    <a:pt x="106404" y="640234"/>
                  </a:lnTo>
                  <a:lnTo>
                    <a:pt x="118326" y="684185"/>
                  </a:lnTo>
                  <a:lnTo>
                    <a:pt x="137475" y="719663"/>
                  </a:lnTo>
                  <a:lnTo>
                    <a:pt x="195085" y="767691"/>
                  </a:lnTo>
                  <a:lnTo>
                    <a:pt x="232364" y="781490"/>
                  </a:lnTo>
                  <a:lnTo>
                    <a:pt x="274505" y="789312"/>
                  </a:lnTo>
                  <a:lnTo>
                    <a:pt x="320916" y="791781"/>
                  </a:lnTo>
                  <a:lnTo>
                    <a:pt x="368807" y="788716"/>
                  </a:lnTo>
                  <a:lnTo>
                    <a:pt x="411835" y="779870"/>
                  </a:lnTo>
                  <a:lnTo>
                    <a:pt x="450396" y="765769"/>
                  </a:lnTo>
                  <a:lnTo>
                    <a:pt x="484885" y="746937"/>
                  </a:lnTo>
                  <a:lnTo>
                    <a:pt x="484885" y="608202"/>
                  </a:lnTo>
                  <a:lnTo>
                    <a:pt x="452169" y="625782"/>
                  </a:lnTo>
                  <a:lnTo>
                    <a:pt x="422871" y="638505"/>
                  </a:lnTo>
                  <a:lnTo>
                    <a:pt x="396203" y="646236"/>
                  </a:lnTo>
                  <a:lnTo>
                    <a:pt x="371373" y="648843"/>
                  </a:lnTo>
                  <a:lnTo>
                    <a:pt x="334956" y="643346"/>
                  </a:lnTo>
                  <a:lnTo>
                    <a:pt x="308133" y="624841"/>
                  </a:lnTo>
                  <a:lnTo>
                    <a:pt x="291559" y="590308"/>
                  </a:lnTo>
                  <a:lnTo>
                    <a:pt x="285889" y="536727"/>
                  </a:lnTo>
                  <a:lnTo>
                    <a:pt x="285889" y="288683"/>
                  </a:lnTo>
                  <a:lnTo>
                    <a:pt x="472262" y="288683"/>
                  </a:lnTo>
                  <a:lnTo>
                    <a:pt x="472262" y="155549"/>
                  </a:lnTo>
                  <a:lnTo>
                    <a:pt x="285889" y="155549"/>
                  </a:lnTo>
                  <a:lnTo>
                    <a:pt x="285889" y="0"/>
                  </a:lnTo>
                  <a:lnTo>
                    <a:pt x="102298" y="0"/>
                  </a:lnTo>
                  <a:lnTo>
                    <a:pt x="102298" y="155549"/>
                  </a:lnTo>
                  <a:lnTo>
                    <a:pt x="0" y="155549"/>
                  </a:lnTo>
                  <a:lnTo>
                    <a:pt x="0" y="288683"/>
                  </a:lnTo>
                  <a:lnTo>
                    <a:pt x="102298" y="288683"/>
                  </a:lnTo>
                  <a:close/>
                </a:path>
              </a:pathLst>
            </a:custGeom>
            <a:ln w="12700">
              <a:solidFill>
                <a:srgbClr val="181818"/>
              </a:solidFill>
            </a:ln>
          </p:spPr>
          <p:txBody>
            <a:bodyPr wrap="square" lIns="0" tIns="0" rIns="0" bIns="0" rtlCol="0"/>
            <a:lstStyle/>
            <a:p>
              <a:endParaRPr sz="1600">
                <a:latin typeface="Grammarsaurus" pitchFamily="2" charset="0"/>
              </a:endParaRPr>
            </a:p>
          </p:txBody>
        </p:sp>
        <p:sp>
          <p:nvSpPr>
            <p:cNvPr id="41" name="object 41"/>
            <p:cNvSpPr/>
            <p:nvPr/>
          </p:nvSpPr>
          <p:spPr>
            <a:xfrm>
              <a:off x="11116406" y="2625203"/>
              <a:ext cx="488315" cy="659130"/>
            </a:xfrm>
            <a:custGeom>
              <a:avLst/>
              <a:gdLst/>
              <a:ahLst/>
              <a:cxnLst/>
              <a:rect l="l" t="t" r="r" b="b"/>
              <a:pathLst>
                <a:path w="488315" h="659129">
                  <a:moveTo>
                    <a:pt x="0" y="606806"/>
                  </a:moveTo>
                  <a:lnTo>
                    <a:pt x="39869" y="624039"/>
                  </a:lnTo>
                  <a:lnTo>
                    <a:pt x="87539" y="638379"/>
                  </a:lnTo>
                  <a:lnTo>
                    <a:pt x="141060" y="649288"/>
                  </a:lnTo>
                  <a:lnTo>
                    <a:pt x="198484" y="656227"/>
                  </a:lnTo>
                  <a:lnTo>
                    <a:pt x="257860" y="658660"/>
                  </a:lnTo>
                  <a:lnTo>
                    <a:pt x="316482" y="654128"/>
                  </a:lnTo>
                  <a:lnTo>
                    <a:pt x="367162" y="640943"/>
                  </a:lnTo>
                  <a:lnTo>
                    <a:pt x="409506" y="619717"/>
                  </a:lnTo>
                  <a:lnTo>
                    <a:pt x="443124" y="591063"/>
                  </a:lnTo>
                  <a:lnTo>
                    <a:pt x="467623" y="555593"/>
                  </a:lnTo>
                  <a:lnTo>
                    <a:pt x="482609" y="513922"/>
                  </a:lnTo>
                  <a:lnTo>
                    <a:pt x="487692" y="466661"/>
                  </a:lnTo>
                  <a:lnTo>
                    <a:pt x="483306" y="424724"/>
                  </a:lnTo>
                  <a:lnTo>
                    <a:pt x="469421" y="387613"/>
                  </a:lnTo>
                  <a:lnTo>
                    <a:pt x="444947" y="353850"/>
                  </a:lnTo>
                  <a:lnTo>
                    <a:pt x="408796" y="321956"/>
                  </a:lnTo>
                  <a:lnTo>
                    <a:pt x="359878" y="290453"/>
                  </a:lnTo>
                  <a:lnTo>
                    <a:pt x="297103" y="257860"/>
                  </a:lnTo>
                  <a:lnTo>
                    <a:pt x="255366" y="236752"/>
                  </a:lnTo>
                  <a:lnTo>
                    <a:pt x="229134" y="219322"/>
                  </a:lnTo>
                  <a:lnTo>
                    <a:pt x="215516" y="201893"/>
                  </a:lnTo>
                  <a:lnTo>
                    <a:pt x="211620" y="180784"/>
                  </a:lnTo>
                  <a:lnTo>
                    <a:pt x="214269" y="163355"/>
                  </a:lnTo>
                  <a:lnTo>
                    <a:pt x="223354" y="149602"/>
                  </a:lnTo>
                  <a:lnTo>
                    <a:pt x="240584" y="140579"/>
                  </a:lnTo>
                  <a:lnTo>
                    <a:pt x="267665" y="137337"/>
                  </a:lnTo>
                  <a:lnTo>
                    <a:pt x="312164" y="139877"/>
                  </a:lnTo>
                  <a:lnTo>
                    <a:pt x="358762" y="148197"/>
                  </a:lnTo>
                  <a:lnTo>
                    <a:pt x="406407" y="163349"/>
                  </a:lnTo>
                  <a:lnTo>
                    <a:pt x="454050" y="186385"/>
                  </a:lnTo>
                  <a:lnTo>
                    <a:pt x="476478" y="44843"/>
                  </a:lnTo>
                  <a:lnTo>
                    <a:pt x="421338" y="23060"/>
                  </a:lnTo>
                  <a:lnTo>
                    <a:pt x="370668" y="9286"/>
                  </a:lnTo>
                  <a:lnTo>
                    <a:pt x="319998" y="2081"/>
                  </a:lnTo>
                  <a:lnTo>
                    <a:pt x="264858" y="0"/>
                  </a:lnTo>
                  <a:lnTo>
                    <a:pt x="211958" y="3120"/>
                  </a:lnTo>
                  <a:lnTo>
                    <a:pt x="164031" y="12350"/>
                  </a:lnTo>
                  <a:lnTo>
                    <a:pt x="121719" y="27492"/>
                  </a:lnTo>
                  <a:lnTo>
                    <a:pt x="85663" y="48350"/>
                  </a:lnTo>
                  <a:lnTo>
                    <a:pt x="56503" y="74725"/>
                  </a:lnTo>
                  <a:lnTo>
                    <a:pt x="34881" y="106422"/>
                  </a:lnTo>
                  <a:lnTo>
                    <a:pt x="21438" y="143242"/>
                  </a:lnTo>
                  <a:lnTo>
                    <a:pt x="16814" y="184988"/>
                  </a:lnTo>
                  <a:lnTo>
                    <a:pt x="20753" y="226770"/>
                  </a:lnTo>
                  <a:lnTo>
                    <a:pt x="32880" y="263920"/>
                  </a:lnTo>
                  <a:lnTo>
                    <a:pt x="53662" y="297469"/>
                  </a:lnTo>
                  <a:lnTo>
                    <a:pt x="83562" y="328443"/>
                  </a:lnTo>
                  <a:lnTo>
                    <a:pt x="123048" y="357873"/>
                  </a:lnTo>
                  <a:lnTo>
                    <a:pt x="172585" y="386788"/>
                  </a:lnTo>
                  <a:lnTo>
                    <a:pt x="232638" y="416217"/>
                  </a:lnTo>
                  <a:lnTo>
                    <a:pt x="265327" y="433427"/>
                  </a:lnTo>
                  <a:lnTo>
                    <a:pt x="283960" y="448800"/>
                  </a:lnTo>
                  <a:lnTo>
                    <a:pt x="292347" y="464699"/>
                  </a:lnTo>
                  <a:lnTo>
                    <a:pt x="294297" y="483489"/>
                  </a:lnTo>
                  <a:lnTo>
                    <a:pt x="291034" y="499732"/>
                  </a:lnTo>
                  <a:lnTo>
                    <a:pt x="280809" y="513611"/>
                  </a:lnTo>
                  <a:lnTo>
                    <a:pt x="262964" y="523288"/>
                  </a:lnTo>
                  <a:lnTo>
                    <a:pt x="236842" y="526923"/>
                  </a:lnTo>
                  <a:lnTo>
                    <a:pt x="189565" y="522982"/>
                  </a:lnTo>
                  <a:lnTo>
                    <a:pt x="138215" y="511159"/>
                  </a:lnTo>
                  <a:lnTo>
                    <a:pt x="82924" y="491454"/>
                  </a:lnTo>
                  <a:lnTo>
                    <a:pt x="23825" y="463867"/>
                  </a:lnTo>
                  <a:lnTo>
                    <a:pt x="0" y="606806"/>
                  </a:lnTo>
                  <a:close/>
                </a:path>
              </a:pathLst>
            </a:custGeom>
            <a:ln w="12700">
              <a:solidFill>
                <a:srgbClr val="181818"/>
              </a:solidFill>
            </a:ln>
          </p:spPr>
          <p:txBody>
            <a:bodyPr wrap="square" lIns="0" tIns="0" rIns="0" bIns="0" rtlCol="0"/>
            <a:lstStyle/>
            <a:p>
              <a:endParaRPr sz="1600">
                <a:latin typeface="Grammarsaurus" pitchFamily="2" charset="0"/>
              </a:endParaRPr>
            </a:p>
          </p:txBody>
        </p:sp>
        <p:sp>
          <p:nvSpPr>
            <p:cNvPr id="42" name="object 42"/>
            <p:cNvSpPr/>
            <p:nvPr/>
          </p:nvSpPr>
          <p:spPr>
            <a:xfrm>
              <a:off x="0" y="5110270"/>
              <a:ext cx="1496695" cy="1748155"/>
            </a:xfrm>
            <a:custGeom>
              <a:avLst/>
              <a:gdLst/>
              <a:ahLst/>
              <a:cxnLst/>
              <a:rect l="l" t="t" r="r" b="b"/>
              <a:pathLst>
                <a:path w="1496695" h="1748154">
                  <a:moveTo>
                    <a:pt x="0" y="1605447"/>
                  </a:moveTo>
                  <a:lnTo>
                    <a:pt x="0" y="1747729"/>
                  </a:lnTo>
                  <a:lnTo>
                    <a:pt x="992092" y="1747729"/>
                  </a:lnTo>
                  <a:lnTo>
                    <a:pt x="1109083" y="1660770"/>
                  </a:lnTo>
                  <a:lnTo>
                    <a:pt x="215189" y="1660770"/>
                  </a:lnTo>
                  <a:lnTo>
                    <a:pt x="170833" y="1658792"/>
                  </a:lnTo>
                  <a:lnTo>
                    <a:pt x="126947" y="1652330"/>
                  </a:lnTo>
                  <a:lnTo>
                    <a:pt x="83904" y="1641439"/>
                  </a:lnTo>
                  <a:lnTo>
                    <a:pt x="42076" y="1626174"/>
                  </a:lnTo>
                  <a:lnTo>
                    <a:pt x="1836" y="1606591"/>
                  </a:lnTo>
                  <a:lnTo>
                    <a:pt x="0" y="1605447"/>
                  </a:lnTo>
                  <a:close/>
                </a:path>
                <a:path w="1496695" h="1748154">
                  <a:moveTo>
                    <a:pt x="1301276" y="957770"/>
                  </a:moveTo>
                  <a:lnTo>
                    <a:pt x="470327" y="1575409"/>
                  </a:lnTo>
                  <a:lnTo>
                    <a:pt x="430977" y="1601486"/>
                  </a:lnTo>
                  <a:lnTo>
                    <a:pt x="389860" y="1622749"/>
                  </a:lnTo>
                  <a:lnTo>
                    <a:pt x="347350" y="1639254"/>
                  </a:lnTo>
                  <a:lnTo>
                    <a:pt x="303820" y="1651056"/>
                  </a:lnTo>
                  <a:lnTo>
                    <a:pt x="259642" y="1658210"/>
                  </a:lnTo>
                  <a:lnTo>
                    <a:pt x="215189" y="1660770"/>
                  </a:lnTo>
                  <a:lnTo>
                    <a:pt x="1109083" y="1660770"/>
                  </a:lnTo>
                  <a:lnTo>
                    <a:pt x="1477615" y="1386839"/>
                  </a:lnTo>
                  <a:lnTo>
                    <a:pt x="1496322" y="1220177"/>
                  </a:lnTo>
                  <a:lnTo>
                    <a:pt x="1301276" y="957770"/>
                  </a:lnTo>
                  <a:close/>
                </a:path>
                <a:path w="1496695" h="1748154">
                  <a:moveTo>
                    <a:pt x="589365" y="0"/>
                  </a:moveTo>
                  <a:lnTo>
                    <a:pt x="0" y="438071"/>
                  </a:lnTo>
                  <a:lnTo>
                    <a:pt x="0" y="998213"/>
                  </a:lnTo>
                  <a:lnTo>
                    <a:pt x="765704" y="429069"/>
                  </a:lnTo>
                  <a:lnTo>
                    <a:pt x="784398" y="262407"/>
                  </a:lnTo>
                  <a:lnTo>
                    <a:pt x="589365" y="0"/>
                  </a:lnTo>
                  <a:close/>
                </a:path>
              </a:pathLst>
            </a:custGeom>
            <a:solidFill>
              <a:srgbClr val="398A9E"/>
            </a:solidFill>
          </p:spPr>
          <p:txBody>
            <a:bodyPr wrap="square" lIns="0" tIns="0" rIns="0" bIns="0" rtlCol="0"/>
            <a:lstStyle/>
            <a:p>
              <a:endParaRPr sz="1600">
                <a:latin typeface="Grammarsaurus" pitchFamily="2" charset="0"/>
              </a:endParaRPr>
            </a:p>
          </p:txBody>
        </p:sp>
        <p:sp>
          <p:nvSpPr>
            <p:cNvPr id="43" name="object 43"/>
            <p:cNvSpPr/>
            <p:nvPr/>
          </p:nvSpPr>
          <p:spPr>
            <a:xfrm>
              <a:off x="0" y="5110270"/>
              <a:ext cx="1496695" cy="1748155"/>
            </a:xfrm>
            <a:custGeom>
              <a:avLst/>
              <a:gdLst/>
              <a:ahLst/>
              <a:cxnLst/>
              <a:rect l="l" t="t" r="r" b="b"/>
              <a:pathLst>
                <a:path w="1496695" h="1748154">
                  <a:moveTo>
                    <a:pt x="0" y="1605447"/>
                  </a:moveTo>
                  <a:lnTo>
                    <a:pt x="42076" y="1626174"/>
                  </a:lnTo>
                  <a:lnTo>
                    <a:pt x="83904" y="1641439"/>
                  </a:lnTo>
                  <a:lnTo>
                    <a:pt x="126947" y="1652330"/>
                  </a:lnTo>
                  <a:lnTo>
                    <a:pt x="170833" y="1658792"/>
                  </a:lnTo>
                  <a:lnTo>
                    <a:pt x="215189" y="1660770"/>
                  </a:lnTo>
                  <a:lnTo>
                    <a:pt x="259642" y="1658210"/>
                  </a:lnTo>
                  <a:lnTo>
                    <a:pt x="303820" y="1651056"/>
                  </a:lnTo>
                  <a:lnTo>
                    <a:pt x="347350" y="1639254"/>
                  </a:lnTo>
                  <a:lnTo>
                    <a:pt x="389860" y="1622749"/>
                  </a:lnTo>
                  <a:lnTo>
                    <a:pt x="430977" y="1601486"/>
                  </a:lnTo>
                  <a:lnTo>
                    <a:pt x="470327" y="1575409"/>
                  </a:lnTo>
                  <a:lnTo>
                    <a:pt x="1301276" y="957770"/>
                  </a:lnTo>
                  <a:lnTo>
                    <a:pt x="1476815" y="1193939"/>
                  </a:lnTo>
                  <a:lnTo>
                    <a:pt x="1496322" y="1220177"/>
                  </a:lnTo>
                  <a:lnTo>
                    <a:pt x="1477615" y="1386839"/>
                  </a:lnTo>
                  <a:lnTo>
                    <a:pt x="1469970" y="1392529"/>
                  </a:lnTo>
                  <a:lnTo>
                    <a:pt x="992092" y="1747729"/>
                  </a:lnTo>
                </a:path>
                <a:path w="1496695" h="1748154">
                  <a:moveTo>
                    <a:pt x="0" y="438071"/>
                  </a:moveTo>
                  <a:lnTo>
                    <a:pt x="589365" y="0"/>
                  </a:lnTo>
                  <a:lnTo>
                    <a:pt x="784398" y="262407"/>
                  </a:lnTo>
                  <a:lnTo>
                    <a:pt x="765704" y="429069"/>
                  </a:lnTo>
                  <a:lnTo>
                    <a:pt x="0" y="998213"/>
                  </a:lnTo>
                </a:path>
              </a:pathLst>
            </a:custGeom>
            <a:ln w="22860">
              <a:solidFill>
                <a:srgbClr val="221F1F"/>
              </a:solidFill>
            </a:ln>
          </p:spPr>
          <p:txBody>
            <a:bodyPr wrap="square" lIns="0" tIns="0" rIns="0" bIns="0" rtlCol="0"/>
            <a:lstStyle/>
            <a:p>
              <a:endParaRPr sz="1600">
                <a:latin typeface="Grammarsaurus" pitchFamily="2" charset="0"/>
              </a:endParaRPr>
            </a:p>
          </p:txBody>
        </p:sp>
        <p:sp>
          <p:nvSpPr>
            <p:cNvPr id="44" name="object 44"/>
            <p:cNvSpPr/>
            <p:nvPr/>
          </p:nvSpPr>
          <p:spPr>
            <a:xfrm>
              <a:off x="415832" y="5372678"/>
              <a:ext cx="368935" cy="426720"/>
            </a:xfrm>
            <a:custGeom>
              <a:avLst/>
              <a:gdLst/>
              <a:ahLst/>
              <a:cxnLst/>
              <a:rect l="l" t="t" r="r" b="b"/>
              <a:pathLst>
                <a:path w="368934" h="426720">
                  <a:moveTo>
                    <a:pt x="368566" y="0"/>
                  </a:moveTo>
                  <a:lnTo>
                    <a:pt x="18707" y="260057"/>
                  </a:lnTo>
                  <a:lnTo>
                    <a:pt x="0" y="426719"/>
                  </a:lnTo>
                  <a:lnTo>
                    <a:pt x="349872" y="166662"/>
                  </a:lnTo>
                  <a:lnTo>
                    <a:pt x="368566" y="0"/>
                  </a:lnTo>
                  <a:close/>
                </a:path>
              </a:pathLst>
            </a:custGeom>
            <a:solidFill>
              <a:srgbClr val="C44725"/>
            </a:solidFill>
          </p:spPr>
          <p:txBody>
            <a:bodyPr wrap="square" lIns="0" tIns="0" rIns="0" bIns="0" rtlCol="0"/>
            <a:lstStyle/>
            <a:p>
              <a:endParaRPr sz="1600">
                <a:latin typeface="Grammarsaurus" pitchFamily="2" charset="0"/>
              </a:endParaRPr>
            </a:p>
          </p:txBody>
        </p:sp>
        <p:sp>
          <p:nvSpPr>
            <p:cNvPr id="45" name="object 45"/>
            <p:cNvSpPr/>
            <p:nvPr/>
          </p:nvSpPr>
          <p:spPr>
            <a:xfrm>
              <a:off x="415832" y="5372678"/>
              <a:ext cx="368935" cy="426720"/>
            </a:xfrm>
            <a:custGeom>
              <a:avLst/>
              <a:gdLst/>
              <a:ahLst/>
              <a:cxnLst/>
              <a:rect l="l" t="t" r="r" b="b"/>
              <a:pathLst>
                <a:path w="368934" h="426720">
                  <a:moveTo>
                    <a:pt x="349872" y="166662"/>
                  </a:moveTo>
                  <a:lnTo>
                    <a:pt x="0" y="426719"/>
                  </a:lnTo>
                  <a:lnTo>
                    <a:pt x="18707" y="260057"/>
                  </a:lnTo>
                  <a:lnTo>
                    <a:pt x="368566" y="0"/>
                  </a:lnTo>
                  <a:lnTo>
                    <a:pt x="349872" y="166662"/>
                  </a:lnTo>
                  <a:close/>
                </a:path>
              </a:pathLst>
            </a:custGeom>
            <a:ln w="22860">
              <a:solidFill>
                <a:srgbClr val="221F1F"/>
              </a:solidFill>
            </a:ln>
          </p:spPr>
          <p:txBody>
            <a:bodyPr wrap="square" lIns="0" tIns="0" rIns="0" bIns="0" rtlCol="0"/>
            <a:lstStyle/>
            <a:p>
              <a:endParaRPr sz="1600">
                <a:latin typeface="Grammarsaurus" pitchFamily="2" charset="0"/>
              </a:endParaRPr>
            </a:p>
          </p:txBody>
        </p:sp>
        <p:sp>
          <p:nvSpPr>
            <p:cNvPr id="46" name="object 46"/>
            <p:cNvSpPr/>
            <p:nvPr/>
          </p:nvSpPr>
          <p:spPr>
            <a:xfrm>
              <a:off x="1127746" y="6332448"/>
              <a:ext cx="368300" cy="424815"/>
            </a:xfrm>
            <a:custGeom>
              <a:avLst/>
              <a:gdLst/>
              <a:ahLst/>
              <a:cxnLst/>
              <a:rect l="l" t="t" r="r" b="b"/>
              <a:pathLst>
                <a:path w="368300" h="424815">
                  <a:moveTo>
                    <a:pt x="367931" y="0"/>
                  </a:moveTo>
                  <a:lnTo>
                    <a:pt x="18694" y="258064"/>
                  </a:lnTo>
                  <a:lnTo>
                    <a:pt x="0" y="424726"/>
                  </a:lnTo>
                  <a:lnTo>
                    <a:pt x="349872" y="164668"/>
                  </a:lnTo>
                  <a:lnTo>
                    <a:pt x="367931" y="0"/>
                  </a:lnTo>
                  <a:close/>
                </a:path>
              </a:pathLst>
            </a:custGeom>
            <a:solidFill>
              <a:srgbClr val="C44725"/>
            </a:solidFill>
          </p:spPr>
          <p:txBody>
            <a:bodyPr wrap="square" lIns="0" tIns="0" rIns="0" bIns="0" rtlCol="0"/>
            <a:lstStyle/>
            <a:p>
              <a:endParaRPr sz="1600">
                <a:latin typeface="Grammarsaurus" pitchFamily="2" charset="0"/>
              </a:endParaRPr>
            </a:p>
          </p:txBody>
        </p:sp>
        <p:sp>
          <p:nvSpPr>
            <p:cNvPr id="47" name="object 47"/>
            <p:cNvSpPr/>
            <p:nvPr/>
          </p:nvSpPr>
          <p:spPr>
            <a:xfrm>
              <a:off x="1127746" y="6332448"/>
              <a:ext cx="368300" cy="424815"/>
            </a:xfrm>
            <a:custGeom>
              <a:avLst/>
              <a:gdLst/>
              <a:ahLst/>
              <a:cxnLst/>
              <a:rect l="l" t="t" r="r" b="b"/>
              <a:pathLst>
                <a:path w="368300" h="424815">
                  <a:moveTo>
                    <a:pt x="349872" y="164668"/>
                  </a:moveTo>
                  <a:lnTo>
                    <a:pt x="0" y="424726"/>
                  </a:lnTo>
                  <a:lnTo>
                    <a:pt x="18694" y="258064"/>
                  </a:lnTo>
                  <a:lnTo>
                    <a:pt x="367931" y="0"/>
                  </a:lnTo>
                  <a:lnTo>
                    <a:pt x="349872" y="164668"/>
                  </a:lnTo>
                  <a:close/>
                </a:path>
              </a:pathLst>
            </a:custGeom>
            <a:ln w="22860">
              <a:solidFill>
                <a:srgbClr val="221F1F"/>
              </a:solidFill>
            </a:ln>
          </p:spPr>
          <p:txBody>
            <a:bodyPr wrap="square" lIns="0" tIns="0" rIns="0" bIns="0" rtlCol="0"/>
            <a:lstStyle/>
            <a:p>
              <a:endParaRPr sz="1600">
                <a:latin typeface="Grammarsaurus" pitchFamily="2" charset="0"/>
              </a:endParaRPr>
            </a:p>
          </p:txBody>
        </p:sp>
        <p:sp>
          <p:nvSpPr>
            <p:cNvPr id="48" name="object 48"/>
            <p:cNvSpPr/>
            <p:nvPr/>
          </p:nvSpPr>
          <p:spPr>
            <a:xfrm>
              <a:off x="0" y="5110270"/>
              <a:ext cx="1496695" cy="1748155"/>
            </a:xfrm>
            <a:custGeom>
              <a:avLst/>
              <a:gdLst/>
              <a:ahLst/>
              <a:cxnLst/>
              <a:rect l="l" t="t" r="r" b="b"/>
              <a:pathLst>
                <a:path w="1496695" h="1748154">
                  <a:moveTo>
                    <a:pt x="589361" y="0"/>
                  </a:moveTo>
                  <a:lnTo>
                    <a:pt x="0" y="438068"/>
                  </a:lnTo>
                  <a:lnTo>
                    <a:pt x="0" y="845453"/>
                  </a:lnTo>
                  <a:lnTo>
                    <a:pt x="784407" y="262407"/>
                  </a:lnTo>
                  <a:lnTo>
                    <a:pt x="589361" y="0"/>
                  </a:lnTo>
                  <a:close/>
                </a:path>
                <a:path w="1496695" h="1748154">
                  <a:moveTo>
                    <a:pt x="0" y="1605445"/>
                  </a:moveTo>
                  <a:lnTo>
                    <a:pt x="0" y="1747729"/>
                  </a:lnTo>
                  <a:lnTo>
                    <a:pt x="786571" y="1747729"/>
                  </a:lnTo>
                  <a:lnTo>
                    <a:pt x="903562" y="1660770"/>
                  </a:lnTo>
                  <a:lnTo>
                    <a:pt x="215194" y="1660770"/>
                  </a:lnTo>
                  <a:lnTo>
                    <a:pt x="170839" y="1658792"/>
                  </a:lnTo>
                  <a:lnTo>
                    <a:pt x="126953" y="1652330"/>
                  </a:lnTo>
                  <a:lnTo>
                    <a:pt x="83909" y="1641439"/>
                  </a:lnTo>
                  <a:lnTo>
                    <a:pt x="42081" y="1626174"/>
                  </a:lnTo>
                  <a:lnTo>
                    <a:pt x="1840" y="1606591"/>
                  </a:lnTo>
                  <a:lnTo>
                    <a:pt x="0" y="1605445"/>
                  </a:lnTo>
                  <a:close/>
                </a:path>
                <a:path w="1496695" h="1748154">
                  <a:moveTo>
                    <a:pt x="1301272" y="957770"/>
                  </a:moveTo>
                  <a:lnTo>
                    <a:pt x="470324" y="1575409"/>
                  </a:lnTo>
                  <a:lnTo>
                    <a:pt x="430975" y="1601486"/>
                  </a:lnTo>
                  <a:lnTo>
                    <a:pt x="389861" y="1622749"/>
                  </a:lnTo>
                  <a:lnTo>
                    <a:pt x="347353" y="1639254"/>
                  </a:lnTo>
                  <a:lnTo>
                    <a:pt x="303824" y="1651056"/>
                  </a:lnTo>
                  <a:lnTo>
                    <a:pt x="259647" y="1658210"/>
                  </a:lnTo>
                  <a:lnTo>
                    <a:pt x="215194" y="1660770"/>
                  </a:lnTo>
                  <a:lnTo>
                    <a:pt x="903562" y="1660770"/>
                  </a:lnTo>
                  <a:lnTo>
                    <a:pt x="1496319" y="1220177"/>
                  </a:lnTo>
                  <a:lnTo>
                    <a:pt x="1301272" y="957770"/>
                  </a:lnTo>
                  <a:close/>
                </a:path>
              </a:pathLst>
            </a:custGeom>
            <a:solidFill>
              <a:srgbClr val="47AFC6"/>
            </a:solidFill>
          </p:spPr>
          <p:txBody>
            <a:bodyPr wrap="square" lIns="0" tIns="0" rIns="0" bIns="0" rtlCol="0"/>
            <a:lstStyle/>
            <a:p>
              <a:endParaRPr sz="1600">
                <a:latin typeface="Grammarsaurus" pitchFamily="2" charset="0"/>
              </a:endParaRPr>
            </a:p>
          </p:txBody>
        </p:sp>
        <p:sp>
          <p:nvSpPr>
            <p:cNvPr id="49" name="object 49"/>
            <p:cNvSpPr/>
            <p:nvPr/>
          </p:nvSpPr>
          <p:spPr>
            <a:xfrm>
              <a:off x="0" y="5110270"/>
              <a:ext cx="1496695" cy="1748155"/>
            </a:xfrm>
            <a:custGeom>
              <a:avLst/>
              <a:gdLst/>
              <a:ahLst/>
              <a:cxnLst/>
              <a:rect l="l" t="t" r="r" b="b"/>
              <a:pathLst>
                <a:path w="1496695" h="1748154">
                  <a:moveTo>
                    <a:pt x="0" y="438068"/>
                  </a:moveTo>
                  <a:lnTo>
                    <a:pt x="589361" y="0"/>
                  </a:lnTo>
                  <a:lnTo>
                    <a:pt x="784407" y="262407"/>
                  </a:lnTo>
                  <a:lnTo>
                    <a:pt x="0" y="845453"/>
                  </a:lnTo>
                </a:path>
                <a:path w="1496695" h="1748154">
                  <a:moveTo>
                    <a:pt x="0" y="1605445"/>
                  </a:moveTo>
                  <a:lnTo>
                    <a:pt x="42081" y="1626174"/>
                  </a:lnTo>
                  <a:lnTo>
                    <a:pt x="83909" y="1641439"/>
                  </a:lnTo>
                  <a:lnTo>
                    <a:pt x="126953" y="1652330"/>
                  </a:lnTo>
                  <a:lnTo>
                    <a:pt x="170839" y="1658792"/>
                  </a:lnTo>
                  <a:lnTo>
                    <a:pt x="215194" y="1660770"/>
                  </a:lnTo>
                  <a:lnTo>
                    <a:pt x="259647" y="1658210"/>
                  </a:lnTo>
                  <a:lnTo>
                    <a:pt x="303824" y="1651056"/>
                  </a:lnTo>
                  <a:lnTo>
                    <a:pt x="347353" y="1639254"/>
                  </a:lnTo>
                  <a:lnTo>
                    <a:pt x="389861" y="1622749"/>
                  </a:lnTo>
                  <a:lnTo>
                    <a:pt x="430975" y="1601486"/>
                  </a:lnTo>
                  <a:lnTo>
                    <a:pt x="470324" y="1575409"/>
                  </a:lnTo>
                  <a:lnTo>
                    <a:pt x="1301272" y="957770"/>
                  </a:lnTo>
                  <a:lnTo>
                    <a:pt x="1496319" y="1220177"/>
                  </a:lnTo>
                  <a:lnTo>
                    <a:pt x="786571" y="1747729"/>
                  </a:lnTo>
                </a:path>
              </a:pathLst>
            </a:custGeom>
            <a:ln w="22860">
              <a:solidFill>
                <a:srgbClr val="221F1F"/>
              </a:solidFill>
            </a:ln>
          </p:spPr>
          <p:txBody>
            <a:bodyPr wrap="square" lIns="0" tIns="0" rIns="0" bIns="0" rtlCol="0"/>
            <a:lstStyle/>
            <a:p>
              <a:endParaRPr sz="1600">
                <a:latin typeface="Grammarsaurus" pitchFamily="2" charset="0"/>
              </a:endParaRPr>
            </a:p>
          </p:txBody>
        </p:sp>
        <p:sp>
          <p:nvSpPr>
            <p:cNvPr id="50" name="object 50"/>
            <p:cNvSpPr/>
            <p:nvPr/>
          </p:nvSpPr>
          <p:spPr>
            <a:xfrm>
              <a:off x="239486" y="5110265"/>
              <a:ext cx="545465" cy="522605"/>
            </a:xfrm>
            <a:custGeom>
              <a:avLst/>
              <a:gdLst/>
              <a:ahLst/>
              <a:cxnLst/>
              <a:rect l="l" t="t" r="r" b="b"/>
              <a:pathLst>
                <a:path w="545465" h="522604">
                  <a:moveTo>
                    <a:pt x="349872" y="0"/>
                  </a:moveTo>
                  <a:lnTo>
                    <a:pt x="0" y="260057"/>
                  </a:lnTo>
                  <a:lnTo>
                    <a:pt x="195046" y="522465"/>
                  </a:lnTo>
                  <a:lnTo>
                    <a:pt x="544918" y="262407"/>
                  </a:lnTo>
                  <a:lnTo>
                    <a:pt x="349872" y="0"/>
                  </a:lnTo>
                  <a:close/>
                </a:path>
              </a:pathLst>
            </a:custGeom>
            <a:solidFill>
              <a:srgbClr val="EB6E39"/>
            </a:solidFill>
          </p:spPr>
          <p:txBody>
            <a:bodyPr wrap="square" lIns="0" tIns="0" rIns="0" bIns="0" rtlCol="0"/>
            <a:lstStyle/>
            <a:p>
              <a:endParaRPr sz="1600">
                <a:latin typeface="Grammarsaurus" pitchFamily="2" charset="0"/>
              </a:endParaRPr>
            </a:p>
          </p:txBody>
        </p:sp>
        <p:sp>
          <p:nvSpPr>
            <p:cNvPr id="51" name="object 51"/>
            <p:cNvSpPr/>
            <p:nvPr/>
          </p:nvSpPr>
          <p:spPr>
            <a:xfrm>
              <a:off x="239486" y="5110265"/>
              <a:ext cx="545465" cy="522605"/>
            </a:xfrm>
            <a:custGeom>
              <a:avLst/>
              <a:gdLst/>
              <a:ahLst/>
              <a:cxnLst/>
              <a:rect l="l" t="t" r="r" b="b"/>
              <a:pathLst>
                <a:path w="545465" h="522604">
                  <a:moveTo>
                    <a:pt x="544918" y="262407"/>
                  </a:moveTo>
                  <a:lnTo>
                    <a:pt x="195046" y="522465"/>
                  </a:lnTo>
                  <a:lnTo>
                    <a:pt x="0" y="260057"/>
                  </a:lnTo>
                  <a:lnTo>
                    <a:pt x="349872" y="0"/>
                  </a:lnTo>
                  <a:lnTo>
                    <a:pt x="544918" y="262407"/>
                  </a:lnTo>
                  <a:close/>
                </a:path>
              </a:pathLst>
            </a:custGeom>
            <a:ln w="22860">
              <a:solidFill>
                <a:srgbClr val="221F1F"/>
              </a:solidFill>
            </a:ln>
          </p:spPr>
          <p:txBody>
            <a:bodyPr wrap="square" lIns="0" tIns="0" rIns="0" bIns="0" rtlCol="0"/>
            <a:lstStyle/>
            <a:p>
              <a:endParaRPr sz="1600">
                <a:latin typeface="Grammarsaurus" pitchFamily="2" charset="0"/>
              </a:endParaRPr>
            </a:p>
          </p:txBody>
        </p:sp>
        <p:sp>
          <p:nvSpPr>
            <p:cNvPr id="52" name="object 52"/>
            <p:cNvSpPr/>
            <p:nvPr/>
          </p:nvSpPr>
          <p:spPr>
            <a:xfrm>
              <a:off x="951400" y="6068040"/>
              <a:ext cx="545465" cy="522605"/>
            </a:xfrm>
            <a:custGeom>
              <a:avLst/>
              <a:gdLst/>
              <a:ahLst/>
              <a:cxnLst/>
              <a:rect l="l" t="t" r="r" b="b"/>
              <a:pathLst>
                <a:path w="545465" h="522604">
                  <a:moveTo>
                    <a:pt x="349872" y="0"/>
                  </a:moveTo>
                  <a:lnTo>
                    <a:pt x="0" y="260057"/>
                  </a:lnTo>
                  <a:lnTo>
                    <a:pt x="195046" y="522465"/>
                  </a:lnTo>
                  <a:lnTo>
                    <a:pt x="544918" y="262407"/>
                  </a:lnTo>
                  <a:lnTo>
                    <a:pt x="349872" y="0"/>
                  </a:lnTo>
                  <a:close/>
                </a:path>
              </a:pathLst>
            </a:custGeom>
            <a:solidFill>
              <a:srgbClr val="EB6E39"/>
            </a:solidFill>
          </p:spPr>
          <p:txBody>
            <a:bodyPr wrap="square" lIns="0" tIns="0" rIns="0" bIns="0" rtlCol="0"/>
            <a:lstStyle/>
            <a:p>
              <a:endParaRPr sz="1600">
                <a:latin typeface="Grammarsaurus" pitchFamily="2" charset="0"/>
              </a:endParaRPr>
            </a:p>
          </p:txBody>
        </p:sp>
        <p:sp>
          <p:nvSpPr>
            <p:cNvPr id="53" name="object 53"/>
            <p:cNvSpPr/>
            <p:nvPr/>
          </p:nvSpPr>
          <p:spPr>
            <a:xfrm>
              <a:off x="951400" y="6068040"/>
              <a:ext cx="545465" cy="522605"/>
            </a:xfrm>
            <a:custGeom>
              <a:avLst/>
              <a:gdLst/>
              <a:ahLst/>
              <a:cxnLst/>
              <a:rect l="l" t="t" r="r" b="b"/>
              <a:pathLst>
                <a:path w="545465" h="522604">
                  <a:moveTo>
                    <a:pt x="544918" y="262407"/>
                  </a:moveTo>
                  <a:lnTo>
                    <a:pt x="195046" y="522465"/>
                  </a:lnTo>
                  <a:lnTo>
                    <a:pt x="0" y="260057"/>
                  </a:lnTo>
                  <a:lnTo>
                    <a:pt x="349872" y="0"/>
                  </a:lnTo>
                  <a:lnTo>
                    <a:pt x="544918" y="262407"/>
                  </a:lnTo>
                  <a:close/>
                </a:path>
              </a:pathLst>
            </a:custGeom>
            <a:ln w="22860">
              <a:solidFill>
                <a:srgbClr val="221F1F"/>
              </a:solidFill>
            </a:ln>
          </p:spPr>
          <p:txBody>
            <a:bodyPr wrap="square" lIns="0" tIns="0" rIns="0" bIns="0" rtlCol="0"/>
            <a:lstStyle/>
            <a:p>
              <a:endParaRPr sz="1600">
                <a:latin typeface="Grammarsaurus" pitchFamily="2" charset="0"/>
              </a:endParaRPr>
            </a:p>
          </p:txBody>
        </p:sp>
        <p:pic>
          <p:nvPicPr>
            <p:cNvPr id="54" name="object 54"/>
            <p:cNvPicPr/>
            <p:nvPr/>
          </p:nvPicPr>
          <p:blipFill>
            <a:blip r:embed="rId6" cstate="print"/>
            <a:stretch>
              <a:fillRect/>
            </a:stretch>
          </p:blipFill>
          <p:spPr>
            <a:xfrm>
              <a:off x="10375162" y="5242429"/>
              <a:ext cx="1828267" cy="1627000"/>
            </a:xfrm>
            <a:prstGeom prst="rect">
              <a:avLst/>
            </a:prstGeom>
          </p:spPr>
        </p:pic>
        <p:sp>
          <p:nvSpPr>
            <p:cNvPr id="55" name="object 55"/>
            <p:cNvSpPr/>
            <p:nvPr/>
          </p:nvSpPr>
          <p:spPr>
            <a:xfrm>
              <a:off x="6284630" y="0"/>
              <a:ext cx="2118995" cy="1266190"/>
            </a:xfrm>
            <a:custGeom>
              <a:avLst/>
              <a:gdLst/>
              <a:ahLst/>
              <a:cxnLst/>
              <a:rect l="l" t="t" r="r" b="b"/>
              <a:pathLst>
                <a:path w="2118995" h="1266190">
                  <a:moveTo>
                    <a:pt x="490337" y="0"/>
                  </a:moveTo>
                  <a:lnTo>
                    <a:pt x="0" y="0"/>
                  </a:lnTo>
                  <a:lnTo>
                    <a:pt x="406" y="9477"/>
                  </a:lnTo>
                  <a:lnTo>
                    <a:pt x="5052" y="54605"/>
                  </a:lnTo>
                  <a:lnTo>
                    <a:pt x="12431" y="99570"/>
                  </a:lnTo>
                  <a:lnTo>
                    <a:pt x="22572" y="144247"/>
                  </a:lnTo>
                  <a:lnTo>
                    <a:pt x="35503" y="188513"/>
                  </a:lnTo>
                  <a:lnTo>
                    <a:pt x="51251" y="232245"/>
                  </a:lnTo>
                  <a:lnTo>
                    <a:pt x="69845" y="275318"/>
                  </a:lnTo>
                  <a:lnTo>
                    <a:pt x="91312" y="317609"/>
                  </a:lnTo>
                  <a:lnTo>
                    <a:pt x="115681" y="358993"/>
                  </a:lnTo>
                  <a:lnTo>
                    <a:pt x="668601" y="1234340"/>
                  </a:lnTo>
                  <a:lnTo>
                    <a:pt x="833371" y="1265608"/>
                  </a:lnTo>
                  <a:lnTo>
                    <a:pt x="1109799" y="1091008"/>
                  </a:lnTo>
                  <a:lnTo>
                    <a:pt x="556879" y="215661"/>
                  </a:lnTo>
                  <a:lnTo>
                    <a:pt x="533859" y="174447"/>
                  </a:lnTo>
                  <a:lnTo>
                    <a:pt x="515772" y="131837"/>
                  </a:lnTo>
                  <a:lnTo>
                    <a:pt x="502535" y="88199"/>
                  </a:lnTo>
                  <a:lnTo>
                    <a:pt x="494065" y="43900"/>
                  </a:lnTo>
                  <a:lnTo>
                    <a:pt x="490337" y="0"/>
                  </a:lnTo>
                  <a:close/>
                </a:path>
                <a:path w="2118995" h="1266190">
                  <a:moveTo>
                    <a:pt x="1832169" y="0"/>
                  </a:moveTo>
                  <a:lnTo>
                    <a:pt x="1300434" y="0"/>
                  </a:lnTo>
                  <a:lnTo>
                    <a:pt x="1677552" y="597029"/>
                  </a:lnTo>
                  <a:lnTo>
                    <a:pt x="1842322" y="628296"/>
                  </a:lnTo>
                  <a:lnTo>
                    <a:pt x="2118750" y="453697"/>
                  </a:lnTo>
                  <a:lnTo>
                    <a:pt x="1832169" y="0"/>
                  </a:lnTo>
                  <a:close/>
                </a:path>
              </a:pathLst>
            </a:custGeom>
            <a:solidFill>
              <a:srgbClr val="398A9E"/>
            </a:solidFill>
          </p:spPr>
          <p:txBody>
            <a:bodyPr wrap="square" lIns="0" tIns="0" rIns="0" bIns="0" rtlCol="0"/>
            <a:lstStyle/>
            <a:p>
              <a:endParaRPr sz="1600">
                <a:latin typeface="Grammarsaurus" pitchFamily="2" charset="0"/>
              </a:endParaRPr>
            </a:p>
          </p:txBody>
        </p:sp>
        <p:sp>
          <p:nvSpPr>
            <p:cNvPr id="56" name="object 56"/>
            <p:cNvSpPr/>
            <p:nvPr/>
          </p:nvSpPr>
          <p:spPr>
            <a:xfrm>
              <a:off x="6284630" y="0"/>
              <a:ext cx="2118995" cy="1266190"/>
            </a:xfrm>
            <a:custGeom>
              <a:avLst/>
              <a:gdLst/>
              <a:ahLst/>
              <a:cxnLst/>
              <a:rect l="l" t="t" r="r" b="b"/>
              <a:pathLst>
                <a:path w="2118995" h="1266190">
                  <a:moveTo>
                    <a:pt x="490337" y="0"/>
                  </a:moveTo>
                  <a:lnTo>
                    <a:pt x="494065" y="43900"/>
                  </a:lnTo>
                  <a:lnTo>
                    <a:pt x="502535" y="88199"/>
                  </a:lnTo>
                  <a:lnTo>
                    <a:pt x="515772" y="131837"/>
                  </a:lnTo>
                  <a:lnTo>
                    <a:pt x="533859" y="174447"/>
                  </a:lnTo>
                  <a:lnTo>
                    <a:pt x="556879" y="215661"/>
                  </a:lnTo>
                  <a:lnTo>
                    <a:pt x="1109799" y="1091008"/>
                  </a:lnTo>
                  <a:lnTo>
                    <a:pt x="861006" y="1248145"/>
                  </a:lnTo>
                  <a:lnTo>
                    <a:pt x="833371" y="1265608"/>
                  </a:lnTo>
                  <a:lnTo>
                    <a:pt x="668601" y="1234340"/>
                  </a:lnTo>
                  <a:lnTo>
                    <a:pt x="663508" y="1226276"/>
                  </a:lnTo>
                  <a:lnTo>
                    <a:pt x="115681" y="358993"/>
                  </a:lnTo>
                  <a:lnTo>
                    <a:pt x="91312" y="317609"/>
                  </a:lnTo>
                  <a:lnTo>
                    <a:pt x="69845" y="275318"/>
                  </a:lnTo>
                  <a:lnTo>
                    <a:pt x="51251" y="232245"/>
                  </a:lnTo>
                  <a:lnTo>
                    <a:pt x="35503" y="188513"/>
                  </a:lnTo>
                  <a:lnTo>
                    <a:pt x="22572" y="144247"/>
                  </a:lnTo>
                  <a:lnTo>
                    <a:pt x="12431" y="99570"/>
                  </a:lnTo>
                  <a:lnTo>
                    <a:pt x="5052" y="54605"/>
                  </a:lnTo>
                  <a:lnTo>
                    <a:pt x="406" y="9477"/>
                  </a:lnTo>
                  <a:lnTo>
                    <a:pt x="0" y="0"/>
                  </a:lnTo>
                </a:path>
                <a:path w="2118995" h="1266190">
                  <a:moveTo>
                    <a:pt x="1832169" y="0"/>
                  </a:moveTo>
                  <a:lnTo>
                    <a:pt x="2118750" y="453697"/>
                  </a:lnTo>
                  <a:lnTo>
                    <a:pt x="1842322" y="628296"/>
                  </a:lnTo>
                  <a:lnTo>
                    <a:pt x="1677552" y="597029"/>
                  </a:lnTo>
                  <a:lnTo>
                    <a:pt x="1300434" y="0"/>
                  </a:lnTo>
                </a:path>
              </a:pathLst>
            </a:custGeom>
            <a:ln w="22860">
              <a:solidFill>
                <a:srgbClr val="221F1F"/>
              </a:solidFill>
            </a:ln>
          </p:spPr>
          <p:txBody>
            <a:bodyPr wrap="square" lIns="0" tIns="0" rIns="0" bIns="0" rtlCol="0"/>
            <a:lstStyle/>
            <a:p>
              <a:endParaRPr sz="1600">
                <a:latin typeface="Grammarsaurus" pitchFamily="2" charset="0"/>
              </a:endParaRPr>
            </a:p>
          </p:txBody>
        </p:sp>
        <p:sp>
          <p:nvSpPr>
            <p:cNvPr id="57" name="object 57"/>
            <p:cNvSpPr/>
            <p:nvPr/>
          </p:nvSpPr>
          <p:spPr>
            <a:xfrm>
              <a:off x="7729379" y="228462"/>
              <a:ext cx="398145" cy="400050"/>
            </a:xfrm>
            <a:custGeom>
              <a:avLst/>
              <a:gdLst/>
              <a:ahLst/>
              <a:cxnLst/>
              <a:rect l="l" t="t" r="r" b="b"/>
              <a:pathLst>
                <a:path w="398145" h="400050">
                  <a:moveTo>
                    <a:pt x="0" y="0"/>
                  </a:moveTo>
                  <a:lnTo>
                    <a:pt x="232803" y="368566"/>
                  </a:lnTo>
                  <a:lnTo>
                    <a:pt x="397573" y="399834"/>
                  </a:lnTo>
                  <a:lnTo>
                    <a:pt x="164769" y="31267"/>
                  </a:lnTo>
                  <a:lnTo>
                    <a:pt x="0" y="0"/>
                  </a:lnTo>
                  <a:close/>
                </a:path>
              </a:pathLst>
            </a:custGeom>
            <a:solidFill>
              <a:srgbClr val="C44725"/>
            </a:solidFill>
          </p:spPr>
          <p:txBody>
            <a:bodyPr wrap="square" lIns="0" tIns="0" rIns="0" bIns="0" rtlCol="0"/>
            <a:lstStyle/>
            <a:p>
              <a:endParaRPr sz="1600">
                <a:latin typeface="Grammarsaurus" pitchFamily="2" charset="0"/>
              </a:endParaRPr>
            </a:p>
          </p:txBody>
        </p:sp>
        <p:sp>
          <p:nvSpPr>
            <p:cNvPr id="58" name="object 58"/>
            <p:cNvSpPr/>
            <p:nvPr/>
          </p:nvSpPr>
          <p:spPr>
            <a:xfrm>
              <a:off x="7729379" y="228462"/>
              <a:ext cx="398145" cy="400050"/>
            </a:xfrm>
            <a:custGeom>
              <a:avLst/>
              <a:gdLst/>
              <a:ahLst/>
              <a:cxnLst/>
              <a:rect l="l" t="t" r="r" b="b"/>
              <a:pathLst>
                <a:path w="398145" h="400050">
                  <a:moveTo>
                    <a:pt x="232803" y="368566"/>
                  </a:moveTo>
                  <a:lnTo>
                    <a:pt x="0" y="0"/>
                  </a:lnTo>
                  <a:lnTo>
                    <a:pt x="164769" y="31267"/>
                  </a:lnTo>
                  <a:lnTo>
                    <a:pt x="397573" y="399834"/>
                  </a:lnTo>
                  <a:lnTo>
                    <a:pt x="232803" y="368566"/>
                  </a:lnTo>
                  <a:close/>
                </a:path>
              </a:pathLst>
            </a:custGeom>
            <a:ln w="22860">
              <a:solidFill>
                <a:srgbClr val="221F1F"/>
              </a:solidFill>
            </a:ln>
          </p:spPr>
          <p:txBody>
            <a:bodyPr wrap="square" lIns="0" tIns="0" rIns="0" bIns="0" rtlCol="0"/>
            <a:lstStyle/>
            <a:p>
              <a:endParaRPr sz="1600">
                <a:latin typeface="Grammarsaurus" pitchFamily="2" charset="0"/>
              </a:endParaRPr>
            </a:p>
          </p:txBody>
        </p:sp>
        <p:sp>
          <p:nvSpPr>
            <p:cNvPr id="59" name="object 59"/>
            <p:cNvSpPr/>
            <p:nvPr/>
          </p:nvSpPr>
          <p:spPr>
            <a:xfrm>
              <a:off x="6720424" y="865772"/>
              <a:ext cx="396240" cy="399415"/>
            </a:xfrm>
            <a:custGeom>
              <a:avLst/>
              <a:gdLst/>
              <a:ahLst/>
              <a:cxnLst/>
              <a:rect l="l" t="t" r="r" b="b"/>
              <a:pathLst>
                <a:path w="396240" h="399415">
                  <a:moveTo>
                    <a:pt x="0" y="0"/>
                  </a:moveTo>
                  <a:lnTo>
                    <a:pt x="232803" y="368566"/>
                  </a:lnTo>
                  <a:lnTo>
                    <a:pt x="395630" y="399046"/>
                  </a:lnTo>
                  <a:lnTo>
                    <a:pt x="164769" y="31267"/>
                  </a:lnTo>
                  <a:lnTo>
                    <a:pt x="0" y="0"/>
                  </a:lnTo>
                  <a:close/>
                </a:path>
              </a:pathLst>
            </a:custGeom>
            <a:solidFill>
              <a:srgbClr val="C44725"/>
            </a:solidFill>
          </p:spPr>
          <p:txBody>
            <a:bodyPr wrap="square" lIns="0" tIns="0" rIns="0" bIns="0" rtlCol="0"/>
            <a:lstStyle/>
            <a:p>
              <a:endParaRPr sz="1600">
                <a:latin typeface="Grammarsaurus" pitchFamily="2" charset="0"/>
              </a:endParaRPr>
            </a:p>
          </p:txBody>
        </p:sp>
        <p:sp>
          <p:nvSpPr>
            <p:cNvPr id="60" name="object 60"/>
            <p:cNvSpPr/>
            <p:nvPr/>
          </p:nvSpPr>
          <p:spPr>
            <a:xfrm>
              <a:off x="6720424" y="865772"/>
              <a:ext cx="396240" cy="399415"/>
            </a:xfrm>
            <a:custGeom>
              <a:avLst/>
              <a:gdLst/>
              <a:ahLst/>
              <a:cxnLst/>
              <a:rect l="l" t="t" r="r" b="b"/>
              <a:pathLst>
                <a:path w="396240" h="399415">
                  <a:moveTo>
                    <a:pt x="232803" y="368566"/>
                  </a:moveTo>
                  <a:lnTo>
                    <a:pt x="0" y="0"/>
                  </a:lnTo>
                  <a:lnTo>
                    <a:pt x="164769" y="31267"/>
                  </a:lnTo>
                  <a:lnTo>
                    <a:pt x="395630" y="399046"/>
                  </a:lnTo>
                  <a:lnTo>
                    <a:pt x="232803" y="368566"/>
                  </a:lnTo>
                  <a:close/>
                </a:path>
              </a:pathLst>
            </a:custGeom>
            <a:ln w="22860">
              <a:solidFill>
                <a:srgbClr val="221F1F"/>
              </a:solidFill>
            </a:ln>
          </p:spPr>
          <p:txBody>
            <a:bodyPr wrap="square" lIns="0" tIns="0" rIns="0" bIns="0" rtlCol="0"/>
            <a:lstStyle/>
            <a:p>
              <a:endParaRPr sz="1600">
                <a:latin typeface="Grammarsaurus" pitchFamily="2" charset="0"/>
              </a:endParaRPr>
            </a:p>
          </p:txBody>
        </p:sp>
        <p:sp>
          <p:nvSpPr>
            <p:cNvPr id="61" name="object 61"/>
            <p:cNvSpPr/>
            <p:nvPr/>
          </p:nvSpPr>
          <p:spPr>
            <a:xfrm>
              <a:off x="6448065" y="0"/>
              <a:ext cx="1955800" cy="1266190"/>
            </a:xfrm>
            <a:custGeom>
              <a:avLst/>
              <a:gdLst/>
              <a:ahLst/>
              <a:cxnLst/>
              <a:rect l="l" t="t" r="r" b="b"/>
              <a:pathLst>
                <a:path w="1955800" h="1266190">
                  <a:moveTo>
                    <a:pt x="1668730" y="0"/>
                  </a:moveTo>
                  <a:lnTo>
                    <a:pt x="1282024" y="0"/>
                  </a:lnTo>
                  <a:lnTo>
                    <a:pt x="1678886" y="628300"/>
                  </a:lnTo>
                  <a:lnTo>
                    <a:pt x="1955314" y="453701"/>
                  </a:lnTo>
                  <a:lnTo>
                    <a:pt x="1668730" y="0"/>
                  </a:lnTo>
                  <a:close/>
                </a:path>
                <a:path w="1955800" h="1266190">
                  <a:moveTo>
                    <a:pt x="326901" y="0"/>
                  </a:moveTo>
                  <a:lnTo>
                    <a:pt x="0" y="0"/>
                  </a:lnTo>
                  <a:lnTo>
                    <a:pt x="1749" y="40748"/>
                  </a:lnTo>
                  <a:lnTo>
                    <a:pt x="6393" y="85876"/>
                  </a:lnTo>
                  <a:lnTo>
                    <a:pt x="13772" y="130841"/>
                  </a:lnTo>
                  <a:lnTo>
                    <a:pt x="23912" y="175518"/>
                  </a:lnTo>
                  <a:lnTo>
                    <a:pt x="36841" y="219785"/>
                  </a:lnTo>
                  <a:lnTo>
                    <a:pt x="52589" y="263516"/>
                  </a:lnTo>
                  <a:lnTo>
                    <a:pt x="71181" y="306589"/>
                  </a:lnTo>
                  <a:lnTo>
                    <a:pt x="92647" y="348880"/>
                  </a:lnTo>
                  <a:lnTo>
                    <a:pt x="117015" y="390264"/>
                  </a:lnTo>
                  <a:lnTo>
                    <a:pt x="669935" y="1265612"/>
                  </a:lnTo>
                  <a:lnTo>
                    <a:pt x="946363" y="1090999"/>
                  </a:lnTo>
                  <a:lnTo>
                    <a:pt x="393443" y="215665"/>
                  </a:lnTo>
                  <a:lnTo>
                    <a:pt x="370423" y="174451"/>
                  </a:lnTo>
                  <a:lnTo>
                    <a:pt x="352336" y="131841"/>
                  </a:lnTo>
                  <a:lnTo>
                    <a:pt x="339098" y="88203"/>
                  </a:lnTo>
                  <a:lnTo>
                    <a:pt x="330628" y="43904"/>
                  </a:lnTo>
                  <a:lnTo>
                    <a:pt x="326901" y="0"/>
                  </a:lnTo>
                  <a:close/>
                </a:path>
              </a:pathLst>
            </a:custGeom>
            <a:solidFill>
              <a:srgbClr val="47AFC6"/>
            </a:solidFill>
          </p:spPr>
          <p:txBody>
            <a:bodyPr wrap="square" lIns="0" tIns="0" rIns="0" bIns="0" rtlCol="0"/>
            <a:lstStyle/>
            <a:p>
              <a:endParaRPr sz="1600">
                <a:latin typeface="Grammarsaurus" pitchFamily="2" charset="0"/>
              </a:endParaRPr>
            </a:p>
          </p:txBody>
        </p:sp>
        <p:pic>
          <p:nvPicPr>
            <p:cNvPr id="62" name="object 62"/>
            <p:cNvPicPr/>
            <p:nvPr/>
          </p:nvPicPr>
          <p:blipFill>
            <a:blip r:embed="rId7" cstate="print"/>
            <a:stretch>
              <a:fillRect/>
            </a:stretch>
          </p:blipFill>
          <p:spPr>
            <a:xfrm>
              <a:off x="-11430" y="-11430"/>
              <a:ext cx="12214860" cy="6880860"/>
            </a:xfrm>
            <a:prstGeom prst="rect">
              <a:avLst/>
            </a:prstGeom>
          </p:spPr>
        </p:pic>
      </p:grpSp>
      <p:sp>
        <p:nvSpPr>
          <p:cNvPr id="63" name="object 63"/>
          <p:cNvSpPr txBox="1"/>
          <p:nvPr/>
        </p:nvSpPr>
        <p:spPr>
          <a:xfrm>
            <a:off x="11775008" y="46093"/>
            <a:ext cx="360680" cy="320601"/>
          </a:xfrm>
          <a:prstGeom prst="rect">
            <a:avLst/>
          </a:prstGeom>
        </p:spPr>
        <p:txBody>
          <a:bodyPr vert="horz" wrap="square" lIns="0" tIns="12700" rIns="0" bIns="0" rtlCol="0">
            <a:spAutoFit/>
          </a:bodyPr>
          <a:lstStyle/>
          <a:p>
            <a:pPr marL="12700">
              <a:lnSpc>
                <a:spcPct val="100000"/>
              </a:lnSpc>
              <a:spcBef>
                <a:spcPts val="100"/>
              </a:spcBef>
            </a:pPr>
            <a:r>
              <a:rPr sz="2000" b="1" dirty="0">
                <a:solidFill>
                  <a:srgbClr val="1B283D"/>
                </a:solidFill>
                <a:latin typeface="Grammarsaurus" pitchFamily="2" charset="0"/>
                <a:cs typeface="Arial"/>
              </a:rPr>
              <a:t>18</a:t>
            </a:r>
            <a:endParaRPr sz="2000">
              <a:latin typeface="Grammarsaurus" pitchFamily="2" charset="0"/>
              <a:cs typeface="Arial"/>
            </a:endParaRPr>
          </a:p>
        </p:txBody>
      </p:sp>
      <p:sp>
        <p:nvSpPr>
          <p:cNvPr id="64" name="object 64"/>
          <p:cNvSpPr txBox="1">
            <a:spLocks noGrp="1"/>
          </p:cNvSpPr>
          <p:nvPr>
            <p:ph type="title"/>
          </p:nvPr>
        </p:nvSpPr>
        <p:spPr>
          <a:xfrm>
            <a:off x="5311266" y="208396"/>
            <a:ext cx="1569720" cy="589280"/>
          </a:xfrm>
          <a:prstGeom prst="rect">
            <a:avLst/>
          </a:prstGeom>
        </p:spPr>
        <p:txBody>
          <a:bodyPr vert="horz" wrap="square" lIns="0" tIns="12700" rIns="0" bIns="0" rtlCol="0">
            <a:spAutoFit/>
          </a:bodyPr>
          <a:lstStyle/>
          <a:p>
            <a:pPr marL="12700">
              <a:lnSpc>
                <a:spcPct val="100000"/>
              </a:lnSpc>
              <a:spcBef>
                <a:spcPts val="100"/>
              </a:spcBef>
            </a:pPr>
            <a:r>
              <a:rPr sz="3600" dirty="0">
                <a:latin typeface="Grammarsaurus" pitchFamily="2" charset="0"/>
              </a:rPr>
              <a:t>Results</a:t>
            </a:r>
          </a:p>
        </p:txBody>
      </p:sp>
      <p:sp>
        <p:nvSpPr>
          <p:cNvPr id="65" name="object 65"/>
          <p:cNvSpPr txBox="1"/>
          <p:nvPr/>
        </p:nvSpPr>
        <p:spPr>
          <a:xfrm>
            <a:off x="10375162" y="894861"/>
            <a:ext cx="1693166" cy="341119"/>
          </a:xfrm>
          <a:prstGeom prst="rect">
            <a:avLst/>
          </a:prstGeom>
        </p:spPr>
        <p:txBody>
          <a:bodyPr vert="horz" wrap="square" lIns="0" tIns="33020" rIns="0" bIns="0" rtlCol="0">
            <a:spAutoFit/>
          </a:bodyPr>
          <a:lstStyle/>
          <a:p>
            <a:pPr marL="12700" marR="5080" indent="3810" algn="ctr">
              <a:lnSpc>
                <a:spcPts val="800"/>
              </a:lnSpc>
              <a:spcBef>
                <a:spcPts val="260"/>
              </a:spcBef>
            </a:pPr>
            <a:r>
              <a:rPr sz="700" b="1" dirty="0">
                <a:solidFill>
                  <a:srgbClr val="5CAA3E"/>
                </a:solidFill>
                <a:latin typeface="Grammarsaurus" pitchFamily="2" charset="0"/>
                <a:cs typeface="Arial"/>
              </a:rPr>
              <a:t>Interpreting &amp; </a:t>
            </a:r>
            <a:br>
              <a:rPr lang="en-GB" sz="700" b="1" dirty="0">
                <a:solidFill>
                  <a:srgbClr val="5CAA3E"/>
                </a:solidFill>
                <a:latin typeface="Grammarsaurus" pitchFamily="2" charset="0"/>
                <a:cs typeface="Arial"/>
              </a:rPr>
            </a:br>
            <a:r>
              <a:rPr sz="700" b="1" dirty="0">
                <a:solidFill>
                  <a:srgbClr val="5CAA3E"/>
                </a:solidFill>
                <a:latin typeface="Grammarsaurus" pitchFamily="2" charset="0"/>
                <a:cs typeface="Arial"/>
              </a:rPr>
              <a:t>communicating </a:t>
            </a:r>
            <a:br>
              <a:rPr lang="en-GB" sz="700" b="1" dirty="0">
                <a:solidFill>
                  <a:srgbClr val="5CAA3E"/>
                </a:solidFill>
                <a:latin typeface="Grammarsaurus" pitchFamily="2" charset="0"/>
                <a:cs typeface="Arial"/>
              </a:rPr>
            </a:br>
            <a:r>
              <a:rPr sz="700" b="1" dirty="0">
                <a:solidFill>
                  <a:srgbClr val="5CAA3E"/>
                </a:solidFill>
                <a:latin typeface="Grammarsaurus" pitchFamily="2" charset="0"/>
                <a:cs typeface="Arial"/>
              </a:rPr>
              <a:t>results</a:t>
            </a:r>
            <a:endParaRPr sz="700" dirty="0">
              <a:latin typeface="Grammarsaurus" pitchFamily="2" charset="0"/>
              <a:cs typeface="Arial"/>
            </a:endParaRPr>
          </a:p>
        </p:txBody>
      </p:sp>
      <p:sp>
        <p:nvSpPr>
          <p:cNvPr id="66" name="object 66"/>
          <p:cNvSpPr txBox="1"/>
          <p:nvPr/>
        </p:nvSpPr>
        <p:spPr>
          <a:xfrm>
            <a:off x="10351957" y="911144"/>
            <a:ext cx="1024889" cy="120546"/>
          </a:xfrm>
          <a:prstGeom prst="rect">
            <a:avLst/>
          </a:prstGeom>
        </p:spPr>
        <p:txBody>
          <a:bodyPr vert="horz" wrap="square" lIns="0" tIns="12700" rIns="0" bIns="0" rtlCol="0">
            <a:spAutoFit/>
          </a:bodyPr>
          <a:lstStyle/>
          <a:p>
            <a:pPr marL="12700">
              <a:lnSpc>
                <a:spcPct val="100000"/>
              </a:lnSpc>
              <a:spcBef>
                <a:spcPts val="100"/>
              </a:spcBef>
            </a:pPr>
            <a:r>
              <a:rPr sz="700" b="1" dirty="0">
                <a:solidFill>
                  <a:srgbClr val="4B6A8B"/>
                </a:solidFill>
                <a:latin typeface="Grammarsaurus" pitchFamily="2" charset="0"/>
                <a:cs typeface="Arial"/>
              </a:rPr>
              <a:t>Testing</a:t>
            </a:r>
            <a:endParaRPr sz="700" dirty="0">
              <a:latin typeface="Grammarsaurus" pitchFamily="2" charset="0"/>
              <a:cs typeface="Arial"/>
            </a:endParaRPr>
          </a:p>
        </p:txBody>
      </p:sp>
      <p:grpSp>
        <p:nvGrpSpPr>
          <p:cNvPr id="70" name="object 70"/>
          <p:cNvGrpSpPr/>
          <p:nvPr/>
        </p:nvGrpSpPr>
        <p:grpSpPr>
          <a:xfrm>
            <a:off x="10957720" y="421326"/>
            <a:ext cx="464820" cy="419100"/>
            <a:chOff x="10957720" y="421326"/>
            <a:chExt cx="464820" cy="419100"/>
          </a:xfrm>
        </p:grpSpPr>
        <p:sp>
          <p:nvSpPr>
            <p:cNvPr id="71" name="object 71"/>
            <p:cNvSpPr/>
            <p:nvPr/>
          </p:nvSpPr>
          <p:spPr>
            <a:xfrm>
              <a:off x="10969225" y="432796"/>
              <a:ext cx="441959" cy="396240"/>
            </a:xfrm>
            <a:custGeom>
              <a:avLst/>
              <a:gdLst/>
              <a:ahLst/>
              <a:cxnLst/>
              <a:rect l="l" t="t" r="r" b="b"/>
              <a:pathLst>
                <a:path w="441959" h="396240">
                  <a:moveTo>
                    <a:pt x="306638" y="0"/>
                  </a:moveTo>
                  <a:lnTo>
                    <a:pt x="134959" y="0"/>
                  </a:lnTo>
                  <a:lnTo>
                    <a:pt x="122157" y="1709"/>
                  </a:lnTo>
                  <a:lnTo>
                    <a:pt x="6562" y="173253"/>
                  </a:lnTo>
                  <a:lnTo>
                    <a:pt x="0" y="197827"/>
                  </a:lnTo>
                  <a:lnTo>
                    <a:pt x="1640" y="210458"/>
                  </a:lnTo>
                  <a:lnTo>
                    <a:pt x="92402" y="371081"/>
                  </a:lnTo>
                  <a:lnTo>
                    <a:pt x="134959" y="395655"/>
                  </a:lnTo>
                  <a:lnTo>
                    <a:pt x="306638" y="395655"/>
                  </a:lnTo>
                  <a:lnTo>
                    <a:pt x="349196" y="371081"/>
                  </a:lnTo>
                  <a:lnTo>
                    <a:pt x="435035" y="222402"/>
                  </a:lnTo>
                  <a:lnTo>
                    <a:pt x="441607" y="197827"/>
                  </a:lnTo>
                  <a:lnTo>
                    <a:pt x="439964" y="185197"/>
                  </a:lnTo>
                  <a:lnTo>
                    <a:pt x="349196" y="24574"/>
                  </a:lnTo>
                  <a:lnTo>
                    <a:pt x="306638" y="0"/>
                  </a:lnTo>
                  <a:close/>
                </a:path>
              </a:pathLst>
            </a:custGeom>
            <a:solidFill>
              <a:srgbClr val="FFFFFF"/>
            </a:solidFill>
          </p:spPr>
          <p:txBody>
            <a:bodyPr wrap="square" lIns="0" tIns="0" rIns="0" bIns="0" rtlCol="0"/>
            <a:lstStyle/>
            <a:p>
              <a:endParaRPr sz="1600">
                <a:latin typeface="Grammarsaurus" pitchFamily="2" charset="0"/>
              </a:endParaRPr>
            </a:p>
          </p:txBody>
        </p:sp>
        <p:sp>
          <p:nvSpPr>
            <p:cNvPr id="72" name="object 72"/>
            <p:cNvSpPr/>
            <p:nvPr/>
          </p:nvSpPr>
          <p:spPr>
            <a:xfrm>
              <a:off x="10957720" y="421326"/>
              <a:ext cx="464820" cy="419100"/>
            </a:xfrm>
            <a:custGeom>
              <a:avLst/>
              <a:gdLst/>
              <a:ahLst/>
              <a:cxnLst/>
              <a:rect l="l" t="t" r="r" b="b"/>
              <a:pathLst>
                <a:path w="464820" h="419100">
                  <a:moveTo>
                    <a:pt x="318143" y="0"/>
                  </a:moveTo>
                  <a:lnTo>
                    <a:pt x="146465" y="0"/>
                  </a:lnTo>
                  <a:lnTo>
                    <a:pt x="130650" y="2098"/>
                  </a:lnTo>
                  <a:lnTo>
                    <a:pt x="93963" y="30314"/>
                  </a:lnTo>
                  <a:lnTo>
                    <a:pt x="8124" y="178993"/>
                  </a:lnTo>
                  <a:lnTo>
                    <a:pt x="0" y="209302"/>
                  </a:lnTo>
                  <a:lnTo>
                    <a:pt x="2030" y="224862"/>
                  </a:lnTo>
                  <a:lnTo>
                    <a:pt x="93963" y="388289"/>
                  </a:lnTo>
                  <a:lnTo>
                    <a:pt x="130650" y="416495"/>
                  </a:lnTo>
                  <a:lnTo>
                    <a:pt x="146465" y="418592"/>
                  </a:lnTo>
                  <a:lnTo>
                    <a:pt x="318143" y="418592"/>
                  </a:lnTo>
                  <a:lnTo>
                    <a:pt x="333958" y="416495"/>
                  </a:lnTo>
                  <a:lnTo>
                    <a:pt x="348452" y="410475"/>
                  </a:lnTo>
                  <a:lnTo>
                    <a:pt x="360917" y="400938"/>
                  </a:lnTo>
                  <a:lnTo>
                    <a:pt x="364980" y="395655"/>
                  </a:lnTo>
                  <a:lnTo>
                    <a:pt x="146465" y="395655"/>
                  </a:lnTo>
                  <a:lnTo>
                    <a:pt x="136652" y="394345"/>
                  </a:lnTo>
                  <a:lnTo>
                    <a:pt x="27999" y="228142"/>
                  </a:lnTo>
                  <a:lnTo>
                    <a:pt x="22970" y="209302"/>
                  </a:lnTo>
                  <a:lnTo>
                    <a:pt x="24227" y="199617"/>
                  </a:lnTo>
                  <a:lnTo>
                    <a:pt x="113839" y="41782"/>
                  </a:lnTo>
                  <a:lnTo>
                    <a:pt x="146465" y="22948"/>
                  </a:lnTo>
                  <a:lnTo>
                    <a:pt x="364980" y="22948"/>
                  </a:lnTo>
                  <a:lnTo>
                    <a:pt x="360917" y="17664"/>
                  </a:lnTo>
                  <a:lnTo>
                    <a:pt x="348452" y="8123"/>
                  </a:lnTo>
                  <a:lnTo>
                    <a:pt x="333958" y="2098"/>
                  </a:lnTo>
                  <a:lnTo>
                    <a:pt x="318143" y="0"/>
                  </a:lnTo>
                  <a:close/>
                </a:path>
                <a:path w="464820" h="419100">
                  <a:moveTo>
                    <a:pt x="364980" y="22948"/>
                  </a:moveTo>
                  <a:lnTo>
                    <a:pt x="318143" y="22948"/>
                  </a:lnTo>
                  <a:lnTo>
                    <a:pt x="327956" y="24257"/>
                  </a:lnTo>
                  <a:lnTo>
                    <a:pt x="336971" y="28008"/>
                  </a:lnTo>
                  <a:lnTo>
                    <a:pt x="436609" y="190461"/>
                  </a:lnTo>
                  <a:lnTo>
                    <a:pt x="441638" y="209302"/>
                  </a:lnTo>
                  <a:lnTo>
                    <a:pt x="440381" y="218986"/>
                  </a:lnTo>
                  <a:lnTo>
                    <a:pt x="350770" y="376809"/>
                  </a:lnTo>
                  <a:lnTo>
                    <a:pt x="318143" y="395655"/>
                  </a:lnTo>
                  <a:lnTo>
                    <a:pt x="364980" y="395655"/>
                  </a:lnTo>
                  <a:lnTo>
                    <a:pt x="370645" y="388289"/>
                  </a:lnTo>
                  <a:lnTo>
                    <a:pt x="456485" y="239610"/>
                  </a:lnTo>
                  <a:lnTo>
                    <a:pt x="462571" y="224862"/>
                  </a:lnTo>
                  <a:lnTo>
                    <a:pt x="464599" y="209302"/>
                  </a:lnTo>
                  <a:lnTo>
                    <a:pt x="462571" y="193735"/>
                  </a:lnTo>
                  <a:lnTo>
                    <a:pt x="456485" y="178993"/>
                  </a:lnTo>
                  <a:lnTo>
                    <a:pt x="370645" y="30314"/>
                  </a:lnTo>
                  <a:lnTo>
                    <a:pt x="364980" y="22948"/>
                  </a:lnTo>
                  <a:close/>
                </a:path>
              </a:pathLst>
            </a:custGeom>
            <a:solidFill>
              <a:srgbClr val="5CAA3E"/>
            </a:solidFill>
          </p:spPr>
          <p:txBody>
            <a:bodyPr wrap="square" lIns="0" tIns="0" rIns="0" bIns="0" rtlCol="0"/>
            <a:lstStyle/>
            <a:p>
              <a:endParaRPr sz="1600">
                <a:latin typeface="Grammarsaurus" pitchFamily="2" charset="0"/>
              </a:endParaRPr>
            </a:p>
          </p:txBody>
        </p:sp>
        <p:pic>
          <p:nvPicPr>
            <p:cNvPr id="73" name="object 73"/>
            <p:cNvPicPr/>
            <p:nvPr/>
          </p:nvPicPr>
          <p:blipFill>
            <a:blip r:embed="rId8" cstate="print"/>
            <a:stretch>
              <a:fillRect/>
            </a:stretch>
          </p:blipFill>
          <p:spPr>
            <a:xfrm>
              <a:off x="11058510" y="520494"/>
              <a:ext cx="277939" cy="219621"/>
            </a:xfrm>
            <a:prstGeom prst="rect">
              <a:avLst/>
            </a:prstGeom>
          </p:spPr>
        </p:pic>
      </p:grpSp>
      <p:sp>
        <p:nvSpPr>
          <p:cNvPr id="80" name="object 69"/>
          <p:cNvSpPr txBox="1"/>
          <p:nvPr/>
        </p:nvSpPr>
        <p:spPr>
          <a:xfrm>
            <a:off x="239486" y="1045925"/>
            <a:ext cx="11713028" cy="4743991"/>
          </a:xfrm>
          <a:prstGeom prst="rect">
            <a:avLst/>
          </a:prstGeom>
        </p:spPr>
        <p:txBody>
          <a:bodyPr vert="horz" wrap="square" lIns="0" tIns="0" rIns="0" bIns="0" rtlCol="0">
            <a:spAutoFit/>
          </a:bodyPr>
          <a:lstStyle/>
          <a:p>
            <a:pPr marL="2270760" marR="2327910" algn="ctr">
              <a:lnSpc>
                <a:spcPct val="104200"/>
              </a:lnSpc>
            </a:pPr>
            <a:r>
              <a:rPr dirty="0">
                <a:solidFill>
                  <a:srgbClr val="1B283D"/>
                </a:solidFill>
                <a:latin typeface="Grammarsaurus" pitchFamily="2" charset="0"/>
                <a:cs typeface="Arial MT"/>
              </a:rPr>
              <a:t>They didn’t take long to fall to the ground! Here are my results. It’s a good job Springer wears a parachute to slow him down!</a:t>
            </a:r>
            <a:endParaRPr dirty="0">
              <a:latin typeface="Grammarsaurus" pitchFamily="2" charset="0"/>
              <a:cs typeface="Arial MT"/>
            </a:endParaRPr>
          </a:p>
          <a:p>
            <a:pPr algn="ctr">
              <a:lnSpc>
                <a:spcPct val="100000"/>
              </a:lnSpc>
              <a:spcBef>
                <a:spcPts val="3670"/>
              </a:spcBef>
            </a:pPr>
            <a:endParaRPr lang="en-GB" sz="9600" dirty="0">
              <a:latin typeface="Grammarsaurus" pitchFamily="2" charset="0"/>
              <a:cs typeface="Arial"/>
            </a:endParaRPr>
          </a:p>
          <a:p>
            <a:pPr marR="56515" algn="ctr">
              <a:lnSpc>
                <a:spcPct val="100000"/>
              </a:lnSpc>
            </a:pPr>
            <a:br>
              <a:rPr lang="en-GB" dirty="0">
                <a:solidFill>
                  <a:srgbClr val="1B283D"/>
                </a:solidFill>
                <a:latin typeface="Grammarsaurus" pitchFamily="2" charset="0"/>
                <a:cs typeface="Arial MT"/>
              </a:rPr>
            </a:br>
            <a:br>
              <a:rPr lang="en-GB" dirty="0">
                <a:solidFill>
                  <a:srgbClr val="1B283D"/>
                </a:solidFill>
                <a:latin typeface="Grammarsaurus" pitchFamily="2" charset="0"/>
                <a:cs typeface="Arial MT"/>
              </a:rPr>
            </a:br>
            <a:br>
              <a:rPr lang="en-GB" dirty="0">
                <a:solidFill>
                  <a:srgbClr val="1B283D"/>
                </a:solidFill>
                <a:latin typeface="Grammarsaurus" pitchFamily="2" charset="0"/>
                <a:cs typeface="Arial MT"/>
              </a:rPr>
            </a:br>
            <a:endParaRPr lang="en-GB" dirty="0">
              <a:solidFill>
                <a:srgbClr val="1B283D"/>
              </a:solidFill>
              <a:latin typeface="Grammarsaurus" pitchFamily="2" charset="0"/>
              <a:cs typeface="Arial MT"/>
            </a:endParaRPr>
          </a:p>
          <a:p>
            <a:pPr marR="56515" algn="ctr">
              <a:lnSpc>
                <a:spcPct val="100000"/>
              </a:lnSpc>
            </a:pPr>
            <a:br>
              <a:rPr lang="en-GB" dirty="0">
                <a:solidFill>
                  <a:srgbClr val="1B283D"/>
                </a:solidFill>
                <a:latin typeface="Grammarsaurus" pitchFamily="2" charset="0"/>
                <a:cs typeface="Arial MT"/>
              </a:rPr>
            </a:br>
            <a:br>
              <a:rPr lang="en-GB" dirty="0">
                <a:solidFill>
                  <a:srgbClr val="1B283D"/>
                </a:solidFill>
                <a:latin typeface="Grammarsaurus" pitchFamily="2" charset="0"/>
                <a:cs typeface="Arial MT"/>
              </a:rPr>
            </a:br>
            <a:br>
              <a:rPr lang="en-GB" dirty="0">
                <a:solidFill>
                  <a:srgbClr val="1B283D"/>
                </a:solidFill>
                <a:latin typeface="Grammarsaurus" pitchFamily="2" charset="0"/>
                <a:cs typeface="Arial MT"/>
              </a:rPr>
            </a:br>
            <a:r>
              <a:rPr dirty="0">
                <a:solidFill>
                  <a:srgbClr val="1B283D"/>
                </a:solidFill>
                <a:latin typeface="Grammarsaurus" pitchFamily="2" charset="0"/>
                <a:cs typeface="Arial MT"/>
              </a:rPr>
              <a:t>Let’s look at the numbers. Did the heavier tubes fall faster than the lighter tubes?</a:t>
            </a:r>
            <a:endParaRPr dirty="0">
              <a:latin typeface="Grammarsaurus" pitchFamily="2" charset="0"/>
              <a:cs typeface="Arial MT"/>
            </a:endParaRPr>
          </a:p>
        </p:txBody>
      </p:sp>
      <p:sp>
        <p:nvSpPr>
          <p:cNvPr id="81" name="object 122">
            <a:extLst>
              <a:ext uri="{FF2B5EF4-FFF2-40B4-BE49-F238E27FC236}">
                <a16:creationId xmlns:a16="http://schemas.microsoft.com/office/drawing/2014/main" id="{14CBA166-CAE1-6169-570C-BA029D8C142E}"/>
              </a:ext>
            </a:extLst>
          </p:cNvPr>
          <p:cNvSpPr txBox="1"/>
          <p:nvPr/>
        </p:nvSpPr>
        <p:spPr>
          <a:xfrm>
            <a:off x="5562600" y="6458709"/>
            <a:ext cx="1777120" cy="269396"/>
          </a:xfrm>
          <a:prstGeom prst="rect">
            <a:avLst/>
          </a:prstGeom>
        </p:spPr>
        <p:txBody>
          <a:bodyPr vert="horz" wrap="square" lIns="0" tIns="2540" rIns="0" bIns="0" rtlCol="0">
            <a:spAutoFit/>
          </a:bodyPr>
          <a:lstStyle/>
          <a:p>
            <a:pPr marL="12700">
              <a:lnSpc>
                <a:spcPct val="100000"/>
              </a:lnSpc>
              <a:spcBef>
                <a:spcPts val="20"/>
              </a:spcBef>
            </a:pPr>
            <a:r>
              <a:rPr sz="800" dirty="0">
                <a:solidFill>
                  <a:srgbClr val="1B283D"/>
                </a:solidFill>
                <a:latin typeface="Grammarsaurus" pitchFamily="2" charset="0"/>
                <a:cs typeface="Arial MT"/>
              </a:rPr>
              <a:t>www.grammarsaurus.co.uk</a:t>
            </a:r>
            <a:endParaRPr sz="800" dirty="0">
              <a:latin typeface="Grammarsaurus" pitchFamily="2" charset="0"/>
              <a:cs typeface="Arial MT"/>
            </a:endParaRPr>
          </a:p>
        </p:txBody>
      </p:sp>
      <p:sp>
        <p:nvSpPr>
          <p:cNvPr id="69" name="Rectangle 68">
            <a:extLst>
              <a:ext uri="{FF2B5EF4-FFF2-40B4-BE49-F238E27FC236}">
                <a16:creationId xmlns:a16="http://schemas.microsoft.com/office/drawing/2014/main" id="{522FFDDE-14F5-2057-077C-157B74DB1642}"/>
              </a:ext>
            </a:extLst>
          </p:cNvPr>
          <p:cNvSpPr/>
          <p:nvPr/>
        </p:nvSpPr>
        <p:spPr>
          <a:xfrm>
            <a:off x="2952119" y="1767971"/>
            <a:ext cx="6665021" cy="3489829"/>
          </a:xfrm>
          <a:prstGeom prst="rect">
            <a:avLst/>
          </a:prstGeom>
          <a:blipFill dpi="0" rotWithShape="1">
            <a:blip r:embed="rId9">
              <a:extLst>
                <a:ext uri="{28A0092B-C50C-407E-A947-70E740481C1C}">
                  <a14:useLocalDpi xmlns:a14="http://schemas.microsoft.com/office/drawing/2010/main" val="0"/>
                </a:ext>
              </a:extLst>
            </a:blip>
            <a:srcRect/>
            <a:stretch>
              <a:fillRect/>
            </a:stretch>
          </a:bli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690869" y="2443412"/>
            <a:ext cx="3291204" cy="1012190"/>
            <a:chOff x="690869" y="2443412"/>
            <a:chExt cx="3291204" cy="1012190"/>
          </a:xfrm>
        </p:grpSpPr>
        <p:sp>
          <p:nvSpPr>
            <p:cNvPr id="3" name="object 3"/>
            <p:cNvSpPr/>
            <p:nvPr/>
          </p:nvSpPr>
          <p:spPr>
            <a:xfrm>
              <a:off x="697219" y="2449762"/>
              <a:ext cx="572135" cy="978535"/>
            </a:xfrm>
            <a:custGeom>
              <a:avLst/>
              <a:gdLst/>
              <a:ahLst/>
              <a:cxnLst/>
              <a:rect l="l" t="t" r="r" b="b"/>
              <a:pathLst>
                <a:path w="572135" h="978535">
                  <a:moveTo>
                    <a:pt x="0" y="0"/>
                  </a:moveTo>
                  <a:lnTo>
                    <a:pt x="0" y="978179"/>
                  </a:lnTo>
                  <a:lnTo>
                    <a:pt x="213017" y="978179"/>
                  </a:lnTo>
                  <a:lnTo>
                    <a:pt x="213017" y="584377"/>
                  </a:lnTo>
                  <a:lnTo>
                    <a:pt x="528332" y="584377"/>
                  </a:lnTo>
                  <a:lnTo>
                    <a:pt x="528332" y="421817"/>
                  </a:lnTo>
                  <a:lnTo>
                    <a:pt x="213017" y="421817"/>
                  </a:lnTo>
                  <a:lnTo>
                    <a:pt x="213017" y="158356"/>
                  </a:lnTo>
                  <a:lnTo>
                    <a:pt x="571766" y="158356"/>
                  </a:lnTo>
                  <a:lnTo>
                    <a:pt x="571766" y="0"/>
                  </a:lnTo>
                  <a:lnTo>
                    <a:pt x="0" y="0"/>
                  </a:lnTo>
                  <a:close/>
                </a:path>
              </a:pathLst>
            </a:custGeom>
            <a:ln w="12700">
              <a:solidFill>
                <a:srgbClr val="000000"/>
              </a:solidFill>
            </a:ln>
          </p:spPr>
          <p:txBody>
            <a:bodyPr wrap="square" lIns="0" tIns="0" rIns="0" bIns="0" rtlCol="0"/>
            <a:lstStyle/>
            <a:p>
              <a:endParaRPr sz="1600">
                <a:latin typeface="Grammarsaurus" pitchFamily="2" charset="0"/>
              </a:endParaRPr>
            </a:p>
          </p:txBody>
        </p:sp>
        <p:sp>
          <p:nvSpPr>
            <p:cNvPr id="4" name="object 4"/>
            <p:cNvSpPr/>
            <p:nvPr/>
          </p:nvSpPr>
          <p:spPr>
            <a:xfrm>
              <a:off x="1279918" y="2793108"/>
              <a:ext cx="648970" cy="654685"/>
            </a:xfrm>
            <a:custGeom>
              <a:avLst/>
              <a:gdLst/>
              <a:ahLst/>
              <a:cxnLst/>
              <a:rect l="l" t="t" r="r" b="b"/>
              <a:pathLst>
                <a:path w="648969" h="654685">
                  <a:moveTo>
                    <a:pt x="0" y="325120"/>
                  </a:moveTo>
                  <a:lnTo>
                    <a:pt x="3213" y="380485"/>
                  </a:lnTo>
                  <a:lnTo>
                    <a:pt x="12643" y="431087"/>
                  </a:lnTo>
                  <a:lnTo>
                    <a:pt x="27974" y="476819"/>
                  </a:lnTo>
                  <a:lnTo>
                    <a:pt x="48889" y="517572"/>
                  </a:lnTo>
                  <a:lnTo>
                    <a:pt x="75072" y="553241"/>
                  </a:lnTo>
                  <a:lnTo>
                    <a:pt x="106208" y="583716"/>
                  </a:lnTo>
                  <a:lnTo>
                    <a:pt x="141981" y="608891"/>
                  </a:lnTo>
                  <a:lnTo>
                    <a:pt x="182075" y="628659"/>
                  </a:lnTo>
                  <a:lnTo>
                    <a:pt x="226173" y="642912"/>
                  </a:lnTo>
                  <a:lnTo>
                    <a:pt x="273960" y="651543"/>
                  </a:lnTo>
                  <a:lnTo>
                    <a:pt x="325120" y="654443"/>
                  </a:lnTo>
                  <a:lnTo>
                    <a:pt x="376250" y="651543"/>
                  </a:lnTo>
                  <a:lnTo>
                    <a:pt x="423949" y="642912"/>
                  </a:lnTo>
                  <a:lnTo>
                    <a:pt x="467915" y="628659"/>
                  </a:lnTo>
                  <a:lnTo>
                    <a:pt x="507844" y="608891"/>
                  </a:lnTo>
                  <a:lnTo>
                    <a:pt x="543432" y="583716"/>
                  </a:lnTo>
                  <a:lnTo>
                    <a:pt x="574378" y="553241"/>
                  </a:lnTo>
                  <a:lnTo>
                    <a:pt x="600376" y="517572"/>
                  </a:lnTo>
                  <a:lnTo>
                    <a:pt x="621126" y="476819"/>
                  </a:lnTo>
                  <a:lnTo>
                    <a:pt x="636322" y="431087"/>
                  </a:lnTo>
                  <a:lnTo>
                    <a:pt x="645662" y="380485"/>
                  </a:lnTo>
                  <a:lnTo>
                    <a:pt x="648843" y="325120"/>
                  </a:lnTo>
                  <a:lnTo>
                    <a:pt x="645693" y="270167"/>
                  </a:lnTo>
                  <a:lnTo>
                    <a:pt x="636435" y="220028"/>
                  </a:lnTo>
                  <a:lnTo>
                    <a:pt x="621352" y="174792"/>
                  </a:lnTo>
                  <a:lnTo>
                    <a:pt x="600729" y="134547"/>
                  </a:lnTo>
                  <a:lnTo>
                    <a:pt x="574850" y="99381"/>
                  </a:lnTo>
                  <a:lnTo>
                    <a:pt x="543999" y="69383"/>
                  </a:lnTo>
                  <a:lnTo>
                    <a:pt x="508461" y="44641"/>
                  </a:lnTo>
                  <a:lnTo>
                    <a:pt x="468519" y="25243"/>
                  </a:lnTo>
                  <a:lnTo>
                    <a:pt x="424459" y="11278"/>
                  </a:lnTo>
                  <a:lnTo>
                    <a:pt x="376564" y="2834"/>
                  </a:lnTo>
                  <a:lnTo>
                    <a:pt x="325120" y="0"/>
                  </a:lnTo>
                  <a:lnTo>
                    <a:pt x="273012" y="2929"/>
                  </a:lnTo>
                  <a:lnTo>
                    <a:pt x="224638" y="11619"/>
                  </a:lnTo>
                  <a:lnTo>
                    <a:pt x="180255" y="25925"/>
                  </a:lnTo>
                  <a:lnTo>
                    <a:pt x="140124" y="45702"/>
                  </a:lnTo>
                  <a:lnTo>
                    <a:pt x="104503" y="70804"/>
                  </a:lnTo>
                  <a:lnTo>
                    <a:pt x="73651" y="101087"/>
                  </a:lnTo>
                  <a:lnTo>
                    <a:pt x="47827" y="136404"/>
                  </a:lnTo>
                  <a:lnTo>
                    <a:pt x="27291" y="176612"/>
                  </a:lnTo>
                  <a:lnTo>
                    <a:pt x="12302" y="221563"/>
                  </a:lnTo>
                  <a:lnTo>
                    <a:pt x="3118" y="271114"/>
                  </a:lnTo>
                  <a:lnTo>
                    <a:pt x="0" y="325120"/>
                  </a:lnTo>
                  <a:close/>
                </a:path>
                <a:path w="648969" h="654685">
                  <a:moveTo>
                    <a:pt x="325120" y="165366"/>
                  </a:moveTo>
                  <a:lnTo>
                    <a:pt x="370324" y="172294"/>
                  </a:lnTo>
                  <a:lnTo>
                    <a:pt x="407592" y="192540"/>
                  </a:lnTo>
                  <a:lnTo>
                    <a:pt x="435713" y="225297"/>
                  </a:lnTo>
                  <a:lnTo>
                    <a:pt x="453474" y="269759"/>
                  </a:lnTo>
                  <a:lnTo>
                    <a:pt x="459663" y="325120"/>
                  </a:lnTo>
                  <a:lnTo>
                    <a:pt x="453877" y="382533"/>
                  </a:lnTo>
                  <a:lnTo>
                    <a:pt x="436923" y="428242"/>
                  </a:lnTo>
                  <a:lnTo>
                    <a:pt x="409408" y="461642"/>
                  </a:lnTo>
                  <a:lnTo>
                    <a:pt x="371938" y="482126"/>
                  </a:lnTo>
                  <a:lnTo>
                    <a:pt x="325120" y="489089"/>
                  </a:lnTo>
                  <a:lnTo>
                    <a:pt x="278740" y="481992"/>
                  </a:lnTo>
                  <a:lnTo>
                    <a:pt x="242315" y="461240"/>
                  </a:lnTo>
                  <a:lnTo>
                    <a:pt x="216048" y="427639"/>
                  </a:lnTo>
                  <a:lnTo>
                    <a:pt x="200140" y="381996"/>
                  </a:lnTo>
                  <a:lnTo>
                    <a:pt x="194792" y="325120"/>
                  </a:lnTo>
                  <a:lnTo>
                    <a:pt x="200274" y="270295"/>
                  </a:lnTo>
                  <a:lnTo>
                    <a:pt x="216450" y="225900"/>
                  </a:lnTo>
                  <a:lnTo>
                    <a:pt x="242919" y="192942"/>
                  </a:lnTo>
                  <a:lnTo>
                    <a:pt x="279276" y="172428"/>
                  </a:lnTo>
                  <a:lnTo>
                    <a:pt x="325120" y="165366"/>
                  </a:lnTo>
                  <a:close/>
                </a:path>
              </a:pathLst>
            </a:custGeom>
            <a:ln w="12700">
              <a:solidFill>
                <a:srgbClr val="000000"/>
              </a:solidFill>
            </a:ln>
          </p:spPr>
          <p:txBody>
            <a:bodyPr wrap="square" lIns="0" tIns="0" rIns="0" bIns="0" rtlCol="0"/>
            <a:lstStyle/>
            <a:p>
              <a:endParaRPr sz="1600">
                <a:latin typeface="Grammarsaurus" pitchFamily="2" charset="0"/>
              </a:endParaRPr>
            </a:p>
          </p:txBody>
        </p:sp>
        <p:sp>
          <p:nvSpPr>
            <p:cNvPr id="5" name="object 5"/>
            <p:cNvSpPr/>
            <p:nvPr/>
          </p:nvSpPr>
          <p:spPr>
            <a:xfrm>
              <a:off x="1971071" y="2798712"/>
              <a:ext cx="427990" cy="629285"/>
            </a:xfrm>
            <a:custGeom>
              <a:avLst/>
              <a:gdLst/>
              <a:ahLst/>
              <a:cxnLst/>
              <a:rect l="l" t="t" r="r" b="b"/>
              <a:pathLst>
                <a:path w="427989" h="629285">
                  <a:moveTo>
                    <a:pt x="25222" y="215811"/>
                  </a:moveTo>
                  <a:lnTo>
                    <a:pt x="25222" y="629221"/>
                  </a:lnTo>
                  <a:lnTo>
                    <a:pt x="206006" y="629221"/>
                  </a:lnTo>
                  <a:lnTo>
                    <a:pt x="206006" y="386778"/>
                  </a:lnTo>
                  <a:lnTo>
                    <a:pt x="209495" y="327510"/>
                  </a:lnTo>
                  <a:lnTo>
                    <a:pt x="219848" y="277091"/>
                  </a:lnTo>
                  <a:lnTo>
                    <a:pt x="236893" y="235618"/>
                  </a:lnTo>
                  <a:lnTo>
                    <a:pt x="260459" y="203191"/>
                  </a:lnTo>
                  <a:lnTo>
                    <a:pt x="326467" y="165865"/>
                  </a:lnTo>
                  <a:lnTo>
                    <a:pt x="368566" y="161162"/>
                  </a:lnTo>
                  <a:lnTo>
                    <a:pt x="381263" y="161468"/>
                  </a:lnTo>
                  <a:lnTo>
                    <a:pt x="393438" y="162561"/>
                  </a:lnTo>
                  <a:lnTo>
                    <a:pt x="407191" y="164704"/>
                  </a:lnTo>
                  <a:lnTo>
                    <a:pt x="424624" y="168160"/>
                  </a:lnTo>
                  <a:lnTo>
                    <a:pt x="427418" y="16814"/>
                  </a:lnTo>
                  <a:lnTo>
                    <a:pt x="406419" y="8867"/>
                  </a:lnTo>
                  <a:lnTo>
                    <a:pt x="389756" y="3678"/>
                  </a:lnTo>
                  <a:lnTo>
                    <a:pt x="374408" y="853"/>
                  </a:lnTo>
                  <a:lnTo>
                    <a:pt x="357352" y="0"/>
                  </a:lnTo>
                  <a:lnTo>
                    <a:pt x="310382" y="6328"/>
                  </a:lnTo>
                  <a:lnTo>
                    <a:pt x="268538" y="26450"/>
                  </a:lnTo>
                  <a:lnTo>
                    <a:pt x="229061" y="62075"/>
                  </a:lnTo>
                  <a:lnTo>
                    <a:pt x="189191" y="114909"/>
                  </a:lnTo>
                  <a:lnTo>
                    <a:pt x="187743" y="86313"/>
                  </a:lnTo>
                  <a:lnTo>
                    <a:pt x="184983" y="63760"/>
                  </a:lnTo>
                  <a:lnTo>
                    <a:pt x="180121" y="41207"/>
                  </a:lnTo>
                  <a:lnTo>
                    <a:pt x="172364" y="12611"/>
                  </a:lnTo>
                  <a:lnTo>
                    <a:pt x="0" y="12611"/>
                  </a:lnTo>
                  <a:lnTo>
                    <a:pt x="12808" y="62291"/>
                  </a:lnTo>
                  <a:lnTo>
                    <a:pt x="20493" y="106324"/>
                  </a:lnTo>
                  <a:lnTo>
                    <a:pt x="24236" y="154300"/>
                  </a:lnTo>
                  <a:lnTo>
                    <a:pt x="25222" y="215811"/>
                  </a:lnTo>
                  <a:close/>
                </a:path>
              </a:pathLst>
            </a:custGeom>
            <a:ln w="12700">
              <a:solidFill>
                <a:srgbClr val="000000"/>
              </a:solidFill>
            </a:ln>
          </p:spPr>
          <p:txBody>
            <a:bodyPr wrap="square" lIns="0" tIns="0" rIns="0" bIns="0" rtlCol="0"/>
            <a:lstStyle/>
            <a:p>
              <a:endParaRPr sz="1600">
                <a:latin typeface="Grammarsaurus" pitchFamily="2" charset="0"/>
              </a:endParaRPr>
            </a:p>
          </p:txBody>
        </p:sp>
        <p:sp>
          <p:nvSpPr>
            <p:cNvPr id="6" name="object 6"/>
            <p:cNvSpPr/>
            <p:nvPr/>
          </p:nvSpPr>
          <p:spPr>
            <a:xfrm>
              <a:off x="2392461" y="2795911"/>
              <a:ext cx="506095" cy="646430"/>
            </a:xfrm>
            <a:custGeom>
              <a:avLst/>
              <a:gdLst/>
              <a:ahLst/>
              <a:cxnLst/>
              <a:rect l="l" t="t" r="r" b="b"/>
              <a:pathLst>
                <a:path w="506094" h="646429">
                  <a:moveTo>
                    <a:pt x="0" y="333527"/>
                  </a:moveTo>
                  <a:lnTo>
                    <a:pt x="3105" y="382501"/>
                  </a:lnTo>
                  <a:lnTo>
                    <a:pt x="12192" y="428309"/>
                  </a:lnTo>
                  <a:lnTo>
                    <a:pt x="26922" y="470636"/>
                  </a:lnTo>
                  <a:lnTo>
                    <a:pt x="46952" y="509167"/>
                  </a:lnTo>
                  <a:lnTo>
                    <a:pt x="71941" y="543584"/>
                  </a:lnTo>
                  <a:lnTo>
                    <a:pt x="101547" y="573573"/>
                  </a:lnTo>
                  <a:lnTo>
                    <a:pt x="135431" y="598818"/>
                  </a:lnTo>
                  <a:lnTo>
                    <a:pt x="173250" y="619002"/>
                  </a:lnTo>
                  <a:lnTo>
                    <a:pt x="214663" y="633810"/>
                  </a:lnTo>
                  <a:lnTo>
                    <a:pt x="259329" y="642927"/>
                  </a:lnTo>
                  <a:lnTo>
                    <a:pt x="306908" y="646036"/>
                  </a:lnTo>
                  <a:lnTo>
                    <a:pt x="357903" y="643079"/>
                  </a:lnTo>
                  <a:lnTo>
                    <a:pt x="406930" y="633949"/>
                  </a:lnTo>
                  <a:lnTo>
                    <a:pt x="455694" y="618250"/>
                  </a:lnTo>
                  <a:lnTo>
                    <a:pt x="505904" y="595591"/>
                  </a:lnTo>
                  <a:lnTo>
                    <a:pt x="493293" y="435825"/>
                  </a:lnTo>
                  <a:lnTo>
                    <a:pt x="455520" y="457682"/>
                  </a:lnTo>
                  <a:lnTo>
                    <a:pt x="419192" y="472965"/>
                  </a:lnTo>
                  <a:lnTo>
                    <a:pt x="383126" y="481940"/>
                  </a:lnTo>
                  <a:lnTo>
                    <a:pt x="346138" y="484873"/>
                  </a:lnTo>
                  <a:lnTo>
                    <a:pt x="292584" y="477821"/>
                  </a:lnTo>
                  <a:lnTo>
                    <a:pt x="249996" y="457383"/>
                  </a:lnTo>
                  <a:lnTo>
                    <a:pt x="218909" y="424635"/>
                  </a:lnTo>
                  <a:lnTo>
                    <a:pt x="199863" y="380654"/>
                  </a:lnTo>
                  <a:lnTo>
                    <a:pt x="193395" y="326517"/>
                  </a:lnTo>
                  <a:lnTo>
                    <a:pt x="199673" y="272915"/>
                  </a:lnTo>
                  <a:lnTo>
                    <a:pt x="218059" y="229002"/>
                  </a:lnTo>
                  <a:lnTo>
                    <a:pt x="247881" y="196053"/>
                  </a:lnTo>
                  <a:lnTo>
                    <a:pt x="288465" y="175346"/>
                  </a:lnTo>
                  <a:lnTo>
                    <a:pt x="339140" y="168160"/>
                  </a:lnTo>
                  <a:lnTo>
                    <a:pt x="377851" y="170547"/>
                  </a:lnTo>
                  <a:lnTo>
                    <a:pt x="407103" y="177795"/>
                  </a:lnTo>
                  <a:lnTo>
                    <a:pt x="435304" y="190036"/>
                  </a:lnTo>
                  <a:lnTo>
                    <a:pt x="470865" y="207403"/>
                  </a:lnTo>
                  <a:lnTo>
                    <a:pt x="503097" y="46240"/>
                  </a:lnTo>
                  <a:lnTo>
                    <a:pt x="471765" y="29559"/>
                  </a:lnTo>
                  <a:lnTo>
                    <a:pt x="433206" y="14714"/>
                  </a:lnTo>
                  <a:lnTo>
                    <a:pt x="385450" y="4072"/>
                  </a:lnTo>
                  <a:lnTo>
                    <a:pt x="326529" y="0"/>
                  </a:lnTo>
                  <a:lnTo>
                    <a:pt x="274473" y="2842"/>
                  </a:lnTo>
                  <a:lnTo>
                    <a:pt x="226918" y="11178"/>
                  </a:lnTo>
                  <a:lnTo>
                    <a:pt x="183869" y="24720"/>
                  </a:lnTo>
                  <a:lnTo>
                    <a:pt x="145331" y="43182"/>
                  </a:lnTo>
                  <a:lnTo>
                    <a:pt x="111308" y="66277"/>
                  </a:lnTo>
                  <a:lnTo>
                    <a:pt x="81807" y="93716"/>
                  </a:lnTo>
                  <a:lnTo>
                    <a:pt x="56830" y="125214"/>
                  </a:lnTo>
                  <a:lnTo>
                    <a:pt x="36384" y="160482"/>
                  </a:lnTo>
                  <a:lnTo>
                    <a:pt x="20473" y="199235"/>
                  </a:lnTo>
                  <a:lnTo>
                    <a:pt x="9102" y="241185"/>
                  </a:lnTo>
                  <a:lnTo>
                    <a:pt x="2276" y="286044"/>
                  </a:lnTo>
                  <a:lnTo>
                    <a:pt x="0" y="333527"/>
                  </a:lnTo>
                  <a:close/>
                </a:path>
              </a:pathLst>
            </a:custGeom>
            <a:ln w="12700">
              <a:solidFill>
                <a:srgbClr val="000000"/>
              </a:solidFill>
            </a:ln>
          </p:spPr>
          <p:txBody>
            <a:bodyPr wrap="square" lIns="0" tIns="0" rIns="0" bIns="0" rtlCol="0"/>
            <a:lstStyle/>
            <a:p>
              <a:endParaRPr sz="1600">
                <a:latin typeface="Grammarsaurus" pitchFamily="2" charset="0"/>
              </a:endParaRPr>
            </a:p>
          </p:txBody>
        </p:sp>
        <p:sp>
          <p:nvSpPr>
            <p:cNvPr id="7" name="object 7"/>
            <p:cNvSpPr/>
            <p:nvPr/>
          </p:nvSpPr>
          <p:spPr>
            <a:xfrm>
              <a:off x="2912226" y="2795901"/>
              <a:ext cx="563880" cy="650875"/>
            </a:xfrm>
            <a:custGeom>
              <a:avLst/>
              <a:gdLst/>
              <a:ahLst/>
              <a:cxnLst/>
              <a:rect l="l" t="t" r="r" b="b"/>
              <a:pathLst>
                <a:path w="563879" h="650875">
                  <a:moveTo>
                    <a:pt x="304101" y="650252"/>
                  </a:moveTo>
                  <a:lnTo>
                    <a:pt x="361209" y="646990"/>
                  </a:lnTo>
                  <a:lnTo>
                    <a:pt x="414110" y="636765"/>
                  </a:lnTo>
                  <a:lnTo>
                    <a:pt x="464909" y="618920"/>
                  </a:lnTo>
                  <a:lnTo>
                    <a:pt x="515708" y="592797"/>
                  </a:lnTo>
                  <a:lnTo>
                    <a:pt x="515708" y="445655"/>
                  </a:lnTo>
                  <a:lnTo>
                    <a:pt x="465153" y="472653"/>
                  </a:lnTo>
                  <a:lnTo>
                    <a:pt x="414989" y="492423"/>
                  </a:lnTo>
                  <a:lnTo>
                    <a:pt x="366138" y="504573"/>
                  </a:lnTo>
                  <a:lnTo>
                    <a:pt x="319519" y="508711"/>
                  </a:lnTo>
                  <a:lnTo>
                    <a:pt x="270840" y="501026"/>
                  </a:lnTo>
                  <a:lnTo>
                    <a:pt x="232806" y="478758"/>
                  </a:lnTo>
                  <a:lnTo>
                    <a:pt x="206598" y="443088"/>
                  </a:lnTo>
                  <a:lnTo>
                    <a:pt x="193395" y="395198"/>
                  </a:lnTo>
                  <a:lnTo>
                    <a:pt x="205218" y="395416"/>
                  </a:lnTo>
                  <a:lnTo>
                    <a:pt x="215465" y="395897"/>
                  </a:lnTo>
                  <a:lnTo>
                    <a:pt x="224135" y="396377"/>
                  </a:lnTo>
                  <a:lnTo>
                    <a:pt x="231228" y="396595"/>
                  </a:lnTo>
                  <a:lnTo>
                    <a:pt x="289227" y="394113"/>
                  </a:lnTo>
                  <a:lnTo>
                    <a:pt x="342726" y="386831"/>
                  </a:lnTo>
                  <a:lnTo>
                    <a:pt x="391348" y="374992"/>
                  </a:lnTo>
                  <a:lnTo>
                    <a:pt x="434714" y="358839"/>
                  </a:lnTo>
                  <a:lnTo>
                    <a:pt x="472446" y="338616"/>
                  </a:lnTo>
                  <a:lnTo>
                    <a:pt x="504166" y="314568"/>
                  </a:lnTo>
                  <a:lnTo>
                    <a:pt x="548056" y="255968"/>
                  </a:lnTo>
                  <a:lnTo>
                    <a:pt x="563359" y="184988"/>
                  </a:lnTo>
                  <a:lnTo>
                    <a:pt x="557912" y="139439"/>
                  </a:lnTo>
                  <a:lnTo>
                    <a:pt x="542096" y="99284"/>
                  </a:lnTo>
                  <a:lnTo>
                    <a:pt x="516694" y="65110"/>
                  </a:lnTo>
                  <a:lnTo>
                    <a:pt x="482493" y="37507"/>
                  </a:lnTo>
                  <a:lnTo>
                    <a:pt x="440276" y="17061"/>
                  </a:lnTo>
                  <a:lnTo>
                    <a:pt x="390829" y="4363"/>
                  </a:lnTo>
                  <a:lnTo>
                    <a:pt x="334937" y="0"/>
                  </a:lnTo>
                  <a:lnTo>
                    <a:pt x="286837" y="2904"/>
                  </a:lnTo>
                  <a:lnTo>
                    <a:pt x="241516" y="11438"/>
                  </a:lnTo>
                  <a:lnTo>
                    <a:pt x="199240" y="25334"/>
                  </a:lnTo>
                  <a:lnTo>
                    <a:pt x="160279" y="44325"/>
                  </a:lnTo>
                  <a:lnTo>
                    <a:pt x="124899" y="68143"/>
                  </a:lnTo>
                  <a:lnTo>
                    <a:pt x="93368" y="96521"/>
                  </a:lnTo>
                  <a:lnTo>
                    <a:pt x="65954" y="129190"/>
                  </a:lnTo>
                  <a:lnTo>
                    <a:pt x="42924" y="165884"/>
                  </a:lnTo>
                  <a:lnTo>
                    <a:pt x="24546" y="206334"/>
                  </a:lnTo>
                  <a:lnTo>
                    <a:pt x="11087" y="250273"/>
                  </a:lnTo>
                  <a:lnTo>
                    <a:pt x="2816" y="297434"/>
                  </a:lnTo>
                  <a:lnTo>
                    <a:pt x="0" y="347548"/>
                  </a:lnTo>
                  <a:lnTo>
                    <a:pt x="2850" y="396293"/>
                  </a:lnTo>
                  <a:lnTo>
                    <a:pt x="11266" y="441476"/>
                  </a:lnTo>
                  <a:lnTo>
                    <a:pt x="25045" y="482867"/>
                  </a:lnTo>
                  <a:lnTo>
                    <a:pt x="43986" y="520241"/>
                  </a:lnTo>
                  <a:lnTo>
                    <a:pt x="67886" y="553369"/>
                  </a:lnTo>
                  <a:lnTo>
                    <a:pt x="96542" y="582025"/>
                  </a:lnTo>
                  <a:lnTo>
                    <a:pt x="129753" y="605980"/>
                  </a:lnTo>
                  <a:lnTo>
                    <a:pt x="167317" y="625008"/>
                  </a:lnTo>
                  <a:lnTo>
                    <a:pt x="209031" y="638881"/>
                  </a:lnTo>
                  <a:lnTo>
                    <a:pt x="254693" y="647372"/>
                  </a:lnTo>
                  <a:lnTo>
                    <a:pt x="304101" y="650252"/>
                  </a:lnTo>
                  <a:close/>
                </a:path>
              </a:pathLst>
            </a:custGeom>
            <a:ln w="12700">
              <a:solidFill>
                <a:srgbClr val="000000"/>
              </a:solidFill>
            </a:ln>
          </p:spPr>
          <p:txBody>
            <a:bodyPr wrap="square" lIns="0" tIns="0" rIns="0" bIns="0" rtlCol="0"/>
            <a:lstStyle/>
            <a:p>
              <a:endParaRPr sz="1600">
                <a:latin typeface="Grammarsaurus" pitchFamily="2" charset="0"/>
              </a:endParaRPr>
            </a:p>
          </p:txBody>
        </p:sp>
        <p:pic>
          <p:nvPicPr>
            <p:cNvPr id="8" name="object 8"/>
            <p:cNvPicPr/>
            <p:nvPr/>
          </p:nvPicPr>
          <p:blipFill>
            <a:blip r:embed="rId2" cstate="print"/>
            <a:stretch>
              <a:fillRect/>
            </a:stretch>
          </p:blipFill>
          <p:spPr>
            <a:xfrm>
              <a:off x="3109076" y="2933899"/>
              <a:ext cx="186474" cy="138823"/>
            </a:xfrm>
            <a:prstGeom prst="rect">
              <a:avLst/>
            </a:prstGeom>
          </p:spPr>
        </p:pic>
        <p:sp>
          <p:nvSpPr>
            <p:cNvPr id="9" name="object 9"/>
            <p:cNvSpPr/>
            <p:nvPr/>
          </p:nvSpPr>
          <p:spPr>
            <a:xfrm>
              <a:off x="3487774" y="2790299"/>
              <a:ext cx="487680" cy="659130"/>
            </a:xfrm>
            <a:custGeom>
              <a:avLst/>
              <a:gdLst/>
              <a:ahLst/>
              <a:cxnLst/>
              <a:rect l="l" t="t" r="r" b="b"/>
              <a:pathLst>
                <a:path w="487679" h="659129">
                  <a:moveTo>
                    <a:pt x="0" y="606805"/>
                  </a:moveTo>
                  <a:lnTo>
                    <a:pt x="39869" y="624039"/>
                  </a:lnTo>
                  <a:lnTo>
                    <a:pt x="87539" y="638379"/>
                  </a:lnTo>
                  <a:lnTo>
                    <a:pt x="141060" y="649288"/>
                  </a:lnTo>
                  <a:lnTo>
                    <a:pt x="198484" y="656227"/>
                  </a:lnTo>
                  <a:lnTo>
                    <a:pt x="257860" y="658660"/>
                  </a:lnTo>
                  <a:lnTo>
                    <a:pt x="316481" y="654128"/>
                  </a:lnTo>
                  <a:lnTo>
                    <a:pt x="367159" y="640943"/>
                  </a:lnTo>
                  <a:lnTo>
                    <a:pt x="409501" y="619717"/>
                  </a:lnTo>
                  <a:lnTo>
                    <a:pt x="443116" y="591063"/>
                  </a:lnTo>
                  <a:lnTo>
                    <a:pt x="467612" y="555593"/>
                  </a:lnTo>
                  <a:lnTo>
                    <a:pt x="482597" y="513922"/>
                  </a:lnTo>
                  <a:lnTo>
                    <a:pt x="487680" y="466661"/>
                  </a:lnTo>
                  <a:lnTo>
                    <a:pt x="483294" y="424724"/>
                  </a:lnTo>
                  <a:lnTo>
                    <a:pt x="469411" y="387613"/>
                  </a:lnTo>
                  <a:lnTo>
                    <a:pt x="444939" y="353850"/>
                  </a:lnTo>
                  <a:lnTo>
                    <a:pt x="408789" y="321956"/>
                  </a:lnTo>
                  <a:lnTo>
                    <a:pt x="359870" y="290453"/>
                  </a:lnTo>
                  <a:lnTo>
                    <a:pt x="297091" y="257860"/>
                  </a:lnTo>
                  <a:lnTo>
                    <a:pt x="255359" y="236752"/>
                  </a:lnTo>
                  <a:lnTo>
                    <a:pt x="229127" y="219322"/>
                  </a:lnTo>
                  <a:lnTo>
                    <a:pt x="215505" y="201893"/>
                  </a:lnTo>
                  <a:lnTo>
                    <a:pt x="211607" y="180784"/>
                  </a:lnTo>
                  <a:lnTo>
                    <a:pt x="214256" y="163355"/>
                  </a:lnTo>
                  <a:lnTo>
                    <a:pt x="223343" y="149602"/>
                  </a:lnTo>
                  <a:lnTo>
                    <a:pt x="240577" y="140579"/>
                  </a:lnTo>
                  <a:lnTo>
                    <a:pt x="267665" y="137337"/>
                  </a:lnTo>
                  <a:lnTo>
                    <a:pt x="312159" y="139877"/>
                  </a:lnTo>
                  <a:lnTo>
                    <a:pt x="358757" y="148197"/>
                  </a:lnTo>
                  <a:lnTo>
                    <a:pt x="406405" y="163349"/>
                  </a:lnTo>
                  <a:lnTo>
                    <a:pt x="454050" y="186385"/>
                  </a:lnTo>
                  <a:lnTo>
                    <a:pt x="476478" y="44843"/>
                  </a:lnTo>
                  <a:lnTo>
                    <a:pt x="421338" y="23060"/>
                  </a:lnTo>
                  <a:lnTo>
                    <a:pt x="370668" y="9286"/>
                  </a:lnTo>
                  <a:lnTo>
                    <a:pt x="319998" y="2081"/>
                  </a:lnTo>
                  <a:lnTo>
                    <a:pt x="264858" y="0"/>
                  </a:lnTo>
                  <a:lnTo>
                    <a:pt x="211954" y="3120"/>
                  </a:lnTo>
                  <a:lnTo>
                    <a:pt x="164026" y="12350"/>
                  </a:lnTo>
                  <a:lnTo>
                    <a:pt x="121713" y="27492"/>
                  </a:lnTo>
                  <a:lnTo>
                    <a:pt x="85658" y="48350"/>
                  </a:lnTo>
                  <a:lnTo>
                    <a:pt x="56500" y="74725"/>
                  </a:lnTo>
                  <a:lnTo>
                    <a:pt x="34879" y="106422"/>
                  </a:lnTo>
                  <a:lnTo>
                    <a:pt x="21437" y="143242"/>
                  </a:lnTo>
                  <a:lnTo>
                    <a:pt x="16814" y="184988"/>
                  </a:lnTo>
                  <a:lnTo>
                    <a:pt x="20753" y="226770"/>
                  </a:lnTo>
                  <a:lnTo>
                    <a:pt x="32880" y="263920"/>
                  </a:lnTo>
                  <a:lnTo>
                    <a:pt x="53661" y="297469"/>
                  </a:lnTo>
                  <a:lnTo>
                    <a:pt x="83560" y="328443"/>
                  </a:lnTo>
                  <a:lnTo>
                    <a:pt x="123044" y="357873"/>
                  </a:lnTo>
                  <a:lnTo>
                    <a:pt x="172577" y="386788"/>
                  </a:lnTo>
                  <a:lnTo>
                    <a:pt x="232625" y="416217"/>
                  </a:lnTo>
                  <a:lnTo>
                    <a:pt x="265322" y="433427"/>
                  </a:lnTo>
                  <a:lnTo>
                    <a:pt x="283959" y="448800"/>
                  </a:lnTo>
                  <a:lnTo>
                    <a:pt x="292347" y="464699"/>
                  </a:lnTo>
                  <a:lnTo>
                    <a:pt x="294297" y="483488"/>
                  </a:lnTo>
                  <a:lnTo>
                    <a:pt x="291034" y="499732"/>
                  </a:lnTo>
                  <a:lnTo>
                    <a:pt x="280808" y="513611"/>
                  </a:lnTo>
                  <a:lnTo>
                    <a:pt x="262959" y="523288"/>
                  </a:lnTo>
                  <a:lnTo>
                    <a:pt x="236829" y="526922"/>
                  </a:lnTo>
                  <a:lnTo>
                    <a:pt x="189560" y="522982"/>
                  </a:lnTo>
                  <a:lnTo>
                    <a:pt x="138214" y="511159"/>
                  </a:lnTo>
                  <a:lnTo>
                    <a:pt x="82924" y="491454"/>
                  </a:lnTo>
                  <a:lnTo>
                    <a:pt x="23825" y="463867"/>
                  </a:lnTo>
                  <a:lnTo>
                    <a:pt x="0" y="606805"/>
                  </a:lnTo>
                  <a:close/>
                </a:path>
              </a:pathLst>
            </a:custGeom>
            <a:ln w="12699">
              <a:solidFill>
                <a:srgbClr val="000000"/>
              </a:solidFill>
            </a:ln>
          </p:spPr>
          <p:txBody>
            <a:bodyPr wrap="square" lIns="0" tIns="0" rIns="0" bIns="0" rtlCol="0"/>
            <a:lstStyle/>
            <a:p>
              <a:endParaRPr sz="1600">
                <a:latin typeface="Grammarsaurus" pitchFamily="2" charset="0"/>
              </a:endParaRPr>
            </a:p>
          </p:txBody>
        </p:sp>
      </p:grpSp>
      <p:sp>
        <p:nvSpPr>
          <p:cNvPr id="10" name="object 10"/>
          <p:cNvSpPr/>
          <p:nvPr/>
        </p:nvSpPr>
        <p:spPr>
          <a:xfrm>
            <a:off x="4386037" y="2797310"/>
            <a:ext cx="619760" cy="645160"/>
          </a:xfrm>
          <a:custGeom>
            <a:avLst/>
            <a:gdLst/>
            <a:ahLst/>
            <a:cxnLst/>
            <a:rect l="l" t="t" r="r" b="b"/>
            <a:pathLst>
              <a:path w="619760" h="645160">
                <a:moveTo>
                  <a:pt x="190588" y="353148"/>
                </a:moveTo>
                <a:lnTo>
                  <a:pt x="195513" y="298365"/>
                </a:lnTo>
                <a:lnTo>
                  <a:pt x="209897" y="252146"/>
                </a:lnTo>
                <a:lnTo>
                  <a:pt x="233156" y="215114"/>
                </a:lnTo>
                <a:lnTo>
                  <a:pt x="264706" y="187891"/>
                </a:lnTo>
                <a:lnTo>
                  <a:pt x="303962" y="171101"/>
                </a:lnTo>
                <a:lnTo>
                  <a:pt x="350342" y="165366"/>
                </a:lnTo>
                <a:lnTo>
                  <a:pt x="367753" y="165694"/>
                </a:lnTo>
                <a:lnTo>
                  <a:pt x="386607" y="166941"/>
                </a:lnTo>
                <a:lnTo>
                  <a:pt x="407299" y="169502"/>
                </a:lnTo>
                <a:lnTo>
                  <a:pt x="430225" y="173774"/>
                </a:lnTo>
                <a:lnTo>
                  <a:pt x="430225" y="299897"/>
                </a:lnTo>
                <a:lnTo>
                  <a:pt x="422758" y="357789"/>
                </a:lnTo>
                <a:lnTo>
                  <a:pt x="402108" y="405862"/>
                </a:lnTo>
                <a:lnTo>
                  <a:pt x="370898" y="442367"/>
                </a:lnTo>
                <a:lnTo>
                  <a:pt x="331749" y="465554"/>
                </a:lnTo>
                <a:lnTo>
                  <a:pt x="287286" y="473671"/>
                </a:lnTo>
                <a:lnTo>
                  <a:pt x="246165" y="465875"/>
                </a:lnTo>
                <a:lnTo>
                  <a:pt x="215815" y="442837"/>
                </a:lnTo>
                <a:lnTo>
                  <a:pt x="197027" y="405086"/>
                </a:lnTo>
                <a:lnTo>
                  <a:pt x="190588" y="353148"/>
                </a:lnTo>
                <a:close/>
              </a:path>
              <a:path w="619760" h="645160">
                <a:moveTo>
                  <a:pt x="0" y="353148"/>
                </a:moveTo>
                <a:lnTo>
                  <a:pt x="3285" y="411866"/>
                </a:lnTo>
                <a:lnTo>
                  <a:pt x="12994" y="464539"/>
                </a:lnTo>
                <a:lnTo>
                  <a:pt x="28909" y="510937"/>
                </a:lnTo>
                <a:lnTo>
                  <a:pt x="50811" y="550830"/>
                </a:lnTo>
                <a:lnTo>
                  <a:pt x="78479" y="583986"/>
                </a:lnTo>
                <a:lnTo>
                  <a:pt x="111696" y="610176"/>
                </a:lnTo>
                <a:lnTo>
                  <a:pt x="150241" y="629168"/>
                </a:lnTo>
                <a:lnTo>
                  <a:pt x="193896" y="640733"/>
                </a:lnTo>
                <a:lnTo>
                  <a:pt x="242443" y="644639"/>
                </a:lnTo>
                <a:lnTo>
                  <a:pt x="291612" y="640637"/>
                </a:lnTo>
                <a:lnTo>
                  <a:pt x="338832" y="628765"/>
                </a:lnTo>
                <a:lnTo>
                  <a:pt x="382488" y="609224"/>
                </a:lnTo>
                <a:lnTo>
                  <a:pt x="420967" y="582216"/>
                </a:lnTo>
                <a:lnTo>
                  <a:pt x="452653" y="547941"/>
                </a:lnTo>
                <a:lnTo>
                  <a:pt x="440560" y="565610"/>
                </a:lnTo>
                <a:lnTo>
                  <a:pt x="434778" y="575791"/>
                </a:lnTo>
                <a:lnTo>
                  <a:pt x="433729" y="580454"/>
                </a:lnTo>
                <a:lnTo>
                  <a:pt x="435838" y="581571"/>
                </a:lnTo>
                <a:lnTo>
                  <a:pt x="437235" y="581571"/>
                </a:lnTo>
                <a:lnTo>
                  <a:pt x="440042" y="580174"/>
                </a:lnTo>
                <a:lnTo>
                  <a:pt x="441439" y="580174"/>
                </a:lnTo>
                <a:lnTo>
                  <a:pt x="449190" y="584707"/>
                </a:lnTo>
                <a:lnTo>
                  <a:pt x="454051" y="596468"/>
                </a:lnTo>
                <a:lnTo>
                  <a:pt x="456810" y="612696"/>
                </a:lnTo>
                <a:lnTo>
                  <a:pt x="458254" y="630631"/>
                </a:lnTo>
                <a:lnTo>
                  <a:pt x="619417" y="630631"/>
                </a:lnTo>
                <a:lnTo>
                  <a:pt x="612933" y="562834"/>
                </a:lnTo>
                <a:lnTo>
                  <a:pt x="609604" y="519214"/>
                </a:lnTo>
                <a:lnTo>
                  <a:pt x="608378" y="480851"/>
                </a:lnTo>
                <a:lnTo>
                  <a:pt x="608203" y="428828"/>
                </a:lnTo>
                <a:lnTo>
                  <a:pt x="608203" y="30822"/>
                </a:lnTo>
                <a:lnTo>
                  <a:pt x="549629" y="15366"/>
                </a:lnTo>
                <a:lnTo>
                  <a:pt x="498017" y="5953"/>
                </a:lnTo>
                <a:lnTo>
                  <a:pt x="447197" y="1269"/>
                </a:lnTo>
                <a:lnTo>
                  <a:pt x="390994" y="0"/>
                </a:lnTo>
                <a:lnTo>
                  <a:pt x="335634" y="2273"/>
                </a:lnTo>
                <a:lnTo>
                  <a:pt x="284109" y="9032"/>
                </a:lnTo>
                <a:lnTo>
                  <a:pt x="236522" y="20184"/>
                </a:lnTo>
                <a:lnTo>
                  <a:pt x="192977" y="35639"/>
                </a:lnTo>
                <a:lnTo>
                  <a:pt x="153577" y="55303"/>
                </a:lnTo>
                <a:lnTo>
                  <a:pt x="118426" y="79085"/>
                </a:lnTo>
                <a:lnTo>
                  <a:pt x="87626" y="106894"/>
                </a:lnTo>
                <a:lnTo>
                  <a:pt x="61282" y="138636"/>
                </a:lnTo>
                <a:lnTo>
                  <a:pt x="39496" y="174222"/>
                </a:lnTo>
                <a:lnTo>
                  <a:pt x="22371" y="213557"/>
                </a:lnTo>
                <a:lnTo>
                  <a:pt x="10011" y="256551"/>
                </a:lnTo>
                <a:lnTo>
                  <a:pt x="2520" y="303112"/>
                </a:lnTo>
                <a:lnTo>
                  <a:pt x="0" y="353148"/>
                </a:lnTo>
                <a:close/>
              </a:path>
            </a:pathLst>
          </a:custGeom>
          <a:ln w="12700">
            <a:solidFill>
              <a:srgbClr val="000000"/>
            </a:solidFill>
          </a:ln>
        </p:spPr>
        <p:txBody>
          <a:bodyPr wrap="square" lIns="0" tIns="0" rIns="0" bIns="0" rtlCol="0"/>
          <a:lstStyle/>
          <a:p>
            <a:endParaRPr sz="1600">
              <a:latin typeface="Grammarsaurus" pitchFamily="2" charset="0"/>
            </a:endParaRPr>
          </a:p>
        </p:txBody>
      </p:sp>
      <p:sp>
        <p:nvSpPr>
          <p:cNvPr id="11" name="object 11"/>
          <p:cNvSpPr/>
          <p:nvPr/>
        </p:nvSpPr>
        <p:spPr>
          <a:xfrm>
            <a:off x="5065271" y="2794506"/>
            <a:ext cx="621030" cy="633730"/>
          </a:xfrm>
          <a:custGeom>
            <a:avLst/>
            <a:gdLst/>
            <a:ahLst/>
            <a:cxnLst/>
            <a:rect l="l" t="t" r="r" b="b"/>
            <a:pathLst>
              <a:path w="621029" h="633729">
                <a:moveTo>
                  <a:pt x="0" y="16814"/>
                </a:moveTo>
                <a:lnTo>
                  <a:pt x="12504" y="55967"/>
                </a:lnTo>
                <a:lnTo>
                  <a:pt x="22245" y="105103"/>
                </a:lnTo>
                <a:lnTo>
                  <a:pt x="28569" y="159495"/>
                </a:lnTo>
                <a:lnTo>
                  <a:pt x="30822" y="214414"/>
                </a:lnTo>
                <a:lnTo>
                  <a:pt x="30822" y="633425"/>
                </a:lnTo>
                <a:lnTo>
                  <a:pt x="217220" y="633425"/>
                </a:lnTo>
                <a:lnTo>
                  <a:pt x="217220" y="368566"/>
                </a:lnTo>
                <a:lnTo>
                  <a:pt x="225012" y="289772"/>
                </a:lnTo>
                <a:lnTo>
                  <a:pt x="244987" y="234294"/>
                </a:lnTo>
                <a:lnTo>
                  <a:pt x="272046" y="198124"/>
                </a:lnTo>
                <a:lnTo>
                  <a:pt x="327022" y="167670"/>
                </a:lnTo>
                <a:lnTo>
                  <a:pt x="344741" y="165366"/>
                </a:lnTo>
                <a:lnTo>
                  <a:pt x="368676" y="167796"/>
                </a:lnTo>
                <a:lnTo>
                  <a:pt x="395368" y="180605"/>
                </a:lnTo>
                <a:lnTo>
                  <a:pt x="417066" y="212070"/>
                </a:lnTo>
                <a:lnTo>
                  <a:pt x="426021" y="270471"/>
                </a:lnTo>
                <a:lnTo>
                  <a:pt x="426021" y="633425"/>
                </a:lnTo>
                <a:lnTo>
                  <a:pt x="620814" y="633425"/>
                </a:lnTo>
                <a:lnTo>
                  <a:pt x="620814" y="236829"/>
                </a:lnTo>
                <a:lnTo>
                  <a:pt x="616667" y="184808"/>
                </a:lnTo>
                <a:lnTo>
                  <a:pt x="604720" y="138338"/>
                </a:lnTo>
                <a:lnTo>
                  <a:pt x="585712" y="97847"/>
                </a:lnTo>
                <a:lnTo>
                  <a:pt x="560381" y="63760"/>
                </a:lnTo>
                <a:lnTo>
                  <a:pt x="529465" y="36505"/>
                </a:lnTo>
                <a:lnTo>
                  <a:pt x="493705" y="16509"/>
                </a:lnTo>
                <a:lnTo>
                  <a:pt x="453838" y="4198"/>
                </a:lnTo>
                <a:lnTo>
                  <a:pt x="410603" y="0"/>
                </a:lnTo>
                <a:lnTo>
                  <a:pt x="367533" y="3374"/>
                </a:lnTo>
                <a:lnTo>
                  <a:pt x="324662" y="13543"/>
                </a:lnTo>
                <a:lnTo>
                  <a:pt x="282867" y="30572"/>
                </a:lnTo>
                <a:lnTo>
                  <a:pt x="243023" y="54530"/>
                </a:lnTo>
                <a:lnTo>
                  <a:pt x="206006" y="85483"/>
                </a:lnTo>
                <a:lnTo>
                  <a:pt x="202155" y="64901"/>
                </a:lnTo>
                <a:lnTo>
                  <a:pt x="198300" y="49048"/>
                </a:lnTo>
                <a:lnTo>
                  <a:pt x="193394" y="34246"/>
                </a:lnTo>
                <a:lnTo>
                  <a:pt x="186385" y="16814"/>
                </a:lnTo>
                <a:lnTo>
                  <a:pt x="0" y="16814"/>
                </a:lnTo>
                <a:close/>
              </a:path>
            </a:pathLst>
          </a:custGeom>
          <a:ln w="12700">
            <a:solidFill>
              <a:srgbClr val="000000"/>
            </a:solidFill>
          </a:ln>
        </p:spPr>
        <p:txBody>
          <a:bodyPr wrap="square" lIns="0" tIns="0" rIns="0" bIns="0" rtlCol="0"/>
          <a:lstStyle/>
          <a:p>
            <a:endParaRPr sz="1600">
              <a:latin typeface="Grammarsaurus" pitchFamily="2" charset="0"/>
            </a:endParaRPr>
          </a:p>
        </p:txBody>
      </p:sp>
      <p:sp>
        <p:nvSpPr>
          <p:cNvPr id="12" name="object 12"/>
          <p:cNvSpPr/>
          <p:nvPr/>
        </p:nvSpPr>
        <p:spPr>
          <a:xfrm>
            <a:off x="5752226" y="2451158"/>
            <a:ext cx="636270" cy="993775"/>
          </a:xfrm>
          <a:custGeom>
            <a:avLst/>
            <a:gdLst/>
            <a:ahLst/>
            <a:cxnLst/>
            <a:rect l="l" t="t" r="r" b="b"/>
            <a:pathLst>
              <a:path w="636270" h="993775">
                <a:moveTo>
                  <a:pt x="196189" y="690892"/>
                </a:moveTo>
                <a:lnTo>
                  <a:pt x="200867" y="639061"/>
                </a:lnTo>
                <a:lnTo>
                  <a:pt x="214459" y="594820"/>
                </a:lnTo>
                <a:lnTo>
                  <a:pt x="236304" y="558985"/>
                </a:lnTo>
                <a:lnTo>
                  <a:pt x="265740" y="532376"/>
                </a:lnTo>
                <a:lnTo>
                  <a:pt x="302106" y="515811"/>
                </a:lnTo>
                <a:lnTo>
                  <a:pt x="344741" y="510108"/>
                </a:lnTo>
                <a:lnTo>
                  <a:pt x="369328" y="510765"/>
                </a:lnTo>
                <a:lnTo>
                  <a:pt x="393260" y="513262"/>
                </a:lnTo>
                <a:lnTo>
                  <a:pt x="417455" y="518386"/>
                </a:lnTo>
                <a:lnTo>
                  <a:pt x="442836" y="526923"/>
                </a:lnTo>
                <a:lnTo>
                  <a:pt x="442836" y="619417"/>
                </a:lnTo>
                <a:lnTo>
                  <a:pt x="437899" y="687405"/>
                </a:lnTo>
                <a:lnTo>
                  <a:pt x="423892" y="739627"/>
                </a:lnTo>
                <a:lnTo>
                  <a:pt x="402021" y="777601"/>
                </a:lnTo>
                <a:lnTo>
                  <a:pt x="339516" y="816879"/>
                </a:lnTo>
                <a:lnTo>
                  <a:pt x="301294" y="821220"/>
                </a:lnTo>
                <a:lnTo>
                  <a:pt x="257086" y="812286"/>
                </a:lnTo>
                <a:lnTo>
                  <a:pt x="224043" y="786536"/>
                </a:lnTo>
                <a:lnTo>
                  <a:pt x="203350" y="745546"/>
                </a:lnTo>
                <a:lnTo>
                  <a:pt x="196189" y="690892"/>
                </a:lnTo>
                <a:close/>
              </a:path>
              <a:path w="636270" h="993775">
                <a:moveTo>
                  <a:pt x="0" y="696493"/>
                </a:moveTo>
                <a:lnTo>
                  <a:pt x="3183" y="748060"/>
                </a:lnTo>
                <a:lnTo>
                  <a:pt x="12521" y="795735"/>
                </a:lnTo>
                <a:lnTo>
                  <a:pt x="27695" y="839156"/>
                </a:lnTo>
                <a:lnTo>
                  <a:pt x="48384" y="877960"/>
                </a:lnTo>
                <a:lnTo>
                  <a:pt x="74269" y="911786"/>
                </a:lnTo>
                <a:lnTo>
                  <a:pt x="105031" y="940274"/>
                </a:lnTo>
                <a:lnTo>
                  <a:pt x="140351" y="963060"/>
                </a:lnTo>
                <a:lnTo>
                  <a:pt x="179908" y="979784"/>
                </a:lnTo>
                <a:lnTo>
                  <a:pt x="223384" y="990083"/>
                </a:lnTo>
                <a:lnTo>
                  <a:pt x="270459" y="993597"/>
                </a:lnTo>
                <a:lnTo>
                  <a:pt x="317142" y="990469"/>
                </a:lnTo>
                <a:lnTo>
                  <a:pt x="360059" y="980682"/>
                </a:lnTo>
                <a:lnTo>
                  <a:pt x="399815" y="963630"/>
                </a:lnTo>
                <a:lnTo>
                  <a:pt x="437014" y="938707"/>
                </a:lnTo>
                <a:lnTo>
                  <a:pt x="472262" y="905306"/>
                </a:lnTo>
                <a:lnTo>
                  <a:pt x="458357" y="922167"/>
                </a:lnTo>
                <a:lnTo>
                  <a:pt x="451416" y="931933"/>
                </a:lnTo>
                <a:lnTo>
                  <a:pt x="449993" y="936444"/>
                </a:lnTo>
                <a:lnTo>
                  <a:pt x="452640" y="937539"/>
                </a:lnTo>
                <a:lnTo>
                  <a:pt x="455447" y="937539"/>
                </a:lnTo>
                <a:lnTo>
                  <a:pt x="458254" y="936142"/>
                </a:lnTo>
                <a:lnTo>
                  <a:pt x="461048" y="936142"/>
                </a:lnTo>
                <a:lnTo>
                  <a:pt x="470245" y="940127"/>
                </a:lnTo>
                <a:lnTo>
                  <a:pt x="475762" y="950156"/>
                </a:lnTo>
                <a:lnTo>
                  <a:pt x="479177" y="963338"/>
                </a:lnTo>
                <a:lnTo>
                  <a:pt x="482066" y="976782"/>
                </a:lnTo>
                <a:lnTo>
                  <a:pt x="636231" y="976782"/>
                </a:lnTo>
                <a:lnTo>
                  <a:pt x="628126" y="889107"/>
                </a:lnTo>
                <a:lnTo>
                  <a:pt x="623963" y="837693"/>
                </a:lnTo>
                <a:lnTo>
                  <a:pt x="622430" y="802569"/>
                </a:lnTo>
                <a:lnTo>
                  <a:pt x="622211" y="763765"/>
                </a:lnTo>
                <a:lnTo>
                  <a:pt x="622211" y="0"/>
                </a:lnTo>
                <a:lnTo>
                  <a:pt x="442836" y="0"/>
                </a:lnTo>
                <a:lnTo>
                  <a:pt x="442836" y="367169"/>
                </a:lnTo>
                <a:lnTo>
                  <a:pt x="406508" y="355984"/>
                </a:lnTo>
                <a:lnTo>
                  <a:pt x="373991" y="349132"/>
                </a:lnTo>
                <a:lnTo>
                  <a:pt x="343314" y="345695"/>
                </a:lnTo>
                <a:lnTo>
                  <a:pt x="312508" y="344754"/>
                </a:lnTo>
                <a:lnTo>
                  <a:pt x="264167" y="348334"/>
                </a:lnTo>
                <a:lnTo>
                  <a:pt x="218751" y="358807"/>
                </a:lnTo>
                <a:lnTo>
                  <a:pt x="176613" y="375768"/>
                </a:lnTo>
                <a:lnTo>
                  <a:pt x="138108" y="398812"/>
                </a:lnTo>
                <a:lnTo>
                  <a:pt x="103590" y="427535"/>
                </a:lnTo>
                <a:lnTo>
                  <a:pt x="73411" y="461532"/>
                </a:lnTo>
                <a:lnTo>
                  <a:pt x="47926" y="500401"/>
                </a:lnTo>
                <a:lnTo>
                  <a:pt x="27489" y="543735"/>
                </a:lnTo>
                <a:lnTo>
                  <a:pt x="12453" y="591132"/>
                </a:lnTo>
                <a:lnTo>
                  <a:pt x="3172" y="642186"/>
                </a:lnTo>
                <a:lnTo>
                  <a:pt x="0" y="696493"/>
                </a:lnTo>
                <a:close/>
              </a:path>
            </a:pathLst>
          </a:custGeom>
          <a:ln w="12700">
            <a:solidFill>
              <a:srgbClr val="000000"/>
            </a:solidFill>
          </a:ln>
        </p:spPr>
        <p:txBody>
          <a:bodyPr wrap="square" lIns="0" tIns="0" rIns="0" bIns="0" rtlCol="0"/>
          <a:lstStyle/>
          <a:p>
            <a:endParaRPr sz="1600">
              <a:latin typeface="Grammarsaurus" pitchFamily="2" charset="0"/>
            </a:endParaRPr>
          </a:p>
        </p:txBody>
      </p:sp>
      <p:sp>
        <p:nvSpPr>
          <p:cNvPr id="13" name="object 13"/>
          <p:cNvSpPr/>
          <p:nvPr/>
        </p:nvSpPr>
        <p:spPr>
          <a:xfrm>
            <a:off x="6876121" y="2449765"/>
            <a:ext cx="1052830" cy="978535"/>
          </a:xfrm>
          <a:custGeom>
            <a:avLst/>
            <a:gdLst/>
            <a:ahLst/>
            <a:cxnLst/>
            <a:rect l="l" t="t" r="r" b="b"/>
            <a:pathLst>
              <a:path w="1052829" h="978535">
                <a:moveTo>
                  <a:pt x="222821" y="976769"/>
                </a:moveTo>
                <a:lnTo>
                  <a:pt x="222821" y="400799"/>
                </a:lnTo>
                <a:lnTo>
                  <a:pt x="430225" y="731520"/>
                </a:lnTo>
                <a:lnTo>
                  <a:pt x="615213" y="731520"/>
                </a:lnTo>
                <a:lnTo>
                  <a:pt x="829627" y="368566"/>
                </a:lnTo>
                <a:lnTo>
                  <a:pt x="829627" y="978166"/>
                </a:lnTo>
                <a:lnTo>
                  <a:pt x="1052448" y="978166"/>
                </a:lnTo>
                <a:lnTo>
                  <a:pt x="1052448" y="0"/>
                </a:lnTo>
                <a:lnTo>
                  <a:pt x="829627" y="0"/>
                </a:lnTo>
                <a:lnTo>
                  <a:pt x="528319" y="486283"/>
                </a:lnTo>
                <a:lnTo>
                  <a:pt x="243839" y="0"/>
                </a:lnTo>
                <a:lnTo>
                  <a:pt x="0" y="0"/>
                </a:lnTo>
                <a:lnTo>
                  <a:pt x="0" y="978166"/>
                </a:lnTo>
                <a:lnTo>
                  <a:pt x="222821" y="976769"/>
                </a:lnTo>
                <a:close/>
              </a:path>
            </a:pathLst>
          </a:custGeom>
          <a:ln w="12700">
            <a:solidFill>
              <a:srgbClr val="000000"/>
            </a:solidFill>
          </a:ln>
        </p:spPr>
        <p:txBody>
          <a:bodyPr wrap="square" lIns="0" tIns="0" rIns="0" bIns="0" rtlCol="0"/>
          <a:lstStyle/>
          <a:p>
            <a:endParaRPr sz="1600">
              <a:latin typeface="Grammarsaurus" pitchFamily="2" charset="0"/>
            </a:endParaRPr>
          </a:p>
        </p:txBody>
      </p:sp>
      <p:grpSp>
        <p:nvGrpSpPr>
          <p:cNvPr id="14" name="object 14"/>
          <p:cNvGrpSpPr/>
          <p:nvPr/>
        </p:nvGrpSpPr>
        <p:grpSpPr>
          <a:xfrm>
            <a:off x="8018913" y="2790960"/>
            <a:ext cx="1292860" cy="992505"/>
            <a:chOff x="8018913" y="2790960"/>
            <a:chExt cx="1292860" cy="992505"/>
          </a:xfrm>
        </p:grpSpPr>
        <p:sp>
          <p:nvSpPr>
            <p:cNvPr id="15" name="object 15"/>
            <p:cNvSpPr/>
            <p:nvPr/>
          </p:nvSpPr>
          <p:spPr>
            <a:xfrm>
              <a:off x="8025263" y="2797310"/>
              <a:ext cx="619760" cy="645160"/>
            </a:xfrm>
            <a:custGeom>
              <a:avLst/>
              <a:gdLst/>
              <a:ahLst/>
              <a:cxnLst/>
              <a:rect l="l" t="t" r="r" b="b"/>
              <a:pathLst>
                <a:path w="619759" h="645160">
                  <a:moveTo>
                    <a:pt x="190588" y="353148"/>
                  </a:moveTo>
                  <a:lnTo>
                    <a:pt x="195513" y="298365"/>
                  </a:lnTo>
                  <a:lnTo>
                    <a:pt x="209897" y="252146"/>
                  </a:lnTo>
                  <a:lnTo>
                    <a:pt x="233157" y="215114"/>
                  </a:lnTo>
                  <a:lnTo>
                    <a:pt x="264709" y="187891"/>
                  </a:lnTo>
                  <a:lnTo>
                    <a:pt x="303970" y="171101"/>
                  </a:lnTo>
                  <a:lnTo>
                    <a:pt x="350354" y="165366"/>
                  </a:lnTo>
                  <a:lnTo>
                    <a:pt x="367758" y="165694"/>
                  </a:lnTo>
                  <a:lnTo>
                    <a:pt x="386608" y="166941"/>
                  </a:lnTo>
                  <a:lnTo>
                    <a:pt x="407299" y="169502"/>
                  </a:lnTo>
                  <a:lnTo>
                    <a:pt x="430225" y="173774"/>
                  </a:lnTo>
                  <a:lnTo>
                    <a:pt x="430225" y="299897"/>
                  </a:lnTo>
                  <a:lnTo>
                    <a:pt x="422758" y="357789"/>
                  </a:lnTo>
                  <a:lnTo>
                    <a:pt x="402108" y="405862"/>
                  </a:lnTo>
                  <a:lnTo>
                    <a:pt x="370898" y="442367"/>
                  </a:lnTo>
                  <a:lnTo>
                    <a:pt x="331749" y="465554"/>
                  </a:lnTo>
                  <a:lnTo>
                    <a:pt x="287286" y="473671"/>
                  </a:lnTo>
                  <a:lnTo>
                    <a:pt x="246165" y="465875"/>
                  </a:lnTo>
                  <a:lnTo>
                    <a:pt x="215815" y="442837"/>
                  </a:lnTo>
                  <a:lnTo>
                    <a:pt x="197027" y="405086"/>
                  </a:lnTo>
                  <a:lnTo>
                    <a:pt x="190588" y="353148"/>
                  </a:lnTo>
                  <a:close/>
                </a:path>
                <a:path w="619759" h="645160">
                  <a:moveTo>
                    <a:pt x="0" y="353148"/>
                  </a:moveTo>
                  <a:lnTo>
                    <a:pt x="3285" y="411866"/>
                  </a:lnTo>
                  <a:lnTo>
                    <a:pt x="12994" y="464539"/>
                  </a:lnTo>
                  <a:lnTo>
                    <a:pt x="28909" y="510937"/>
                  </a:lnTo>
                  <a:lnTo>
                    <a:pt x="50811" y="550830"/>
                  </a:lnTo>
                  <a:lnTo>
                    <a:pt x="78479" y="583986"/>
                  </a:lnTo>
                  <a:lnTo>
                    <a:pt x="111696" y="610176"/>
                  </a:lnTo>
                  <a:lnTo>
                    <a:pt x="150241" y="629168"/>
                  </a:lnTo>
                  <a:lnTo>
                    <a:pt x="193896" y="640733"/>
                  </a:lnTo>
                  <a:lnTo>
                    <a:pt x="242442" y="644639"/>
                  </a:lnTo>
                  <a:lnTo>
                    <a:pt x="291612" y="640637"/>
                  </a:lnTo>
                  <a:lnTo>
                    <a:pt x="338832" y="628765"/>
                  </a:lnTo>
                  <a:lnTo>
                    <a:pt x="382488" y="609224"/>
                  </a:lnTo>
                  <a:lnTo>
                    <a:pt x="420967" y="582216"/>
                  </a:lnTo>
                  <a:lnTo>
                    <a:pt x="452653" y="547941"/>
                  </a:lnTo>
                  <a:lnTo>
                    <a:pt x="440560" y="565610"/>
                  </a:lnTo>
                  <a:lnTo>
                    <a:pt x="434778" y="575791"/>
                  </a:lnTo>
                  <a:lnTo>
                    <a:pt x="433729" y="580454"/>
                  </a:lnTo>
                  <a:lnTo>
                    <a:pt x="435838" y="581571"/>
                  </a:lnTo>
                  <a:lnTo>
                    <a:pt x="437235" y="581571"/>
                  </a:lnTo>
                  <a:lnTo>
                    <a:pt x="440042" y="580174"/>
                  </a:lnTo>
                  <a:lnTo>
                    <a:pt x="441439" y="580174"/>
                  </a:lnTo>
                  <a:lnTo>
                    <a:pt x="449190" y="584707"/>
                  </a:lnTo>
                  <a:lnTo>
                    <a:pt x="454051" y="596468"/>
                  </a:lnTo>
                  <a:lnTo>
                    <a:pt x="456810" y="612696"/>
                  </a:lnTo>
                  <a:lnTo>
                    <a:pt x="458254" y="630631"/>
                  </a:lnTo>
                  <a:lnTo>
                    <a:pt x="619417" y="630631"/>
                  </a:lnTo>
                  <a:lnTo>
                    <a:pt x="612933" y="562834"/>
                  </a:lnTo>
                  <a:lnTo>
                    <a:pt x="609604" y="519214"/>
                  </a:lnTo>
                  <a:lnTo>
                    <a:pt x="608378" y="480851"/>
                  </a:lnTo>
                  <a:lnTo>
                    <a:pt x="608202" y="428828"/>
                  </a:lnTo>
                  <a:lnTo>
                    <a:pt x="608202" y="30822"/>
                  </a:lnTo>
                  <a:lnTo>
                    <a:pt x="549630" y="15366"/>
                  </a:lnTo>
                  <a:lnTo>
                    <a:pt x="498020" y="5953"/>
                  </a:lnTo>
                  <a:lnTo>
                    <a:pt x="447197" y="1269"/>
                  </a:lnTo>
                  <a:lnTo>
                    <a:pt x="390982" y="0"/>
                  </a:lnTo>
                  <a:lnTo>
                    <a:pt x="335624" y="2273"/>
                  </a:lnTo>
                  <a:lnTo>
                    <a:pt x="284101" y="9032"/>
                  </a:lnTo>
                  <a:lnTo>
                    <a:pt x="236516" y="20184"/>
                  </a:lnTo>
                  <a:lnTo>
                    <a:pt x="192973" y="35639"/>
                  </a:lnTo>
                  <a:lnTo>
                    <a:pt x="153574" y="55303"/>
                  </a:lnTo>
                  <a:lnTo>
                    <a:pt x="118424" y="79085"/>
                  </a:lnTo>
                  <a:lnTo>
                    <a:pt x="87625" y="106894"/>
                  </a:lnTo>
                  <a:lnTo>
                    <a:pt x="61281" y="138636"/>
                  </a:lnTo>
                  <a:lnTo>
                    <a:pt x="39495" y="174222"/>
                  </a:lnTo>
                  <a:lnTo>
                    <a:pt x="22371" y="213557"/>
                  </a:lnTo>
                  <a:lnTo>
                    <a:pt x="10011" y="256551"/>
                  </a:lnTo>
                  <a:lnTo>
                    <a:pt x="2520" y="303112"/>
                  </a:lnTo>
                  <a:lnTo>
                    <a:pt x="0" y="353148"/>
                  </a:lnTo>
                  <a:close/>
                </a:path>
              </a:pathLst>
            </a:custGeom>
            <a:ln w="12700">
              <a:solidFill>
                <a:srgbClr val="000000"/>
              </a:solidFill>
            </a:ln>
          </p:spPr>
          <p:txBody>
            <a:bodyPr wrap="square" lIns="0" tIns="0" rIns="0" bIns="0" rtlCol="0"/>
            <a:lstStyle/>
            <a:p>
              <a:endParaRPr sz="1600">
                <a:latin typeface="Grammarsaurus" pitchFamily="2" charset="0"/>
              </a:endParaRPr>
            </a:p>
          </p:txBody>
        </p:sp>
        <p:sp>
          <p:nvSpPr>
            <p:cNvPr id="16" name="object 16"/>
            <p:cNvSpPr/>
            <p:nvPr/>
          </p:nvSpPr>
          <p:spPr>
            <a:xfrm>
              <a:off x="8695673" y="2797312"/>
              <a:ext cx="610235" cy="979805"/>
            </a:xfrm>
            <a:custGeom>
              <a:avLst/>
              <a:gdLst/>
              <a:ahLst/>
              <a:cxnLst/>
              <a:rect l="l" t="t" r="r" b="b"/>
              <a:pathLst>
                <a:path w="610234" h="979804">
                  <a:moveTo>
                    <a:pt x="264858" y="644639"/>
                  </a:moveTo>
                  <a:lnTo>
                    <a:pt x="310228" y="642362"/>
                  </a:lnTo>
                  <a:lnTo>
                    <a:pt x="351393" y="633780"/>
                  </a:lnTo>
                  <a:lnTo>
                    <a:pt x="390981" y="616264"/>
                  </a:lnTo>
                  <a:lnTo>
                    <a:pt x="431622" y="587184"/>
                  </a:lnTo>
                  <a:lnTo>
                    <a:pt x="431622" y="620814"/>
                  </a:lnTo>
                  <a:lnTo>
                    <a:pt x="427247" y="693451"/>
                  </a:lnTo>
                  <a:lnTo>
                    <a:pt x="415666" y="748391"/>
                  </a:lnTo>
                  <a:lnTo>
                    <a:pt x="397391" y="788009"/>
                  </a:lnTo>
                  <a:lnTo>
                    <a:pt x="342824" y="830794"/>
                  </a:lnTo>
                  <a:lnTo>
                    <a:pt x="267665" y="840828"/>
                  </a:lnTo>
                  <a:lnTo>
                    <a:pt x="225975" y="838224"/>
                  </a:lnTo>
                  <a:lnTo>
                    <a:pt x="177974" y="830495"/>
                  </a:lnTo>
                  <a:lnTo>
                    <a:pt x="125768" y="817774"/>
                  </a:lnTo>
                  <a:lnTo>
                    <a:pt x="71462" y="800188"/>
                  </a:lnTo>
                  <a:lnTo>
                    <a:pt x="71462" y="941730"/>
                  </a:lnTo>
                  <a:lnTo>
                    <a:pt x="115482" y="956970"/>
                  </a:lnTo>
                  <a:lnTo>
                    <a:pt x="162594" y="967769"/>
                  </a:lnTo>
                  <a:lnTo>
                    <a:pt x="211520" y="974732"/>
                  </a:lnTo>
                  <a:lnTo>
                    <a:pt x="260982" y="978466"/>
                  </a:lnTo>
                  <a:lnTo>
                    <a:pt x="309702" y="979576"/>
                  </a:lnTo>
                  <a:lnTo>
                    <a:pt x="351520" y="978023"/>
                  </a:lnTo>
                  <a:lnTo>
                    <a:pt x="391285" y="972990"/>
                  </a:lnTo>
                  <a:lnTo>
                    <a:pt x="428695" y="963918"/>
                  </a:lnTo>
                  <a:lnTo>
                    <a:pt x="495241" y="931420"/>
                  </a:lnTo>
                  <a:lnTo>
                    <a:pt x="548746" y="876052"/>
                  </a:lnTo>
                  <a:lnTo>
                    <a:pt x="569853" y="838393"/>
                  </a:lnTo>
                  <a:lnTo>
                    <a:pt x="586795" y="793338"/>
                  </a:lnTo>
                  <a:lnTo>
                    <a:pt x="599270" y="740328"/>
                  </a:lnTo>
                  <a:lnTo>
                    <a:pt x="606976" y="678802"/>
                  </a:lnTo>
                  <a:lnTo>
                    <a:pt x="609612" y="608203"/>
                  </a:lnTo>
                  <a:lnTo>
                    <a:pt x="609612" y="25222"/>
                  </a:lnTo>
                  <a:lnTo>
                    <a:pt x="552896" y="12414"/>
                  </a:lnTo>
                  <a:lnTo>
                    <a:pt x="506955" y="4729"/>
                  </a:lnTo>
                  <a:lnTo>
                    <a:pt x="462590" y="985"/>
                  </a:lnTo>
                  <a:lnTo>
                    <a:pt x="410603" y="0"/>
                  </a:lnTo>
                  <a:lnTo>
                    <a:pt x="354088" y="2388"/>
                  </a:lnTo>
                  <a:lnTo>
                    <a:pt x="301083" y="9452"/>
                  </a:lnTo>
                  <a:lnTo>
                    <a:pt x="251763" y="21044"/>
                  </a:lnTo>
                  <a:lnTo>
                    <a:pt x="206305" y="37015"/>
                  </a:lnTo>
                  <a:lnTo>
                    <a:pt x="164884" y="57214"/>
                  </a:lnTo>
                  <a:lnTo>
                    <a:pt x="127677" y="81493"/>
                  </a:lnTo>
                  <a:lnTo>
                    <a:pt x="94860" y="109703"/>
                  </a:lnTo>
                  <a:lnTo>
                    <a:pt x="66608" y="141694"/>
                  </a:lnTo>
                  <a:lnTo>
                    <a:pt x="43099" y="177318"/>
                  </a:lnTo>
                  <a:lnTo>
                    <a:pt x="24507" y="216424"/>
                  </a:lnTo>
                  <a:lnTo>
                    <a:pt x="11009" y="258864"/>
                  </a:lnTo>
                  <a:lnTo>
                    <a:pt x="2781" y="304488"/>
                  </a:lnTo>
                  <a:lnTo>
                    <a:pt x="0" y="353148"/>
                  </a:lnTo>
                  <a:lnTo>
                    <a:pt x="3102" y="404219"/>
                  </a:lnTo>
                  <a:lnTo>
                    <a:pt x="12208" y="451270"/>
                  </a:lnTo>
                  <a:lnTo>
                    <a:pt x="27016" y="493982"/>
                  </a:lnTo>
                  <a:lnTo>
                    <a:pt x="47221" y="532036"/>
                  </a:lnTo>
                  <a:lnTo>
                    <a:pt x="72521" y="565111"/>
                  </a:lnTo>
                  <a:lnTo>
                    <a:pt x="102614" y="592889"/>
                  </a:lnTo>
                  <a:lnTo>
                    <a:pt x="137197" y="615051"/>
                  </a:lnTo>
                  <a:lnTo>
                    <a:pt x="175967" y="631276"/>
                  </a:lnTo>
                  <a:lnTo>
                    <a:pt x="218622" y="641245"/>
                  </a:lnTo>
                  <a:lnTo>
                    <a:pt x="264858" y="644639"/>
                  </a:lnTo>
                  <a:close/>
                </a:path>
                <a:path w="610234" h="979804">
                  <a:moveTo>
                    <a:pt x="364363" y="175171"/>
                  </a:moveTo>
                  <a:lnTo>
                    <a:pt x="381178" y="175477"/>
                  </a:lnTo>
                  <a:lnTo>
                    <a:pt x="395892" y="176571"/>
                  </a:lnTo>
                  <a:lnTo>
                    <a:pt x="411656" y="178717"/>
                  </a:lnTo>
                  <a:lnTo>
                    <a:pt x="431622" y="182181"/>
                  </a:lnTo>
                  <a:lnTo>
                    <a:pt x="431622" y="277469"/>
                  </a:lnTo>
                  <a:lnTo>
                    <a:pt x="426432" y="349284"/>
                  </a:lnTo>
                  <a:lnTo>
                    <a:pt x="412055" y="400274"/>
                  </a:lnTo>
                  <a:lnTo>
                    <a:pt x="390282" y="433903"/>
                  </a:lnTo>
                  <a:lnTo>
                    <a:pt x="331708" y="462934"/>
                  </a:lnTo>
                  <a:lnTo>
                    <a:pt x="298488" y="465264"/>
                  </a:lnTo>
                  <a:lnTo>
                    <a:pt x="256649" y="457293"/>
                  </a:lnTo>
                  <a:lnTo>
                    <a:pt x="223348" y="434081"/>
                  </a:lnTo>
                  <a:lnTo>
                    <a:pt x="201343" y="396679"/>
                  </a:lnTo>
                  <a:lnTo>
                    <a:pt x="193395" y="346138"/>
                  </a:lnTo>
                  <a:lnTo>
                    <a:pt x="198662" y="296979"/>
                  </a:lnTo>
                  <a:lnTo>
                    <a:pt x="214050" y="255100"/>
                  </a:lnTo>
                  <a:lnTo>
                    <a:pt x="238936" y="221240"/>
                  </a:lnTo>
                  <a:lnTo>
                    <a:pt x="272698" y="196139"/>
                  </a:lnTo>
                  <a:lnTo>
                    <a:pt x="314714" y="180536"/>
                  </a:lnTo>
                  <a:lnTo>
                    <a:pt x="364363" y="175171"/>
                  </a:lnTo>
                  <a:close/>
                </a:path>
              </a:pathLst>
            </a:custGeom>
            <a:ln w="12700">
              <a:solidFill>
                <a:srgbClr val="000000"/>
              </a:solidFill>
            </a:ln>
          </p:spPr>
          <p:txBody>
            <a:bodyPr wrap="square" lIns="0" tIns="0" rIns="0" bIns="0" rtlCol="0"/>
            <a:lstStyle/>
            <a:p>
              <a:endParaRPr sz="1600">
                <a:latin typeface="Grammarsaurus" pitchFamily="2" charset="0"/>
              </a:endParaRPr>
            </a:p>
          </p:txBody>
        </p:sp>
      </p:grpSp>
      <p:sp>
        <p:nvSpPr>
          <p:cNvPr id="17" name="object 17"/>
          <p:cNvSpPr/>
          <p:nvPr/>
        </p:nvSpPr>
        <p:spPr>
          <a:xfrm>
            <a:off x="9374919" y="2794506"/>
            <a:ext cx="621030" cy="633730"/>
          </a:xfrm>
          <a:custGeom>
            <a:avLst/>
            <a:gdLst/>
            <a:ahLst/>
            <a:cxnLst/>
            <a:rect l="l" t="t" r="r" b="b"/>
            <a:pathLst>
              <a:path w="621029" h="633729">
                <a:moveTo>
                  <a:pt x="0" y="16814"/>
                </a:moveTo>
                <a:lnTo>
                  <a:pt x="12506" y="55967"/>
                </a:lnTo>
                <a:lnTo>
                  <a:pt x="22251" y="105103"/>
                </a:lnTo>
                <a:lnTo>
                  <a:pt x="28580" y="159495"/>
                </a:lnTo>
                <a:lnTo>
                  <a:pt x="30835" y="214414"/>
                </a:lnTo>
                <a:lnTo>
                  <a:pt x="30835" y="633425"/>
                </a:lnTo>
                <a:lnTo>
                  <a:pt x="217220" y="633425"/>
                </a:lnTo>
                <a:lnTo>
                  <a:pt x="217220" y="368566"/>
                </a:lnTo>
                <a:lnTo>
                  <a:pt x="225013" y="289772"/>
                </a:lnTo>
                <a:lnTo>
                  <a:pt x="244990" y="234294"/>
                </a:lnTo>
                <a:lnTo>
                  <a:pt x="272053" y="198124"/>
                </a:lnTo>
                <a:lnTo>
                  <a:pt x="327034" y="167670"/>
                </a:lnTo>
                <a:lnTo>
                  <a:pt x="344754" y="165366"/>
                </a:lnTo>
                <a:lnTo>
                  <a:pt x="368682" y="167796"/>
                </a:lnTo>
                <a:lnTo>
                  <a:pt x="395370" y="180605"/>
                </a:lnTo>
                <a:lnTo>
                  <a:pt x="417066" y="212070"/>
                </a:lnTo>
                <a:lnTo>
                  <a:pt x="426021" y="270471"/>
                </a:lnTo>
                <a:lnTo>
                  <a:pt x="426021" y="633425"/>
                </a:lnTo>
                <a:lnTo>
                  <a:pt x="620826" y="633425"/>
                </a:lnTo>
                <a:lnTo>
                  <a:pt x="620826" y="236829"/>
                </a:lnTo>
                <a:lnTo>
                  <a:pt x="616679" y="184808"/>
                </a:lnTo>
                <a:lnTo>
                  <a:pt x="604731" y="138338"/>
                </a:lnTo>
                <a:lnTo>
                  <a:pt x="585721" y="97847"/>
                </a:lnTo>
                <a:lnTo>
                  <a:pt x="560389" y="63760"/>
                </a:lnTo>
                <a:lnTo>
                  <a:pt x="529472" y="36505"/>
                </a:lnTo>
                <a:lnTo>
                  <a:pt x="493712" y="16509"/>
                </a:lnTo>
                <a:lnTo>
                  <a:pt x="453847" y="4198"/>
                </a:lnTo>
                <a:lnTo>
                  <a:pt x="410616" y="0"/>
                </a:lnTo>
                <a:lnTo>
                  <a:pt x="367540" y="3374"/>
                </a:lnTo>
                <a:lnTo>
                  <a:pt x="324665" y="13543"/>
                </a:lnTo>
                <a:lnTo>
                  <a:pt x="282868" y="30572"/>
                </a:lnTo>
                <a:lnTo>
                  <a:pt x="243023" y="54530"/>
                </a:lnTo>
                <a:lnTo>
                  <a:pt x="206006" y="85483"/>
                </a:lnTo>
                <a:lnTo>
                  <a:pt x="202155" y="64901"/>
                </a:lnTo>
                <a:lnTo>
                  <a:pt x="198300" y="49048"/>
                </a:lnTo>
                <a:lnTo>
                  <a:pt x="193394" y="34246"/>
                </a:lnTo>
                <a:lnTo>
                  <a:pt x="186385" y="16814"/>
                </a:lnTo>
                <a:lnTo>
                  <a:pt x="0" y="16814"/>
                </a:lnTo>
                <a:close/>
              </a:path>
            </a:pathLst>
          </a:custGeom>
          <a:ln w="12700">
            <a:solidFill>
              <a:srgbClr val="000000"/>
            </a:solidFill>
          </a:ln>
        </p:spPr>
        <p:txBody>
          <a:bodyPr wrap="square" lIns="0" tIns="0" rIns="0" bIns="0" rtlCol="0"/>
          <a:lstStyle/>
          <a:p>
            <a:endParaRPr sz="1600">
              <a:latin typeface="Grammarsaurus" pitchFamily="2" charset="0"/>
            </a:endParaRPr>
          </a:p>
        </p:txBody>
      </p:sp>
      <p:grpSp>
        <p:nvGrpSpPr>
          <p:cNvPr id="18" name="object 18"/>
          <p:cNvGrpSpPr/>
          <p:nvPr/>
        </p:nvGrpSpPr>
        <p:grpSpPr>
          <a:xfrm>
            <a:off x="10055521" y="2649420"/>
            <a:ext cx="1555115" cy="806450"/>
            <a:chOff x="10055521" y="2649420"/>
            <a:chExt cx="1555115" cy="806450"/>
          </a:xfrm>
        </p:grpSpPr>
        <p:sp>
          <p:nvSpPr>
            <p:cNvPr id="19" name="object 19"/>
            <p:cNvSpPr/>
            <p:nvPr/>
          </p:nvSpPr>
          <p:spPr>
            <a:xfrm>
              <a:off x="10061871" y="2795901"/>
              <a:ext cx="563880" cy="650875"/>
            </a:xfrm>
            <a:custGeom>
              <a:avLst/>
              <a:gdLst/>
              <a:ahLst/>
              <a:cxnLst/>
              <a:rect l="l" t="t" r="r" b="b"/>
              <a:pathLst>
                <a:path w="563879" h="650875">
                  <a:moveTo>
                    <a:pt x="304101" y="650252"/>
                  </a:moveTo>
                  <a:lnTo>
                    <a:pt x="361209" y="646990"/>
                  </a:lnTo>
                  <a:lnTo>
                    <a:pt x="414110" y="636765"/>
                  </a:lnTo>
                  <a:lnTo>
                    <a:pt x="464909" y="618920"/>
                  </a:lnTo>
                  <a:lnTo>
                    <a:pt x="515708" y="592797"/>
                  </a:lnTo>
                  <a:lnTo>
                    <a:pt x="515708" y="445655"/>
                  </a:lnTo>
                  <a:lnTo>
                    <a:pt x="465151" y="472653"/>
                  </a:lnTo>
                  <a:lnTo>
                    <a:pt x="414985" y="492423"/>
                  </a:lnTo>
                  <a:lnTo>
                    <a:pt x="366133" y="504573"/>
                  </a:lnTo>
                  <a:lnTo>
                    <a:pt x="319519" y="508711"/>
                  </a:lnTo>
                  <a:lnTo>
                    <a:pt x="270840" y="501026"/>
                  </a:lnTo>
                  <a:lnTo>
                    <a:pt x="232806" y="478758"/>
                  </a:lnTo>
                  <a:lnTo>
                    <a:pt x="206598" y="443088"/>
                  </a:lnTo>
                  <a:lnTo>
                    <a:pt x="193395" y="395198"/>
                  </a:lnTo>
                  <a:lnTo>
                    <a:pt x="205218" y="395416"/>
                  </a:lnTo>
                  <a:lnTo>
                    <a:pt x="215465" y="395897"/>
                  </a:lnTo>
                  <a:lnTo>
                    <a:pt x="224135" y="396377"/>
                  </a:lnTo>
                  <a:lnTo>
                    <a:pt x="231228" y="396595"/>
                  </a:lnTo>
                  <a:lnTo>
                    <a:pt x="289227" y="394113"/>
                  </a:lnTo>
                  <a:lnTo>
                    <a:pt x="342726" y="386831"/>
                  </a:lnTo>
                  <a:lnTo>
                    <a:pt x="391348" y="374992"/>
                  </a:lnTo>
                  <a:lnTo>
                    <a:pt x="434714" y="358839"/>
                  </a:lnTo>
                  <a:lnTo>
                    <a:pt x="472446" y="338616"/>
                  </a:lnTo>
                  <a:lnTo>
                    <a:pt x="504166" y="314568"/>
                  </a:lnTo>
                  <a:lnTo>
                    <a:pt x="548056" y="255968"/>
                  </a:lnTo>
                  <a:lnTo>
                    <a:pt x="563359" y="184988"/>
                  </a:lnTo>
                  <a:lnTo>
                    <a:pt x="557913" y="139439"/>
                  </a:lnTo>
                  <a:lnTo>
                    <a:pt x="542098" y="99284"/>
                  </a:lnTo>
                  <a:lnTo>
                    <a:pt x="516698" y="65110"/>
                  </a:lnTo>
                  <a:lnTo>
                    <a:pt x="482498" y="37507"/>
                  </a:lnTo>
                  <a:lnTo>
                    <a:pt x="440282" y="17061"/>
                  </a:lnTo>
                  <a:lnTo>
                    <a:pt x="390833" y="4363"/>
                  </a:lnTo>
                  <a:lnTo>
                    <a:pt x="334937" y="0"/>
                  </a:lnTo>
                  <a:lnTo>
                    <a:pt x="286837" y="2904"/>
                  </a:lnTo>
                  <a:lnTo>
                    <a:pt x="241516" y="11438"/>
                  </a:lnTo>
                  <a:lnTo>
                    <a:pt x="199240" y="25334"/>
                  </a:lnTo>
                  <a:lnTo>
                    <a:pt x="160279" y="44325"/>
                  </a:lnTo>
                  <a:lnTo>
                    <a:pt x="124899" y="68143"/>
                  </a:lnTo>
                  <a:lnTo>
                    <a:pt x="93368" y="96521"/>
                  </a:lnTo>
                  <a:lnTo>
                    <a:pt x="65954" y="129190"/>
                  </a:lnTo>
                  <a:lnTo>
                    <a:pt x="42924" y="165884"/>
                  </a:lnTo>
                  <a:lnTo>
                    <a:pt x="24546" y="206334"/>
                  </a:lnTo>
                  <a:lnTo>
                    <a:pt x="11087" y="250273"/>
                  </a:lnTo>
                  <a:lnTo>
                    <a:pt x="2816" y="297434"/>
                  </a:lnTo>
                  <a:lnTo>
                    <a:pt x="0" y="347548"/>
                  </a:lnTo>
                  <a:lnTo>
                    <a:pt x="2849" y="396293"/>
                  </a:lnTo>
                  <a:lnTo>
                    <a:pt x="11265" y="441476"/>
                  </a:lnTo>
                  <a:lnTo>
                    <a:pt x="25043" y="482867"/>
                  </a:lnTo>
                  <a:lnTo>
                    <a:pt x="43983" y="520241"/>
                  </a:lnTo>
                  <a:lnTo>
                    <a:pt x="67881" y="553369"/>
                  </a:lnTo>
                  <a:lnTo>
                    <a:pt x="96537" y="582025"/>
                  </a:lnTo>
                  <a:lnTo>
                    <a:pt x="129748" y="605980"/>
                  </a:lnTo>
                  <a:lnTo>
                    <a:pt x="167312" y="625008"/>
                  </a:lnTo>
                  <a:lnTo>
                    <a:pt x="209027" y="638881"/>
                  </a:lnTo>
                  <a:lnTo>
                    <a:pt x="254690" y="647372"/>
                  </a:lnTo>
                  <a:lnTo>
                    <a:pt x="304101" y="650252"/>
                  </a:lnTo>
                  <a:close/>
                </a:path>
              </a:pathLst>
            </a:custGeom>
            <a:ln w="12700">
              <a:solidFill>
                <a:srgbClr val="000000"/>
              </a:solidFill>
            </a:ln>
          </p:spPr>
          <p:txBody>
            <a:bodyPr wrap="square" lIns="0" tIns="0" rIns="0" bIns="0" rtlCol="0"/>
            <a:lstStyle/>
            <a:p>
              <a:endParaRPr sz="1600">
                <a:latin typeface="Grammarsaurus" pitchFamily="2" charset="0"/>
              </a:endParaRPr>
            </a:p>
          </p:txBody>
        </p:sp>
        <p:pic>
          <p:nvPicPr>
            <p:cNvPr id="20" name="object 20"/>
            <p:cNvPicPr/>
            <p:nvPr/>
          </p:nvPicPr>
          <p:blipFill>
            <a:blip r:embed="rId3" cstate="print"/>
            <a:stretch>
              <a:fillRect/>
            </a:stretch>
          </p:blipFill>
          <p:spPr>
            <a:xfrm>
              <a:off x="10258721" y="2933899"/>
              <a:ext cx="186474" cy="138823"/>
            </a:xfrm>
            <a:prstGeom prst="rect">
              <a:avLst/>
            </a:prstGeom>
          </p:spPr>
        </p:pic>
        <p:sp>
          <p:nvSpPr>
            <p:cNvPr id="21" name="object 21"/>
            <p:cNvSpPr/>
            <p:nvPr/>
          </p:nvSpPr>
          <p:spPr>
            <a:xfrm>
              <a:off x="10625232" y="2655770"/>
              <a:ext cx="485140" cy="791845"/>
            </a:xfrm>
            <a:custGeom>
              <a:avLst/>
              <a:gdLst/>
              <a:ahLst/>
              <a:cxnLst/>
              <a:rect l="l" t="t" r="r" b="b"/>
              <a:pathLst>
                <a:path w="485140" h="791845">
                  <a:moveTo>
                    <a:pt x="102298" y="288683"/>
                  </a:moveTo>
                  <a:lnTo>
                    <a:pt x="102298" y="587184"/>
                  </a:lnTo>
                  <a:lnTo>
                    <a:pt x="106404" y="640234"/>
                  </a:lnTo>
                  <a:lnTo>
                    <a:pt x="118326" y="684185"/>
                  </a:lnTo>
                  <a:lnTo>
                    <a:pt x="137475" y="719663"/>
                  </a:lnTo>
                  <a:lnTo>
                    <a:pt x="195085" y="767691"/>
                  </a:lnTo>
                  <a:lnTo>
                    <a:pt x="232364" y="781490"/>
                  </a:lnTo>
                  <a:lnTo>
                    <a:pt x="274505" y="789312"/>
                  </a:lnTo>
                  <a:lnTo>
                    <a:pt x="320916" y="791781"/>
                  </a:lnTo>
                  <a:lnTo>
                    <a:pt x="368807" y="788716"/>
                  </a:lnTo>
                  <a:lnTo>
                    <a:pt x="411835" y="779870"/>
                  </a:lnTo>
                  <a:lnTo>
                    <a:pt x="450396" y="765769"/>
                  </a:lnTo>
                  <a:lnTo>
                    <a:pt x="484885" y="746937"/>
                  </a:lnTo>
                  <a:lnTo>
                    <a:pt x="484885" y="608202"/>
                  </a:lnTo>
                  <a:lnTo>
                    <a:pt x="452169" y="625782"/>
                  </a:lnTo>
                  <a:lnTo>
                    <a:pt x="422871" y="638505"/>
                  </a:lnTo>
                  <a:lnTo>
                    <a:pt x="396203" y="646236"/>
                  </a:lnTo>
                  <a:lnTo>
                    <a:pt x="371373" y="648843"/>
                  </a:lnTo>
                  <a:lnTo>
                    <a:pt x="334956" y="643346"/>
                  </a:lnTo>
                  <a:lnTo>
                    <a:pt x="308133" y="624841"/>
                  </a:lnTo>
                  <a:lnTo>
                    <a:pt x="291559" y="590308"/>
                  </a:lnTo>
                  <a:lnTo>
                    <a:pt x="285889" y="536727"/>
                  </a:lnTo>
                  <a:lnTo>
                    <a:pt x="285889" y="288683"/>
                  </a:lnTo>
                  <a:lnTo>
                    <a:pt x="472262" y="288683"/>
                  </a:lnTo>
                  <a:lnTo>
                    <a:pt x="472262" y="155549"/>
                  </a:lnTo>
                  <a:lnTo>
                    <a:pt x="285889" y="155549"/>
                  </a:lnTo>
                  <a:lnTo>
                    <a:pt x="285889" y="0"/>
                  </a:lnTo>
                  <a:lnTo>
                    <a:pt x="102298" y="0"/>
                  </a:lnTo>
                  <a:lnTo>
                    <a:pt x="102298" y="155549"/>
                  </a:lnTo>
                  <a:lnTo>
                    <a:pt x="0" y="155549"/>
                  </a:lnTo>
                  <a:lnTo>
                    <a:pt x="0" y="288683"/>
                  </a:lnTo>
                  <a:lnTo>
                    <a:pt x="102298" y="288683"/>
                  </a:lnTo>
                  <a:close/>
                </a:path>
              </a:pathLst>
            </a:custGeom>
            <a:ln w="12700">
              <a:solidFill>
                <a:srgbClr val="000000"/>
              </a:solidFill>
            </a:ln>
          </p:spPr>
          <p:txBody>
            <a:bodyPr wrap="square" lIns="0" tIns="0" rIns="0" bIns="0" rtlCol="0"/>
            <a:lstStyle/>
            <a:p>
              <a:endParaRPr sz="1600">
                <a:latin typeface="Grammarsaurus" pitchFamily="2" charset="0"/>
              </a:endParaRPr>
            </a:p>
          </p:txBody>
        </p:sp>
        <p:sp>
          <p:nvSpPr>
            <p:cNvPr id="22" name="object 22"/>
            <p:cNvSpPr/>
            <p:nvPr/>
          </p:nvSpPr>
          <p:spPr>
            <a:xfrm>
              <a:off x="11116406" y="2790299"/>
              <a:ext cx="488315" cy="659130"/>
            </a:xfrm>
            <a:custGeom>
              <a:avLst/>
              <a:gdLst/>
              <a:ahLst/>
              <a:cxnLst/>
              <a:rect l="l" t="t" r="r" b="b"/>
              <a:pathLst>
                <a:path w="488315" h="659129">
                  <a:moveTo>
                    <a:pt x="0" y="606805"/>
                  </a:moveTo>
                  <a:lnTo>
                    <a:pt x="39869" y="624039"/>
                  </a:lnTo>
                  <a:lnTo>
                    <a:pt x="87539" y="638379"/>
                  </a:lnTo>
                  <a:lnTo>
                    <a:pt x="141060" y="649288"/>
                  </a:lnTo>
                  <a:lnTo>
                    <a:pt x="198484" y="656227"/>
                  </a:lnTo>
                  <a:lnTo>
                    <a:pt x="257860" y="658660"/>
                  </a:lnTo>
                  <a:lnTo>
                    <a:pt x="316482" y="654128"/>
                  </a:lnTo>
                  <a:lnTo>
                    <a:pt x="367162" y="640943"/>
                  </a:lnTo>
                  <a:lnTo>
                    <a:pt x="409506" y="619717"/>
                  </a:lnTo>
                  <a:lnTo>
                    <a:pt x="443124" y="591063"/>
                  </a:lnTo>
                  <a:lnTo>
                    <a:pt x="467623" y="555593"/>
                  </a:lnTo>
                  <a:lnTo>
                    <a:pt x="482609" y="513922"/>
                  </a:lnTo>
                  <a:lnTo>
                    <a:pt x="487692" y="466661"/>
                  </a:lnTo>
                  <a:lnTo>
                    <a:pt x="483306" y="424724"/>
                  </a:lnTo>
                  <a:lnTo>
                    <a:pt x="469421" y="387613"/>
                  </a:lnTo>
                  <a:lnTo>
                    <a:pt x="444947" y="353850"/>
                  </a:lnTo>
                  <a:lnTo>
                    <a:pt x="408796" y="321956"/>
                  </a:lnTo>
                  <a:lnTo>
                    <a:pt x="359878" y="290453"/>
                  </a:lnTo>
                  <a:lnTo>
                    <a:pt x="297103" y="257860"/>
                  </a:lnTo>
                  <a:lnTo>
                    <a:pt x="255366" y="236752"/>
                  </a:lnTo>
                  <a:lnTo>
                    <a:pt x="229134" y="219322"/>
                  </a:lnTo>
                  <a:lnTo>
                    <a:pt x="215516" y="201893"/>
                  </a:lnTo>
                  <a:lnTo>
                    <a:pt x="211620" y="180784"/>
                  </a:lnTo>
                  <a:lnTo>
                    <a:pt x="214269" y="163355"/>
                  </a:lnTo>
                  <a:lnTo>
                    <a:pt x="223354" y="149602"/>
                  </a:lnTo>
                  <a:lnTo>
                    <a:pt x="240584" y="140579"/>
                  </a:lnTo>
                  <a:lnTo>
                    <a:pt x="267665" y="137337"/>
                  </a:lnTo>
                  <a:lnTo>
                    <a:pt x="312164" y="139877"/>
                  </a:lnTo>
                  <a:lnTo>
                    <a:pt x="358762" y="148197"/>
                  </a:lnTo>
                  <a:lnTo>
                    <a:pt x="406407" y="163349"/>
                  </a:lnTo>
                  <a:lnTo>
                    <a:pt x="454050" y="186385"/>
                  </a:lnTo>
                  <a:lnTo>
                    <a:pt x="476478" y="44843"/>
                  </a:lnTo>
                  <a:lnTo>
                    <a:pt x="421338" y="23060"/>
                  </a:lnTo>
                  <a:lnTo>
                    <a:pt x="370668" y="9286"/>
                  </a:lnTo>
                  <a:lnTo>
                    <a:pt x="319998" y="2081"/>
                  </a:lnTo>
                  <a:lnTo>
                    <a:pt x="264858" y="0"/>
                  </a:lnTo>
                  <a:lnTo>
                    <a:pt x="211958" y="3120"/>
                  </a:lnTo>
                  <a:lnTo>
                    <a:pt x="164031" y="12350"/>
                  </a:lnTo>
                  <a:lnTo>
                    <a:pt x="121719" y="27492"/>
                  </a:lnTo>
                  <a:lnTo>
                    <a:pt x="85663" y="48350"/>
                  </a:lnTo>
                  <a:lnTo>
                    <a:pt x="56503" y="74725"/>
                  </a:lnTo>
                  <a:lnTo>
                    <a:pt x="34881" y="106422"/>
                  </a:lnTo>
                  <a:lnTo>
                    <a:pt x="21438" y="143242"/>
                  </a:lnTo>
                  <a:lnTo>
                    <a:pt x="16814" y="184988"/>
                  </a:lnTo>
                  <a:lnTo>
                    <a:pt x="20753" y="226770"/>
                  </a:lnTo>
                  <a:lnTo>
                    <a:pt x="32880" y="263920"/>
                  </a:lnTo>
                  <a:lnTo>
                    <a:pt x="53662" y="297469"/>
                  </a:lnTo>
                  <a:lnTo>
                    <a:pt x="83562" y="328443"/>
                  </a:lnTo>
                  <a:lnTo>
                    <a:pt x="123048" y="357873"/>
                  </a:lnTo>
                  <a:lnTo>
                    <a:pt x="172585" y="386788"/>
                  </a:lnTo>
                  <a:lnTo>
                    <a:pt x="232638" y="416217"/>
                  </a:lnTo>
                  <a:lnTo>
                    <a:pt x="265327" y="433427"/>
                  </a:lnTo>
                  <a:lnTo>
                    <a:pt x="283960" y="448800"/>
                  </a:lnTo>
                  <a:lnTo>
                    <a:pt x="292347" y="464699"/>
                  </a:lnTo>
                  <a:lnTo>
                    <a:pt x="294297" y="483488"/>
                  </a:lnTo>
                  <a:lnTo>
                    <a:pt x="291034" y="499732"/>
                  </a:lnTo>
                  <a:lnTo>
                    <a:pt x="280809" y="513611"/>
                  </a:lnTo>
                  <a:lnTo>
                    <a:pt x="262964" y="523288"/>
                  </a:lnTo>
                  <a:lnTo>
                    <a:pt x="236842" y="526922"/>
                  </a:lnTo>
                  <a:lnTo>
                    <a:pt x="189565" y="522982"/>
                  </a:lnTo>
                  <a:lnTo>
                    <a:pt x="138215" y="511159"/>
                  </a:lnTo>
                  <a:lnTo>
                    <a:pt x="82924" y="491454"/>
                  </a:lnTo>
                  <a:lnTo>
                    <a:pt x="23825" y="463867"/>
                  </a:lnTo>
                  <a:lnTo>
                    <a:pt x="0" y="606805"/>
                  </a:lnTo>
                  <a:close/>
                </a:path>
              </a:pathLst>
            </a:custGeom>
            <a:ln w="12700">
              <a:solidFill>
                <a:srgbClr val="000000"/>
              </a:solidFill>
            </a:ln>
          </p:spPr>
          <p:txBody>
            <a:bodyPr wrap="square" lIns="0" tIns="0" rIns="0" bIns="0" rtlCol="0"/>
            <a:lstStyle/>
            <a:p>
              <a:endParaRPr sz="1600">
                <a:latin typeface="Grammarsaurus" pitchFamily="2" charset="0"/>
              </a:endParaRPr>
            </a:p>
          </p:txBody>
        </p:sp>
      </p:grpSp>
      <p:sp>
        <p:nvSpPr>
          <p:cNvPr id="23" name="object 23"/>
          <p:cNvSpPr txBox="1"/>
          <p:nvPr/>
        </p:nvSpPr>
        <p:spPr>
          <a:xfrm>
            <a:off x="587910" y="2001579"/>
            <a:ext cx="1829435" cy="1499513"/>
          </a:xfrm>
          <a:prstGeom prst="rect">
            <a:avLst/>
          </a:prstGeom>
        </p:spPr>
        <p:txBody>
          <a:bodyPr vert="horz" wrap="square" lIns="0" tIns="0" rIns="0" bIns="0" rtlCol="0">
            <a:spAutoFit/>
          </a:bodyPr>
          <a:lstStyle/>
          <a:p>
            <a:pPr>
              <a:lnSpc>
                <a:spcPts val="12130"/>
              </a:lnSpc>
            </a:pPr>
            <a:r>
              <a:rPr sz="9600" b="1" dirty="0">
                <a:solidFill>
                  <a:srgbClr val="FFFFFF"/>
                </a:solidFill>
                <a:latin typeface="Grammarsaurus" pitchFamily="2" charset="0"/>
                <a:cs typeface="Arial"/>
              </a:rPr>
              <a:t>For</a:t>
            </a:r>
            <a:endParaRPr sz="9600">
              <a:latin typeface="Grammarsaurus" pitchFamily="2" charset="0"/>
              <a:cs typeface="Arial"/>
            </a:endParaRPr>
          </a:p>
        </p:txBody>
      </p:sp>
      <p:sp>
        <p:nvSpPr>
          <p:cNvPr id="24" name="object 24"/>
          <p:cNvSpPr txBox="1"/>
          <p:nvPr/>
        </p:nvSpPr>
        <p:spPr>
          <a:xfrm>
            <a:off x="2301311" y="1848740"/>
            <a:ext cx="9380220" cy="1494640"/>
          </a:xfrm>
          <a:prstGeom prst="rect">
            <a:avLst/>
          </a:prstGeom>
        </p:spPr>
        <p:txBody>
          <a:bodyPr vert="horz" wrap="square" lIns="0" tIns="17145" rIns="0" bIns="0" rtlCol="0">
            <a:spAutoFit/>
          </a:bodyPr>
          <a:lstStyle/>
          <a:p>
            <a:pPr marL="12700">
              <a:lnSpc>
                <a:spcPct val="100000"/>
              </a:lnSpc>
              <a:spcBef>
                <a:spcPts val="135"/>
              </a:spcBef>
            </a:pPr>
            <a:r>
              <a:rPr sz="9600" b="1" dirty="0">
                <a:solidFill>
                  <a:srgbClr val="FFFFFF"/>
                </a:solidFill>
                <a:latin typeface="Grammarsaurus" pitchFamily="2" charset="0"/>
                <a:cs typeface="Arial"/>
              </a:rPr>
              <a:t>ces and Magnets</a:t>
            </a:r>
            <a:endParaRPr sz="9600">
              <a:latin typeface="Grammarsaurus" pitchFamily="2" charset="0"/>
              <a:cs typeface="Arial"/>
            </a:endParaRPr>
          </a:p>
        </p:txBody>
      </p:sp>
      <p:grpSp>
        <p:nvGrpSpPr>
          <p:cNvPr id="25" name="object 25"/>
          <p:cNvGrpSpPr/>
          <p:nvPr/>
        </p:nvGrpSpPr>
        <p:grpSpPr>
          <a:xfrm>
            <a:off x="-11430" y="-11430"/>
            <a:ext cx="12214860" cy="6880860"/>
            <a:chOff x="-11430" y="-11430"/>
            <a:chExt cx="12214860" cy="6880860"/>
          </a:xfrm>
        </p:grpSpPr>
        <p:sp>
          <p:nvSpPr>
            <p:cNvPr id="26" name="object 26"/>
            <p:cNvSpPr/>
            <p:nvPr/>
          </p:nvSpPr>
          <p:spPr>
            <a:xfrm>
              <a:off x="697219" y="2284662"/>
              <a:ext cx="572135" cy="978535"/>
            </a:xfrm>
            <a:custGeom>
              <a:avLst/>
              <a:gdLst/>
              <a:ahLst/>
              <a:cxnLst/>
              <a:rect l="l" t="t" r="r" b="b"/>
              <a:pathLst>
                <a:path w="572135" h="978535">
                  <a:moveTo>
                    <a:pt x="0" y="0"/>
                  </a:moveTo>
                  <a:lnTo>
                    <a:pt x="0" y="978179"/>
                  </a:lnTo>
                  <a:lnTo>
                    <a:pt x="213017" y="978179"/>
                  </a:lnTo>
                  <a:lnTo>
                    <a:pt x="213017" y="584377"/>
                  </a:lnTo>
                  <a:lnTo>
                    <a:pt x="528332" y="584377"/>
                  </a:lnTo>
                  <a:lnTo>
                    <a:pt x="528332" y="421817"/>
                  </a:lnTo>
                  <a:lnTo>
                    <a:pt x="213017" y="421817"/>
                  </a:lnTo>
                  <a:lnTo>
                    <a:pt x="213017" y="158356"/>
                  </a:lnTo>
                  <a:lnTo>
                    <a:pt x="571766" y="158356"/>
                  </a:lnTo>
                  <a:lnTo>
                    <a:pt x="571766" y="0"/>
                  </a:lnTo>
                  <a:lnTo>
                    <a:pt x="0" y="0"/>
                  </a:lnTo>
                  <a:close/>
                </a:path>
              </a:pathLst>
            </a:custGeom>
            <a:ln w="12700">
              <a:solidFill>
                <a:srgbClr val="181818"/>
              </a:solidFill>
            </a:ln>
          </p:spPr>
          <p:txBody>
            <a:bodyPr wrap="square" lIns="0" tIns="0" rIns="0" bIns="0" rtlCol="0"/>
            <a:lstStyle/>
            <a:p>
              <a:endParaRPr sz="1600">
                <a:latin typeface="Grammarsaurus" pitchFamily="2" charset="0"/>
              </a:endParaRPr>
            </a:p>
          </p:txBody>
        </p:sp>
        <p:sp>
          <p:nvSpPr>
            <p:cNvPr id="27" name="object 27"/>
            <p:cNvSpPr/>
            <p:nvPr/>
          </p:nvSpPr>
          <p:spPr>
            <a:xfrm>
              <a:off x="1279918" y="2628008"/>
              <a:ext cx="648970" cy="654685"/>
            </a:xfrm>
            <a:custGeom>
              <a:avLst/>
              <a:gdLst/>
              <a:ahLst/>
              <a:cxnLst/>
              <a:rect l="l" t="t" r="r" b="b"/>
              <a:pathLst>
                <a:path w="648969" h="654685">
                  <a:moveTo>
                    <a:pt x="0" y="325120"/>
                  </a:moveTo>
                  <a:lnTo>
                    <a:pt x="3213" y="380485"/>
                  </a:lnTo>
                  <a:lnTo>
                    <a:pt x="12643" y="431087"/>
                  </a:lnTo>
                  <a:lnTo>
                    <a:pt x="27974" y="476819"/>
                  </a:lnTo>
                  <a:lnTo>
                    <a:pt x="48889" y="517572"/>
                  </a:lnTo>
                  <a:lnTo>
                    <a:pt x="75072" y="553241"/>
                  </a:lnTo>
                  <a:lnTo>
                    <a:pt x="106208" y="583716"/>
                  </a:lnTo>
                  <a:lnTo>
                    <a:pt x="141981" y="608891"/>
                  </a:lnTo>
                  <a:lnTo>
                    <a:pt x="182075" y="628659"/>
                  </a:lnTo>
                  <a:lnTo>
                    <a:pt x="226173" y="642912"/>
                  </a:lnTo>
                  <a:lnTo>
                    <a:pt x="273960" y="651543"/>
                  </a:lnTo>
                  <a:lnTo>
                    <a:pt x="325120" y="654443"/>
                  </a:lnTo>
                  <a:lnTo>
                    <a:pt x="376250" y="651543"/>
                  </a:lnTo>
                  <a:lnTo>
                    <a:pt x="423949" y="642912"/>
                  </a:lnTo>
                  <a:lnTo>
                    <a:pt x="467915" y="628659"/>
                  </a:lnTo>
                  <a:lnTo>
                    <a:pt x="507844" y="608891"/>
                  </a:lnTo>
                  <a:lnTo>
                    <a:pt x="543432" y="583716"/>
                  </a:lnTo>
                  <a:lnTo>
                    <a:pt x="574378" y="553241"/>
                  </a:lnTo>
                  <a:lnTo>
                    <a:pt x="600376" y="517572"/>
                  </a:lnTo>
                  <a:lnTo>
                    <a:pt x="621126" y="476819"/>
                  </a:lnTo>
                  <a:lnTo>
                    <a:pt x="636322" y="431087"/>
                  </a:lnTo>
                  <a:lnTo>
                    <a:pt x="645662" y="380485"/>
                  </a:lnTo>
                  <a:lnTo>
                    <a:pt x="648843" y="325120"/>
                  </a:lnTo>
                  <a:lnTo>
                    <a:pt x="645693" y="270167"/>
                  </a:lnTo>
                  <a:lnTo>
                    <a:pt x="636435" y="220028"/>
                  </a:lnTo>
                  <a:lnTo>
                    <a:pt x="621352" y="174792"/>
                  </a:lnTo>
                  <a:lnTo>
                    <a:pt x="600729" y="134547"/>
                  </a:lnTo>
                  <a:lnTo>
                    <a:pt x="574850" y="99381"/>
                  </a:lnTo>
                  <a:lnTo>
                    <a:pt x="543999" y="69383"/>
                  </a:lnTo>
                  <a:lnTo>
                    <a:pt x="508461" y="44641"/>
                  </a:lnTo>
                  <a:lnTo>
                    <a:pt x="468519" y="25243"/>
                  </a:lnTo>
                  <a:lnTo>
                    <a:pt x="424459" y="11278"/>
                  </a:lnTo>
                  <a:lnTo>
                    <a:pt x="376564" y="2834"/>
                  </a:lnTo>
                  <a:lnTo>
                    <a:pt x="325120" y="0"/>
                  </a:lnTo>
                  <a:lnTo>
                    <a:pt x="273012" y="2929"/>
                  </a:lnTo>
                  <a:lnTo>
                    <a:pt x="224638" y="11619"/>
                  </a:lnTo>
                  <a:lnTo>
                    <a:pt x="180255" y="25925"/>
                  </a:lnTo>
                  <a:lnTo>
                    <a:pt x="140124" y="45702"/>
                  </a:lnTo>
                  <a:lnTo>
                    <a:pt x="104503" y="70804"/>
                  </a:lnTo>
                  <a:lnTo>
                    <a:pt x="73651" y="101087"/>
                  </a:lnTo>
                  <a:lnTo>
                    <a:pt x="47827" y="136404"/>
                  </a:lnTo>
                  <a:lnTo>
                    <a:pt x="27291" y="176612"/>
                  </a:lnTo>
                  <a:lnTo>
                    <a:pt x="12302" y="221563"/>
                  </a:lnTo>
                  <a:lnTo>
                    <a:pt x="3118" y="271114"/>
                  </a:lnTo>
                  <a:lnTo>
                    <a:pt x="0" y="325120"/>
                  </a:lnTo>
                  <a:close/>
                </a:path>
                <a:path w="648969" h="654685">
                  <a:moveTo>
                    <a:pt x="325120" y="165366"/>
                  </a:moveTo>
                  <a:lnTo>
                    <a:pt x="370324" y="172294"/>
                  </a:lnTo>
                  <a:lnTo>
                    <a:pt x="407592" y="192540"/>
                  </a:lnTo>
                  <a:lnTo>
                    <a:pt x="435713" y="225297"/>
                  </a:lnTo>
                  <a:lnTo>
                    <a:pt x="453474" y="269759"/>
                  </a:lnTo>
                  <a:lnTo>
                    <a:pt x="459663" y="325120"/>
                  </a:lnTo>
                  <a:lnTo>
                    <a:pt x="453877" y="382533"/>
                  </a:lnTo>
                  <a:lnTo>
                    <a:pt x="436923" y="428242"/>
                  </a:lnTo>
                  <a:lnTo>
                    <a:pt x="409408" y="461642"/>
                  </a:lnTo>
                  <a:lnTo>
                    <a:pt x="371938" y="482126"/>
                  </a:lnTo>
                  <a:lnTo>
                    <a:pt x="325120" y="489089"/>
                  </a:lnTo>
                  <a:lnTo>
                    <a:pt x="278740" y="481992"/>
                  </a:lnTo>
                  <a:lnTo>
                    <a:pt x="242315" y="461240"/>
                  </a:lnTo>
                  <a:lnTo>
                    <a:pt x="216048" y="427639"/>
                  </a:lnTo>
                  <a:lnTo>
                    <a:pt x="200140" y="381996"/>
                  </a:lnTo>
                  <a:lnTo>
                    <a:pt x="194792" y="325120"/>
                  </a:lnTo>
                  <a:lnTo>
                    <a:pt x="200274" y="270295"/>
                  </a:lnTo>
                  <a:lnTo>
                    <a:pt x="216450" y="225900"/>
                  </a:lnTo>
                  <a:lnTo>
                    <a:pt x="242919" y="192942"/>
                  </a:lnTo>
                  <a:lnTo>
                    <a:pt x="279276" y="172428"/>
                  </a:lnTo>
                  <a:lnTo>
                    <a:pt x="325120" y="165366"/>
                  </a:lnTo>
                  <a:close/>
                </a:path>
              </a:pathLst>
            </a:custGeom>
            <a:ln w="12700">
              <a:solidFill>
                <a:srgbClr val="181818"/>
              </a:solidFill>
            </a:ln>
          </p:spPr>
          <p:txBody>
            <a:bodyPr wrap="square" lIns="0" tIns="0" rIns="0" bIns="0" rtlCol="0"/>
            <a:lstStyle/>
            <a:p>
              <a:endParaRPr sz="1600">
                <a:latin typeface="Grammarsaurus" pitchFamily="2" charset="0"/>
              </a:endParaRPr>
            </a:p>
          </p:txBody>
        </p:sp>
        <p:sp>
          <p:nvSpPr>
            <p:cNvPr id="28" name="object 28"/>
            <p:cNvSpPr/>
            <p:nvPr/>
          </p:nvSpPr>
          <p:spPr>
            <a:xfrm>
              <a:off x="1971071" y="2633613"/>
              <a:ext cx="427990" cy="629285"/>
            </a:xfrm>
            <a:custGeom>
              <a:avLst/>
              <a:gdLst/>
              <a:ahLst/>
              <a:cxnLst/>
              <a:rect l="l" t="t" r="r" b="b"/>
              <a:pathLst>
                <a:path w="427989" h="629285">
                  <a:moveTo>
                    <a:pt x="25222" y="215811"/>
                  </a:moveTo>
                  <a:lnTo>
                    <a:pt x="25222" y="629221"/>
                  </a:lnTo>
                  <a:lnTo>
                    <a:pt x="206006" y="629221"/>
                  </a:lnTo>
                  <a:lnTo>
                    <a:pt x="206006" y="386778"/>
                  </a:lnTo>
                  <a:lnTo>
                    <a:pt x="209495" y="327510"/>
                  </a:lnTo>
                  <a:lnTo>
                    <a:pt x="219848" y="277091"/>
                  </a:lnTo>
                  <a:lnTo>
                    <a:pt x="236893" y="235618"/>
                  </a:lnTo>
                  <a:lnTo>
                    <a:pt x="260459" y="203191"/>
                  </a:lnTo>
                  <a:lnTo>
                    <a:pt x="326467" y="165865"/>
                  </a:lnTo>
                  <a:lnTo>
                    <a:pt x="368566" y="161162"/>
                  </a:lnTo>
                  <a:lnTo>
                    <a:pt x="381263" y="161468"/>
                  </a:lnTo>
                  <a:lnTo>
                    <a:pt x="393438" y="162561"/>
                  </a:lnTo>
                  <a:lnTo>
                    <a:pt x="407191" y="164704"/>
                  </a:lnTo>
                  <a:lnTo>
                    <a:pt x="424624" y="168160"/>
                  </a:lnTo>
                  <a:lnTo>
                    <a:pt x="427418" y="16814"/>
                  </a:lnTo>
                  <a:lnTo>
                    <a:pt x="406419" y="8867"/>
                  </a:lnTo>
                  <a:lnTo>
                    <a:pt x="389756" y="3678"/>
                  </a:lnTo>
                  <a:lnTo>
                    <a:pt x="374408" y="853"/>
                  </a:lnTo>
                  <a:lnTo>
                    <a:pt x="357352" y="0"/>
                  </a:lnTo>
                  <a:lnTo>
                    <a:pt x="310382" y="6328"/>
                  </a:lnTo>
                  <a:lnTo>
                    <a:pt x="268538" y="26450"/>
                  </a:lnTo>
                  <a:lnTo>
                    <a:pt x="229061" y="62075"/>
                  </a:lnTo>
                  <a:lnTo>
                    <a:pt x="189191" y="114909"/>
                  </a:lnTo>
                  <a:lnTo>
                    <a:pt x="187743" y="86313"/>
                  </a:lnTo>
                  <a:lnTo>
                    <a:pt x="184983" y="63760"/>
                  </a:lnTo>
                  <a:lnTo>
                    <a:pt x="180121" y="41207"/>
                  </a:lnTo>
                  <a:lnTo>
                    <a:pt x="172364" y="12611"/>
                  </a:lnTo>
                  <a:lnTo>
                    <a:pt x="0" y="12611"/>
                  </a:lnTo>
                  <a:lnTo>
                    <a:pt x="12808" y="62291"/>
                  </a:lnTo>
                  <a:lnTo>
                    <a:pt x="20493" y="106324"/>
                  </a:lnTo>
                  <a:lnTo>
                    <a:pt x="24236" y="154300"/>
                  </a:lnTo>
                  <a:lnTo>
                    <a:pt x="25222" y="215811"/>
                  </a:lnTo>
                  <a:close/>
                </a:path>
              </a:pathLst>
            </a:custGeom>
            <a:ln w="12700">
              <a:solidFill>
                <a:srgbClr val="181818"/>
              </a:solidFill>
            </a:ln>
          </p:spPr>
          <p:txBody>
            <a:bodyPr wrap="square" lIns="0" tIns="0" rIns="0" bIns="0" rtlCol="0"/>
            <a:lstStyle/>
            <a:p>
              <a:endParaRPr sz="1600">
                <a:latin typeface="Grammarsaurus" pitchFamily="2" charset="0"/>
              </a:endParaRPr>
            </a:p>
          </p:txBody>
        </p:sp>
        <p:sp>
          <p:nvSpPr>
            <p:cNvPr id="29" name="object 29"/>
            <p:cNvSpPr/>
            <p:nvPr/>
          </p:nvSpPr>
          <p:spPr>
            <a:xfrm>
              <a:off x="2392461" y="2630811"/>
              <a:ext cx="506095" cy="646430"/>
            </a:xfrm>
            <a:custGeom>
              <a:avLst/>
              <a:gdLst/>
              <a:ahLst/>
              <a:cxnLst/>
              <a:rect l="l" t="t" r="r" b="b"/>
              <a:pathLst>
                <a:path w="506094" h="646429">
                  <a:moveTo>
                    <a:pt x="0" y="333527"/>
                  </a:moveTo>
                  <a:lnTo>
                    <a:pt x="3105" y="382501"/>
                  </a:lnTo>
                  <a:lnTo>
                    <a:pt x="12192" y="428309"/>
                  </a:lnTo>
                  <a:lnTo>
                    <a:pt x="26922" y="470636"/>
                  </a:lnTo>
                  <a:lnTo>
                    <a:pt x="46952" y="509167"/>
                  </a:lnTo>
                  <a:lnTo>
                    <a:pt x="71941" y="543584"/>
                  </a:lnTo>
                  <a:lnTo>
                    <a:pt x="101547" y="573573"/>
                  </a:lnTo>
                  <a:lnTo>
                    <a:pt x="135431" y="598818"/>
                  </a:lnTo>
                  <a:lnTo>
                    <a:pt x="173250" y="619002"/>
                  </a:lnTo>
                  <a:lnTo>
                    <a:pt x="214663" y="633810"/>
                  </a:lnTo>
                  <a:lnTo>
                    <a:pt x="259329" y="642927"/>
                  </a:lnTo>
                  <a:lnTo>
                    <a:pt x="306908" y="646036"/>
                  </a:lnTo>
                  <a:lnTo>
                    <a:pt x="357903" y="643079"/>
                  </a:lnTo>
                  <a:lnTo>
                    <a:pt x="406930" y="633949"/>
                  </a:lnTo>
                  <a:lnTo>
                    <a:pt x="455694" y="618250"/>
                  </a:lnTo>
                  <a:lnTo>
                    <a:pt x="505904" y="595591"/>
                  </a:lnTo>
                  <a:lnTo>
                    <a:pt x="493293" y="435825"/>
                  </a:lnTo>
                  <a:lnTo>
                    <a:pt x="455520" y="457682"/>
                  </a:lnTo>
                  <a:lnTo>
                    <a:pt x="419192" y="472965"/>
                  </a:lnTo>
                  <a:lnTo>
                    <a:pt x="383126" y="481940"/>
                  </a:lnTo>
                  <a:lnTo>
                    <a:pt x="346138" y="484873"/>
                  </a:lnTo>
                  <a:lnTo>
                    <a:pt x="292584" y="477821"/>
                  </a:lnTo>
                  <a:lnTo>
                    <a:pt x="249996" y="457383"/>
                  </a:lnTo>
                  <a:lnTo>
                    <a:pt x="218909" y="424635"/>
                  </a:lnTo>
                  <a:lnTo>
                    <a:pt x="199863" y="380654"/>
                  </a:lnTo>
                  <a:lnTo>
                    <a:pt x="193395" y="326517"/>
                  </a:lnTo>
                  <a:lnTo>
                    <a:pt x="199673" y="272915"/>
                  </a:lnTo>
                  <a:lnTo>
                    <a:pt x="218059" y="229002"/>
                  </a:lnTo>
                  <a:lnTo>
                    <a:pt x="247881" y="196053"/>
                  </a:lnTo>
                  <a:lnTo>
                    <a:pt x="288465" y="175346"/>
                  </a:lnTo>
                  <a:lnTo>
                    <a:pt x="339140" y="168160"/>
                  </a:lnTo>
                  <a:lnTo>
                    <a:pt x="377851" y="170547"/>
                  </a:lnTo>
                  <a:lnTo>
                    <a:pt x="407103" y="177795"/>
                  </a:lnTo>
                  <a:lnTo>
                    <a:pt x="435304" y="190036"/>
                  </a:lnTo>
                  <a:lnTo>
                    <a:pt x="470865" y="207403"/>
                  </a:lnTo>
                  <a:lnTo>
                    <a:pt x="503097" y="46240"/>
                  </a:lnTo>
                  <a:lnTo>
                    <a:pt x="471765" y="29559"/>
                  </a:lnTo>
                  <a:lnTo>
                    <a:pt x="433206" y="14714"/>
                  </a:lnTo>
                  <a:lnTo>
                    <a:pt x="385450" y="4072"/>
                  </a:lnTo>
                  <a:lnTo>
                    <a:pt x="326529" y="0"/>
                  </a:lnTo>
                  <a:lnTo>
                    <a:pt x="274473" y="2842"/>
                  </a:lnTo>
                  <a:lnTo>
                    <a:pt x="226918" y="11178"/>
                  </a:lnTo>
                  <a:lnTo>
                    <a:pt x="183869" y="24720"/>
                  </a:lnTo>
                  <a:lnTo>
                    <a:pt x="145331" y="43182"/>
                  </a:lnTo>
                  <a:lnTo>
                    <a:pt x="111308" y="66277"/>
                  </a:lnTo>
                  <a:lnTo>
                    <a:pt x="81807" y="93716"/>
                  </a:lnTo>
                  <a:lnTo>
                    <a:pt x="56830" y="125214"/>
                  </a:lnTo>
                  <a:lnTo>
                    <a:pt x="36384" y="160482"/>
                  </a:lnTo>
                  <a:lnTo>
                    <a:pt x="20473" y="199235"/>
                  </a:lnTo>
                  <a:lnTo>
                    <a:pt x="9102" y="241185"/>
                  </a:lnTo>
                  <a:lnTo>
                    <a:pt x="2276" y="286044"/>
                  </a:lnTo>
                  <a:lnTo>
                    <a:pt x="0" y="333527"/>
                  </a:lnTo>
                  <a:close/>
                </a:path>
              </a:pathLst>
            </a:custGeom>
            <a:ln w="12700">
              <a:solidFill>
                <a:srgbClr val="181818"/>
              </a:solidFill>
            </a:ln>
          </p:spPr>
          <p:txBody>
            <a:bodyPr wrap="square" lIns="0" tIns="0" rIns="0" bIns="0" rtlCol="0"/>
            <a:lstStyle/>
            <a:p>
              <a:endParaRPr sz="1600">
                <a:latin typeface="Grammarsaurus" pitchFamily="2" charset="0"/>
              </a:endParaRPr>
            </a:p>
          </p:txBody>
        </p:sp>
        <p:sp>
          <p:nvSpPr>
            <p:cNvPr id="30" name="object 30"/>
            <p:cNvSpPr/>
            <p:nvPr/>
          </p:nvSpPr>
          <p:spPr>
            <a:xfrm>
              <a:off x="2912226" y="2630801"/>
              <a:ext cx="563880" cy="650875"/>
            </a:xfrm>
            <a:custGeom>
              <a:avLst/>
              <a:gdLst/>
              <a:ahLst/>
              <a:cxnLst/>
              <a:rect l="l" t="t" r="r" b="b"/>
              <a:pathLst>
                <a:path w="563879" h="650875">
                  <a:moveTo>
                    <a:pt x="304101" y="650252"/>
                  </a:moveTo>
                  <a:lnTo>
                    <a:pt x="361209" y="646990"/>
                  </a:lnTo>
                  <a:lnTo>
                    <a:pt x="414110" y="636765"/>
                  </a:lnTo>
                  <a:lnTo>
                    <a:pt x="464909" y="618920"/>
                  </a:lnTo>
                  <a:lnTo>
                    <a:pt x="515708" y="592797"/>
                  </a:lnTo>
                  <a:lnTo>
                    <a:pt x="515708" y="445655"/>
                  </a:lnTo>
                  <a:lnTo>
                    <a:pt x="465153" y="472653"/>
                  </a:lnTo>
                  <a:lnTo>
                    <a:pt x="414989" y="492423"/>
                  </a:lnTo>
                  <a:lnTo>
                    <a:pt x="366138" y="504573"/>
                  </a:lnTo>
                  <a:lnTo>
                    <a:pt x="319519" y="508711"/>
                  </a:lnTo>
                  <a:lnTo>
                    <a:pt x="270840" y="501026"/>
                  </a:lnTo>
                  <a:lnTo>
                    <a:pt x="232806" y="478758"/>
                  </a:lnTo>
                  <a:lnTo>
                    <a:pt x="206598" y="443088"/>
                  </a:lnTo>
                  <a:lnTo>
                    <a:pt x="193395" y="395198"/>
                  </a:lnTo>
                  <a:lnTo>
                    <a:pt x="205218" y="395416"/>
                  </a:lnTo>
                  <a:lnTo>
                    <a:pt x="215465" y="395897"/>
                  </a:lnTo>
                  <a:lnTo>
                    <a:pt x="224135" y="396377"/>
                  </a:lnTo>
                  <a:lnTo>
                    <a:pt x="231228" y="396595"/>
                  </a:lnTo>
                  <a:lnTo>
                    <a:pt x="289227" y="394113"/>
                  </a:lnTo>
                  <a:lnTo>
                    <a:pt x="342726" y="386831"/>
                  </a:lnTo>
                  <a:lnTo>
                    <a:pt x="391348" y="374992"/>
                  </a:lnTo>
                  <a:lnTo>
                    <a:pt x="434714" y="358839"/>
                  </a:lnTo>
                  <a:lnTo>
                    <a:pt x="472446" y="338616"/>
                  </a:lnTo>
                  <a:lnTo>
                    <a:pt x="504166" y="314568"/>
                  </a:lnTo>
                  <a:lnTo>
                    <a:pt x="548056" y="255968"/>
                  </a:lnTo>
                  <a:lnTo>
                    <a:pt x="563359" y="184988"/>
                  </a:lnTo>
                  <a:lnTo>
                    <a:pt x="557912" y="139439"/>
                  </a:lnTo>
                  <a:lnTo>
                    <a:pt x="542096" y="99284"/>
                  </a:lnTo>
                  <a:lnTo>
                    <a:pt x="516694" y="65110"/>
                  </a:lnTo>
                  <a:lnTo>
                    <a:pt x="482493" y="37507"/>
                  </a:lnTo>
                  <a:lnTo>
                    <a:pt x="440276" y="17061"/>
                  </a:lnTo>
                  <a:lnTo>
                    <a:pt x="390829" y="4363"/>
                  </a:lnTo>
                  <a:lnTo>
                    <a:pt x="334937" y="0"/>
                  </a:lnTo>
                  <a:lnTo>
                    <a:pt x="286837" y="2904"/>
                  </a:lnTo>
                  <a:lnTo>
                    <a:pt x="241516" y="11438"/>
                  </a:lnTo>
                  <a:lnTo>
                    <a:pt x="199240" y="25334"/>
                  </a:lnTo>
                  <a:lnTo>
                    <a:pt x="160279" y="44325"/>
                  </a:lnTo>
                  <a:lnTo>
                    <a:pt x="124899" y="68143"/>
                  </a:lnTo>
                  <a:lnTo>
                    <a:pt x="93368" y="96521"/>
                  </a:lnTo>
                  <a:lnTo>
                    <a:pt x="65954" y="129190"/>
                  </a:lnTo>
                  <a:lnTo>
                    <a:pt x="42924" y="165884"/>
                  </a:lnTo>
                  <a:lnTo>
                    <a:pt x="24546" y="206334"/>
                  </a:lnTo>
                  <a:lnTo>
                    <a:pt x="11087" y="250273"/>
                  </a:lnTo>
                  <a:lnTo>
                    <a:pt x="2816" y="297434"/>
                  </a:lnTo>
                  <a:lnTo>
                    <a:pt x="0" y="347548"/>
                  </a:lnTo>
                  <a:lnTo>
                    <a:pt x="2850" y="396293"/>
                  </a:lnTo>
                  <a:lnTo>
                    <a:pt x="11266" y="441476"/>
                  </a:lnTo>
                  <a:lnTo>
                    <a:pt x="25045" y="482867"/>
                  </a:lnTo>
                  <a:lnTo>
                    <a:pt x="43986" y="520241"/>
                  </a:lnTo>
                  <a:lnTo>
                    <a:pt x="67886" y="553369"/>
                  </a:lnTo>
                  <a:lnTo>
                    <a:pt x="96542" y="582025"/>
                  </a:lnTo>
                  <a:lnTo>
                    <a:pt x="129753" y="605980"/>
                  </a:lnTo>
                  <a:lnTo>
                    <a:pt x="167317" y="625008"/>
                  </a:lnTo>
                  <a:lnTo>
                    <a:pt x="209031" y="638881"/>
                  </a:lnTo>
                  <a:lnTo>
                    <a:pt x="254693" y="647372"/>
                  </a:lnTo>
                  <a:lnTo>
                    <a:pt x="304101" y="650252"/>
                  </a:lnTo>
                  <a:close/>
                </a:path>
              </a:pathLst>
            </a:custGeom>
            <a:ln w="12700">
              <a:solidFill>
                <a:srgbClr val="181818"/>
              </a:solidFill>
            </a:ln>
          </p:spPr>
          <p:txBody>
            <a:bodyPr wrap="square" lIns="0" tIns="0" rIns="0" bIns="0" rtlCol="0"/>
            <a:lstStyle/>
            <a:p>
              <a:endParaRPr sz="1600">
                <a:latin typeface="Grammarsaurus" pitchFamily="2" charset="0"/>
              </a:endParaRPr>
            </a:p>
          </p:txBody>
        </p:sp>
        <p:pic>
          <p:nvPicPr>
            <p:cNvPr id="31" name="object 31"/>
            <p:cNvPicPr/>
            <p:nvPr/>
          </p:nvPicPr>
          <p:blipFill>
            <a:blip r:embed="rId4" cstate="print"/>
            <a:stretch>
              <a:fillRect/>
            </a:stretch>
          </p:blipFill>
          <p:spPr>
            <a:xfrm>
              <a:off x="3109076" y="2768799"/>
              <a:ext cx="186474" cy="138823"/>
            </a:xfrm>
            <a:prstGeom prst="rect">
              <a:avLst/>
            </a:prstGeom>
          </p:spPr>
        </p:pic>
        <p:sp>
          <p:nvSpPr>
            <p:cNvPr id="32" name="object 32"/>
            <p:cNvSpPr/>
            <p:nvPr/>
          </p:nvSpPr>
          <p:spPr>
            <a:xfrm>
              <a:off x="3487774" y="2625199"/>
              <a:ext cx="487680" cy="659130"/>
            </a:xfrm>
            <a:custGeom>
              <a:avLst/>
              <a:gdLst/>
              <a:ahLst/>
              <a:cxnLst/>
              <a:rect l="l" t="t" r="r" b="b"/>
              <a:pathLst>
                <a:path w="487679" h="659129">
                  <a:moveTo>
                    <a:pt x="0" y="606805"/>
                  </a:moveTo>
                  <a:lnTo>
                    <a:pt x="39869" y="624039"/>
                  </a:lnTo>
                  <a:lnTo>
                    <a:pt x="87539" y="638379"/>
                  </a:lnTo>
                  <a:lnTo>
                    <a:pt x="141060" y="649288"/>
                  </a:lnTo>
                  <a:lnTo>
                    <a:pt x="198484" y="656227"/>
                  </a:lnTo>
                  <a:lnTo>
                    <a:pt x="257860" y="658660"/>
                  </a:lnTo>
                  <a:lnTo>
                    <a:pt x="316481" y="654128"/>
                  </a:lnTo>
                  <a:lnTo>
                    <a:pt x="367159" y="640943"/>
                  </a:lnTo>
                  <a:lnTo>
                    <a:pt x="409501" y="619717"/>
                  </a:lnTo>
                  <a:lnTo>
                    <a:pt x="443116" y="591063"/>
                  </a:lnTo>
                  <a:lnTo>
                    <a:pt x="467612" y="555593"/>
                  </a:lnTo>
                  <a:lnTo>
                    <a:pt x="482597" y="513922"/>
                  </a:lnTo>
                  <a:lnTo>
                    <a:pt x="487680" y="466661"/>
                  </a:lnTo>
                  <a:lnTo>
                    <a:pt x="483294" y="424724"/>
                  </a:lnTo>
                  <a:lnTo>
                    <a:pt x="469411" y="387613"/>
                  </a:lnTo>
                  <a:lnTo>
                    <a:pt x="444939" y="353850"/>
                  </a:lnTo>
                  <a:lnTo>
                    <a:pt x="408789" y="321956"/>
                  </a:lnTo>
                  <a:lnTo>
                    <a:pt x="359870" y="290453"/>
                  </a:lnTo>
                  <a:lnTo>
                    <a:pt x="297091" y="257860"/>
                  </a:lnTo>
                  <a:lnTo>
                    <a:pt x="255359" y="236752"/>
                  </a:lnTo>
                  <a:lnTo>
                    <a:pt x="229127" y="219322"/>
                  </a:lnTo>
                  <a:lnTo>
                    <a:pt x="215505" y="201893"/>
                  </a:lnTo>
                  <a:lnTo>
                    <a:pt x="211607" y="180784"/>
                  </a:lnTo>
                  <a:lnTo>
                    <a:pt x="214256" y="163355"/>
                  </a:lnTo>
                  <a:lnTo>
                    <a:pt x="223343" y="149602"/>
                  </a:lnTo>
                  <a:lnTo>
                    <a:pt x="240577" y="140579"/>
                  </a:lnTo>
                  <a:lnTo>
                    <a:pt x="267665" y="137337"/>
                  </a:lnTo>
                  <a:lnTo>
                    <a:pt x="312159" y="139877"/>
                  </a:lnTo>
                  <a:lnTo>
                    <a:pt x="358757" y="148197"/>
                  </a:lnTo>
                  <a:lnTo>
                    <a:pt x="406405" y="163349"/>
                  </a:lnTo>
                  <a:lnTo>
                    <a:pt x="454050" y="186385"/>
                  </a:lnTo>
                  <a:lnTo>
                    <a:pt x="476478" y="44843"/>
                  </a:lnTo>
                  <a:lnTo>
                    <a:pt x="421338" y="23060"/>
                  </a:lnTo>
                  <a:lnTo>
                    <a:pt x="370668" y="9286"/>
                  </a:lnTo>
                  <a:lnTo>
                    <a:pt x="319998" y="2081"/>
                  </a:lnTo>
                  <a:lnTo>
                    <a:pt x="264858" y="0"/>
                  </a:lnTo>
                  <a:lnTo>
                    <a:pt x="211954" y="3120"/>
                  </a:lnTo>
                  <a:lnTo>
                    <a:pt x="164026" y="12350"/>
                  </a:lnTo>
                  <a:lnTo>
                    <a:pt x="121713" y="27492"/>
                  </a:lnTo>
                  <a:lnTo>
                    <a:pt x="85658" y="48350"/>
                  </a:lnTo>
                  <a:lnTo>
                    <a:pt x="56500" y="74725"/>
                  </a:lnTo>
                  <a:lnTo>
                    <a:pt x="34879" y="106422"/>
                  </a:lnTo>
                  <a:lnTo>
                    <a:pt x="21437" y="143242"/>
                  </a:lnTo>
                  <a:lnTo>
                    <a:pt x="16814" y="184988"/>
                  </a:lnTo>
                  <a:lnTo>
                    <a:pt x="20753" y="226770"/>
                  </a:lnTo>
                  <a:lnTo>
                    <a:pt x="32880" y="263920"/>
                  </a:lnTo>
                  <a:lnTo>
                    <a:pt x="53661" y="297469"/>
                  </a:lnTo>
                  <a:lnTo>
                    <a:pt x="83560" y="328443"/>
                  </a:lnTo>
                  <a:lnTo>
                    <a:pt x="123044" y="357873"/>
                  </a:lnTo>
                  <a:lnTo>
                    <a:pt x="172577" y="386788"/>
                  </a:lnTo>
                  <a:lnTo>
                    <a:pt x="232625" y="416217"/>
                  </a:lnTo>
                  <a:lnTo>
                    <a:pt x="265322" y="433427"/>
                  </a:lnTo>
                  <a:lnTo>
                    <a:pt x="283959" y="448800"/>
                  </a:lnTo>
                  <a:lnTo>
                    <a:pt x="292347" y="464699"/>
                  </a:lnTo>
                  <a:lnTo>
                    <a:pt x="294297" y="483488"/>
                  </a:lnTo>
                  <a:lnTo>
                    <a:pt x="291034" y="499732"/>
                  </a:lnTo>
                  <a:lnTo>
                    <a:pt x="280808" y="513611"/>
                  </a:lnTo>
                  <a:lnTo>
                    <a:pt x="262959" y="523288"/>
                  </a:lnTo>
                  <a:lnTo>
                    <a:pt x="236829" y="526922"/>
                  </a:lnTo>
                  <a:lnTo>
                    <a:pt x="189560" y="522982"/>
                  </a:lnTo>
                  <a:lnTo>
                    <a:pt x="138214" y="511159"/>
                  </a:lnTo>
                  <a:lnTo>
                    <a:pt x="82924" y="491454"/>
                  </a:lnTo>
                  <a:lnTo>
                    <a:pt x="23825" y="463867"/>
                  </a:lnTo>
                  <a:lnTo>
                    <a:pt x="0" y="606805"/>
                  </a:lnTo>
                  <a:close/>
                </a:path>
              </a:pathLst>
            </a:custGeom>
            <a:ln w="12699">
              <a:solidFill>
                <a:srgbClr val="181818"/>
              </a:solidFill>
            </a:ln>
          </p:spPr>
          <p:txBody>
            <a:bodyPr wrap="square" lIns="0" tIns="0" rIns="0" bIns="0" rtlCol="0"/>
            <a:lstStyle/>
            <a:p>
              <a:endParaRPr sz="1600">
                <a:latin typeface="Grammarsaurus" pitchFamily="2" charset="0"/>
              </a:endParaRPr>
            </a:p>
          </p:txBody>
        </p:sp>
        <p:sp>
          <p:nvSpPr>
            <p:cNvPr id="33" name="object 33"/>
            <p:cNvSpPr/>
            <p:nvPr/>
          </p:nvSpPr>
          <p:spPr>
            <a:xfrm>
              <a:off x="4386037" y="2632210"/>
              <a:ext cx="619760" cy="645160"/>
            </a:xfrm>
            <a:custGeom>
              <a:avLst/>
              <a:gdLst/>
              <a:ahLst/>
              <a:cxnLst/>
              <a:rect l="l" t="t" r="r" b="b"/>
              <a:pathLst>
                <a:path w="619760" h="645160">
                  <a:moveTo>
                    <a:pt x="190588" y="353148"/>
                  </a:moveTo>
                  <a:lnTo>
                    <a:pt x="195513" y="298365"/>
                  </a:lnTo>
                  <a:lnTo>
                    <a:pt x="209897" y="252146"/>
                  </a:lnTo>
                  <a:lnTo>
                    <a:pt x="233156" y="215114"/>
                  </a:lnTo>
                  <a:lnTo>
                    <a:pt x="264706" y="187891"/>
                  </a:lnTo>
                  <a:lnTo>
                    <a:pt x="303962" y="171101"/>
                  </a:lnTo>
                  <a:lnTo>
                    <a:pt x="350342" y="165366"/>
                  </a:lnTo>
                  <a:lnTo>
                    <a:pt x="367753" y="165694"/>
                  </a:lnTo>
                  <a:lnTo>
                    <a:pt x="386607" y="166941"/>
                  </a:lnTo>
                  <a:lnTo>
                    <a:pt x="407299" y="169502"/>
                  </a:lnTo>
                  <a:lnTo>
                    <a:pt x="430225" y="173774"/>
                  </a:lnTo>
                  <a:lnTo>
                    <a:pt x="430225" y="299897"/>
                  </a:lnTo>
                  <a:lnTo>
                    <a:pt x="422758" y="357789"/>
                  </a:lnTo>
                  <a:lnTo>
                    <a:pt x="402108" y="405862"/>
                  </a:lnTo>
                  <a:lnTo>
                    <a:pt x="370898" y="442367"/>
                  </a:lnTo>
                  <a:lnTo>
                    <a:pt x="331749" y="465554"/>
                  </a:lnTo>
                  <a:lnTo>
                    <a:pt x="287286" y="473671"/>
                  </a:lnTo>
                  <a:lnTo>
                    <a:pt x="246165" y="465875"/>
                  </a:lnTo>
                  <a:lnTo>
                    <a:pt x="215815" y="442837"/>
                  </a:lnTo>
                  <a:lnTo>
                    <a:pt x="197027" y="405086"/>
                  </a:lnTo>
                  <a:lnTo>
                    <a:pt x="190588" y="353148"/>
                  </a:lnTo>
                  <a:close/>
                </a:path>
                <a:path w="619760" h="645160">
                  <a:moveTo>
                    <a:pt x="0" y="353148"/>
                  </a:moveTo>
                  <a:lnTo>
                    <a:pt x="3285" y="411866"/>
                  </a:lnTo>
                  <a:lnTo>
                    <a:pt x="12994" y="464539"/>
                  </a:lnTo>
                  <a:lnTo>
                    <a:pt x="28909" y="510937"/>
                  </a:lnTo>
                  <a:lnTo>
                    <a:pt x="50811" y="550830"/>
                  </a:lnTo>
                  <a:lnTo>
                    <a:pt x="78479" y="583986"/>
                  </a:lnTo>
                  <a:lnTo>
                    <a:pt x="111696" y="610176"/>
                  </a:lnTo>
                  <a:lnTo>
                    <a:pt x="150241" y="629168"/>
                  </a:lnTo>
                  <a:lnTo>
                    <a:pt x="193896" y="640733"/>
                  </a:lnTo>
                  <a:lnTo>
                    <a:pt x="242443" y="644639"/>
                  </a:lnTo>
                  <a:lnTo>
                    <a:pt x="291612" y="640637"/>
                  </a:lnTo>
                  <a:lnTo>
                    <a:pt x="338832" y="628765"/>
                  </a:lnTo>
                  <a:lnTo>
                    <a:pt x="382488" y="609224"/>
                  </a:lnTo>
                  <a:lnTo>
                    <a:pt x="420967" y="582216"/>
                  </a:lnTo>
                  <a:lnTo>
                    <a:pt x="452653" y="547941"/>
                  </a:lnTo>
                  <a:lnTo>
                    <a:pt x="440560" y="565610"/>
                  </a:lnTo>
                  <a:lnTo>
                    <a:pt x="434778" y="575791"/>
                  </a:lnTo>
                  <a:lnTo>
                    <a:pt x="433729" y="580454"/>
                  </a:lnTo>
                  <a:lnTo>
                    <a:pt x="435838" y="581571"/>
                  </a:lnTo>
                  <a:lnTo>
                    <a:pt x="437235" y="581571"/>
                  </a:lnTo>
                  <a:lnTo>
                    <a:pt x="440042" y="580174"/>
                  </a:lnTo>
                  <a:lnTo>
                    <a:pt x="441439" y="580174"/>
                  </a:lnTo>
                  <a:lnTo>
                    <a:pt x="449190" y="584707"/>
                  </a:lnTo>
                  <a:lnTo>
                    <a:pt x="454051" y="596468"/>
                  </a:lnTo>
                  <a:lnTo>
                    <a:pt x="456810" y="612696"/>
                  </a:lnTo>
                  <a:lnTo>
                    <a:pt x="458254" y="630631"/>
                  </a:lnTo>
                  <a:lnTo>
                    <a:pt x="619417" y="630631"/>
                  </a:lnTo>
                  <a:lnTo>
                    <a:pt x="612933" y="562834"/>
                  </a:lnTo>
                  <a:lnTo>
                    <a:pt x="609604" y="519214"/>
                  </a:lnTo>
                  <a:lnTo>
                    <a:pt x="608378" y="480851"/>
                  </a:lnTo>
                  <a:lnTo>
                    <a:pt x="608203" y="428828"/>
                  </a:lnTo>
                  <a:lnTo>
                    <a:pt x="608203" y="30822"/>
                  </a:lnTo>
                  <a:lnTo>
                    <a:pt x="549629" y="15366"/>
                  </a:lnTo>
                  <a:lnTo>
                    <a:pt x="498017" y="5953"/>
                  </a:lnTo>
                  <a:lnTo>
                    <a:pt x="447197" y="1269"/>
                  </a:lnTo>
                  <a:lnTo>
                    <a:pt x="390994" y="0"/>
                  </a:lnTo>
                  <a:lnTo>
                    <a:pt x="335634" y="2273"/>
                  </a:lnTo>
                  <a:lnTo>
                    <a:pt x="284109" y="9032"/>
                  </a:lnTo>
                  <a:lnTo>
                    <a:pt x="236522" y="20184"/>
                  </a:lnTo>
                  <a:lnTo>
                    <a:pt x="192977" y="35639"/>
                  </a:lnTo>
                  <a:lnTo>
                    <a:pt x="153577" y="55303"/>
                  </a:lnTo>
                  <a:lnTo>
                    <a:pt x="118426" y="79085"/>
                  </a:lnTo>
                  <a:lnTo>
                    <a:pt x="87626" y="106894"/>
                  </a:lnTo>
                  <a:lnTo>
                    <a:pt x="61282" y="138636"/>
                  </a:lnTo>
                  <a:lnTo>
                    <a:pt x="39496" y="174222"/>
                  </a:lnTo>
                  <a:lnTo>
                    <a:pt x="22371" y="213557"/>
                  </a:lnTo>
                  <a:lnTo>
                    <a:pt x="10011" y="256551"/>
                  </a:lnTo>
                  <a:lnTo>
                    <a:pt x="2520" y="303112"/>
                  </a:lnTo>
                  <a:lnTo>
                    <a:pt x="0" y="353148"/>
                  </a:lnTo>
                  <a:close/>
                </a:path>
              </a:pathLst>
            </a:custGeom>
            <a:ln w="12700">
              <a:solidFill>
                <a:srgbClr val="181818"/>
              </a:solidFill>
            </a:ln>
          </p:spPr>
          <p:txBody>
            <a:bodyPr wrap="square" lIns="0" tIns="0" rIns="0" bIns="0" rtlCol="0"/>
            <a:lstStyle/>
            <a:p>
              <a:endParaRPr sz="1600">
                <a:latin typeface="Grammarsaurus" pitchFamily="2" charset="0"/>
              </a:endParaRPr>
            </a:p>
          </p:txBody>
        </p:sp>
        <p:sp>
          <p:nvSpPr>
            <p:cNvPr id="34" name="object 34"/>
            <p:cNvSpPr/>
            <p:nvPr/>
          </p:nvSpPr>
          <p:spPr>
            <a:xfrm>
              <a:off x="5065271" y="2629406"/>
              <a:ext cx="621030" cy="633730"/>
            </a:xfrm>
            <a:custGeom>
              <a:avLst/>
              <a:gdLst/>
              <a:ahLst/>
              <a:cxnLst/>
              <a:rect l="l" t="t" r="r" b="b"/>
              <a:pathLst>
                <a:path w="621029" h="633729">
                  <a:moveTo>
                    <a:pt x="0" y="16814"/>
                  </a:moveTo>
                  <a:lnTo>
                    <a:pt x="12504" y="55967"/>
                  </a:lnTo>
                  <a:lnTo>
                    <a:pt x="22245" y="105103"/>
                  </a:lnTo>
                  <a:lnTo>
                    <a:pt x="28569" y="159495"/>
                  </a:lnTo>
                  <a:lnTo>
                    <a:pt x="30822" y="214414"/>
                  </a:lnTo>
                  <a:lnTo>
                    <a:pt x="30822" y="633425"/>
                  </a:lnTo>
                  <a:lnTo>
                    <a:pt x="217220" y="633425"/>
                  </a:lnTo>
                  <a:lnTo>
                    <a:pt x="217220" y="368566"/>
                  </a:lnTo>
                  <a:lnTo>
                    <a:pt x="225012" y="289772"/>
                  </a:lnTo>
                  <a:lnTo>
                    <a:pt x="244987" y="234294"/>
                  </a:lnTo>
                  <a:lnTo>
                    <a:pt x="272046" y="198124"/>
                  </a:lnTo>
                  <a:lnTo>
                    <a:pt x="327022" y="167670"/>
                  </a:lnTo>
                  <a:lnTo>
                    <a:pt x="344741" y="165366"/>
                  </a:lnTo>
                  <a:lnTo>
                    <a:pt x="368676" y="167796"/>
                  </a:lnTo>
                  <a:lnTo>
                    <a:pt x="395368" y="180605"/>
                  </a:lnTo>
                  <a:lnTo>
                    <a:pt x="417066" y="212070"/>
                  </a:lnTo>
                  <a:lnTo>
                    <a:pt x="426021" y="270471"/>
                  </a:lnTo>
                  <a:lnTo>
                    <a:pt x="426021" y="633425"/>
                  </a:lnTo>
                  <a:lnTo>
                    <a:pt x="620814" y="633425"/>
                  </a:lnTo>
                  <a:lnTo>
                    <a:pt x="620814" y="236829"/>
                  </a:lnTo>
                  <a:lnTo>
                    <a:pt x="616667" y="184808"/>
                  </a:lnTo>
                  <a:lnTo>
                    <a:pt x="604720" y="138338"/>
                  </a:lnTo>
                  <a:lnTo>
                    <a:pt x="585712" y="97847"/>
                  </a:lnTo>
                  <a:lnTo>
                    <a:pt x="560381" y="63760"/>
                  </a:lnTo>
                  <a:lnTo>
                    <a:pt x="529465" y="36505"/>
                  </a:lnTo>
                  <a:lnTo>
                    <a:pt x="493705" y="16509"/>
                  </a:lnTo>
                  <a:lnTo>
                    <a:pt x="453838" y="4198"/>
                  </a:lnTo>
                  <a:lnTo>
                    <a:pt x="410603" y="0"/>
                  </a:lnTo>
                  <a:lnTo>
                    <a:pt x="367533" y="3374"/>
                  </a:lnTo>
                  <a:lnTo>
                    <a:pt x="324662" y="13543"/>
                  </a:lnTo>
                  <a:lnTo>
                    <a:pt x="282867" y="30572"/>
                  </a:lnTo>
                  <a:lnTo>
                    <a:pt x="243023" y="54530"/>
                  </a:lnTo>
                  <a:lnTo>
                    <a:pt x="206006" y="85483"/>
                  </a:lnTo>
                  <a:lnTo>
                    <a:pt x="202155" y="64901"/>
                  </a:lnTo>
                  <a:lnTo>
                    <a:pt x="198300" y="49048"/>
                  </a:lnTo>
                  <a:lnTo>
                    <a:pt x="193394" y="34246"/>
                  </a:lnTo>
                  <a:lnTo>
                    <a:pt x="186385" y="16814"/>
                  </a:lnTo>
                  <a:lnTo>
                    <a:pt x="0" y="16814"/>
                  </a:lnTo>
                  <a:close/>
                </a:path>
              </a:pathLst>
            </a:custGeom>
            <a:ln w="12700">
              <a:solidFill>
                <a:srgbClr val="181818"/>
              </a:solidFill>
            </a:ln>
          </p:spPr>
          <p:txBody>
            <a:bodyPr wrap="square" lIns="0" tIns="0" rIns="0" bIns="0" rtlCol="0"/>
            <a:lstStyle/>
            <a:p>
              <a:endParaRPr sz="1600">
                <a:latin typeface="Grammarsaurus" pitchFamily="2" charset="0"/>
              </a:endParaRPr>
            </a:p>
          </p:txBody>
        </p:sp>
        <p:sp>
          <p:nvSpPr>
            <p:cNvPr id="35" name="object 35"/>
            <p:cNvSpPr/>
            <p:nvPr/>
          </p:nvSpPr>
          <p:spPr>
            <a:xfrm>
              <a:off x="5752226" y="2286058"/>
              <a:ext cx="636270" cy="993775"/>
            </a:xfrm>
            <a:custGeom>
              <a:avLst/>
              <a:gdLst/>
              <a:ahLst/>
              <a:cxnLst/>
              <a:rect l="l" t="t" r="r" b="b"/>
              <a:pathLst>
                <a:path w="636270" h="993775">
                  <a:moveTo>
                    <a:pt x="196189" y="690892"/>
                  </a:moveTo>
                  <a:lnTo>
                    <a:pt x="200867" y="639061"/>
                  </a:lnTo>
                  <a:lnTo>
                    <a:pt x="214459" y="594820"/>
                  </a:lnTo>
                  <a:lnTo>
                    <a:pt x="236304" y="558985"/>
                  </a:lnTo>
                  <a:lnTo>
                    <a:pt x="265740" y="532376"/>
                  </a:lnTo>
                  <a:lnTo>
                    <a:pt x="302106" y="515811"/>
                  </a:lnTo>
                  <a:lnTo>
                    <a:pt x="344741" y="510108"/>
                  </a:lnTo>
                  <a:lnTo>
                    <a:pt x="369328" y="510765"/>
                  </a:lnTo>
                  <a:lnTo>
                    <a:pt x="393260" y="513262"/>
                  </a:lnTo>
                  <a:lnTo>
                    <a:pt x="417455" y="518386"/>
                  </a:lnTo>
                  <a:lnTo>
                    <a:pt x="442836" y="526923"/>
                  </a:lnTo>
                  <a:lnTo>
                    <a:pt x="442836" y="619417"/>
                  </a:lnTo>
                  <a:lnTo>
                    <a:pt x="437899" y="687405"/>
                  </a:lnTo>
                  <a:lnTo>
                    <a:pt x="423892" y="739627"/>
                  </a:lnTo>
                  <a:lnTo>
                    <a:pt x="402021" y="777601"/>
                  </a:lnTo>
                  <a:lnTo>
                    <a:pt x="339516" y="816879"/>
                  </a:lnTo>
                  <a:lnTo>
                    <a:pt x="301294" y="821220"/>
                  </a:lnTo>
                  <a:lnTo>
                    <a:pt x="257086" y="812286"/>
                  </a:lnTo>
                  <a:lnTo>
                    <a:pt x="224043" y="786536"/>
                  </a:lnTo>
                  <a:lnTo>
                    <a:pt x="203350" y="745546"/>
                  </a:lnTo>
                  <a:lnTo>
                    <a:pt x="196189" y="690892"/>
                  </a:lnTo>
                  <a:close/>
                </a:path>
                <a:path w="636270" h="993775">
                  <a:moveTo>
                    <a:pt x="0" y="696493"/>
                  </a:moveTo>
                  <a:lnTo>
                    <a:pt x="3183" y="748060"/>
                  </a:lnTo>
                  <a:lnTo>
                    <a:pt x="12521" y="795735"/>
                  </a:lnTo>
                  <a:lnTo>
                    <a:pt x="27695" y="839156"/>
                  </a:lnTo>
                  <a:lnTo>
                    <a:pt x="48384" y="877960"/>
                  </a:lnTo>
                  <a:lnTo>
                    <a:pt x="74269" y="911786"/>
                  </a:lnTo>
                  <a:lnTo>
                    <a:pt x="105031" y="940274"/>
                  </a:lnTo>
                  <a:lnTo>
                    <a:pt x="140351" y="963060"/>
                  </a:lnTo>
                  <a:lnTo>
                    <a:pt x="179908" y="979784"/>
                  </a:lnTo>
                  <a:lnTo>
                    <a:pt x="223384" y="990083"/>
                  </a:lnTo>
                  <a:lnTo>
                    <a:pt x="270459" y="993597"/>
                  </a:lnTo>
                  <a:lnTo>
                    <a:pt x="317142" y="990469"/>
                  </a:lnTo>
                  <a:lnTo>
                    <a:pt x="360059" y="980682"/>
                  </a:lnTo>
                  <a:lnTo>
                    <a:pt x="399815" y="963630"/>
                  </a:lnTo>
                  <a:lnTo>
                    <a:pt x="437014" y="938707"/>
                  </a:lnTo>
                  <a:lnTo>
                    <a:pt x="472262" y="905306"/>
                  </a:lnTo>
                  <a:lnTo>
                    <a:pt x="458357" y="922167"/>
                  </a:lnTo>
                  <a:lnTo>
                    <a:pt x="451416" y="931933"/>
                  </a:lnTo>
                  <a:lnTo>
                    <a:pt x="449993" y="936444"/>
                  </a:lnTo>
                  <a:lnTo>
                    <a:pt x="452640" y="937539"/>
                  </a:lnTo>
                  <a:lnTo>
                    <a:pt x="455447" y="937539"/>
                  </a:lnTo>
                  <a:lnTo>
                    <a:pt x="458254" y="936142"/>
                  </a:lnTo>
                  <a:lnTo>
                    <a:pt x="461048" y="936142"/>
                  </a:lnTo>
                  <a:lnTo>
                    <a:pt x="470245" y="940127"/>
                  </a:lnTo>
                  <a:lnTo>
                    <a:pt x="475762" y="950156"/>
                  </a:lnTo>
                  <a:lnTo>
                    <a:pt x="479177" y="963338"/>
                  </a:lnTo>
                  <a:lnTo>
                    <a:pt x="482066" y="976782"/>
                  </a:lnTo>
                  <a:lnTo>
                    <a:pt x="636231" y="976782"/>
                  </a:lnTo>
                  <a:lnTo>
                    <a:pt x="628126" y="889107"/>
                  </a:lnTo>
                  <a:lnTo>
                    <a:pt x="623963" y="837693"/>
                  </a:lnTo>
                  <a:lnTo>
                    <a:pt x="622430" y="802569"/>
                  </a:lnTo>
                  <a:lnTo>
                    <a:pt x="622211" y="763765"/>
                  </a:lnTo>
                  <a:lnTo>
                    <a:pt x="622211" y="0"/>
                  </a:lnTo>
                  <a:lnTo>
                    <a:pt x="442836" y="0"/>
                  </a:lnTo>
                  <a:lnTo>
                    <a:pt x="442836" y="367169"/>
                  </a:lnTo>
                  <a:lnTo>
                    <a:pt x="406508" y="355984"/>
                  </a:lnTo>
                  <a:lnTo>
                    <a:pt x="373991" y="349132"/>
                  </a:lnTo>
                  <a:lnTo>
                    <a:pt x="343314" y="345695"/>
                  </a:lnTo>
                  <a:lnTo>
                    <a:pt x="312508" y="344754"/>
                  </a:lnTo>
                  <a:lnTo>
                    <a:pt x="264167" y="348334"/>
                  </a:lnTo>
                  <a:lnTo>
                    <a:pt x="218751" y="358807"/>
                  </a:lnTo>
                  <a:lnTo>
                    <a:pt x="176613" y="375768"/>
                  </a:lnTo>
                  <a:lnTo>
                    <a:pt x="138108" y="398812"/>
                  </a:lnTo>
                  <a:lnTo>
                    <a:pt x="103590" y="427535"/>
                  </a:lnTo>
                  <a:lnTo>
                    <a:pt x="73411" y="461532"/>
                  </a:lnTo>
                  <a:lnTo>
                    <a:pt x="47926" y="500401"/>
                  </a:lnTo>
                  <a:lnTo>
                    <a:pt x="27489" y="543735"/>
                  </a:lnTo>
                  <a:lnTo>
                    <a:pt x="12453" y="591132"/>
                  </a:lnTo>
                  <a:lnTo>
                    <a:pt x="3172" y="642186"/>
                  </a:lnTo>
                  <a:lnTo>
                    <a:pt x="0" y="696493"/>
                  </a:lnTo>
                  <a:close/>
                </a:path>
              </a:pathLst>
            </a:custGeom>
            <a:ln w="12700">
              <a:solidFill>
                <a:srgbClr val="181818"/>
              </a:solidFill>
            </a:ln>
          </p:spPr>
          <p:txBody>
            <a:bodyPr wrap="square" lIns="0" tIns="0" rIns="0" bIns="0" rtlCol="0"/>
            <a:lstStyle/>
            <a:p>
              <a:endParaRPr sz="1600">
                <a:latin typeface="Grammarsaurus" pitchFamily="2" charset="0"/>
              </a:endParaRPr>
            </a:p>
          </p:txBody>
        </p:sp>
        <p:sp>
          <p:nvSpPr>
            <p:cNvPr id="36" name="object 36"/>
            <p:cNvSpPr/>
            <p:nvPr/>
          </p:nvSpPr>
          <p:spPr>
            <a:xfrm>
              <a:off x="6876121" y="2284665"/>
              <a:ext cx="1052830" cy="978535"/>
            </a:xfrm>
            <a:custGeom>
              <a:avLst/>
              <a:gdLst/>
              <a:ahLst/>
              <a:cxnLst/>
              <a:rect l="l" t="t" r="r" b="b"/>
              <a:pathLst>
                <a:path w="1052829" h="978535">
                  <a:moveTo>
                    <a:pt x="222821" y="976769"/>
                  </a:moveTo>
                  <a:lnTo>
                    <a:pt x="222821" y="400799"/>
                  </a:lnTo>
                  <a:lnTo>
                    <a:pt x="430225" y="731520"/>
                  </a:lnTo>
                  <a:lnTo>
                    <a:pt x="615213" y="731520"/>
                  </a:lnTo>
                  <a:lnTo>
                    <a:pt x="829627" y="368566"/>
                  </a:lnTo>
                  <a:lnTo>
                    <a:pt x="829627" y="978166"/>
                  </a:lnTo>
                  <a:lnTo>
                    <a:pt x="1052448" y="978166"/>
                  </a:lnTo>
                  <a:lnTo>
                    <a:pt x="1052448" y="0"/>
                  </a:lnTo>
                  <a:lnTo>
                    <a:pt x="829627" y="0"/>
                  </a:lnTo>
                  <a:lnTo>
                    <a:pt x="528319" y="486283"/>
                  </a:lnTo>
                  <a:lnTo>
                    <a:pt x="243839" y="0"/>
                  </a:lnTo>
                  <a:lnTo>
                    <a:pt x="0" y="0"/>
                  </a:lnTo>
                  <a:lnTo>
                    <a:pt x="0" y="978166"/>
                  </a:lnTo>
                  <a:lnTo>
                    <a:pt x="222821" y="976769"/>
                  </a:lnTo>
                  <a:close/>
                </a:path>
              </a:pathLst>
            </a:custGeom>
            <a:ln w="12700">
              <a:solidFill>
                <a:srgbClr val="181818"/>
              </a:solidFill>
            </a:ln>
          </p:spPr>
          <p:txBody>
            <a:bodyPr wrap="square" lIns="0" tIns="0" rIns="0" bIns="0" rtlCol="0"/>
            <a:lstStyle/>
            <a:p>
              <a:endParaRPr sz="1600">
                <a:latin typeface="Grammarsaurus" pitchFamily="2" charset="0"/>
              </a:endParaRPr>
            </a:p>
          </p:txBody>
        </p:sp>
        <p:sp>
          <p:nvSpPr>
            <p:cNvPr id="37" name="object 37"/>
            <p:cNvSpPr/>
            <p:nvPr/>
          </p:nvSpPr>
          <p:spPr>
            <a:xfrm>
              <a:off x="8025263" y="2632210"/>
              <a:ext cx="619760" cy="645160"/>
            </a:xfrm>
            <a:custGeom>
              <a:avLst/>
              <a:gdLst/>
              <a:ahLst/>
              <a:cxnLst/>
              <a:rect l="l" t="t" r="r" b="b"/>
              <a:pathLst>
                <a:path w="619759" h="645160">
                  <a:moveTo>
                    <a:pt x="190588" y="353148"/>
                  </a:moveTo>
                  <a:lnTo>
                    <a:pt x="195513" y="298365"/>
                  </a:lnTo>
                  <a:lnTo>
                    <a:pt x="209897" y="252146"/>
                  </a:lnTo>
                  <a:lnTo>
                    <a:pt x="233157" y="215114"/>
                  </a:lnTo>
                  <a:lnTo>
                    <a:pt x="264709" y="187891"/>
                  </a:lnTo>
                  <a:lnTo>
                    <a:pt x="303970" y="171101"/>
                  </a:lnTo>
                  <a:lnTo>
                    <a:pt x="350354" y="165366"/>
                  </a:lnTo>
                  <a:lnTo>
                    <a:pt x="367758" y="165694"/>
                  </a:lnTo>
                  <a:lnTo>
                    <a:pt x="386608" y="166941"/>
                  </a:lnTo>
                  <a:lnTo>
                    <a:pt x="407299" y="169502"/>
                  </a:lnTo>
                  <a:lnTo>
                    <a:pt x="430225" y="173774"/>
                  </a:lnTo>
                  <a:lnTo>
                    <a:pt x="430225" y="299897"/>
                  </a:lnTo>
                  <a:lnTo>
                    <a:pt x="422758" y="357789"/>
                  </a:lnTo>
                  <a:lnTo>
                    <a:pt x="402108" y="405862"/>
                  </a:lnTo>
                  <a:lnTo>
                    <a:pt x="370898" y="442367"/>
                  </a:lnTo>
                  <a:lnTo>
                    <a:pt x="331749" y="465554"/>
                  </a:lnTo>
                  <a:lnTo>
                    <a:pt x="287286" y="473671"/>
                  </a:lnTo>
                  <a:lnTo>
                    <a:pt x="246165" y="465875"/>
                  </a:lnTo>
                  <a:lnTo>
                    <a:pt x="215815" y="442837"/>
                  </a:lnTo>
                  <a:lnTo>
                    <a:pt x="197027" y="405086"/>
                  </a:lnTo>
                  <a:lnTo>
                    <a:pt x="190588" y="353148"/>
                  </a:lnTo>
                  <a:close/>
                </a:path>
                <a:path w="619759" h="645160">
                  <a:moveTo>
                    <a:pt x="0" y="353148"/>
                  </a:moveTo>
                  <a:lnTo>
                    <a:pt x="3285" y="411866"/>
                  </a:lnTo>
                  <a:lnTo>
                    <a:pt x="12994" y="464539"/>
                  </a:lnTo>
                  <a:lnTo>
                    <a:pt x="28909" y="510937"/>
                  </a:lnTo>
                  <a:lnTo>
                    <a:pt x="50811" y="550830"/>
                  </a:lnTo>
                  <a:lnTo>
                    <a:pt x="78479" y="583986"/>
                  </a:lnTo>
                  <a:lnTo>
                    <a:pt x="111696" y="610176"/>
                  </a:lnTo>
                  <a:lnTo>
                    <a:pt x="150241" y="629168"/>
                  </a:lnTo>
                  <a:lnTo>
                    <a:pt x="193896" y="640733"/>
                  </a:lnTo>
                  <a:lnTo>
                    <a:pt x="242442" y="644639"/>
                  </a:lnTo>
                  <a:lnTo>
                    <a:pt x="291612" y="640637"/>
                  </a:lnTo>
                  <a:lnTo>
                    <a:pt x="338832" y="628765"/>
                  </a:lnTo>
                  <a:lnTo>
                    <a:pt x="382488" y="609224"/>
                  </a:lnTo>
                  <a:lnTo>
                    <a:pt x="420967" y="582216"/>
                  </a:lnTo>
                  <a:lnTo>
                    <a:pt x="452653" y="547941"/>
                  </a:lnTo>
                  <a:lnTo>
                    <a:pt x="440560" y="565610"/>
                  </a:lnTo>
                  <a:lnTo>
                    <a:pt x="434778" y="575791"/>
                  </a:lnTo>
                  <a:lnTo>
                    <a:pt x="433729" y="580454"/>
                  </a:lnTo>
                  <a:lnTo>
                    <a:pt x="435838" y="581571"/>
                  </a:lnTo>
                  <a:lnTo>
                    <a:pt x="437235" y="581571"/>
                  </a:lnTo>
                  <a:lnTo>
                    <a:pt x="440042" y="580174"/>
                  </a:lnTo>
                  <a:lnTo>
                    <a:pt x="441439" y="580174"/>
                  </a:lnTo>
                  <a:lnTo>
                    <a:pt x="449190" y="584707"/>
                  </a:lnTo>
                  <a:lnTo>
                    <a:pt x="454051" y="596468"/>
                  </a:lnTo>
                  <a:lnTo>
                    <a:pt x="456810" y="612696"/>
                  </a:lnTo>
                  <a:lnTo>
                    <a:pt x="458254" y="630631"/>
                  </a:lnTo>
                  <a:lnTo>
                    <a:pt x="619417" y="630631"/>
                  </a:lnTo>
                  <a:lnTo>
                    <a:pt x="612933" y="562834"/>
                  </a:lnTo>
                  <a:lnTo>
                    <a:pt x="609604" y="519214"/>
                  </a:lnTo>
                  <a:lnTo>
                    <a:pt x="608378" y="480851"/>
                  </a:lnTo>
                  <a:lnTo>
                    <a:pt x="608202" y="428828"/>
                  </a:lnTo>
                  <a:lnTo>
                    <a:pt x="608202" y="30822"/>
                  </a:lnTo>
                  <a:lnTo>
                    <a:pt x="549630" y="15366"/>
                  </a:lnTo>
                  <a:lnTo>
                    <a:pt x="498020" y="5953"/>
                  </a:lnTo>
                  <a:lnTo>
                    <a:pt x="447197" y="1269"/>
                  </a:lnTo>
                  <a:lnTo>
                    <a:pt x="390982" y="0"/>
                  </a:lnTo>
                  <a:lnTo>
                    <a:pt x="335624" y="2273"/>
                  </a:lnTo>
                  <a:lnTo>
                    <a:pt x="284101" y="9032"/>
                  </a:lnTo>
                  <a:lnTo>
                    <a:pt x="236516" y="20184"/>
                  </a:lnTo>
                  <a:lnTo>
                    <a:pt x="192973" y="35639"/>
                  </a:lnTo>
                  <a:lnTo>
                    <a:pt x="153574" y="55303"/>
                  </a:lnTo>
                  <a:lnTo>
                    <a:pt x="118424" y="79085"/>
                  </a:lnTo>
                  <a:lnTo>
                    <a:pt x="87625" y="106894"/>
                  </a:lnTo>
                  <a:lnTo>
                    <a:pt x="61281" y="138636"/>
                  </a:lnTo>
                  <a:lnTo>
                    <a:pt x="39495" y="174222"/>
                  </a:lnTo>
                  <a:lnTo>
                    <a:pt x="22371" y="213557"/>
                  </a:lnTo>
                  <a:lnTo>
                    <a:pt x="10011" y="256551"/>
                  </a:lnTo>
                  <a:lnTo>
                    <a:pt x="2520" y="303112"/>
                  </a:lnTo>
                  <a:lnTo>
                    <a:pt x="0" y="353148"/>
                  </a:lnTo>
                  <a:close/>
                </a:path>
              </a:pathLst>
            </a:custGeom>
            <a:ln w="12700">
              <a:solidFill>
                <a:srgbClr val="181818"/>
              </a:solidFill>
            </a:ln>
          </p:spPr>
          <p:txBody>
            <a:bodyPr wrap="square" lIns="0" tIns="0" rIns="0" bIns="0" rtlCol="0"/>
            <a:lstStyle/>
            <a:p>
              <a:endParaRPr sz="1600">
                <a:latin typeface="Grammarsaurus" pitchFamily="2" charset="0"/>
              </a:endParaRPr>
            </a:p>
          </p:txBody>
        </p:sp>
        <p:sp>
          <p:nvSpPr>
            <p:cNvPr id="38" name="object 38"/>
            <p:cNvSpPr/>
            <p:nvPr/>
          </p:nvSpPr>
          <p:spPr>
            <a:xfrm>
              <a:off x="8695673" y="2632212"/>
              <a:ext cx="610235" cy="979805"/>
            </a:xfrm>
            <a:custGeom>
              <a:avLst/>
              <a:gdLst/>
              <a:ahLst/>
              <a:cxnLst/>
              <a:rect l="l" t="t" r="r" b="b"/>
              <a:pathLst>
                <a:path w="610234" h="979804">
                  <a:moveTo>
                    <a:pt x="264858" y="644639"/>
                  </a:moveTo>
                  <a:lnTo>
                    <a:pt x="310228" y="642362"/>
                  </a:lnTo>
                  <a:lnTo>
                    <a:pt x="351393" y="633780"/>
                  </a:lnTo>
                  <a:lnTo>
                    <a:pt x="390981" y="616264"/>
                  </a:lnTo>
                  <a:lnTo>
                    <a:pt x="431622" y="587184"/>
                  </a:lnTo>
                  <a:lnTo>
                    <a:pt x="431622" y="620814"/>
                  </a:lnTo>
                  <a:lnTo>
                    <a:pt x="427247" y="693451"/>
                  </a:lnTo>
                  <a:lnTo>
                    <a:pt x="415666" y="748391"/>
                  </a:lnTo>
                  <a:lnTo>
                    <a:pt x="397391" y="788009"/>
                  </a:lnTo>
                  <a:lnTo>
                    <a:pt x="342824" y="830794"/>
                  </a:lnTo>
                  <a:lnTo>
                    <a:pt x="267665" y="840828"/>
                  </a:lnTo>
                  <a:lnTo>
                    <a:pt x="225975" y="838224"/>
                  </a:lnTo>
                  <a:lnTo>
                    <a:pt x="177974" y="830495"/>
                  </a:lnTo>
                  <a:lnTo>
                    <a:pt x="125768" y="817774"/>
                  </a:lnTo>
                  <a:lnTo>
                    <a:pt x="71462" y="800188"/>
                  </a:lnTo>
                  <a:lnTo>
                    <a:pt x="71462" y="941730"/>
                  </a:lnTo>
                  <a:lnTo>
                    <a:pt x="115482" y="956970"/>
                  </a:lnTo>
                  <a:lnTo>
                    <a:pt x="162594" y="967769"/>
                  </a:lnTo>
                  <a:lnTo>
                    <a:pt x="211520" y="974732"/>
                  </a:lnTo>
                  <a:lnTo>
                    <a:pt x="260982" y="978466"/>
                  </a:lnTo>
                  <a:lnTo>
                    <a:pt x="309702" y="979576"/>
                  </a:lnTo>
                  <a:lnTo>
                    <a:pt x="351520" y="978023"/>
                  </a:lnTo>
                  <a:lnTo>
                    <a:pt x="391285" y="972990"/>
                  </a:lnTo>
                  <a:lnTo>
                    <a:pt x="428695" y="963918"/>
                  </a:lnTo>
                  <a:lnTo>
                    <a:pt x="495241" y="931420"/>
                  </a:lnTo>
                  <a:lnTo>
                    <a:pt x="548746" y="876052"/>
                  </a:lnTo>
                  <a:lnTo>
                    <a:pt x="569853" y="838393"/>
                  </a:lnTo>
                  <a:lnTo>
                    <a:pt x="586795" y="793338"/>
                  </a:lnTo>
                  <a:lnTo>
                    <a:pt x="599270" y="740328"/>
                  </a:lnTo>
                  <a:lnTo>
                    <a:pt x="606976" y="678802"/>
                  </a:lnTo>
                  <a:lnTo>
                    <a:pt x="609612" y="608203"/>
                  </a:lnTo>
                  <a:lnTo>
                    <a:pt x="609612" y="25222"/>
                  </a:lnTo>
                  <a:lnTo>
                    <a:pt x="552896" y="12414"/>
                  </a:lnTo>
                  <a:lnTo>
                    <a:pt x="506955" y="4729"/>
                  </a:lnTo>
                  <a:lnTo>
                    <a:pt x="462590" y="985"/>
                  </a:lnTo>
                  <a:lnTo>
                    <a:pt x="410603" y="0"/>
                  </a:lnTo>
                  <a:lnTo>
                    <a:pt x="354088" y="2388"/>
                  </a:lnTo>
                  <a:lnTo>
                    <a:pt x="301083" y="9452"/>
                  </a:lnTo>
                  <a:lnTo>
                    <a:pt x="251763" y="21044"/>
                  </a:lnTo>
                  <a:lnTo>
                    <a:pt x="206305" y="37015"/>
                  </a:lnTo>
                  <a:lnTo>
                    <a:pt x="164884" y="57214"/>
                  </a:lnTo>
                  <a:lnTo>
                    <a:pt x="127677" y="81493"/>
                  </a:lnTo>
                  <a:lnTo>
                    <a:pt x="94860" y="109703"/>
                  </a:lnTo>
                  <a:lnTo>
                    <a:pt x="66608" y="141694"/>
                  </a:lnTo>
                  <a:lnTo>
                    <a:pt x="43099" y="177318"/>
                  </a:lnTo>
                  <a:lnTo>
                    <a:pt x="24507" y="216424"/>
                  </a:lnTo>
                  <a:lnTo>
                    <a:pt x="11009" y="258864"/>
                  </a:lnTo>
                  <a:lnTo>
                    <a:pt x="2781" y="304488"/>
                  </a:lnTo>
                  <a:lnTo>
                    <a:pt x="0" y="353148"/>
                  </a:lnTo>
                  <a:lnTo>
                    <a:pt x="3102" y="404219"/>
                  </a:lnTo>
                  <a:lnTo>
                    <a:pt x="12208" y="451270"/>
                  </a:lnTo>
                  <a:lnTo>
                    <a:pt x="27016" y="493982"/>
                  </a:lnTo>
                  <a:lnTo>
                    <a:pt x="47221" y="532036"/>
                  </a:lnTo>
                  <a:lnTo>
                    <a:pt x="72521" y="565111"/>
                  </a:lnTo>
                  <a:lnTo>
                    <a:pt x="102614" y="592889"/>
                  </a:lnTo>
                  <a:lnTo>
                    <a:pt x="137197" y="615051"/>
                  </a:lnTo>
                  <a:lnTo>
                    <a:pt x="175967" y="631276"/>
                  </a:lnTo>
                  <a:lnTo>
                    <a:pt x="218622" y="641245"/>
                  </a:lnTo>
                  <a:lnTo>
                    <a:pt x="264858" y="644639"/>
                  </a:lnTo>
                  <a:close/>
                </a:path>
                <a:path w="610234" h="979804">
                  <a:moveTo>
                    <a:pt x="364363" y="175171"/>
                  </a:moveTo>
                  <a:lnTo>
                    <a:pt x="381178" y="175477"/>
                  </a:lnTo>
                  <a:lnTo>
                    <a:pt x="395892" y="176571"/>
                  </a:lnTo>
                  <a:lnTo>
                    <a:pt x="411656" y="178717"/>
                  </a:lnTo>
                  <a:lnTo>
                    <a:pt x="431622" y="182181"/>
                  </a:lnTo>
                  <a:lnTo>
                    <a:pt x="431622" y="277469"/>
                  </a:lnTo>
                  <a:lnTo>
                    <a:pt x="426432" y="349284"/>
                  </a:lnTo>
                  <a:lnTo>
                    <a:pt x="412055" y="400274"/>
                  </a:lnTo>
                  <a:lnTo>
                    <a:pt x="390282" y="433903"/>
                  </a:lnTo>
                  <a:lnTo>
                    <a:pt x="331708" y="462934"/>
                  </a:lnTo>
                  <a:lnTo>
                    <a:pt x="298488" y="465264"/>
                  </a:lnTo>
                  <a:lnTo>
                    <a:pt x="256649" y="457293"/>
                  </a:lnTo>
                  <a:lnTo>
                    <a:pt x="223348" y="434081"/>
                  </a:lnTo>
                  <a:lnTo>
                    <a:pt x="201343" y="396679"/>
                  </a:lnTo>
                  <a:lnTo>
                    <a:pt x="193395" y="346138"/>
                  </a:lnTo>
                  <a:lnTo>
                    <a:pt x="198662" y="296979"/>
                  </a:lnTo>
                  <a:lnTo>
                    <a:pt x="214050" y="255100"/>
                  </a:lnTo>
                  <a:lnTo>
                    <a:pt x="238936" y="221240"/>
                  </a:lnTo>
                  <a:lnTo>
                    <a:pt x="272698" y="196139"/>
                  </a:lnTo>
                  <a:lnTo>
                    <a:pt x="314714" y="180536"/>
                  </a:lnTo>
                  <a:lnTo>
                    <a:pt x="364363" y="175171"/>
                  </a:lnTo>
                  <a:close/>
                </a:path>
              </a:pathLst>
            </a:custGeom>
            <a:ln w="12700">
              <a:solidFill>
                <a:srgbClr val="181818"/>
              </a:solidFill>
            </a:ln>
          </p:spPr>
          <p:txBody>
            <a:bodyPr wrap="square" lIns="0" tIns="0" rIns="0" bIns="0" rtlCol="0"/>
            <a:lstStyle/>
            <a:p>
              <a:endParaRPr sz="1600">
                <a:latin typeface="Grammarsaurus" pitchFamily="2" charset="0"/>
              </a:endParaRPr>
            </a:p>
          </p:txBody>
        </p:sp>
        <p:sp>
          <p:nvSpPr>
            <p:cNvPr id="39" name="object 39"/>
            <p:cNvSpPr/>
            <p:nvPr/>
          </p:nvSpPr>
          <p:spPr>
            <a:xfrm>
              <a:off x="9374918" y="2629406"/>
              <a:ext cx="621030" cy="633730"/>
            </a:xfrm>
            <a:custGeom>
              <a:avLst/>
              <a:gdLst/>
              <a:ahLst/>
              <a:cxnLst/>
              <a:rect l="l" t="t" r="r" b="b"/>
              <a:pathLst>
                <a:path w="621029" h="633729">
                  <a:moveTo>
                    <a:pt x="0" y="16814"/>
                  </a:moveTo>
                  <a:lnTo>
                    <a:pt x="12506" y="55967"/>
                  </a:lnTo>
                  <a:lnTo>
                    <a:pt x="22251" y="105103"/>
                  </a:lnTo>
                  <a:lnTo>
                    <a:pt x="28580" y="159495"/>
                  </a:lnTo>
                  <a:lnTo>
                    <a:pt x="30835" y="214414"/>
                  </a:lnTo>
                  <a:lnTo>
                    <a:pt x="30835" y="633425"/>
                  </a:lnTo>
                  <a:lnTo>
                    <a:pt x="217220" y="633425"/>
                  </a:lnTo>
                  <a:lnTo>
                    <a:pt x="217220" y="368566"/>
                  </a:lnTo>
                  <a:lnTo>
                    <a:pt x="225013" y="289772"/>
                  </a:lnTo>
                  <a:lnTo>
                    <a:pt x="244990" y="234294"/>
                  </a:lnTo>
                  <a:lnTo>
                    <a:pt x="272053" y="198124"/>
                  </a:lnTo>
                  <a:lnTo>
                    <a:pt x="327034" y="167670"/>
                  </a:lnTo>
                  <a:lnTo>
                    <a:pt x="344754" y="165366"/>
                  </a:lnTo>
                  <a:lnTo>
                    <a:pt x="368682" y="167796"/>
                  </a:lnTo>
                  <a:lnTo>
                    <a:pt x="395370" y="180605"/>
                  </a:lnTo>
                  <a:lnTo>
                    <a:pt x="417066" y="212070"/>
                  </a:lnTo>
                  <a:lnTo>
                    <a:pt x="426021" y="270471"/>
                  </a:lnTo>
                  <a:lnTo>
                    <a:pt x="426021" y="633425"/>
                  </a:lnTo>
                  <a:lnTo>
                    <a:pt x="620826" y="633425"/>
                  </a:lnTo>
                  <a:lnTo>
                    <a:pt x="620826" y="236829"/>
                  </a:lnTo>
                  <a:lnTo>
                    <a:pt x="616679" y="184808"/>
                  </a:lnTo>
                  <a:lnTo>
                    <a:pt x="604731" y="138338"/>
                  </a:lnTo>
                  <a:lnTo>
                    <a:pt x="585721" y="97847"/>
                  </a:lnTo>
                  <a:lnTo>
                    <a:pt x="560389" y="63760"/>
                  </a:lnTo>
                  <a:lnTo>
                    <a:pt x="529472" y="36505"/>
                  </a:lnTo>
                  <a:lnTo>
                    <a:pt x="493712" y="16509"/>
                  </a:lnTo>
                  <a:lnTo>
                    <a:pt x="453847" y="4198"/>
                  </a:lnTo>
                  <a:lnTo>
                    <a:pt x="410616" y="0"/>
                  </a:lnTo>
                  <a:lnTo>
                    <a:pt x="367540" y="3374"/>
                  </a:lnTo>
                  <a:lnTo>
                    <a:pt x="324665" y="13543"/>
                  </a:lnTo>
                  <a:lnTo>
                    <a:pt x="282868" y="30572"/>
                  </a:lnTo>
                  <a:lnTo>
                    <a:pt x="243023" y="54530"/>
                  </a:lnTo>
                  <a:lnTo>
                    <a:pt x="206006" y="85483"/>
                  </a:lnTo>
                  <a:lnTo>
                    <a:pt x="202155" y="64901"/>
                  </a:lnTo>
                  <a:lnTo>
                    <a:pt x="198300" y="49048"/>
                  </a:lnTo>
                  <a:lnTo>
                    <a:pt x="193394" y="34246"/>
                  </a:lnTo>
                  <a:lnTo>
                    <a:pt x="186385" y="16814"/>
                  </a:lnTo>
                  <a:lnTo>
                    <a:pt x="0" y="16814"/>
                  </a:lnTo>
                  <a:close/>
                </a:path>
              </a:pathLst>
            </a:custGeom>
            <a:ln w="12700">
              <a:solidFill>
                <a:srgbClr val="181818"/>
              </a:solidFill>
            </a:ln>
          </p:spPr>
          <p:txBody>
            <a:bodyPr wrap="square" lIns="0" tIns="0" rIns="0" bIns="0" rtlCol="0"/>
            <a:lstStyle/>
            <a:p>
              <a:endParaRPr sz="1600">
                <a:latin typeface="Grammarsaurus" pitchFamily="2" charset="0"/>
              </a:endParaRPr>
            </a:p>
          </p:txBody>
        </p:sp>
        <p:sp>
          <p:nvSpPr>
            <p:cNvPr id="40" name="object 40"/>
            <p:cNvSpPr/>
            <p:nvPr/>
          </p:nvSpPr>
          <p:spPr>
            <a:xfrm>
              <a:off x="10061870" y="2630801"/>
              <a:ext cx="563880" cy="650875"/>
            </a:xfrm>
            <a:custGeom>
              <a:avLst/>
              <a:gdLst/>
              <a:ahLst/>
              <a:cxnLst/>
              <a:rect l="l" t="t" r="r" b="b"/>
              <a:pathLst>
                <a:path w="563879" h="650875">
                  <a:moveTo>
                    <a:pt x="304101" y="650252"/>
                  </a:moveTo>
                  <a:lnTo>
                    <a:pt x="361209" y="646990"/>
                  </a:lnTo>
                  <a:lnTo>
                    <a:pt x="414110" y="636765"/>
                  </a:lnTo>
                  <a:lnTo>
                    <a:pt x="464909" y="618920"/>
                  </a:lnTo>
                  <a:lnTo>
                    <a:pt x="515708" y="592797"/>
                  </a:lnTo>
                  <a:lnTo>
                    <a:pt x="515708" y="445655"/>
                  </a:lnTo>
                  <a:lnTo>
                    <a:pt x="465151" y="472653"/>
                  </a:lnTo>
                  <a:lnTo>
                    <a:pt x="414985" y="492423"/>
                  </a:lnTo>
                  <a:lnTo>
                    <a:pt x="366133" y="504573"/>
                  </a:lnTo>
                  <a:lnTo>
                    <a:pt x="319519" y="508711"/>
                  </a:lnTo>
                  <a:lnTo>
                    <a:pt x="270840" y="501026"/>
                  </a:lnTo>
                  <a:lnTo>
                    <a:pt x="232806" y="478758"/>
                  </a:lnTo>
                  <a:lnTo>
                    <a:pt x="206598" y="443088"/>
                  </a:lnTo>
                  <a:lnTo>
                    <a:pt x="193395" y="395198"/>
                  </a:lnTo>
                  <a:lnTo>
                    <a:pt x="205218" y="395416"/>
                  </a:lnTo>
                  <a:lnTo>
                    <a:pt x="215465" y="395897"/>
                  </a:lnTo>
                  <a:lnTo>
                    <a:pt x="224135" y="396377"/>
                  </a:lnTo>
                  <a:lnTo>
                    <a:pt x="231228" y="396595"/>
                  </a:lnTo>
                  <a:lnTo>
                    <a:pt x="289227" y="394113"/>
                  </a:lnTo>
                  <a:lnTo>
                    <a:pt x="342726" y="386831"/>
                  </a:lnTo>
                  <a:lnTo>
                    <a:pt x="391348" y="374992"/>
                  </a:lnTo>
                  <a:lnTo>
                    <a:pt x="434714" y="358839"/>
                  </a:lnTo>
                  <a:lnTo>
                    <a:pt x="472446" y="338616"/>
                  </a:lnTo>
                  <a:lnTo>
                    <a:pt x="504166" y="314568"/>
                  </a:lnTo>
                  <a:lnTo>
                    <a:pt x="548056" y="255968"/>
                  </a:lnTo>
                  <a:lnTo>
                    <a:pt x="563359" y="184988"/>
                  </a:lnTo>
                  <a:lnTo>
                    <a:pt x="557913" y="139439"/>
                  </a:lnTo>
                  <a:lnTo>
                    <a:pt x="542098" y="99284"/>
                  </a:lnTo>
                  <a:lnTo>
                    <a:pt x="516698" y="65110"/>
                  </a:lnTo>
                  <a:lnTo>
                    <a:pt x="482498" y="37507"/>
                  </a:lnTo>
                  <a:lnTo>
                    <a:pt x="440282" y="17061"/>
                  </a:lnTo>
                  <a:lnTo>
                    <a:pt x="390833" y="4363"/>
                  </a:lnTo>
                  <a:lnTo>
                    <a:pt x="334937" y="0"/>
                  </a:lnTo>
                  <a:lnTo>
                    <a:pt x="286837" y="2904"/>
                  </a:lnTo>
                  <a:lnTo>
                    <a:pt x="241516" y="11438"/>
                  </a:lnTo>
                  <a:lnTo>
                    <a:pt x="199240" y="25334"/>
                  </a:lnTo>
                  <a:lnTo>
                    <a:pt x="160279" y="44325"/>
                  </a:lnTo>
                  <a:lnTo>
                    <a:pt x="124899" y="68143"/>
                  </a:lnTo>
                  <a:lnTo>
                    <a:pt x="93368" y="96521"/>
                  </a:lnTo>
                  <a:lnTo>
                    <a:pt x="65954" y="129190"/>
                  </a:lnTo>
                  <a:lnTo>
                    <a:pt x="42924" y="165884"/>
                  </a:lnTo>
                  <a:lnTo>
                    <a:pt x="24546" y="206334"/>
                  </a:lnTo>
                  <a:lnTo>
                    <a:pt x="11087" y="250273"/>
                  </a:lnTo>
                  <a:lnTo>
                    <a:pt x="2816" y="297434"/>
                  </a:lnTo>
                  <a:lnTo>
                    <a:pt x="0" y="347548"/>
                  </a:lnTo>
                  <a:lnTo>
                    <a:pt x="2849" y="396293"/>
                  </a:lnTo>
                  <a:lnTo>
                    <a:pt x="11265" y="441476"/>
                  </a:lnTo>
                  <a:lnTo>
                    <a:pt x="25043" y="482867"/>
                  </a:lnTo>
                  <a:lnTo>
                    <a:pt x="43983" y="520241"/>
                  </a:lnTo>
                  <a:lnTo>
                    <a:pt x="67881" y="553369"/>
                  </a:lnTo>
                  <a:lnTo>
                    <a:pt x="96537" y="582025"/>
                  </a:lnTo>
                  <a:lnTo>
                    <a:pt x="129748" y="605980"/>
                  </a:lnTo>
                  <a:lnTo>
                    <a:pt x="167312" y="625008"/>
                  </a:lnTo>
                  <a:lnTo>
                    <a:pt x="209027" y="638881"/>
                  </a:lnTo>
                  <a:lnTo>
                    <a:pt x="254690" y="647372"/>
                  </a:lnTo>
                  <a:lnTo>
                    <a:pt x="304101" y="650252"/>
                  </a:lnTo>
                  <a:close/>
                </a:path>
              </a:pathLst>
            </a:custGeom>
            <a:ln w="12700">
              <a:solidFill>
                <a:srgbClr val="181818"/>
              </a:solidFill>
            </a:ln>
          </p:spPr>
          <p:txBody>
            <a:bodyPr wrap="square" lIns="0" tIns="0" rIns="0" bIns="0" rtlCol="0"/>
            <a:lstStyle/>
            <a:p>
              <a:endParaRPr sz="1600">
                <a:latin typeface="Grammarsaurus" pitchFamily="2" charset="0"/>
              </a:endParaRPr>
            </a:p>
          </p:txBody>
        </p:sp>
        <p:pic>
          <p:nvPicPr>
            <p:cNvPr id="41" name="object 41"/>
            <p:cNvPicPr/>
            <p:nvPr/>
          </p:nvPicPr>
          <p:blipFill>
            <a:blip r:embed="rId5" cstate="print"/>
            <a:stretch>
              <a:fillRect/>
            </a:stretch>
          </p:blipFill>
          <p:spPr>
            <a:xfrm>
              <a:off x="10258720" y="2768799"/>
              <a:ext cx="186474" cy="138823"/>
            </a:xfrm>
            <a:prstGeom prst="rect">
              <a:avLst/>
            </a:prstGeom>
          </p:spPr>
        </p:pic>
        <p:sp>
          <p:nvSpPr>
            <p:cNvPr id="42" name="object 42"/>
            <p:cNvSpPr/>
            <p:nvPr/>
          </p:nvSpPr>
          <p:spPr>
            <a:xfrm>
              <a:off x="10625233" y="2490670"/>
              <a:ext cx="485140" cy="791845"/>
            </a:xfrm>
            <a:custGeom>
              <a:avLst/>
              <a:gdLst/>
              <a:ahLst/>
              <a:cxnLst/>
              <a:rect l="l" t="t" r="r" b="b"/>
              <a:pathLst>
                <a:path w="485140" h="791845">
                  <a:moveTo>
                    <a:pt x="102298" y="288683"/>
                  </a:moveTo>
                  <a:lnTo>
                    <a:pt x="102298" y="587184"/>
                  </a:lnTo>
                  <a:lnTo>
                    <a:pt x="106404" y="640234"/>
                  </a:lnTo>
                  <a:lnTo>
                    <a:pt x="118326" y="684185"/>
                  </a:lnTo>
                  <a:lnTo>
                    <a:pt x="137475" y="719663"/>
                  </a:lnTo>
                  <a:lnTo>
                    <a:pt x="195085" y="767691"/>
                  </a:lnTo>
                  <a:lnTo>
                    <a:pt x="232364" y="781490"/>
                  </a:lnTo>
                  <a:lnTo>
                    <a:pt x="274505" y="789312"/>
                  </a:lnTo>
                  <a:lnTo>
                    <a:pt x="320916" y="791781"/>
                  </a:lnTo>
                  <a:lnTo>
                    <a:pt x="368807" y="788716"/>
                  </a:lnTo>
                  <a:lnTo>
                    <a:pt x="411835" y="779870"/>
                  </a:lnTo>
                  <a:lnTo>
                    <a:pt x="450396" y="765769"/>
                  </a:lnTo>
                  <a:lnTo>
                    <a:pt x="484885" y="746937"/>
                  </a:lnTo>
                  <a:lnTo>
                    <a:pt x="484885" y="608202"/>
                  </a:lnTo>
                  <a:lnTo>
                    <a:pt x="452169" y="625782"/>
                  </a:lnTo>
                  <a:lnTo>
                    <a:pt x="422871" y="638505"/>
                  </a:lnTo>
                  <a:lnTo>
                    <a:pt x="396203" y="646236"/>
                  </a:lnTo>
                  <a:lnTo>
                    <a:pt x="371373" y="648843"/>
                  </a:lnTo>
                  <a:lnTo>
                    <a:pt x="334956" y="643346"/>
                  </a:lnTo>
                  <a:lnTo>
                    <a:pt x="308133" y="624841"/>
                  </a:lnTo>
                  <a:lnTo>
                    <a:pt x="291559" y="590308"/>
                  </a:lnTo>
                  <a:lnTo>
                    <a:pt x="285889" y="536727"/>
                  </a:lnTo>
                  <a:lnTo>
                    <a:pt x="285889" y="288683"/>
                  </a:lnTo>
                  <a:lnTo>
                    <a:pt x="472262" y="288683"/>
                  </a:lnTo>
                  <a:lnTo>
                    <a:pt x="472262" y="155549"/>
                  </a:lnTo>
                  <a:lnTo>
                    <a:pt x="285889" y="155549"/>
                  </a:lnTo>
                  <a:lnTo>
                    <a:pt x="285889" y="0"/>
                  </a:lnTo>
                  <a:lnTo>
                    <a:pt x="102298" y="0"/>
                  </a:lnTo>
                  <a:lnTo>
                    <a:pt x="102298" y="155549"/>
                  </a:lnTo>
                  <a:lnTo>
                    <a:pt x="0" y="155549"/>
                  </a:lnTo>
                  <a:lnTo>
                    <a:pt x="0" y="288683"/>
                  </a:lnTo>
                  <a:lnTo>
                    <a:pt x="102298" y="288683"/>
                  </a:lnTo>
                  <a:close/>
                </a:path>
              </a:pathLst>
            </a:custGeom>
            <a:ln w="12700">
              <a:solidFill>
                <a:srgbClr val="181818"/>
              </a:solidFill>
            </a:ln>
          </p:spPr>
          <p:txBody>
            <a:bodyPr wrap="square" lIns="0" tIns="0" rIns="0" bIns="0" rtlCol="0"/>
            <a:lstStyle/>
            <a:p>
              <a:endParaRPr sz="1600">
                <a:latin typeface="Grammarsaurus" pitchFamily="2" charset="0"/>
              </a:endParaRPr>
            </a:p>
          </p:txBody>
        </p:sp>
        <p:sp>
          <p:nvSpPr>
            <p:cNvPr id="43" name="object 43"/>
            <p:cNvSpPr/>
            <p:nvPr/>
          </p:nvSpPr>
          <p:spPr>
            <a:xfrm>
              <a:off x="11116406" y="2625199"/>
              <a:ext cx="488315" cy="659130"/>
            </a:xfrm>
            <a:custGeom>
              <a:avLst/>
              <a:gdLst/>
              <a:ahLst/>
              <a:cxnLst/>
              <a:rect l="l" t="t" r="r" b="b"/>
              <a:pathLst>
                <a:path w="488315" h="659129">
                  <a:moveTo>
                    <a:pt x="0" y="606805"/>
                  </a:moveTo>
                  <a:lnTo>
                    <a:pt x="39869" y="624039"/>
                  </a:lnTo>
                  <a:lnTo>
                    <a:pt x="87539" y="638379"/>
                  </a:lnTo>
                  <a:lnTo>
                    <a:pt x="141060" y="649288"/>
                  </a:lnTo>
                  <a:lnTo>
                    <a:pt x="198484" y="656227"/>
                  </a:lnTo>
                  <a:lnTo>
                    <a:pt x="257860" y="658660"/>
                  </a:lnTo>
                  <a:lnTo>
                    <a:pt x="316482" y="654128"/>
                  </a:lnTo>
                  <a:lnTo>
                    <a:pt x="367162" y="640943"/>
                  </a:lnTo>
                  <a:lnTo>
                    <a:pt x="409506" y="619717"/>
                  </a:lnTo>
                  <a:lnTo>
                    <a:pt x="443124" y="591063"/>
                  </a:lnTo>
                  <a:lnTo>
                    <a:pt x="467623" y="555593"/>
                  </a:lnTo>
                  <a:lnTo>
                    <a:pt x="482609" y="513922"/>
                  </a:lnTo>
                  <a:lnTo>
                    <a:pt x="487692" y="466661"/>
                  </a:lnTo>
                  <a:lnTo>
                    <a:pt x="483306" y="424724"/>
                  </a:lnTo>
                  <a:lnTo>
                    <a:pt x="469421" y="387613"/>
                  </a:lnTo>
                  <a:lnTo>
                    <a:pt x="444947" y="353850"/>
                  </a:lnTo>
                  <a:lnTo>
                    <a:pt x="408796" y="321956"/>
                  </a:lnTo>
                  <a:lnTo>
                    <a:pt x="359878" y="290453"/>
                  </a:lnTo>
                  <a:lnTo>
                    <a:pt x="297103" y="257860"/>
                  </a:lnTo>
                  <a:lnTo>
                    <a:pt x="255366" y="236752"/>
                  </a:lnTo>
                  <a:lnTo>
                    <a:pt x="229134" y="219322"/>
                  </a:lnTo>
                  <a:lnTo>
                    <a:pt x="215516" y="201893"/>
                  </a:lnTo>
                  <a:lnTo>
                    <a:pt x="211620" y="180784"/>
                  </a:lnTo>
                  <a:lnTo>
                    <a:pt x="214269" y="163355"/>
                  </a:lnTo>
                  <a:lnTo>
                    <a:pt x="223354" y="149602"/>
                  </a:lnTo>
                  <a:lnTo>
                    <a:pt x="240584" y="140579"/>
                  </a:lnTo>
                  <a:lnTo>
                    <a:pt x="267665" y="137337"/>
                  </a:lnTo>
                  <a:lnTo>
                    <a:pt x="312164" y="139877"/>
                  </a:lnTo>
                  <a:lnTo>
                    <a:pt x="358762" y="148197"/>
                  </a:lnTo>
                  <a:lnTo>
                    <a:pt x="406407" y="163349"/>
                  </a:lnTo>
                  <a:lnTo>
                    <a:pt x="454050" y="186385"/>
                  </a:lnTo>
                  <a:lnTo>
                    <a:pt x="476478" y="44843"/>
                  </a:lnTo>
                  <a:lnTo>
                    <a:pt x="421338" y="23060"/>
                  </a:lnTo>
                  <a:lnTo>
                    <a:pt x="370668" y="9286"/>
                  </a:lnTo>
                  <a:lnTo>
                    <a:pt x="319998" y="2081"/>
                  </a:lnTo>
                  <a:lnTo>
                    <a:pt x="264858" y="0"/>
                  </a:lnTo>
                  <a:lnTo>
                    <a:pt x="211958" y="3120"/>
                  </a:lnTo>
                  <a:lnTo>
                    <a:pt x="164031" y="12350"/>
                  </a:lnTo>
                  <a:lnTo>
                    <a:pt x="121719" y="27492"/>
                  </a:lnTo>
                  <a:lnTo>
                    <a:pt x="85663" y="48350"/>
                  </a:lnTo>
                  <a:lnTo>
                    <a:pt x="56503" y="74725"/>
                  </a:lnTo>
                  <a:lnTo>
                    <a:pt x="34881" y="106422"/>
                  </a:lnTo>
                  <a:lnTo>
                    <a:pt x="21438" y="143242"/>
                  </a:lnTo>
                  <a:lnTo>
                    <a:pt x="16814" y="184988"/>
                  </a:lnTo>
                  <a:lnTo>
                    <a:pt x="20753" y="226770"/>
                  </a:lnTo>
                  <a:lnTo>
                    <a:pt x="32880" y="263920"/>
                  </a:lnTo>
                  <a:lnTo>
                    <a:pt x="53662" y="297469"/>
                  </a:lnTo>
                  <a:lnTo>
                    <a:pt x="83562" y="328443"/>
                  </a:lnTo>
                  <a:lnTo>
                    <a:pt x="123048" y="357873"/>
                  </a:lnTo>
                  <a:lnTo>
                    <a:pt x="172585" y="386788"/>
                  </a:lnTo>
                  <a:lnTo>
                    <a:pt x="232638" y="416217"/>
                  </a:lnTo>
                  <a:lnTo>
                    <a:pt x="265327" y="433427"/>
                  </a:lnTo>
                  <a:lnTo>
                    <a:pt x="283960" y="448800"/>
                  </a:lnTo>
                  <a:lnTo>
                    <a:pt x="292347" y="464699"/>
                  </a:lnTo>
                  <a:lnTo>
                    <a:pt x="294297" y="483488"/>
                  </a:lnTo>
                  <a:lnTo>
                    <a:pt x="291034" y="499732"/>
                  </a:lnTo>
                  <a:lnTo>
                    <a:pt x="280809" y="513611"/>
                  </a:lnTo>
                  <a:lnTo>
                    <a:pt x="262964" y="523288"/>
                  </a:lnTo>
                  <a:lnTo>
                    <a:pt x="236842" y="526922"/>
                  </a:lnTo>
                  <a:lnTo>
                    <a:pt x="189565" y="522982"/>
                  </a:lnTo>
                  <a:lnTo>
                    <a:pt x="138215" y="511159"/>
                  </a:lnTo>
                  <a:lnTo>
                    <a:pt x="82924" y="491454"/>
                  </a:lnTo>
                  <a:lnTo>
                    <a:pt x="23825" y="463867"/>
                  </a:lnTo>
                  <a:lnTo>
                    <a:pt x="0" y="606805"/>
                  </a:lnTo>
                  <a:close/>
                </a:path>
              </a:pathLst>
            </a:custGeom>
            <a:ln w="12700">
              <a:solidFill>
                <a:srgbClr val="181818"/>
              </a:solidFill>
            </a:ln>
          </p:spPr>
          <p:txBody>
            <a:bodyPr wrap="square" lIns="0" tIns="0" rIns="0" bIns="0" rtlCol="0"/>
            <a:lstStyle/>
            <a:p>
              <a:endParaRPr sz="1600">
                <a:latin typeface="Grammarsaurus" pitchFamily="2" charset="0"/>
              </a:endParaRPr>
            </a:p>
          </p:txBody>
        </p:sp>
        <p:sp>
          <p:nvSpPr>
            <p:cNvPr id="44" name="object 44"/>
            <p:cNvSpPr/>
            <p:nvPr/>
          </p:nvSpPr>
          <p:spPr>
            <a:xfrm>
              <a:off x="0" y="5110270"/>
              <a:ext cx="1496695" cy="1748155"/>
            </a:xfrm>
            <a:custGeom>
              <a:avLst/>
              <a:gdLst/>
              <a:ahLst/>
              <a:cxnLst/>
              <a:rect l="l" t="t" r="r" b="b"/>
              <a:pathLst>
                <a:path w="1496695" h="1748154">
                  <a:moveTo>
                    <a:pt x="0" y="1605447"/>
                  </a:moveTo>
                  <a:lnTo>
                    <a:pt x="0" y="1747729"/>
                  </a:lnTo>
                  <a:lnTo>
                    <a:pt x="992092" y="1747729"/>
                  </a:lnTo>
                  <a:lnTo>
                    <a:pt x="1109083" y="1660770"/>
                  </a:lnTo>
                  <a:lnTo>
                    <a:pt x="215189" y="1660770"/>
                  </a:lnTo>
                  <a:lnTo>
                    <a:pt x="170833" y="1658792"/>
                  </a:lnTo>
                  <a:lnTo>
                    <a:pt x="126947" y="1652330"/>
                  </a:lnTo>
                  <a:lnTo>
                    <a:pt x="83904" y="1641439"/>
                  </a:lnTo>
                  <a:lnTo>
                    <a:pt x="42076" y="1626174"/>
                  </a:lnTo>
                  <a:lnTo>
                    <a:pt x="1836" y="1606591"/>
                  </a:lnTo>
                  <a:lnTo>
                    <a:pt x="0" y="1605447"/>
                  </a:lnTo>
                  <a:close/>
                </a:path>
                <a:path w="1496695" h="1748154">
                  <a:moveTo>
                    <a:pt x="1301276" y="957770"/>
                  </a:moveTo>
                  <a:lnTo>
                    <a:pt x="470327" y="1575409"/>
                  </a:lnTo>
                  <a:lnTo>
                    <a:pt x="430977" y="1601486"/>
                  </a:lnTo>
                  <a:lnTo>
                    <a:pt x="389860" y="1622749"/>
                  </a:lnTo>
                  <a:lnTo>
                    <a:pt x="347350" y="1639254"/>
                  </a:lnTo>
                  <a:lnTo>
                    <a:pt x="303820" y="1651056"/>
                  </a:lnTo>
                  <a:lnTo>
                    <a:pt x="259642" y="1658210"/>
                  </a:lnTo>
                  <a:lnTo>
                    <a:pt x="215189" y="1660770"/>
                  </a:lnTo>
                  <a:lnTo>
                    <a:pt x="1109083" y="1660770"/>
                  </a:lnTo>
                  <a:lnTo>
                    <a:pt x="1477615" y="1386839"/>
                  </a:lnTo>
                  <a:lnTo>
                    <a:pt x="1496322" y="1220177"/>
                  </a:lnTo>
                  <a:lnTo>
                    <a:pt x="1301276" y="957770"/>
                  </a:lnTo>
                  <a:close/>
                </a:path>
                <a:path w="1496695" h="1748154">
                  <a:moveTo>
                    <a:pt x="589365" y="0"/>
                  </a:moveTo>
                  <a:lnTo>
                    <a:pt x="0" y="438071"/>
                  </a:lnTo>
                  <a:lnTo>
                    <a:pt x="0" y="998213"/>
                  </a:lnTo>
                  <a:lnTo>
                    <a:pt x="765704" y="429069"/>
                  </a:lnTo>
                  <a:lnTo>
                    <a:pt x="784398" y="262407"/>
                  </a:lnTo>
                  <a:lnTo>
                    <a:pt x="589365" y="0"/>
                  </a:lnTo>
                  <a:close/>
                </a:path>
              </a:pathLst>
            </a:custGeom>
            <a:solidFill>
              <a:srgbClr val="398A9E"/>
            </a:solidFill>
          </p:spPr>
          <p:txBody>
            <a:bodyPr wrap="square" lIns="0" tIns="0" rIns="0" bIns="0" rtlCol="0"/>
            <a:lstStyle/>
            <a:p>
              <a:endParaRPr sz="1600">
                <a:latin typeface="Grammarsaurus" pitchFamily="2" charset="0"/>
              </a:endParaRPr>
            </a:p>
          </p:txBody>
        </p:sp>
        <p:sp>
          <p:nvSpPr>
            <p:cNvPr id="45" name="object 45"/>
            <p:cNvSpPr/>
            <p:nvPr/>
          </p:nvSpPr>
          <p:spPr>
            <a:xfrm>
              <a:off x="0" y="5110270"/>
              <a:ext cx="1496695" cy="1748155"/>
            </a:xfrm>
            <a:custGeom>
              <a:avLst/>
              <a:gdLst/>
              <a:ahLst/>
              <a:cxnLst/>
              <a:rect l="l" t="t" r="r" b="b"/>
              <a:pathLst>
                <a:path w="1496695" h="1748154">
                  <a:moveTo>
                    <a:pt x="0" y="1605447"/>
                  </a:moveTo>
                  <a:lnTo>
                    <a:pt x="42076" y="1626174"/>
                  </a:lnTo>
                  <a:lnTo>
                    <a:pt x="83904" y="1641439"/>
                  </a:lnTo>
                  <a:lnTo>
                    <a:pt x="126947" y="1652330"/>
                  </a:lnTo>
                  <a:lnTo>
                    <a:pt x="170833" y="1658792"/>
                  </a:lnTo>
                  <a:lnTo>
                    <a:pt x="215189" y="1660770"/>
                  </a:lnTo>
                  <a:lnTo>
                    <a:pt x="259642" y="1658210"/>
                  </a:lnTo>
                  <a:lnTo>
                    <a:pt x="303820" y="1651056"/>
                  </a:lnTo>
                  <a:lnTo>
                    <a:pt x="347350" y="1639254"/>
                  </a:lnTo>
                  <a:lnTo>
                    <a:pt x="389860" y="1622749"/>
                  </a:lnTo>
                  <a:lnTo>
                    <a:pt x="430977" y="1601486"/>
                  </a:lnTo>
                  <a:lnTo>
                    <a:pt x="470327" y="1575409"/>
                  </a:lnTo>
                  <a:lnTo>
                    <a:pt x="1301276" y="957770"/>
                  </a:lnTo>
                  <a:lnTo>
                    <a:pt x="1476815" y="1193939"/>
                  </a:lnTo>
                  <a:lnTo>
                    <a:pt x="1496322" y="1220177"/>
                  </a:lnTo>
                  <a:lnTo>
                    <a:pt x="1477615" y="1386839"/>
                  </a:lnTo>
                  <a:lnTo>
                    <a:pt x="1469970" y="1392529"/>
                  </a:lnTo>
                  <a:lnTo>
                    <a:pt x="992092" y="1747729"/>
                  </a:lnTo>
                </a:path>
                <a:path w="1496695" h="1748154">
                  <a:moveTo>
                    <a:pt x="0" y="438071"/>
                  </a:moveTo>
                  <a:lnTo>
                    <a:pt x="589365" y="0"/>
                  </a:lnTo>
                  <a:lnTo>
                    <a:pt x="784398" y="262407"/>
                  </a:lnTo>
                  <a:lnTo>
                    <a:pt x="765704" y="429069"/>
                  </a:lnTo>
                  <a:lnTo>
                    <a:pt x="0" y="998213"/>
                  </a:lnTo>
                </a:path>
              </a:pathLst>
            </a:custGeom>
            <a:ln w="22860">
              <a:solidFill>
                <a:srgbClr val="221F1F"/>
              </a:solidFill>
            </a:ln>
          </p:spPr>
          <p:txBody>
            <a:bodyPr wrap="square" lIns="0" tIns="0" rIns="0" bIns="0" rtlCol="0"/>
            <a:lstStyle/>
            <a:p>
              <a:endParaRPr sz="1600">
                <a:latin typeface="Grammarsaurus" pitchFamily="2" charset="0"/>
              </a:endParaRPr>
            </a:p>
          </p:txBody>
        </p:sp>
        <p:sp>
          <p:nvSpPr>
            <p:cNvPr id="46" name="object 46"/>
            <p:cNvSpPr/>
            <p:nvPr/>
          </p:nvSpPr>
          <p:spPr>
            <a:xfrm>
              <a:off x="415832" y="5372678"/>
              <a:ext cx="368935" cy="426720"/>
            </a:xfrm>
            <a:custGeom>
              <a:avLst/>
              <a:gdLst/>
              <a:ahLst/>
              <a:cxnLst/>
              <a:rect l="l" t="t" r="r" b="b"/>
              <a:pathLst>
                <a:path w="368934" h="426720">
                  <a:moveTo>
                    <a:pt x="368566" y="0"/>
                  </a:moveTo>
                  <a:lnTo>
                    <a:pt x="18707" y="260057"/>
                  </a:lnTo>
                  <a:lnTo>
                    <a:pt x="0" y="426719"/>
                  </a:lnTo>
                  <a:lnTo>
                    <a:pt x="349872" y="166662"/>
                  </a:lnTo>
                  <a:lnTo>
                    <a:pt x="368566" y="0"/>
                  </a:lnTo>
                  <a:close/>
                </a:path>
              </a:pathLst>
            </a:custGeom>
            <a:solidFill>
              <a:srgbClr val="C44725"/>
            </a:solidFill>
          </p:spPr>
          <p:txBody>
            <a:bodyPr wrap="square" lIns="0" tIns="0" rIns="0" bIns="0" rtlCol="0"/>
            <a:lstStyle/>
            <a:p>
              <a:endParaRPr sz="1600">
                <a:latin typeface="Grammarsaurus" pitchFamily="2" charset="0"/>
              </a:endParaRPr>
            </a:p>
          </p:txBody>
        </p:sp>
        <p:sp>
          <p:nvSpPr>
            <p:cNvPr id="47" name="object 47"/>
            <p:cNvSpPr/>
            <p:nvPr/>
          </p:nvSpPr>
          <p:spPr>
            <a:xfrm>
              <a:off x="415832" y="5372678"/>
              <a:ext cx="368935" cy="426720"/>
            </a:xfrm>
            <a:custGeom>
              <a:avLst/>
              <a:gdLst/>
              <a:ahLst/>
              <a:cxnLst/>
              <a:rect l="l" t="t" r="r" b="b"/>
              <a:pathLst>
                <a:path w="368934" h="426720">
                  <a:moveTo>
                    <a:pt x="349872" y="166662"/>
                  </a:moveTo>
                  <a:lnTo>
                    <a:pt x="0" y="426719"/>
                  </a:lnTo>
                  <a:lnTo>
                    <a:pt x="18707" y="260057"/>
                  </a:lnTo>
                  <a:lnTo>
                    <a:pt x="368566" y="0"/>
                  </a:lnTo>
                  <a:lnTo>
                    <a:pt x="349872" y="166662"/>
                  </a:lnTo>
                  <a:close/>
                </a:path>
              </a:pathLst>
            </a:custGeom>
            <a:ln w="22860">
              <a:solidFill>
                <a:srgbClr val="221F1F"/>
              </a:solidFill>
            </a:ln>
          </p:spPr>
          <p:txBody>
            <a:bodyPr wrap="square" lIns="0" tIns="0" rIns="0" bIns="0" rtlCol="0"/>
            <a:lstStyle/>
            <a:p>
              <a:endParaRPr sz="1600">
                <a:latin typeface="Grammarsaurus" pitchFamily="2" charset="0"/>
              </a:endParaRPr>
            </a:p>
          </p:txBody>
        </p:sp>
        <p:sp>
          <p:nvSpPr>
            <p:cNvPr id="48" name="object 48"/>
            <p:cNvSpPr/>
            <p:nvPr/>
          </p:nvSpPr>
          <p:spPr>
            <a:xfrm>
              <a:off x="1127746" y="6332448"/>
              <a:ext cx="368300" cy="424815"/>
            </a:xfrm>
            <a:custGeom>
              <a:avLst/>
              <a:gdLst/>
              <a:ahLst/>
              <a:cxnLst/>
              <a:rect l="l" t="t" r="r" b="b"/>
              <a:pathLst>
                <a:path w="368300" h="424815">
                  <a:moveTo>
                    <a:pt x="367931" y="0"/>
                  </a:moveTo>
                  <a:lnTo>
                    <a:pt x="18694" y="258064"/>
                  </a:lnTo>
                  <a:lnTo>
                    <a:pt x="0" y="424726"/>
                  </a:lnTo>
                  <a:lnTo>
                    <a:pt x="349872" y="164668"/>
                  </a:lnTo>
                  <a:lnTo>
                    <a:pt x="367931" y="0"/>
                  </a:lnTo>
                  <a:close/>
                </a:path>
              </a:pathLst>
            </a:custGeom>
            <a:solidFill>
              <a:srgbClr val="C44725"/>
            </a:solidFill>
          </p:spPr>
          <p:txBody>
            <a:bodyPr wrap="square" lIns="0" tIns="0" rIns="0" bIns="0" rtlCol="0"/>
            <a:lstStyle/>
            <a:p>
              <a:endParaRPr sz="1600">
                <a:latin typeface="Grammarsaurus" pitchFamily="2" charset="0"/>
              </a:endParaRPr>
            </a:p>
          </p:txBody>
        </p:sp>
        <p:sp>
          <p:nvSpPr>
            <p:cNvPr id="49" name="object 49"/>
            <p:cNvSpPr/>
            <p:nvPr/>
          </p:nvSpPr>
          <p:spPr>
            <a:xfrm>
              <a:off x="1127746" y="6332448"/>
              <a:ext cx="368300" cy="424815"/>
            </a:xfrm>
            <a:custGeom>
              <a:avLst/>
              <a:gdLst/>
              <a:ahLst/>
              <a:cxnLst/>
              <a:rect l="l" t="t" r="r" b="b"/>
              <a:pathLst>
                <a:path w="368300" h="424815">
                  <a:moveTo>
                    <a:pt x="349872" y="164668"/>
                  </a:moveTo>
                  <a:lnTo>
                    <a:pt x="0" y="424726"/>
                  </a:lnTo>
                  <a:lnTo>
                    <a:pt x="18694" y="258064"/>
                  </a:lnTo>
                  <a:lnTo>
                    <a:pt x="367931" y="0"/>
                  </a:lnTo>
                  <a:lnTo>
                    <a:pt x="349872" y="164668"/>
                  </a:lnTo>
                  <a:close/>
                </a:path>
              </a:pathLst>
            </a:custGeom>
            <a:ln w="22860">
              <a:solidFill>
                <a:srgbClr val="221F1F"/>
              </a:solidFill>
            </a:ln>
          </p:spPr>
          <p:txBody>
            <a:bodyPr wrap="square" lIns="0" tIns="0" rIns="0" bIns="0" rtlCol="0"/>
            <a:lstStyle/>
            <a:p>
              <a:endParaRPr sz="1600">
                <a:latin typeface="Grammarsaurus" pitchFamily="2" charset="0"/>
              </a:endParaRPr>
            </a:p>
          </p:txBody>
        </p:sp>
        <p:sp>
          <p:nvSpPr>
            <p:cNvPr id="50" name="object 50"/>
            <p:cNvSpPr/>
            <p:nvPr/>
          </p:nvSpPr>
          <p:spPr>
            <a:xfrm>
              <a:off x="0" y="5110270"/>
              <a:ext cx="1496695" cy="1748155"/>
            </a:xfrm>
            <a:custGeom>
              <a:avLst/>
              <a:gdLst/>
              <a:ahLst/>
              <a:cxnLst/>
              <a:rect l="l" t="t" r="r" b="b"/>
              <a:pathLst>
                <a:path w="1496695" h="1748154">
                  <a:moveTo>
                    <a:pt x="589361" y="0"/>
                  </a:moveTo>
                  <a:lnTo>
                    <a:pt x="0" y="438068"/>
                  </a:lnTo>
                  <a:lnTo>
                    <a:pt x="0" y="845453"/>
                  </a:lnTo>
                  <a:lnTo>
                    <a:pt x="784407" y="262407"/>
                  </a:lnTo>
                  <a:lnTo>
                    <a:pt x="589361" y="0"/>
                  </a:lnTo>
                  <a:close/>
                </a:path>
                <a:path w="1496695" h="1748154">
                  <a:moveTo>
                    <a:pt x="0" y="1605445"/>
                  </a:moveTo>
                  <a:lnTo>
                    <a:pt x="0" y="1747729"/>
                  </a:lnTo>
                  <a:lnTo>
                    <a:pt x="786571" y="1747729"/>
                  </a:lnTo>
                  <a:lnTo>
                    <a:pt x="903562" y="1660770"/>
                  </a:lnTo>
                  <a:lnTo>
                    <a:pt x="215194" y="1660770"/>
                  </a:lnTo>
                  <a:lnTo>
                    <a:pt x="170839" y="1658792"/>
                  </a:lnTo>
                  <a:lnTo>
                    <a:pt x="126953" y="1652330"/>
                  </a:lnTo>
                  <a:lnTo>
                    <a:pt x="83909" y="1641439"/>
                  </a:lnTo>
                  <a:lnTo>
                    <a:pt x="42081" y="1626174"/>
                  </a:lnTo>
                  <a:lnTo>
                    <a:pt x="1840" y="1606591"/>
                  </a:lnTo>
                  <a:lnTo>
                    <a:pt x="0" y="1605445"/>
                  </a:lnTo>
                  <a:close/>
                </a:path>
                <a:path w="1496695" h="1748154">
                  <a:moveTo>
                    <a:pt x="1301272" y="957770"/>
                  </a:moveTo>
                  <a:lnTo>
                    <a:pt x="470324" y="1575409"/>
                  </a:lnTo>
                  <a:lnTo>
                    <a:pt x="430975" y="1601486"/>
                  </a:lnTo>
                  <a:lnTo>
                    <a:pt x="389861" y="1622749"/>
                  </a:lnTo>
                  <a:lnTo>
                    <a:pt x="347353" y="1639254"/>
                  </a:lnTo>
                  <a:lnTo>
                    <a:pt x="303824" y="1651056"/>
                  </a:lnTo>
                  <a:lnTo>
                    <a:pt x="259647" y="1658210"/>
                  </a:lnTo>
                  <a:lnTo>
                    <a:pt x="215194" y="1660770"/>
                  </a:lnTo>
                  <a:lnTo>
                    <a:pt x="903562" y="1660770"/>
                  </a:lnTo>
                  <a:lnTo>
                    <a:pt x="1496319" y="1220177"/>
                  </a:lnTo>
                  <a:lnTo>
                    <a:pt x="1301272" y="957770"/>
                  </a:lnTo>
                  <a:close/>
                </a:path>
              </a:pathLst>
            </a:custGeom>
            <a:solidFill>
              <a:srgbClr val="47AFC6"/>
            </a:solidFill>
          </p:spPr>
          <p:txBody>
            <a:bodyPr wrap="square" lIns="0" tIns="0" rIns="0" bIns="0" rtlCol="0"/>
            <a:lstStyle/>
            <a:p>
              <a:endParaRPr sz="1600">
                <a:latin typeface="Grammarsaurus" pitchFamily="2" charset="0"/>
              </a:endParaRPr>
            </a:p>
          </p:txBody>
        </p:sp>
        <p:sp>
          <p:nvSpPr>
            <p:cNvPr id="51" name="object 51"/>
            <p:cNvSpPr/>
            <p:nvPr/>
          </p:nvSpPr>
          <p:spPr>
            <a:xfrm>
              <a:off x="0" y="5110270"/>
              <a:ext cx="1496695" cy="1748155"/>
            </a:xfrm>
            <a:custGeom>
              <a:avLst/>
              <a:gdLst/>
              <a:ahLst/>
              <a:cxnLst/>
              <a:rect l="l" t="t" r="r" b="b"/>
              <a:pathLst>
                <a:path w="1496695" h="1748154">
                  <a:moveTo>
                    <a:pt x="0" y="438068"/>
                  </a:moveTo>
                  <a:lnTo>
                    <a:pt x="589361" y="0"/>
                  </a:lnTo>
                  <a:lnTo>
                    <a:pt x="784407" y="262407"/>
                  </a:lnTo>
                  <a:lnTo>
                    <a:pt x="0" y="845453"/>
                  </a:lnTo>
                </a:path>
                <a:path w="1496695" h="1748154">
                  <a:moveTo>
                    <a:pt x="0" y="1605445"/>
                  </a:moveTo>
                  <a:lnTo>
                    <a:pt x="42081" y="1626174"/>
                  </a:lnTo>
                  <a:lnTo>
                    <a:pt x="83909" y="1641439"/>
                  </a:lnTo>
                  <a:lnTo>
                    <a:pt x="126953" y="1652330"/>
                  </a:lnTo>
                  <a:lnTo>
                    <a:pt x="170839" y="1658792"/>
                  </a:lnTo>
                  <a:lnTo>
                    <a:pt x="215194" y="1660770"/>
                  </a:lnTo>
                  <a:lnTo>
                    <a:pt x="259647" y="1658210"/>
                  </a:lnTo>
                  <a:lnTo>
                    <a:pt x="303824" y="1651056"/>
                  </a:lnTo>
                  <a:lnTo>
                    <a:pt x="347353" y="1639254"/>
                  </a:lnTo>
                  <a:lnTo>
                    <a:pt x="389861" y="1622749"/>
                  </a:lnTo>
                  <a:lnTo>
                    <a:pt x="430975" y="1601486"/>
                  </a:lnTo>
                  <a:lnTo>
                    <a:pt x="470324" y="1575409"/>
                  </a:lnTo>
                  <a:lnTo>
                    <a:pt x="1301272" y="957770"/>
                  </a:lnTo>
                  <a:lnTo>
                    <a:pt x="1496319" y="1220177"/>
                  </a:lnTo>
                  <a:lnTo>
                    <a:pt x="786571" y="1747729"/>
                  </a:lnTo>
                </a:path>
              </a:pathLst>
            </a:custGeom>
            <a:ln w="22860">
              <a:solidFill>
                <a:srgbClr val="221F1F"/>
              </a:solidFill>
            </a:ln>
          </p:spPr>
          <p:txBody>
            <a:bodyPr wrap="square" lIns="0" tIns="0" rIns="0" bIns="0" rtlCol="0"/>
            <a:lstStyle/>
            <a:p>
              <a:endParaRPr sz="1600">
                <a:latin typeface="Grammarsaurus" pitchFamily="2" charset="0"/>
              </a:endParaRPr>
            </a:p>
          </p:txBody>
        </p:sp>
        <p:sp>
          <p:nvSpPr>
            <p:cNvPr id="52" name="object 52"/>
            <p:cNvSpPr/>
            <p:nvPr/>
          </p:nvSpPr>
          <p:spPr>
            <a:xfrm>
              <a:off x="239486" y="5110265"/>
              <a:ext cx="545465" cy="522605"/>
            </a:xfrm>
            <a:custGeom>
              <a:avLst/>
              <a:gdLst/>
              <a:ahLst/>
              <a:cxnLst/>
              <a:rect l="l" t="t" r="r" b="b"/>
              <a:pathLst>
                <a:path w="545465" h="522604">
                  <a:moveTo>
                    <a:pt x="349872" y="0"/>
                  </a:moveTo>
                  <a:lnTo>
                    <a:pt x="0" y="260057"/>
                  </a:lnTo>
                  <a:lnTo>
                    <a:pt x="195046" y="522465"/>
                  </a:lnTo>
                  <a:lnTo>
                    <a:pt x="544918" y="262407"/>
                  </a:lnTo>
                  <a:lnTo>
                    <a:pt x="349872" y="0"/>
                  </a:lnTo>
                  <a:close/>
                </a:path>
              </a:pathLst>
            </a:custGeom>
            <a:solidFill>
              <a:srgbClr val="EB6E39"/>
            </a:solidFill>
          </p:spPr>
          <p:txBody>
            <a:bodyPr wrap="square" lIns="0" tIns="0" rIns="0" bIns="0" rtlCol="0"/>
            <a:lstStyle/>
            <a:p>
              <a:endParaRPr sz="1600">
                <a:latin typeface="Grammarsaurus" pitchFamily="2" charset="0"/>
              </a:endParaRPr>
            </a:p>
          </p:txBody>
        </p:sp>
        <p:sp>
          <p:nvSpPr>
            <p:cNvPr id="53" name="object 53"/>
            <p:cNvSpPr/>
            <p:nvPr/>
          </p:nvSpPr>
          <p:spPr>
            <a:xfrm>
              <a:off x="239486" y="5110265"/>
              <a:ext cx="545465" cy="522605"/>
            </a:xfrm>
            <a:custGeom>
              <a:avLst/>
              <a:gdLst/>
              <a:ahLst/>
              <a:cxnLst/>
              <a:rect l="l" t="t" r="r" b="b"/>
              <a:pathLst>
                <a:path w="545465" h="522604">
                  <a:moveTo>
                    <a:pt x="544918" y="262407"/>
                  </a:moveTo>
                  <a:lnTo>
                    <a:pt x="195046" y="522465"/>
                  </a:lnTo>
                  <a:lnTo>
                    <a:pt x="0" y="260057"/>
                  </a:lnTo>
                  <a:lnTo>
                    <a:pt x="349872" y="0"/>
                  </a:lnTo>
                  <a:lnTo>
                    <a:pt x="544918" y="262407"/>
                  </a:lnTo>
                  <a:close/>
                </a:path>
              </a:pathLst>
            </a:custGeom>
            <a:ln w="22860">
              <a:solidFill>
                <a:srgbClr val="221F1F"/>
              </a:solidFill>
            </a:ln>
          </p:spPr>
          <p:txBody>
            <a:bodyPr wrap="square" lIns="0" tIns="0" rIns="0" bIns="0" rtlCol="0"/>
            <a:lstStyle/>
            <a:p>
              <a:endParaRPr sz="1600">
                <a:latin typeface="Grammarsaurus" pitchFamily="2" charset="0"/>
              </a:endParaRPr>
            </a:p>
          </p:txBody>
        </p:sp>
        <p:sp>
          <p:nvSpPr>
            <p:cNvPr id="54" name="object 54"/>
            <p:cNvSpPr/>
            <p:nvPr/>
          </p:nvSpPr>
          <p:spPr>
            <a:xfrm>
              <a:off x="951400" y="6068040"/>
              <a:ext cx="545465" cy="522605"/>
            </a:xfrm>
            <a:custGeom>
              <a:avLst/>
              <a:gdLst/>
              <a:ahLst/>
              <a:cxnLst/>
              <a:rect l="l" t="t" r="r" b="b"/>
              <a:pathLst>
                <a:path w="545465" h="522604">
                  <a:moveTo>
                    <a:pt x="349872" y="0"/>
                  </a:moveTo>
                  <a:lnTo>
                    <a:pt x="0" y="260057"/>
                  </a:lnTo>
                  <a:lnTo>
                    <a:pt x="195046" y="522465"/>
                  </a:lnTo>
                  <a:lnTo>
                    <a:pt x="544918" y="262407"/>
                  </a:lnTo>
                  <a:lnTo>
                    <a:pt x="349872" y="0"/>
                  </a:lnTo>
                  <a:close/>
                </a:path>
              </a:pathLst>
            </a:custGeom>
            <a:solidFill>
              <a:srgbClr val="EB6E39"/>
            </a:solidFill>
          </p:spPr>
          <p:txBody>
            <a:bodyPr wrap="square" lIns="0" tIns="0" rIns="0" bIns="0" rtlCol="0"/>
            <a:lstStyle/>
            <a:p>
              <a:endParaRPr sz="1600">
                <a:latin typeface="Grammarsaurus" pitchFamily="2" charset="0"/>
              </a:endParaRPr>
            </a:p>
          </p:txBody>
        </p:sp>
        <p:sp>
          <p:nvSpPr>
            <p:cNvPr id="55" name="object 55"/>
            <p:cNvSpPr/>
            <p:nvPr/>
          </p:nvSpPr>
          <p:spPr>
            <a:xfrm>
              <a:off x="951400" y="6068040"/>
              <a:ext cx="545465" cy="522605"/>
            </a:xfrm>
            <a:custGeom>
              <a:avLst/>
              <a:gdLst/>
              <a:ahLst/>
              <a:cxnLst/>
              <a:rect l="l" t="t" r="r" b="b"/>
              <a:pathLst>
                <a:path w="545465" h="522604">
                  <a:moveTo>
                    <a:pt x="544918" y="262407"/>
                  </a:moveTo>
                  <a:lnTo>
                    <a:pt x="195046" y="522465"/>
                  </a:lnTo>
                  <a:lnTo>
                    <a:pt x="0" y="260057"/>
                  </a:lnTo>
                  <a:lnTo>
                    <a:pt x="349872" y="0"/>
                  </a:lnTo>
                  <a:lnTo>
                    <a:pt x="544918" y="262407"/>
                  </a:lnTo>
                  <a:close/>
                </a:path>
              </a:pathLst>
            </a:custGeom>
            <a:ln w="22860">
              <a:solidFill>
                <a:srgbClr val="221F1F"/>
              </a:solidFill>
            </a:ln>
          </p:spPr>
          <p:txBody>
            <a:bodyPr wrap="square" lIns="0" tIns="0" rIns="0" bIns="0" rtlCol="0"/>
            <a:lstStyle/>
            <a:p>
              <a:endParaRPr sz="1600">
                <a:latin typeface="Grammarsaurus" pitchFamily="2" charset="0"/>
              </a:endParaRPr>
            </a:p>
          </p:txBody>
        </p:sp>
        <p:pic>
          <p:nvPicPr>
            <p:cNvPr id="56" name="object 56"/>
            <p:cNvPicPr/>
            <p:nvPr/>
          </p:nvPicPr>
          <p:blipFill>
            <a:blip r:embed="rId6" cstate="print"/>
            <a:stretch>
              <a:fillRect/>
            </a:stretch>
          </p:blipFill>
          <p:spPr>
            <a:xfrm>
              <a:off x="10375162" y="5242429"/>
              <a:ext cx="1828267" cy="1627000"/>
            </a:xfrm>
            <a:prstGeom prst="rect">
              <a:avLst/>
            </a:prstGeom>
          </p:spPr>
        </p:pic>
        <p:sp>
          <p:nvSpPr>
            <p:cNvPr id="57" name="object 57"/>
            <p:cNvSpPr/>
            <p:nvPr/>
          </p:nvSpPr>
          <p:spPr>
            <a:xfrm>
              <a:off x="6284630" y="0"/>
              <a:ext cx="2118995" cy="1266190"/>
            </a:xfrm>
            <a:custGeom>
              <a:avLst/>
              <a:gdLst/>
              <a:ahLst/>
              <a:cxnLst/>
              <a:rect l="l" t="t" r="r" b="b"/>
              <a:pathLst>
                <a:path w="2118995" h="1266190">
                  <a:moveTo>
                    <a:pt x="490337" y="0"/>
                  </a:moveTo>
                  <a:lnTo>
                    <a:pt x="0" y="0"/>
                  </a:lnTo>
                  <a:lnTo>
                    <a:pt x="406" y="9477"/>
                  </a:lnTo>
                  <a:lnTo>
                    <a:pt x="5052" y="54605"/>
                  </a:lnTo>
                  <a:lnTo>
                    <a:pt x="12431" y="99570"/>
                  </a:lnTo>
                  <a:lnTo>
                    <a:pt x="22572" y="144247"/>
                  </a:lnTo>
                  <a:lnTo>
                    <a:pt x="35503" y="188513"/>
                  </a:lnTo>
                  <a:lnTo>
                    <a:pt x="51251" y="232245"/>
                  </a:lnTo>
                  <a:lnTo>
                    <a:pt x="69845" y="275318"/>
                  </a:lnTo>
                  <a:lnTo>
                    <a:pt x="91312" y="317609"/>
                  </a:lnTo>
                  <a:lnTo>
                    <a:pt x="115681" y="358993"/>
                  </a:lnTo>
                  <a:lnTo>
                    <a:pt x="668601" y="1234340"/>
                  </a:lnTo>
                  <a:lnTo>
                    <a:pt x="833371" y="1265608"/>
                  </a:lnTo>
                  <a:lnTo>
                    <a:pt x="1109799" y="1091008"/>
                  </a:lnTo>
                  <a:lnTo>
                    <a:pt x="556879" y="215661"/>
                  </a:lnTo>
                  <a:lnTo>
                    <a:pt x="533859" y="174447"/>
                  </a:lnTo>
                  <a:lnTo>
                    <a:pt x="515772" y="131837"/>
                  </a:lnTo>
                  <a:lnTo>
                    <a:pt x="502535" y="88199"/>
                  </a:lnTo>
                  <a:lnTo>
                    <a:pt x="494065" y="43900"/>
                  </a:lnTo>
                  <a:lnTo>
                    <a:pt x="490337" y="0"/>
                  </a:lnTo>
                  <a:close/>
                </a:path>
                <a:path w="2118995" h="1266190">
                  <a:moveTo>
                    <a:pt x="1832169" y="0"/>
                  </a:moveTo>
                  <a:lnTo>
                    <a:pt x="1300434" y="0"/>
                  </a:lnTo>
                  <a:lnTo>
                    <a:pt x="1677552" y="597029"/>
                  </a:lnTo>
                  <a:lnTo>
                    <a:pt x="1842322" y="628296"/>
                  </a:lnTo>
                  <a:lnTo>
                    <a:pt x="2118750" y="453697"/>
                  </a:lnTo>
                  <a:lnTo>
                    <a:pt x="1832169" y="0"/>
                  </a:lnTo>
                  <a:close/>
                </a:path>
              </a:pathLst>
            </a:custGeom>
            <a:solidFill>
              <a:srgbClr val="398A9E"/>
            </a:solidFill>
          </p:spPr>
          <p:txBody>
            <a:bodyPr wrap="square" lIns="0" tIns="0" rIns="0" bIns="0" rtlCol="0"/>
            <a:lstStyle/>
            <a:p>
              <a:endParaRPr sz="1600">
                <a:latin typeface="Grammarsaurus" pitchFamily="2" charset="0"/>
              </a:endParaRPr>
            </a:p>
          </p:txBody>
        </p:sp>
        <p:sp>
          <p:nvSpPr>
            <p:cNvPr id="58" name="object 58"/>
            <p:cNvSpPr/>
            <p:nvPr/>
          </p:nvSpPr>
          <p:spPr>
            <a:xfrm>
              <a:off x="6284630" y="0"/>
              <a:ext cx="2118995" cy="1266190"/>
            </a:xfrm>
            <a:custGeom>
              <a:avLst/>
              <a:gdLst/>
              <a:ahLst/>
              <a:cxnLst/>
              <a:rect l="l" t="t" r="r" b="b"/>
              <a:pathLst>
                <a:path w="2118995" h="1266190">
                  <a:moveTo>
                    <a:pt x="490337" y="0"/>
                  </a:moveTo>
                  <a:lnTo>
                    <a:pt x="494065" y="43900"/>
                  </a:lnTo>
                  <a:lnTo>
                    <a:pt x="502535" y="88199"/>
                  </a:lnTo>
                  <a:lnTo>
                    <a:pt x="515772" y="131837"/>
                  </a:lnTo>
                  <a:lnTo>
                    <a:pt x="533859" y="174447"/>
                  </a:lnTo>
                  <a:lnTo>
                    <a:pt x="556879" y="215661"/>
                  </a:lnTo>
                  <a:lnTo>
                    <a:pt x="1109799" y="1091008"/>
                  </a:lnTo>
                  <a:lnTo>
                    <a:pt x="861006" y="1248145"/>
                  </a:lnTo>
                  <a:lnTo>
                    <a:pt x="833371" y="1265608"/>
                  </a:lnTo>
                  <a:lnTo>
                    <a:pt x="668601" y="1234340"/>
                  </a:lnTo>
                  <a:lnTo>
                    <a:pt x="663508" y="1226276"/>
                  </a:lnTo>
                  <a:lnTo>
                    <a:pt x="115681" y="358993"/>
                  </a:lnTo>
                  <a:lnTo>
                    <a:pt x="91312" y="317609"/>
                  </a:lnTo>
                  <a:lnTo>
                    <a:pt x="69845" y="275318"/>
                  </a:lnTo>
                  <a:lnTo>
                    <a:pt x="51251" y="232245"/>
                  </a:lnTo>
                  <a:lnTo>
                    <a:pt x="35503" y="188513"/>
                  </a:lnTo>
                  <a:lnTo>
                    <a:pt x="22572" y="144247"/>
                  </a:lnTo>
                  <a:lnTo>
                    <a:pt x="12431" y="99570"/>
                  </a:lnTo>
                  <a:lnTo>
                    <a:pt x="5052" y="54605"/>
                  </a:lnTo>
                  <a:lnTo>
                    <a:pt x="406" y="9477"/>
                  </a:lnTo>
                  <a:lnTo>
                    <a:pt x="0" y="0"/>
                  </a:lnTo>
                </a:path>
                <a:path w="2118995" h="1266190">
                  <a:moveTo>
                    <a:pt x="1832169" y="0"/>
                  </a:moveTo>
                  <a:lnTo>
                    <a:pt x="2118750" y="453697"/>
                  </a:lnTo>
                  <a:lnTo>
                    <a:pt x="1842322" y="628296"/>
                  </a:lnTo>
                  <a:lnTo>
                    <a:pt x="1677552" y="597029"/>
                  </a:lnTo>
                  <a:lnTo>
                    <a:pt x="1300434" y="0"/>
                  </a:lnTo>
                </a:path>
              </a:pathLst>
            </a:custGeom>
            <a:ln w="22860">
              <a:solidFill>
                <a:srgbClr val="221F1F"/>
              </a:solidFill>
            </a:ln>
          </p:spPr>
          <p:txBody>
            <a:bodyPr wrap="square" lIns="0" tIns="0" rIns="0" bIns="0" rtlCol="0"/>
            <a:lstStyle/>
            <a:p>
              <a:endParaRPr sz="1600">
                <a:latin typeface="Grammarsaurus" pitchFamily="2" charset="0"/>
              </a:endParaRPr>
            </a:p>
          </p:txBody>
        </p:sp>
        <p:sp>
          <p:nvSpPr>
            <p:cNvPr id="59" name="object 59"/>
            <p:cNvSpPr/>
            <p:nvPr/>
          </p:nvSpPr>
          <p:spPr>
            <a:xfrm>
              <a:off x="7729379" y="228462"/>
              <a:ext cx="398145" cy="400050"/>
            </a:xfrm>
            <a:custGeom>
              <a:avLst/>
              <a:gdLst/>
              <a:ahLst/>
              <a:cxnLst/>
              <a:rect l="l" t="t" r="r" b="b"/>
              <a:pathLst>
                <a:path w="398145" h="400050">
                  <a:moveTo>
                    <a:pt x="0" y="0"/>
                  </a:moveTo>
                  <a:lnTo>
                    <a:pt x="232803" y="368566"/>
                  </a:lnTo>
                  <a:lnTo>
                    <a:pt x="397573" y="399834"/>
                  </a:lnTo>
                  <a:lnTo>
                    <a:pt x="164769" y="31267"/>
                  </a:lnTo>
                  <a:lnTo>
                    <a:pt x="0" y="0"/>
                  </a:lnTo>
                  <a:close/>
                </a:path>
              </a:pathLst>
            </a:custGeom>
            <a:solidFill>
              <a:srgbClr val="C44725"/>
            </a:solidFill>
          </p:spPr>
          <p:txBody>
            <a:bodyPr wrap="square" lIns="0" tIns="0" rIns="0" bIns="0" rtlCol="0"/>
            <a:lstStyle/>
            <a:p>
              <a:endParaRPr sz="1600">
                <a:latin typeface="Grammarsaurus" pitchFamily="2" charset="0"/>
              </a:endParaRPr>
            </a:p>
          </p:txBody>
        </p:sp>
        <p:sp>
          <p:nvSpPr>
            <p:cNvPr id="60" name="object 60"/>
            <p:cNvSpPr/>
            <p:nvPr/>
          </p:nvSpPr>
          <p:spPr>
            <a:xfrm>
              <a:off x="7729379" y="228462"/>
              <a:ext cx="398145" cy="400050"/>
            </a:xfrm>
            <a:custGeom>
              <a:avLst/>
              <a:gdLst/>
              <a:ahLst/>
              <a:cxnLst/>
              <a:rect l="l" t="t" r="r" b="b"/>
              <a:pathLst>
                <a:path w="398145" h="400050">
                  <a:moveTo>
                    <a:pt x="232803" y="368566"/>
                  </a:moveTo>
                  <a:lnTo>
                    <a:pt x="0" y="0"/>
                  </a:lnTo>
                  <a:lnTo>
                    <a:pt x="164769" y="31267"/>
                  </a:lnTo>
                  <a:lnTo>
                    <a:pt x="397573" y="399834"/>
                  </a:lnTo>
                  <a:lnTo>
                    <a:pt x="232803" y="368566"/>
                  </a:lnTo>
                  <a:close/>
                </a:path>
              </a:pathLst>
            </a:custGeom>
            <a:ln w="22860">
              <a:solidFill>
                <a:srgbClr val="221F1F"/>
              </a:solidFill>
            </a:ln>
          </p:spPr>
          <p:txBody>
            <a:bodyPr wrap="square" lIns="0" tIns="0" rIns="0" bIns="0" rtlCol="0"/>
            <a:lstStyle/>
            <a:p>
              <a:endParaRPr sz="1600">
                <a:latin typeface="Grammarsaurus" pitchFamily="2" charset="0"/>
              </a:endParaRPr>
            </a:p>
          </p:txBody>
        </p:sp>
        <p:sp>
          <p:nvSpPr>
            <p:cNvPr id="61" name="object 61"/>
            <p:cNvSpPr/>
            <p:nvPr/>
          </p:nvSpPr>
          <p:spPr>
            <a:xfrm>
              <a:off x="6720424" y="865772"/>
              <a:ext cx="396240" cy="399415"/>
            </a:xfrm>
            <a:custGeom>
              <a:avLst/>
              <a:gdLst/>
              <a:ahLst/>
              <a:cxnLst/>
              <a:rect l="l" t="t" r="r" b="b"/>
              <a:pathLst>
                <a:path w="396240" h="399415">
                  <a:moveTo>
                    <a:pt x="0" y="0"/>
                  </a:moveTo>
                  <a:lnTo>
                    <a:pt x="232803" y="368566"/>
                  </a:lnTo>
                  <a:lnTo>
                    <a:pt x="395630" y="399046"/>
                  </a:lnTo>
                  <a:lnTo>
                    <a:pt x="164769" y="31267"/>
                  </a:lnTo>
                  <a:lnTo>
                    <a:pt x="0" y="0"/>
                  </a:lnTo>
                  <a:close/>
                </a:path>
              </a:pathLst>
            </a:custGeom>
            <a:solidFill>
              <a:srgbClr val="C44725"/>
            </a:solidFill>
          </p:spPr>
          <p:txBody>
            <a:bodyPr wrap="square" lIns="0" tIns="0" rIns="0" bIns="0" rtlCol="0"/>
            <a:lstStyle/>
            <a:p>
              <a:endParaRPr sz="1600">
                <a:latin typeface="Grammarsaurus" pitchFamily="2" charset="0"/>
              </a:endParaRPr>
            </a:p>
          </p:txBody>
        </p:sp>
        <p:sp>
          <p:nvSpPr>
            <p:cNvPr id="62" name="object 62"/>
            <p:cNvSpPr/>
            <p:nvPr/>
          </p:nvSpPr>
          <p:spPr>
            <a:xfrm>
              <a:off x="6720424" y="865772"/>
              <a:ext cx="396240" cy="399415"/>
            </a:xfrm>
            <a:custGeom>
              <a:avLst/>
              <a:gdLst/>
              <a:ahLst/>
              <a:cxnLst/>
              <a:rect l="l" t="t" r="r" b="b"/>
              <a:pathLst>
                <a:path w="396240" h="399415">
                  <a:moveTo>
                    <a:pt x="232803" y="368566"/>
                  </a:moveTo>
                  <a:lnTo>
                    <a:pt x="0" y="0"/>
                  </a:lnTo>
                  <a:lnTo>
                    <a:pt x="164769" y="31267"/>
                  </a:lnTo>
                  <a:lnTo>
                    <a:pt x="395630" y="399046"/>
                  </a:lnTo>
                  <a:lnTo>
                    <a:pt x="232803" y="368566"/>
                  </a:lnTo>
                  <a:close/>
                </a:path>
              </a:pathLst>
            </a:custGeom>
            <a:ln w="22860">
              <a:solidFill>
                <a:srgbClr val="221F1F"/>
              </a:solidFill>
            </a:ln>
          </p:spPr>
          <p:txBody>
            <a:bodyPr wrap="square" lIns="0" tIns="0" rIns="0" bIns="0" rtlCol="0"/>
            <a:lstStyle/>
            <a:p>
              <a:endParaRPr sz="1600">
                <a:latin typeface="Grammarsaurus" pitchFamily="2" charset="0"/>
              </a:endParaRPr>
            </a:p>
          </p:txBody>
        </p:sp>
        <p:sp>
          <p:nvSpPr>
            <p:cNvPr id="63" name="object 63"/>
            <p:cNvSpPr/>
            <p:nvPr/>
          </p:nvSpPr>
          <p:spPr>
            <a:xfrm>
              <a:off x="6448065" y="0"/>
              <a:ext cx="1955800" cy="1266190"/>
            </a:xfrm>
            <a:custGeom>
              <a:avLst/>
              <a:gdLst/>
              <a:ahLst/>
              <a:cxnLst/>
              <a:rect l="l" t="t" r="r" b="b"/>
              <a:pathLst>
                <a:path w="1955800" h="1266190">
                  <a:moveTo>
                    <a:pt x="1668730" y="0"/>
                  </a:moveTo>
                  <a:lnTo>
                    <a:pt x="1282024" y="0"/>
                  </a:lnTo>
                  <a:lnTo>
                    <a:pt x="1678886" y="628300"/>
                  </a:lnTo>
                  <a:lnTo>
                    <a:pt x="1955314" y="453701"/>
                  </a:lnTo>
                  <a:lnTo>
                    <a:pt x="1668730" y="0"/>
                  </a:lnTo>
                  <a:close/>
                </a:path>
                <a:path w="1955800" h="1266190">
                  <a:moveTo>
                    <a:pt x="326901" y="0"/>
                  </a:moveTo>
                  <a:lnTo>
                    <a:pt x="0" y="0"/>
                  </a:lnTo>
                  <a:lnTo>
                    <a:pt x="1749" y="40748"/>
                  </a:lnTo>
                  <a:lnTo>
                    <a:pt x="6393" y="85876"/>
                  </a:lnTo>
                  <a:lnTo>
                    <a:pt x="13772" y="130841"/>
                  </a:lnTo>
                  <a:lnTo>
                    <a:pt x="23912" y="175518"/>
                  </a:lnTo>
                  <a:lnTo>
                    <a:pt x="36841" y="219785"/>
                  </a:lnTo>
                  <a:lnTo>
                    <a:pt x="52589" y="263516"/>
                  </a:lnTo>
                  <a:lnTo>
                    <a:pt x="71181" y="306589"/>
                  </a:lnTo>
                  <a:lnTo>
                    <a:pt x="92647" y="348880"/>
                  </a:lnTo>
                  <a:lnTo>
                    <a:pt x="117015" y="390264"/>
                  </a:lnTo>
                  <a:lnTo>
                    <a:pt x="669935" y="1265612"/>
                  </a:lnTo>
                  <a:lnTo>
                    <a:pt x="946363" y="1090999"/>
                  </a:lnTo>
                  <a:lnTo>
                    <a:pt x="393443" y="215665"/>
                  </a:lnTo>
                  <a:lnTo>
                    <a:pt x="370423" y="174451"/>
                  </a:lnTo>
                  <a:lnTo>
                    <a:pt x="352336" y="131841"/>
                  </a:lnTo>
                  <a:lnTo>
                    <a:pt x="339098" y="88203"/>
                  </a:lnTo>
                  <a:lnTo>
                    <a:pt x="330628" y="43904"/>
                  </a:lnTo>
                  <a:lnTo>
                    <a:pt x="326901" y="0"/>
                  </a:lnTo>
                  <a:close/>
                </a:path>
              </a:pathLst>
            </a:custGeom>
            <a:solidFill>
              <a:srgbClr val="47AFC6"/>
            </a:solidFill>
          </p:spPr>
          <p:txBody>
            <a:bodyPr wrap="square" lIns="0" tIns="0" rIns="0" bIns="0" rtlCol="0"/>
            <a:lstStyle/>
            <a:p>
              <a:endParaRPr sz="1600">
                <a:latin typeface="Grammarsaurus" pitchFamily="2" charset="0"/>
              </a:endParaRPr>
            </a:p>
          </p:txBody>
        </p:sp>
        <p:pic>
          <p:nvPicPr>
            <p:cNvPr id="64" name="object 64"/>
            <p:cNvPicPr/>
            <p:nvPr/>
          </p:nvPicPr>
          <p:blipFill>
            <a:blip r:embed="rId7" cstate="print"/>
            <a:stretch>
              <a:fillRect/>
            </a:stretch>
          </p:blipFill>
          <p:spPr>
            <a:xfrm>
              <a:off x="-11430" y="-11430"/>
              <a:ext cx="12214860" cy="6880860"/>
            </a:xfrm>
            <a:prstGeom prst="rect">
              <a:avLst/>
            </a:prstGeom>
          </p:spPr>
        </p:pic>
      </p:grpSp>
      <p:sp>
        <p:nvSpPr>
          <p:cNvPr id="65" name="object 65"/>
          <p:cNvSpPr txBox="1"/>
          <p:nvPr/>
        </p:nvSpPr>
        <p:spPr>
          <a:xfrm>
            <a:off x="11882003" y="46093"/>
            <a:ext cx="193040" cy="320601"/>
          </a:xfrm>
          <a:prstGeom prst="rect">
            <a:avLst/>
          </a:prstGeom>
        </p:spPr>
        <p:txBody>
          <a:bodyPr vert="horz" wrap="square" lIns="0" tIns="12700" rIns="0" bIns="0" rtlCol="0">
            <a:spAutoFit/>
          </a:bodyPr>
          <a:lstStyle/>
          <a:p>
            <a:pPr marL="12700">
              <a:lnSpc>
                <a:spcPct val="100000"/>
              </a:lnSpc>
              <a:spcBef>
                <a:spcPts val="100"/>
              </a:spcBef>
            </a:pPr>
            <a:r>
              <a:rPr sz="2000" b="1" dirty="0">
                <a:solidFill>
                  <a:srgbClr val="1B283D"/>
                </a:solidFill>
                <a:latin typeface="Grammarsaurus" pitchFamily="2" charset="0"/>
                <a:cs typeface="Arial"/>
              </a:rPr>
              <a:t>1</a:t>
            </a:r>
            <a:endParaRPr sz="2000">
              <a:latin typeface="Grammarsaurus" pitchFamily="2" charset="0"/>
              <a:cs typeface="Arial"/>
            </a:endParaRPr>
          </a:p>
        </p:txBody>
      </p:sp>
      <p:grpSp>
        <p:nvGrpSpPr>
          <p:cNvPr id="68" name="object 68"/>
          <p:cNvGrpSpPr/>
          <p:nvPr/>
        </p:nvGrpSpPr>
        <p:grpSpPr>
          <a:xfrm>
            <a:off x="0" y="1002261"/>
            <a:ext cx="2690495" cy="5766435"/>
            <a:chOff x="0" y="1002261"/>
            <a:chExt cx="2690495" cy="5766435"/>
          </a:xfrm>
        </p:grpSpPr>
        <p:pic>
          <p:nvPicPr>
            <p:cNvPr id="69" name="object 69"/>
            <p:cNvPicPr/>
            <p:nvPr/>
          </p:nvPicPr>
          <p:blipFill>
            <a:blip r:embed="rId8" cstate="print"/>
            <a:stretch>
              <a:fillRect/>
            </a:stretch>
          </p:blipFill>
          <p:spPr>
            <a:xfrm>
              <a:off x="0" y="1002261"/>
              <a:ext cx="2690342" cy="5766191"/>
            </a:xfrm>
            <a:prstGeom prst="rect">
              <a:avLst/>
            </a:prstGeom>
          </p:spPr>
        </p:pic>
        <p:sp>
          <p:nvSpPr>
            <p:cNvPr id="70" name="object 70"/>
            <p:cNvSpPr/>
            <p:nvPr/>
          </p:nvSpPr>
          <p:spPr>
            <a:xfrm>
              <a:off x="1057796" y="5087932"/>
              <a:ext cx="925830" cy="236220"/>
            </a:xfrm>
            <a:custGeom>
              <a:avLst/>
              <a:gdLst/>
              <a:ahLst/>
              <a:cxnLst/>
              <a:rect l="l" t="t" r="r" b="b"/>
              <a:pathLst>
                <a:path w="925830" h="236220">
                  <a:moveTo>
                    <a:pt x="892086" y="0"/>
                  </a:moveTo>
                  <a:lnTo>
                    <a:pt x="33566" y="0"/>
                  </a:lnTo>
                  <a:lnTo>
                    <a:pt x="20531" y="2647"/>
                  </a:lnTo>
                  <a:lnTo>
                    <a:pt x="9858" y="9858"/>
                  </a:lnTo>
                  <a:lnTo>
                    <a:pt x="2647" y="20531"/>
                  </a:lnTo>
                  <a:lnTo>
                    <a:pt x="0" y="33566"/>
                  </a:lnTo>
                  <a:lnTo>
                    <a:pt x="0" y="202222"/>
                  </a:lnTo>
                  <a:lnTo>
                    <a:pt x="2647" y="215257"/>
                  </a:lnTo>
                  <a:lnTo>
                    <a:pt x="9858" y="225929"/>
                  </a:lnTo>
                  <a:lnTo>
                    <a:pt x="20531" y="233140"/>
                  </a:lnTo>
                  <a:lnTo>
                    <a:pt x="33566" y="235788"/>
                  </a:lnTo>
                  <a:lnTo>
                    <a:pt x="892086" y="235788"/>
                  </a:lnTo>
                  <a:lnTo>
                    <a:pt x="905113" y="233140"/>
                  </a:lnTo>
                  <a:lnTo>
                    <a:pt x="915782" y="225931"/>
                  </a:lnTo>
                  <a:lnTo>
                    <a:pt x="922991" y="215262"/>
                  </a:lnTo>
                  <a:lnTo>
                    <a:pt x="925639" y="202234"/>
                  </a:lnTo>
                  <a:lnTo>
                    <a:pt x="925639" y="33566"/>
                  </a:lnTo>
                  <a:lnTo>
                    <a:pt x="922991" y="20531"/>
                  </a:lnTo>
                  <a:lnTo>
                    <a:pt x="915782" y="9858"/>
                  </a:lnTo>
                  <a:lnTo>
                    <a:pt x="905113" y="2647"/>
                  </a:lnTo>
                  <a:lnTo>
                    <a:pt x="892086" y="0"/>
                  </a:lnTo>
                  <a:close/>
                </a:path>
              </a:pathLst>
            </a:custGeom>
            <a:solidFill>
              <a:srgbClr val="FFFFFF">
                <a:alpha val="79998"/>
              </a:srgbClr>
            </a:solidFill>
          </p:spPr>
          <p:txBody>
            <a:bodyPr wrap="square" lIns="0" tIns="0" rIns="0" bIns="0" rtlCol="0"/>
            <a:lstStyle/>
            <a:p>
              <a:endParaRPr sz="1600">
                <a:latin typeface="Grammarsaurus" pitchFamily="2" charset="0"/>
              </a:endParaRPr>
            </a:p>
          </p:txBody>
        </p:sp>
        <p:sp>
          <p:nvSpPr>
            <p:cNvPr id="71" name="object 71"/>
            <p:cNvSpPr/>
            <p:nvPr/>
          </p:nvSpPr>
          <p:spPr>
            <a:xfrm>
              <a:off x="837644" y="5087932"/>
              <a:ext cx="1366520" cy="236220"/>
            </a:xfrm>
            <a:custGeom>
              <a:avLst/>
              <a:gdLst/>
              <a:ahLst/>
              <a:cxnLst/>
              <a:rect l="l" t="t" r="r" b="b"/>
              <a:pathLst>
                <a:path w="1366520" h="236220">
                  <a:moveTo>
                    <a:pt x="1332395" y="0"/>
                  </a:moveTo>
                  <a:lnTo>
                    <a:pt x="33553" y="0"/>
                  </a:lnTo>
                  <a:lnTo>
                    <a:pt x="20525" y="2647"/>
                  </a:lnTo>
                  <a:lnTo>
                    <a:pt x="9856" y="9858"/>
                  </a:lnTo>
                  <a:lnTo>
                    <a:pt x="2647" y="20531"/>
                  </a:lnTo>
                  <a:lnTo>
                    <a:pt x="0" y="33566"/>
                  </a:lnTo>
                  <a:lnTo>
                    <a:pt x="0" y="202222"/>
                  </a:lnTo>
                  <a:lnTo>
                    <a:pt x="2647" y="215257"/>
                  </a:lnTo>
                  <a:lnTo>
                    <a:pt x="9856" y="225929"/>
                  </a:lnTo>
                  <a:lnTo>
                    <a:pt x="20525" y="233140"/>
                  </a:lnTo>
                  <a:lnTo>
                    <a:pt x="33553" y="235788"/>
                  </a:lnTo>
                  <a:lnTo>
                    <a:pt x="1332395" y="235788"/>
                  </a:lnTo>
                  <a:lnTo>
                    <a:pt x="1345422" y="233140"/>
                  </a:lnTo>
                  <a:lnTo>
                    <a:pt x="1356091" y="225931"/>
                  </a:lnTo>
                  <a:lnTo>
                    <a:pt x="1363300" y="215262"/>
                  </a:lnTo>
                  <a:lnTo>
                    <a:pt x="1365948" y="202234"/>
                  </a:lnTo>
                  <a:lnTo>
                    <a:pt x="1365948" y="33566"/>
                  </a:lnTo>
                  <a:lnTo>
                    <a:pt x="1363300" y="20531"/>
                  </a:lnTo>
                  <a:lnTo>
                    <a:pt x="1356091" y="9858"/>
                  </a:lnTo>
                  <a:lnTo>
                    <a:pt x="1345422" y="2647"/>
                  </a:lnTo>
                  <a:lnTo>
                    <a:pt x="1332395" y="0"/>
                  </a:lnTo>
                  <a:close/>
                </a:path>
              </a:pathLst>
            </a:custGeom>
            <a:solidFill>
              <a:srgbClr val="FFFFFF">
                <a:alpha val="93998"/>
              </a:srgbClr>
            </a:solidFill>
          </p:spPr>
          <p:txBody>
            <a:bodyPr wrap="square" lIns="0" tIns="0" rIns="0" bIns="0" rtlCol="0"/>
            <a:lstStyle/>
            <a:p>
              <a:endParaRPr sz="1600">
                <a:latin typeface="Grammarsaurus" pitchFamily="2" charset="0"/>
              </a:endParaRPr>
            </a:p>
          </p:txBody>
        </p:sp>
        <p:sp>
          <p:nvSpPr>
            <p:cNvPr id="72" name="object 72"/>
            <p:cNvSpPr/>
            <p:nvPr/>
          </p:nvSpPr>
          <p:spPr>
            <a:xfrm>
              <a:off x="837644" y="5087932"/>
              <a:ext cx="1366520" cy="236220"/>
            </a:xfrm>
            <a:custGeom>
              <a:avLst/>
              <a:gdLst/>
              <a:ahLst/>
              <a:cxnLst/>
              <a:rect l="l" t="t" r="r" b="b"/>
              <a:pathLst>
                <a:path w="1366520" h="236220">
                  <a:moveTo>
                    <a:pt x="1332395" y="235788"/>
                  </a:moveTo>
                  <a:lnTo>
                    <a:pt x="33553" y="235788"/>
                  </a:lnTo>
                  <a:lnTo>
                    <a:pt x="20525" y="233140"/>
                  </a:lnTo>
                  <a:lnTo>
                    <a:pt x="9856" y="225929"/>
                  </a:lnTo>
                  <a:lnTo>
                    <a:pt x="2647" y="215257"/>
                  </a:lnTo>
                  <a:lnTo>
                    <a:pt x="0" y="202222"/>
                  </a:lnTo>
                  <a:lnTo>
                    <a:pt x="0" y="33566"/>
                  </a:lnTo>
                  <a:lnTo>
                    <a:pt x="2647" y="20531"/>
                  </a:lnTo>
                  <a:lnTo>
                    <a:pt x="9856" y="9858"/>
                  </a:lnTo>
                  <a:lnTo>
                    <a:pt x="20525" y="2647"/>
                  </a:lnTo>
                  <a:lnTo>
                    <a:pt x="33553" y="0"/>
                  </a:lnTo>
                  <a:lnTo>
                    <a:pt x="1332395" y="0"/>
                  </a:lnTo>
                  <a:lnTo>
                    <a:pt x="1345422" y="2647"/>
                  </a:lnTo>
                  <a:lnTo>
                    <a:pt x="1356091" y="9858"/>
                  </a:lnTo>
                  <a:lnTo>
                    <a:pt x="1363300" y="20531"/>
                  </a:lnTo>
                  <a:lnTo>
                    <a:pt x="1365948" y="33566"/>
                  </a:lnTo>
                  <a:lnTo>
                    <a:pt x="1365948" y="202234"/>
                  </a:lnTo>
                  <a:lnTo>
                    <a:pt x="1363300" y="215262"/>
                  </a:lnTo>
                  <a:lnTo>
                    <a:pt x="1356091" y="225931"/>
                  </a:lnTo>
                  <a:lnTo>
                    <a:pt x="1345422" y="233140"/>
                  </a:lnTo>
                  <a:lnTo>
                    <a:pt x="1332395" y="235788"/>
                  </a:lnTo>
                  <a:close/>
                </a:path>
              </a:pathLst>
            </a:custGeom>
            <a:ln w="12700">
              <a:solidFill>
                <a:srgbClr val="000000"/>
              </a:solidFill>
            </a:ln>
          </p:spPr>
          <p:txBody>
            <a:bodyPr wrap="square" lIns="0" tIns="0" rIns="0" bIns="0" rtlCol="0"/>
            <a:lstStyle/>
            <a:p>
              <a:endParaRPr sz="1600">
                <a:latin typeface="Grammarsaurus" pitchFamily="2" charset="0"/>
              </a:endParaRPr>
            </a:p>
          </p:txBody>
        </p:sp>
      </p:grpSp>
      <p:grpSp>
        <p:nvGrpSpPr>
          <p:cNvPr id="74" name="object 74"/>
          <p:cNvGrpSpPr/>
          <p:nvPr/>
        </p:nvGrpSpPr>
        <p:grpSpPr>
          <a:xfrm>
            <a:off x="2490678" y="2041403"/>
            <a:ext cx="8457565" cy="3753485"/>
            <a:chOff x="2490678" y="2041403"/>
            <a:chExt cx="8457565" cy="3753485"/>
          </a:xfrm>
        </p:grpSpPr>
        <p:sp>
          <p:nvSpPr>
            <p:cNvPr id="75" name="object 75"/>
            <p:cNvSpPr/>
            <p:nvPr/>
          </p:nvSpPr>
          <p:spPr>
            <a:xfrm>
              <a:off x="2496691" y="2685636"/>
              <a:ext cx="590550" cy="532130"/>
            </a:xfrm>
            <a:custGeom>
              <a:avLst/>
              <a:gdLst/>
              <a:ahLst/>
              <a:cxnLst/>
              <a:rect l="l" t="t" r="r" b="b"/>
              <a:pathLst>
                <a:path w="590550" h="532130">
                  <a:moveTo>
                    <a:pt x="404358" y="0"/>
                  </a:moveTo>
                  <a:lnTo>
                    <a:pt x="186159" y="0"/>
                  </a:lnTo>
                  <a:lnTo>
                    <a:pt x="166052" y="2666"/>
                  </a:lnTo>
                  <a:lnTo>
                    <a:pt x="131785" y="22449"/>
                  </a:lnTo>
                  <a:lnTo>
                    <a:pt x="10315" y="227495"/>
                  </a:lnTo>
                  <a:lnTo>
                    <a:pt x="0" y="266020"/>
                  </a:lnTo>
                  <a:lnTo>
                    <a:pt x="2578" y="285802"/>
                  </a:lnTo>
                  <a:lnTo>
                    <a:pt x="119421" y="493522"/>
                  </a:lnTo>
                  <a:lnTo>
                    <a:pt x="147627" y="521720"/>
                  </a:lnTo>
                  <a:lnTo>
                    <a:pt x="186159" y="532041"/>
                  </a:lnTo>
                  <a:lnTo>
                    <a:pt x="404358" y="532041"/>
                  </a:lnTo>
                  <a:lnTo>
                    <a:pt x="442883" y="521720"/>
                  </a:lnTo>
                  <a:lnTo>
                    <a:pt x="471084" y="493522"/>
                  </a:lnTo>
                  <a:lnTo>
                    <a:pt x="580189" y="304546"/>
                  </a:lnTo>
                  <a:lnTo>
                    <a:pt x="590515" y="266020"/>
                  </a:lnTo>
                  <a:lnTo>
                    <a:pt x="587933" y="246238"/>
                  </a:lnTo>
                  <a:lnTo>
                    <a:pt x="471084" y="38531"/>
                  </a:lnTo>
                  <a:lnTo>
                    <a:pt x="442883" y="10321"/>
                  </a:lnTo>
                  <a:lnTo>
                    <a:pt x="404358" y="0"/>
                  </a:lnTo>
                  <a:close/>
                </a:path>
              </a:pathLst>
            </a:custGeom>
            <a:solidFill>
              <a:srgbClr val="A1A1A1"/>
            </a:solidFill>
          </p:spPr>
          <p:txBody>
            <a:bodyPr wrap="square" lIns="0" tIns="0" rIns="0" bIns="0" rtlCol="0"/>
            <a:lstStyle/>
            <a:p>
              <a:endParaRPr sz="1600">
                <a:latin typeface="Grammarsaurus" pitchFamily="2" charset="0"/>
              </a:endParaRPr>
            </a:p>
          </p:txBody>
        </p:sp>
        <p:sp>
          <p:nvSpPr>
            <p:cNvPr id="76" name="object 76"/>
            <p:cNvSpPr/>
            <p:nvPr/>
          </p:nvSpPr>
          <p:spPr>
            <a:xfrm>
              <a:off x="2652115" y="2777439"/>
              <a:ext cx="336550" cy="337185"/>
            </a:xfrm>
            <a:custGeom>
              <a:avLst/>
              <a:gdLst/>
              <a:ahLst/>
              <a:cxnLst/>
              <a:rect l="l" t="t" r="r" b="b"/>
              <a:pathLst>
                <a:path w="336550" h="337185">
                  <a:moveTo>
                    <a:pt x="152438" y="63385"/>
                  </a:moveTo>
                  <a:lnTo>
                    <a:pt x="148031" y="58978"/>
                  </a:lnTo>
                  <a:lnTo>
                    <a:pt x="132778" y="58978"/>
                  </a:lnTo>
                  <a:lnTo>
                    <a:pt x="132778" y="78638"/>
                  </a:lnTo>
                  <a:lnTo>
                    <a:pt x="132778" y="99682"/>
                  </a:lnTo>
                  <a:lnTo>
                    <a:pt x="98298" y="99682"/>
                  </a:lnTo>
                  <a:lnTo>
                    <a:pt x="98298" y="78638"/>
                  </a:lnTo>
                  <a:lnTo>
                    <a:pt x="132778" y="78638"/>
                  </a:lnTo>
                  <a:lnTo>
                    <a:pt x="132778" y="58978"/>
                  </a:lnTo>
                  <a:lnTo>
                    <a:pt x="83045" y="58978"/>
                  </a:lnTo>
                  <a:lnTo>
                    <a:pt x="78638" y="63385"/>
                  </a:lnTo>
                  <a:lnTo>
                    <a:pt x="78638" y="114947"/>
                  </a:lnTo>
                  <a:lnTo>
                    <a:pt x="83045" y="119341"/>
                  </a:lnTo>
                  <a:lnTo>
                    <a:pt x="148031" y="119341"/>
                  </a:lnTo>
                  <a:lnTo>
                    <a:pt x="152438" y="114947"/>
                  </a:lnTo>
                  <a:lnTo>
                    <a:pt x="152438" y="99682"/>
                  </a:lnTo>
                  <a:lnTo>
                    <a:pt x="152438" y="78638"/>
                  </a:lnTo>
                  <a:lnTo>
                    <a:pt x="152438" y="63385"/>
                  </a:lnTo>
                  <a:close/>
                </a:path>
                <a:path w="336550" h="337185">
                  <a:moveTo>
                    <a:pt x="176707" y="182753"/>
                  </a:moveTo>
                  <a:lnTo>
                    <a:pt x="172300" y="178346"/>
                  </a:lnTo>
                  <a:lnTo>
                    <a:pt x="83045" y="178346"/>
                  </a:lnTo>
                  <a:lnTo>
                    <a:pt x="78638" y="182753"/>
                  </a:lnTo>
                  <a:lnTo>
                    <a:pt x="78638" y="193611"/>
                  </a:lnTo>
                  <a:lnTo>
                    <a:pt x="83045" y="198005"/>
                  </a:lnTo>
                  <a:lnTo>
                    <a:pt x="88468" y="198005"/>
                  </a:lnTo>
                  <a:lnTo>
                    <a:pt x="172300" y="198005"/>
                  </a:lnTo>
                  <a:lnTo>
                    <a:pt x="176707" y="193611"/>
                  </a:lnTo>
                  <a:lnTo>
                    <a:pt x="176707" y="182753"/>
                  </a:lnTo>
                  <a:close/>
                </a:path>
                <a:path w="336550" h="337185">
                  <a:moveTo>
                    <a:pt x="183972" y="143421"/>
                  </a:moveTo>
                  <a:lnTo>
                    <a:pt x="179565" y="139014"/>
                  </a:lnTo>
                  <a:lnTo>
                    <a:pt x="83045" y="139014"/>
                  </a:lnTo>
                  <a:lnTo>
                    <a:pt x="78638" y="143421"/>
                  </a:lnTo>
                  <a:lnTo>
                    <a:pt x="78638" y="154279"/>
                  </a:lnTo>
                  <a:lnTo>
                    <a:pt x="83045" y="158673"/>
                  </a:lnTo>
                  <a:lnTo>
                    <a:pt x="88468" y="158673"/>
                  </a:lnTo>
                  <a:lnTo>
                    <a:pt x="179565" y="158673"/>
                  </a:lnTo>
                  <a:lnTo>
                    <a:pt x="183972" y="154279"/>
                  </a:lnTo>
                  <a:lnTo>
                    <a:pt x="183972" y="143421"/>
                  </a:lnTo>
                  <a:close/>
                </a:path>
                <a:path w="336550" h="337185">
                  <a:moveTo>
                    <a:pt x="187972" y="222059"/>
                  </a:moveTo>
                  <a:lnTo>
                    <a:pt x="183565" y="217665"/>
                  </a:lnTo>
                  <a:lnTo>
                    <a:pt x="178142" y="217665"/>
                  </a:lnTo>
                  <a:lnTo>
                    <a:pt x="83032" y="217665"/>
                  </a:lnTo>
                  <a:lnTo>
                    <a:pt x="78625" y="222059"/>
                  </a:lnTo>
                  <a:lnTo>
                    <a:pt x="78625" y="232918"/>
                  </a:lnTo>
                  <a:lnTo>
                    <a:pt x="83032" y="237324"/>
                  </a:lnTo>
                  <a:lnTo>
                    <a:pt x="183565" y="237324"/>
                  </a:lnTo>
                  <a:lnTo>
                    <a:pt x="187972" y="232918"/>
                  </a:lnTo>
                  <a:lnTo>
                    <a:pt x="187972" y="222059"/>
                  </a:lnTo>
                  <a:close/>
                </a:path>
                <a:path w="336550" h="337185">
                  <a:moveTo>
                    <a:pt x="336499" y="251485"/>
                  </a:moveTo>
                  <a:lnTo>
                    <a:pt x="317220" y="232206"/>
                  </a:lnTo>
                  <a:lnTo>
                    <a:pt x="308483" y="223469"/>
                  </a:lnTo>
                  <a:lnTo>
                    <a:pt x="303314" y="218300"/>
                  </a:lnTo>
                  <a:lnTo>
                    <a:pt x="307924" y="210693"/>
                  </a:lnTo>
                  <a:lnTo>
                    <a:pt x="311353" y="202387"/>
                  </a:lnTo>
                  <a:lnTo>
                    <a:pt x="313499" y="193509"/>
                  </a:lnTo>
                  <a:lnTo>
                    <a:pt x="314236" y="184150"/>
                  </a:lnTo>
                  <a:lnTo>
                    <a:pt x="310476" y="163423"/>
                  </a:lnTo>
                  <a:lnTo>
                    <a:pt x="300101" y="145897"/>
                  </a:lnTo>
                  <a:lnTo>
                    <a:pt x="298831" y="144830"/>
                  </a:lnTo>
                  <a:lnTo>
                    <a:pt x="294589" y="141325"/>
                  </a:lnTo>
                  <a:lnTo>
                    <a:pt x="294589" y="184150"/>
                  </a:lnTo>
                  <a:lnTo>
                    <a:pt x="293789" y="192049"/>
                  </a:lnTo>
                  <a:lnTo>
                    <a:pt x="263194" y="222669"/>
                  </a:lnTo>
                  <a:lnTo>
                    <a:pt x="255308" y="223469"/>
                  </a:lnTo>
                  <a:lnTo>
                    <a:pt x="240030" y="220383"/>
                  </a:lnTo>
                  <a:lnTo>
                    <a:pt x="236880" y="218300"/>
                  </a:lnTo>
                  <a:lnTo>
                    <a:pt x="227444" y="211924"/>
                  </a:lnTo>
                  <a:lnTo>
                    <a:pt x="219024" y="199440"/>
                  </a:lnTo>
                  <a:lnTo>
                    <a:pt x="215938" y="184150"/>
                  </a:lnTo>
                  <a:lnTo>
                    <a:pt x="219024" y="168871"/>
                  </a:lnTo>
                  <a:lnTo>
                    <a:pt x="227469" y="156362"/>
                  </a:lnTo>
                  <a:lnTo>
                    <a:pt x="239966" y="147929"/>
                  </a:lnTo>
                  <a:lnTo>
                    <a:pt x="255257" y="144830"/>
                  </a:lnTo>
                  <a:lnTo>
                    <a:pt x="270548" y="147929"/>
                  </a:lnTo>
                  <a:lnTo>
                    <a:pt x="283057" y="156362"/>
                  </a:lnTo>
                  <a:lnTo>
                    <a:pt x="291490" y="168871"/>
                  </a:lnTo>
                  <a:lnTo>
                    <a:pt x="294589" y="184150"/>
                  </a:lnTo>
                  <a:lnTo>
                    <a:pt x="294589" y="141325"/>
                  </a:lnTo>
                  <a:lnTo>
                    <a:pt x="284518" y="132969"/>
                  </a:lnTo>
                  <a:lnTo>
                    <a:pt x="265087" y="125996"/>
                  </a:lnTo>
                  <a:lnTo>
                    <a:pt x="265087" y="66243"/>
                  </a:lnTo>
                  <a:lnTo>
                    <a:pt x="264083" y="63728"/>
                  </a:lnTo>
                  <a:lnTo>
                    <a:pt x="259334" y="58978"/>
                  </a:lnTo>
                  <a:lnTo>
                    <a:pt x="245427" y="45072"/>
                  </a:lnTo>
                  <a:lnTo>
                    <a:pt x="245427" y="78638"/>
                  </a:lnTo>
                  <a:lnTo>
                    <a:pt x="245427" y="125996"/>
                  </a:lnTo>
                  <a:lnTo>
                    <a:pt x="225996" y="132969"/>
                  </a:lnTo>
                  <a:lnTo>
                    <a:pt x="210400" y="145897"/>
                  </a:lnTo>
                  <a:lnTo>
                    <a:pt x="200037" y="163423"/>
                  </a:lnTo>
                  <a:lnTo>
                    <a:pt x="196278" y="184150"/>
                  </a:lnTo>
                  <a:lnTo>
                    <a:pt x="200037" y="204889"/>
                  </a:lnTo>
                  <a:lnTo>
                    <a:pt x="210400" y="222415"/>
                  </a:lnTo>
                  <a:lnTo>
                    <a:pt x="225996" y="235343"/>
                  </a:lnTo>
                  <a:lnTo>
                    <a:pt x="245427" y="242303"/>
                  </a:lnTo>
                  <a:lnTo>
                    <a:pt x="245427" y="278028"/>
                  </a:lnTo>
                  <a:lnTo>
                    <a:pt x="206108" y="278028"/>
                  </a:lnTo>
                  <a:lnTo>
                    <a:pt x="206108" y="297688"/>
                  </a:lnTo>
                  <a:lnTo>
                    <a:pt x="206108" y="317347"/>
                  </a:lnTo>
                  <a:lnTo>
                    <a:pt x="19646" y="317347"/>
                  </a:lnTo>
                  <a:lnTo>
                    <a:pt x="19646" y="58978"/>
                  </a:lnTo>
                  <a:lnTo>
                    <a:pt x="39319" y="58978"/>
                  </a:lnTo>
                  <a:lnTo>
                    <a:pt x="39319" y="293281"/>
                  </a:lnTo>
                  <a:lnTo>
                    <a:pt x="43726" y="297688"/>
                  </a:lnTo>
                  <a:lnTo>
                    <a:pt x="206108" y="297688"/>
                  </a:lnTo>
                  <a:lnTo>
                    <a:pt x="206108" y="278028"/>
                  </a:lnTo>
                  <a:lnTo>
                    <a:pt x="58978" y="278028"/>
                  </a:lnTo>
                  <a:lnTo>
                    <a:pt x="58978" y="58978"/>
                  </a:lnTo>
                  <a:lnTo>
                    <a:pt x="58978" y="19659"/>
                  </a:lnTo>
                  <a:lnTo>
                    <a:pt x="186448" y="19659"/>
                  </a:lnTo>
                  <a:lnTo>
                    <a:pt x="186448" y="74231"/>
                  </a:lnTo>
                  <a:lnTo>
                    <a:pt x="190855" y="78638"/>
                  </a:lnTo>
                  <a:lnTo>
                    <a:pt x="245427" y="78638"/>
                  </a:lnTo>
                  <a:lnTo>
                    <a:pt x="245427" y="45072"/>
                  </a:lnTo>
                  <a:lnTo>
                    <a:pt x="233908" y="33553"/>
                  </a:lnTo>
                  <a:lnTo>
                    <a:pt x="231533" y="31178"/>
                  </a:lnTo>
                  <a:lnTo>
                    <a:pt x="231533" y="58978"/>
                  </a:lnTo>
                  <a:lnTo>
                    <a:pt x="206108" y="58978"/>
                  </a:lnTo>
                  <a:lnTo>
                    <a:pt x="206108" y="33553"/>
                  </a:lnTo>
                  <a:lnTo>
                    <a:pt x="231533" y="58978"/>
                  </a:lnTo>
                  <a:lnTo>
                    <a:pt x="231533" y="31178"/>
                  </a:lnTo>
                  <a:lnTo>
                    <a:pt x="220014" y="19659"/>
                  </a:lnTo>
                  <a:lnTo>
                    <a:pt x="201345" y="990"/>
                  </a:lnTo>
                  <a:lnTo>
                    <a:pt x="198843" y="0"/>
                  </a:lnTo>
                  <a:lnTo>
                    <a:pt x="43726" y="0"/>
                  </a:lnTo>
                  <a:lnTo>
                    <a:pt x="39319" y="4394"/>
                  </a:lnTo>
                  <a:lnTo>
                    <a:pt x="39319" y="39319"/>
                  </a:lnTo>
                  <a:lnTo>
                    <a:pt x="4394" y="39319"/>
                  </a:lnTo>
                  <a:lnTo>
                    <a:pt x="0" y="43726"/>
                  </a:lnTo>
                  <a:lnTo>
                    <a:pt x="0" y="332613"/>
                  </a:lnTo>
                  <a:lnTo>
                    <a:pt x="4394" y="337019"/>
                  </a:lnTo>
                  <a:lnTo>
                    <a:pt x="221361" y="337019"/>
                  </a:lnTo>
                  <a:lnTo>
                    <a:pt x="225767" y="332613"/>
                  </a:lnTo>
                  <a:lnTo>
                    <a:pt x="225767" y="317347"/>
                  </a:lnTo>
                  <a:lnTo>
                    <a:pt x="225767" y="297688"/>
                  </a:lnTo>
                  <a:lnTo>
                    <a:pt x="260692" y="297688"/>
                  </a:lnTo>
                  <a:lnTo>
                    <a:pt x="265087" y="293281"/>
                  </a:lnTo>
                  <a:lnTo>
                    <a:pt x="265087" y="278028"/>
                  </a:lnTo>
                  <a:lnTo>
                    <a:pt x="265087" y="242303"/>
                  </a:lnTo>
                  <a:lnTo>
                    <a:pt x="271665" y="240817"/>
                  </a:lnTo>
                  <a:lnTo>
                    <a:pt x="277939" y="238594"/>
                  </a:lnTo>
                  <a:lnTo>
                    <a:pt x="283870" y="235712"/>
                  </a:lnTo>
                  <a:lnTo>
                    <a:pt x="289420" y="232206"/>
                  </a:lnTo>
                  <a:lnTo>
                    <a:pt x="320675" y="263461"/>
                  </a:lnTo>
                  <a:lnTo>
                    <a:pt x="323189" y="264426"/>
                  </a:lnTo>
                  <a:lnTo>
                    <a:pt x="328218" y="264426"/>
                  </a:lnTo>
                  <a:lnTo>
                    <a:pt x="330733" y="263461"/>
                  </a:lnTo>
                  <a:lnTo>
                    <a:pt x="336499" y="257708"/>
                  </a:lnTo>
                  <a:lnTo>
                    <a:pt x="336499" y="251485"/>
                  </a:lnTo>
                  <a:close/>
                </a:path>
              </a:pathLst>
            </a:custGeom>
            <a:solidFill>
              <a:srgbClr val="FFFFFF"/>
            </a:solidFill>
          </p:spPr>
          <p:txBody>
            <a:bodyPr wrap="square" lIns="0" tIns="0" rIns="0" bIns="0" rtlCol="0"/>
            <a:lstStyle/>
            <a:p>
              <a:endParaRPr sz="1600">
                <a:latin typeface="Grammarsaurus" pitchFamily="2" charset="0"/>
              </a:endParaRPr>
            </a:p>
          </p:txBody>
        </p:sp>
        <p:sp>
          <p:nvSpPr>
            <p:cNvPr id="77" name="object 77"/>
            <p:cNvSpPr/>
            <p:nvPr/>
          </p:nvSpPr>
          <p:spPr>
            <a:xfrm>
              <a:off x="2496691" y="3329867"/>
              <a:ext cx="590550" cy="532130"/>
            </a:xfrm>
            <a:custGeom>
              <a:avLst/>
              <a:gdLst/>
              <a:ahLst/>
              <a:cxnLst/>
              <a:rect l="l" t="t" r="r" b="b"/>
              <a:pathLst>
                <a:path w="590550" h="532129">
                  <a:moveTo>
                    <a:pt x="404358" y="0"/>
                  </a:moveTo>
                  <a:lnTo>
                    <a:pt x="186159" y="0"/>
                  </a:lnTo>
                  <a:lnTo>
                    <a:pt x="166052" y="2666"/>
                  </a:lnTo>
                  <a:lnTo>
                    <a:pt x="131785" y="22449"/>
                  </a:lnTo>
                  <a:lnTo>
                    <a:pt x="10315" y="227495"/>
                  </a:lnTo>
                  <a:lnTo>
                    <a:pt x="0" y="266020"/>
                  </a:lnTo>
                  <a:lnTo>
                    <a:pt x="2578" y="285802"/>
                  </a:lnTo>
                  <a:lnTo>
                    <a:pt x="119421" y="493522"/>
                  </a:lnTo>
                  <a:lnTo>
                    <a:pt x="147627" y="521720"/>
                  </a:lnTo>
                  <a:lnTo>
                    <a:pt x="186159" y="532041"/>
                  </a:lnTo>
                  <a:lnTo>
                    <a:pt x="404358" y="532041"/>
                  </a:lnTo>
                  <a:lnTo>
                    <a:pt x="442883" y="521720"/>
                  </a:lnTo>
                  <a:lnTo>
                    <a:pt x="471084" y="493522"/>
                  </a:lnTo>
                  <a:lnTo>
                    <a:pt x="580189" y="304546"/>
                  </a:lnTo>
                  <a:lnTo>
                    <a:pt x="590515" y="266020"/>
                  </a:lnTo>
                  <a:lnTo>
                    <a:pt x="587933" y="246238"/>
                  </a:lnTo>
                  <a:lnTo>
                    <a:pt x="471084" y="38531"/>
                  </a:lnTo>
                  <a:lnTo>
                    <a:pt x="442883" y="10321"/>
                  </a:lnTo>
                  <a:lnTo>
                    <a:pt x="404358" y="0"/>
                  </a:lnTo>
                  <a:close/>
                </a:path>
              </a:pathLst>
            </a:custGeom>
            <a:solidFill>
              <a:srgbClr val="A1A1A1"/>
            </a:solidFill>
          </p:spPr>
          <p:txBody>
            <a:bodyPr wrap="square" lIns="0" tIns="0" rIns="0" bIns="0" rtlCol="0"/>
            <a:lstStyle/>
            <a:p>
              <a:endParaRPr sz="1600">
                <a:latin typeface="Grammarsaurus" pitchFamily="2" charset="0"/>
              </a:endParaRPr>
            </a:p>
          </p:txBody>
        </p:sp>
        <p:sp>
          <p:nvSpPr>
            <p:cNvPr id="78" name="object 78"/>
            <p:cNvSpPr/>
            <p:nvPr/>
          </p:nvSpPr>
          <p:spPr>
            <a:xfrm>
              <a:off x="2631085" y="3514984"/>
              <a:ext cx="321310" cy="154940"/>
            </a:xfrm>
            <a:custGeom>
              <a:avLst/>
              <a:gdLst/>
              <a:ahLst/>
              <a:cxnLst/>
              <a:rect l="l" t="t" r="r" b="b"/>
              <a:pathLst>
                <a:path w="321310" h="154939">
                  <a:moveTo>
                    <a:pt x="160502" y="0"/>
                  </a:moveTo>
                  <a:lnTo>
                    <a:pt x="109251" y="7935"/>
                  </a:lnTo>
                  <a:lnTo>
                    <a:pt x="67593" y="25555"/>
                  </a:lnTo>
                  <a:lnTo>
                    <a:pt x="27709" y="52730"/>
                  </a:lnTo>
                  <a:lnTo>
                    <a:pt x="0" y="77470"/>
                  </a:lnTo>
                  <a:lnTo>
                    <a:pt x="27727" y="102222"/>
                  </a:lnTo>
                  <a:lnTo>
                    <a:pt x="39201" y="111364"/>
                  </a:lnTo>
                  <a:lnTo>
                    <a:pt x="67597" y="129386"/>
                  </a:lnTo>
                  <a:lnTo>
                    <a:pt x="109253" y="147004"/>
                  </a:lnTo>
                  <a:lnTo>
                    <a:pt x="160502" y="154940"/>
                  </a:lnTo>
                  <a:lnTo>
                    <a:pt x="211745" y="147004"/>
                  </a:lnTo>
                  <a:lnTo>
                    <a:pt x="245319" y="132803"/>
                  </a:lnTo>
                  <a:lnTo>
                    <a:pt x="160502" y="132803"/>
                  </a:lnTo>
                  <a:lnTo>
                    <a:pt x="138981" y="128447"/>
                  </a:lnTo>
                  <a:lnTo>
                    <a:pt x="123437" y="117957"/>
                  </a:lnTo>
                  <a:lnTo>
                    <a:pt x="94487" y="117957"/>
                  </a:lnTo>
                  <a:lnTo>
                    <a:pt x="88442" y="115316"/>
                  </a:lnTo>
                  <a:lnTo>
                    <a:pt x="50372" y="92086"/>
                  </a:lnTo>
                  <a:lnTo>
                    <a:pt x="33223" y="77470"/>
                  </a:lnTo>
                  <a:lnTo>
                    <a:pt x="40408" y="71036"/>
                  </a:lnTo>
                  <a:lnTo>
                    <a:pt x="78143" y="44970"/>
                  </a:lnTo>
                  <a:lnTo>
                    <a:pt x="94487" y="36982"/>
                  </a:lnTo>
                  <a:lnTo>
                    <a:pt x="123437" y="36982"/>
                  </a:lnTo>
                  <a:lnTo>
                    <a:pt x="138981" y="26492"/>
                  </a:lnTo>
                  <a:lnTo>
                    <a:pt x="160502" y="22136"/>
                  </a:lnTo>
                  <a:lnTo>
                    <a:pt x="245317" y="22136"/>
                  </a:lnTo>
                  <a:lnTo>
                    <a:pt x="211746" y="7935"/>
                  </a:lnTo>
                  <a:lnTo>
                    <a:pt x="160502" y="0"/>
                  </a:lnTo>
                  <a:close/>
                </a:path>
                <a:path w="321310" h="154939">
                  <a:moveTo>
                    <a:pt x="245317" y="22136"/>
                  </a:moveTo>
                  <a:lnTo>
                    <a:pt x="160502" y="22136"/>
                  </a:lnTo>
                  <a:lnTo>
                    <a:pt x="182017" y="26492"/>
                  </a:lnTo>
                  <a:lnTo>
                    <a:pt x="199609" y="38363"/>
                  </a:lnTo>
                  <a:lnTo>
                    <a:pt x="211480" y="55954"/>
                  </a:lnTo>
                  <a:lnTo>
                    <a:pt x="215836" y="77470"/>
                  </a:lnTo>
                  <a:lnTo>
                    <a:pt x="211506" y="98856"/>
                  </a:lnTo>
                  <a:lnTo>
                    <a:pt x="211480" y="98985"/>
                  </a:lnTo>
                  <a:lnTo>
                    <a:pt x="199609" y="116576"/>
                  </a:lnTo>
                  <a:lnTo>
                    <a:pt x="182017" y="128447"/>
                  </a:lnTo>
                  <a:lnTo>
                    <a:pt x="160502" y="132803"/>
                  </a:lnTo>
                  <a:lnTo>
                    <a:pt x="245319" y="132803"/>
                  </a:lnTo>
                  <a:lnTo>
                    <a:pt x="253399" y="129386"/>
                  </a:lnTo>
                  <a:lnTo>
                    <a:pt x="271410" y="117957"/>
                  </a:lnTo>
                  <a:lnTo>
                    <a:pt x="226517" y="117957"/>
                  </a:lnTo>
                  <a:lnTo>
                    <a:pt x="231364" y="108745"/>
                  </a:lnTo>
                  <a:lnTo>
                    <a:pt x="234911" y="98985"/>
                  </a:lnTo>
                  <a:lnTo>
                    <a:pt x="234957" y="98856"/>
                  </a:lnTo>
                  <a:lnTo>
                    <a:pt x="237191" y="88396"/>
                  </a:lnTo>
                  <a:lnTo>
                    <a:pt x="237959" y="77470"/>
                  </a:lnTo>
                  <a:lnTo>
                    <a:pt x="237191" y="66543"/>
                  </a:lnTo>
                  <a:lnTo>
                    <a:pt x="234957" y="56083"/>
                  </a:lnTo>
                  <a:lnTo>
                    <a:pt x="231364" y="46194"/>
                  </a:lnTo>
                  <a:lnTo>
                    <a:pt x="226517" y="36982"/>
                  </a:lnTo>
                  <a:lnTo>
                    <a:pt x="271408" y="36982"/>
                  </a:lnTo>
                  <a:lnTo>
                    <a:pt x="253401" y="25555"/>
                  </a:lnTo>
                  <a:lnTo>
                    <a:pt x="245317" y="22136"/>
                  </a:lnTo>
                  <a:close/>
                </a:path>
                <a:path w="321310" h="154939">
                  <a:moveTo>
                    <a:pt x="123437" y="36982"/>
                  </a:moveTo>
                  <a:lnTo>
                    <a:pt x="94487" y="36982"/>
                  </a:lnTo>
                  <a:lnTo>
                    <a:pt x="89633" y="46194"/>
                  </a:lnTo>
                  <a:lnTo>
                    <a:pt x="86082" y="55954"/>
                  </a:lnTo>
                  <a:lnTo>
                    <a:pt x="86036" y="56083"/>
                  </a:lnTo>
                  <a:lnTo>
                    <a:pt x="83800" y="66543"/>
                  </a:lnTo>
                  <a:lnTo>
                    <a:pt x="83032" y="77470"/>
                  </a:lnTo>
                  <a:lnTo>
                    <a:pt x="83800" y="88396"/>
                  </a:lnTo>
                  <a:lnTo>
                    <a:pt x="86036" y="98856"/>
                  </a:lnTo>
                  <a:lnTo>
                    <a:pt x="89633" y="108745"/>
                  </a:lnTo>
                  <a:lnTo>
                    <a:pt x="94487" y="117957"/>
                  </a:lnTo>
                  <a:lnTo>
                    <a:pt x="123437" y="117957"/>
                  </a:lnTo>
                  <a:lnTo>
                    <a:pt x="121391" y="116576"/>
                  </a:lnTo>
                  <a:lnTo>
                    <a:pt x="109523" y="98985"/>
                  </a:lnTo>
                  <a:lnTo>
                    <a:pt x="105168" y="77470"/>
                  </a:lnTo>
                  <a:lnTo>
                    <a:pt x="109496" y="56083"/>
                  </a:lnTo>
                  <a:lnTo>
                    <a:pt x="109523" y="55954"/>
                  </a:lnTo>
                  <a:lnTo>
                    <a:pt x="121391" y="38363"/>
                  </a:lnTo>
                  <a:lnTo>
                    <a:pt x="123437" y="36982"/>
                  </a:lnTo>
                  <a:close/>
                </a:path>
                <a:path w="321310" h="154939">
                  <a:moveTo>
                    <a:pt x="271408" y="36982"/>
                  </a:moveTo>
                  <a:lnTo>
                    <a:pt x="226517" y="36982"/>
                  </a:lnTo>
                  <a:lnTo>
                    <a:pt x="232562" y="39624"/>
                  </a:lnTo>
                  <a:lnTo>
                    <a:pt x="238036" y="42354"/>
                  </a:lnTo>
                  <a:lnTo>
                    <a:pt x="270624" y="62853"/>
                  </a:lnTo>
                  <a:lnTo>
                    <a:pt x="287769" y="77470"/>
                  </a:lnTo>
                  <a:lnTo>
                    <a:pt x="280586" y="83903"/>
                  </a:lnTo>
                  <a:lnTo>
                    <a:pt x="242849" y="109969"/>
                  </a:lnTo>
                  <a:lnTo>
                    <a:pt x="226517" y="117957"/>
                  </a:lnTo>
                  <a:lnTo>
                    <a:pt x="271410" y="117957"/>
                  </a:lnTo>
                  <a:lnTo>
                    <a:pt x="281799" y="111364"/>
                  </a:lnTo>
                  <a:lnTo>
                    <a:pt x="293281" y="102222"/>
                  </a:lnTo>
                  <a:lnTo>
                    <a:pt x="321005" y="77470"/>
                  </a:lnTo>
                  <a:lnTo>
                    <a:pt x="293293" y="52730"/>
                  </a:lnTo>
                  <a:lnTo>
                    <a:pt x="281805" y="43580"/>
                  </a:lnTo>
                  <a:lnTo>
                    <a:pt x="271408" y="36982"/>
                  </a:lnTo>
                  <a:close/>
                </a:path>
              </a:pathLst>
            </a:custGeom>
            <a:solidFill>
              <a:srgbClr val="FFFFFF"/>
            </a:solidFill>
          </p:spPr>
          <p:txBody>
            <a:bodyPr wrap="square" lIns="0" tIns="0" rIns="0" bIns="0" rtlCol="0"/>
            <a:lstStyle/>
            <a:p>
              <a:endParaRPr sz="1600">
                <a:latin typeface="Grammarsaurus" pitchFamily="2" charset="0"/>
              </a:endParaRPr>
            </a:p>
          </p:txBody>
        </p:sp>
        <p:pic>
          <p:nvPicPr>
            <p:cNvPr id="79" name="object 79"/>
            <p:cNvPicPr/>
            <p:nvPr/>
          </p:nvPicPr>
          <p:blipFill>
            <a:blip r:embed="rId9" cstate="print"/>
            <a:stretch>
              <a:fillRect/>
            </a:stretch>
          </p:blipFill>
          <p:spPr>
            <a:xfrm>
              <a:off x="2758384" y="3559251"/>
              <a:ext cx="66395" cy="66395"/>
            </a:xfrm>
            <a:prstGeom prst="rect">
              <a:avLst/>
            </a:prstGeom>
          </p:spPr>
        </p:pic>
        <p:pic>
          <p:nvPicPr>
            <p:cNvPr id="80" name="object 80"/>
            <p:cNvPicPr/>
            <p:nvPr/>
          </p:nvPicPr>
          <p:blipFill>
            <a:blip r:embed="rId10" cstate="print"/>
            <a:stretch>
              <a:fillRect/>
            </a:stretch>
          </p:blipFill>
          <p:spPr>
            <a:xfrm>
              <a:off x="2753794" y="3403612"/>
              <a:ext cx="75577" cy="89242"/>
            </a:xfrm>
            <a:prstGeom prst="rect">
              <a:avLst/>
            </a:prstGeom>
          </p:spPr>
        </p:pic>
        <p:pic>
          <p:nvPicPr>
            <p:cNvPr id="81" name="object 81"/>
            <p:cNvPicPr/>
            <p:nvPr/>
          </p:nvPicPr>
          <p:blipFill>
            <a:blip r:embed="rId11" cstate="print"/>
            <a:stretch>
              <a:fillRect/>
            </a:stretch>
          </p:blipFill>
          <p:spPr>
            <a:xfrm>
              <a:off x="2753791" y="3692048"/>
              <a:ext cx="75577" cy="89319"/>
            </a:xfrm>
            <a:prstGeom prst="rect">
              <a:avLst/>
            </a:prstGeom>
          </p:spPr>
        </p:pic>
        <p:pic>
          <p:nvPicPr>
            <p:cNvPr id="82" name="object 82"/>
            <p:cNvPicPr/>
            <p:nvPr/>
          </p:nvPicPr>
          <p:blipFill>
            <a:blip r:embed="rId12" cstate="print"/>
            <a:stretch>
              <a:fillRect/>
            </a:stretch>
          </p:blipFill>
          <p:spPr>
            <a:xfrm>
              <a:off x="2625581" y="3426456"/>
              <a:ext cx="85293" cy="85293"/>
            </a:xfrm>
            <a:prstGeom prst="rect">
              <a:avLst/>
            </a:prstGeom>
          </p:spPr>
        </p:pic>
        <p:pic>
          <p:nvPicPr>
            <p:cNvPr id="83" name="object 83"/>
            <p:cNvPicPr/>
            <p:nvPr/>
          </p:nvPicPr>
          <p:blipFill>
            <a:blip r:embed="rId13" cstate="print"/>
            <a:stretch>
              <a:fillRect/>
            </a:stretch>
          </p:blipFill>
          <p:spPr>
            <a:xfrm>
              <a:off x="2872295" y="3426456"/>
              <a:ext cx="85280" cy="85293"/>
            </a:xfrm>
            <a:prstGeom prst="rect">
              <a:avLst/>
            </a:prstGeom>
          </p:spPr>
        </p:pic>
        <p:pic>
          <p:nvPicPr>
            <p:cNvPr id="84" name="object 84"/>
            <p:cNvPicPr/>
            <p:nvPr/>
          </p:nvPicPr>
          <p:blipFill>
            <a:blip r:embed="rId14" cstate="print"/>
            <a:stretch>
              <a:fillRect/>
            </a:stretch>
          </p:blipFill>
          <p:spPr>
            <a:xfrm>
              <a:off x="2872290" y="3673157"/>
              <a:ext cx="85293" cy="85293"/>
            </a:xfrm>
            <a:prstGeom prst="rect">
              <a:avLst/>
            </a:prstGeom>
          </p:spPr>
        </p:pic>
        <p:pic>
          <p:nvPicPr>
            <p:cNvPr id="85" name="object 85"/>
            <p:cNvPicPr/>
            <p:nvPr/>
          </p:nvPicPr>
          <p:blipFill>
            <a:blip r:embed="rId15" cstate="print"/>
            <a:stretch>
              <a:fillRect/>
            </a:stretch>
          </p:blipFill>
          <p:spPr>
            <a:xfrm>
              <a:off x="2625578" y="3673161"/>
              <a:ext cx="85293" cy="85293"/>
            </a:xfrm>
            <a:prstGeom prst="rect">
              <a:avLst/>
            </a:prstGeom>
          </p:spPr>
        </p:pic>
        <p:sp>
          <p:nvSpPr>
            <p:cNvPr id="86" name="object 86"/>
            <p:cNvSpPr/>
            <p:nvPr/>
          </p:nvSpPr>
          <p:spPr>
            <a:xfrm>
              <a:off x="2496691" y="3974099"/>
              <a:ext cx="590550" cy="532130"/>
            </a:xfrm>
            <a:custGeom>
              <a:avLst/>
              <a:gdLst/>
              <a:ahLst/>
              <a:cxnLst/>
              <a:rect l="l" t="t" r="r" b="b"/>
              <a:pathLst>
                <a:path w="590550" h="532129">
                  <a:moveTo>
                    <a:pt x="404358" y="0"/>
                  </a:moveTo>
                  <a:lnTo>
                    <a:pt x="186159" y="0"/>
                  </a:lnTo>
                  <a:lnTo>
                    <a:pt x="166052" y="2666"/>
                  </a:lnTo>
                  <a:lnTo>
                    <a:pt x="131785" y="22449"/>
                  </a:lnTo>
                  <a:lnTo>
                    <a:pt x="10315" y="227495"/>
                  </a:lnTo>
                  <a:lnTo>
                    <a:pt x="0" y="266020"/>
                  </a:lnTo>
                  <a:lnTo>
                    <a:pt x="2578" y="285802"/>
                  </a:lnTo>
                  <a:lnTo>
                    <a:pt x="119421" y="493522"/>
                  </a:lnTo>
                  <a:lnTo>
                    <a:pt x="147627" y="521720"/>
                  </a:lnTo>
                  <a:lnTo>
                    <a:pt x="186159" y="532041"/>
                  </a:lnTo>
                  <a:lnTo>
                    <a:pt x="404358" y="532041"/>
                  </a:lnTo>
                  <a:lnTo>
                    <a:pt x="442883" y="521720"/>
                  </a:lnTo>
                  <a:lnTo>
                    <a:pt x="471084" y="493522"/>
                  </a:lnTo>
                  <a:lnTo>
                    <a:pt x="580189" y="304546"/>
                  </a:lnTo>
                  <a:lnTo>
                    <a:pt x="590515" y="266020"/>
                  </a:lnTo>
                  <a:lnTo>
                    <a:pt x="587933" y="246238"/>
                  </a:lnTo>
                  <a:lnTo>
                    <a:pt x="471084" y="38531"/>
                  </a:lnTo>
                  <a:lnTo>
                    <a:pt x="442883" y="10321"/>
                  </a:lnTo>
                  <a:lnTo>
                    <a:pt x="404358" y="0"/>
                  </a:lnTo>
                  <a:close/>
                </a:path>
              </a:pathLst>
            </a:custGeom>
            <a:solidFill>
              <a:srgbClr val="A1A1A1"/>
            </a:solidFill>
          </p:spPr>
          <p:txBody>
            <a:bodyPr wrap="square" lIns="0" tIns="0" rIns="0" bIns="0" rtlCol="0"/>
            <a:lstStyle/>
            <a:p>
              <a:endParaRPr sz="1600">
                <a:latin typeface="Grammarsaurus" pitchFamily="2" charset="0"/>
              </a:endParaRPr>
            </a:p>
          </p:txBody>
        </p:sp>
        <p:sp>
          <p:nvSpPr>
            <p:cNvPr id="87" name="object 87"/>
            <p:cNvSpPr/>
            <p:nvPr/>
          </p:nvSpPr>
          <p:spPr>
            <a:xfrm>
              <a:off x="2633129" y="4080509"/>
              <a:ext cx="206375" cy="92710"/>
            </a:xfrm>
            <a:custGeom>
              <a:avLst/>
              <a:gdLst/>
              <a:ahLst/>
              <a:cxnLst/>
              <a:rect l="l" t="t" r="r" b="b"/>
              <a:pathLst>
                <a:path w="206375" h="92710">
                  <a:moveTo>
                    <a:pt x="91808" y="19189"/>
                  </a:moveTo>
                  <a:lnTo>
                    <a:pt x="73012" y="19189"/>
                  </a:lnTo>
                  <a:lnTo>
                    <a:pt x="73012" y="73533"/>
                  </a:lnTo>
                  <a:lnTo>
                    <a:pt x="91808" y="73533"/>
                  </a:lnTo>
                  <a:lnTo>
                    <a:pt x="91808" y="19189"/>
                  </a:lnTo>
                  <a:close/>
                </a:path>
                <a:path w="206375" h="92710">
                  <a:moveTo>
                    <a:pt x="91808" y="0"/>
                  </a:moveTo>
                  <a:lnTo>
                    <a:pt x="0" y="0"/>
                  </a:lnTo>
                  <a:lnTo>
                    <a:pt x="0" y="19050"/>
                  </a:lnTo>
                  <a:lnTo>
                    <a:pt x="0" y="73660"/>
                  </a:lnTo>
                  <a:lnTo>
                    <a:pt x="0" y="92710"/>
                  </a:lnTo>
                  <a:lnTo>
                    <a:pt x="91808" y="92710"/>
                  </a:lnTo>
                  <a:lnTo>
                    <a:pt x="91808" y="73660"/>
                  </a:lnTo>
                  <a:lnTo>
                    <a:pt x="18808" y="73660"/>
                  </a:lnTo>
                  <a:lnTo>
                    <a:pt x="18808" y="19050"/>
                  </a:lnTo>
                  <a:lnTo>
                    <a:pt x="91808" y="19050"/>
                  </a:lnTo>
                  <a:lnTo>
                    <a:pt x="91808" y="0"/>
                  </a:lnTo>
                  <a:close/>
                </a:path>
                <a:path w="206375" h="92710">
                  <a:moveTo>
                    <a:pt x="206349" y="19189"/>
                  </a:moveTo>
                  <a:lnTo>
                    <a:pt x="187553" y="19189"/>
                  </a:lnTo>
                  <a:lnTo>
                    <a:pt x="187553" y="73533"/>
                  </a:lnTo>
                  <a:lnTo>
                    <a:pt x="206349" y="73533"/>
                  </a:lnTo>
                  <a:lnTo>
                    <a:pt x="206349" y="19189"/>
                  </a:lnTo>
                  <a:close/>
                </a:path>
                <a:path w="206375" h="92710">
                  <a:moveTo>
                    <a:pt x="206349" y="0"/>
                  </a:moveTo>
                  <a:lnTo>
                    <a:pt x="114528" y="0"/>
                  </a:lnTo>
                  <a:lnTo>
                    <a:pt x="114528" y="19050"/>
                  </a:lnTo>
                  <a:lnTo>
                    <a:pt x="114528" y="73660"/>
                  </a:lnTo>
                  <a:lnTo>
                    <a:pt x="114528" y="92710"/>
                  </a:lnTo>
                  <a:lnTo>
                    <a:pt x="206349" y="92710"/>
                  </a:lnTo>
                  <a:lnTo>
                    <a:pt x="206349" y="73660"/>
                  </a:lnTo>
                  <a:lnTo>
                    <a:pt x="133350" y="73660"/>
                  </a:lnTo>
                  <a:lnTo>
                    <a:pt x="133350" y="19050"/>
                  </a:lnTo>
                  <a:lnTo>
                    <a:pt x="206349" y="19050"/>
                  </a:lnTo>
                  <a:lnTo>
                    <a:pt x="206349" y="0"/>
                  </a:lnTo>
                  <a:close/>
                </a:path>
              </a:pathLst>
            </a:custGeom>
            <a:solidFill>
              <a:srgbClr val="FFFFFF"/>
            </a:solidFill>
          </p:spPr>
          <p:txBody>
            <a:bodyPr wrap="square" lIns="0" tIns="0" rIns="0" bIns="0" rtlCol="0"/>
            <a:lstStyle/>
            <a:p>
              <a:endParaRPr sz="1600">
                <a:latin typeface="Grammarsaurus" pitchFamily="2" charset="0"/>
              </a:endParaRPr>
            </a:p>
          </p:txBody>
        </p:sp>
        <p:pic>
          <p:nvPicPr>
            <p:cNvPr id="88" name="object 88"/>
            <p:cNvPicPr/>
            <p:nvPr/>
          </p:nvPicPr>
          <p:blipFill>
            <a:blip r:embed="rId16" cstate="print"/>
            <a:stretch>
              <a:fillRect/>
            </a:stretch>
          </p:blipFill>
          <p:spPr>
            <a:xfrm>
              <a:off x="2862225" y="4080902"/>
              <a:ext cx="91795" cy="91935"/>
            </a:xfrm>
            <a:prstGeom prst="rect">
              <a:avLst/>
            </a:prstGeom>
          </p:spPr>
        </p:pic>
        <p:pic>
          <p:nvPicPr>
            <p:cNvPr id="89" name="object 89"/>
            <p:cNvPicPr/>
            <p:nvPr/>
          </p:nvPicPr>
          <p:blipFill>
            <a:blip r:embed="rId17" cstate="print"/>
            <a:stretch>
              <a:fillRect/>
            </a:stretch>
          </p:blipFill>
          <p:spPr>
            <a:xfrm>
              <a:off x="2633140" y="4195363"/>
              <a:ext cx="91795" cy="91947"/>
            </a:xfrm>
            <a:prstGeom prst="rect">
              <a:avLst/>
            </a:prstGeom>
          </p:spPr>
        </p:pic>
        <p:sp>
          <p:nvSpPr>
            <p:cNvPr id="90" name="object 90"/>
            <p:cNvSpPr/>
            <p:nvPr/>
          </p:nvSpPr>
          <p:spPr>
            <a:xfrm>
              <a:off x="2633129" y="4194809"/>
              <a:ext cx="321310" cy="207010"/>
            </a:xfrm>
            <a:custGeom>
              <a:avLst/>
              <a:gdLst/>
              <a:ahLst/>
              <a:cxnLst/>
              <a:rect l="l" t="t" r="r" b="b"/>
              <a:pathLst>
                <a:path w="321310" h="207010">
                  <a:moveTo>
                    <a:pt x="91808" y="115570"/>
                  </a:moveTo>
                  <a:lnTo>
                    <a:pt x="0" y="115570"/>
                  </a:lnTo>
                  <a:lnTo>
                    <a:pt x="0" y="133350"/>
                  </a:lnTo>
                  <a:lnTo>
                    <a:pt x="0" y="187960"/>
                  </a:lnTo>
                  <a:lnTo>
                    <a:pt x="0" y="207010"/>
                  </a:lnTo>
                  <a:lnTo>
                    <a:pt x="91808" y="207010"/>
                  </a:lnTo>
                  <a:lnTo>
                    <a:pt x="91808" y="188175"/>
                  </a:lnTo>
                  <a:lnTo>
                    <a:pt x="91808" y="187960"/>
                  </a:lnTo>
                  <a:lnTo>
                    <a:pt x="91808" y="133832"/>
                  </a:lnTo>
                  <a:lnTo>
                    <a:pt x="73012" y="133832"/>
                  </a:lnTo>
                  <a:lnTo>
                    <a:pt x="73012" y="187960"/>
                  </a:lnTo>
                  <a:lnTo>
                    <a:pt x="18808" y="187960"/>
                  </a:lnTo>
                  <a:lnTo>
                    <a:pt x="18808" y="133350"/>
                  </a:lnTo>
                  <a:lnTo>
                    <a:pt x="91808" y="133350"/>
                  </a:lnTo>
                  <a:lnTo>
                    <a:pt x="91808" y="115570"/>
                  </a:lnTo>
                  <a:close/>
                </a:path>
                <a:path w="321310" h="207010">
                  <a:moveTo>
                    <a:pt x="206349" y="0"/>
                  </a:moveTo>
                  <a:lnTo>
                    <a:pt x="114528" y="0"/>
                  </a:lnTo>
                  <a:lnTo>
                    <a:pt x="114528" y="19050"/>
                  </a:lnTo>
                  <a:lnTo>
                    <a:pt x="114528" y="73660"/>
                  </a:lnTo>
                  <a:lnTo>
                    <a:pt x="114528" y="92710"/>
                  </a:lnTo>
                  <a:lnTo>
                    <a:pt x="206349" y="92710"/>
                  </a:lnTo>
                  <a:lnTo>
                    <a:pt x="206349" y="73698"/>
                  </a:lnTo>
                  <a:lnTo>
                    <a:pt x="206349" y="19354"/>
                  </a:lnTo>
                  <a:lnTo>
                    <a:pt x="187553" y="19354"/>
                  </a:lnTo>
                  <a:lnTo>
                    <a:pt x="187553" y="73660"/>
                  </a:lnTo>
                  <a:lnTo>
                    <a:pt x="133350" y="73660"/>
                  </a:lnTo>
                  <a:lnTo>
                    <a:pt x="133350" y="19050"/>
                  </a:lnTo>
                  <a:lnTo>
                    <a:pt x="206349" y="19050"/>
                  </a:lnTo>
                  <a:lnTo>
                    <a:pt x="206349" y="0"/>
                  </a:lnTo>
                  <a:close/>
                </a:path>
                <a:path w="321310" h="207010">
                  <a:moveTo>
                    <a:pt x="320890" y="0"/>
                  </a:moveTo>
                  <a:lnTo>
                    <a:pt x="229069" y="0"/>
                  </a:lnTo>
                  <a:lnTo>
                    <a:pt x="229069" y="19050"/>
                  </a:lnTo>
                  <a:lnTo>
                    <a:pt x="229069" y="73660"/>
                  </a:lnTo>
                  <a:lnTo>
                    <a:pt x="229069" y="92710"/>
                  </a:lnTo>
                  <a:lnTo>
                    <a:pt x="320890" y="92710"/>
                  </a:lnTo>
                  <a:lnTo>
                    <a:pt x="320890" y="73698"/>
                  </a:lnTo>
                  <a:lnTo>
                    <a:pt x="320890" y="19354"/>
                  </a:lnTo>
                  <a:lnTo>
                    <a:pt x="302094" y="19354"/>
                  </a:lnTo>
                  <a:lnTo>
                    <a:pt x="302094" y="73660"/>
                  </a:lnTo>
                  <a:lnTo>
                    <a:pt x="247891" y="73660"/>
                  </a:lnTo>
                  <a:lnTo>
                    <a:pt x="247891" y="19050"/>
                  </a:lnTo>
                  <a:lnTo>
                    <a:pt x="320890" y="19050"/>
                  </a:lnTo>
                  <a:lnTo>
                    <a:pt x="320890" y="0"/>
                  </a:lnTo>
                  <a:close/>
                </a:path>
              </a:pathLst>
            </a:custGeom>
            <a:solidFill>
              <a:srgbClr val="FFFFFF"/>
            </a:solidFill>
          </p:spPr>
          <p:txBody>
            <a:bodyPr wrap="square" lIns="0" tIns="0" rIns="0" bIns="0" rtlCol="0"/>
            <a:lstStyle/>
            <a:p>
              <a:endParaRPr sz="1600">
                <a:latin typeface="Grammarsaurus" pitchFamily="2" charset="0"/>
              </a:endParaRPr>
            </a:p>
          </p:txBody>
        </p:sp>
        <p:pic>
          <p:nvPicPr>
            <p:cNvPr id="91" name="object 91"/>
            <p:cNvPicPr/>
            <p:nvPr/>
          </p:nvPicPr>
          <p:blipFill>
            <a:blip r:embed="rId17" cstate="print"/>
            <a:stretch>
              <a:fillRect/>
            </a:stretch>
          </p:blipFill>
          <p:spPr>
            <a:xfrm>
              <a:off x="2747683" y="4309833"/>
              <a:ext cx="91795" cy="91947"/>
            </a:xfrm>
            <a:prstGeom prst="rect">
              <a:avLst/>
            </a:prstGeom>
          </p:spPr>
        </p:pic>
        <p:sp>
          <p:nvSpPr>
            <p:cNvPr id="92" name="object 92"/>
            <p:cNvSpPr/>
            <p:nvPr/>
          </p:nvSpPr>
          <p:spPr>
            <a:xfrm>
              <a:off x="2862199" y="4310379"/>
              <a:ext cx="92075" cy="91440"/>
            </a:xfrm>
            <a:custGeom>
              <a:avLst/>
              <a:gdLst/>
              <a:ahLst/>
              <a:cxnLst/>
              <a:rect l="l" t="t" r="r" b="b"/>
              <a:pathLst>
                <a:path w="92075" h="91439">
                  <a:moveTo>
                    <a:pt x="91821" y="0"/>
                  </a:moveTo>
                  <a:lnTo>
                    <a:pt x="0" y="0"/>
                  </a:lnTo>
                  <a:lnTo>
                    <a:pt x="0" y="17780"/>
                  </a:lnTo>
                  <a:lnTo>
                    <a:pt x="0" y="72390"/>
                  </a:lnTo>
                  <a:lnTo>
                    <a:pt x="0" y="91440"/>
                  </a:lnTo>
                  <a:lnTo>
                    <a:pt x="91821" y="91440"/>
                  </a:lnTo>
                  <a:lnTo>
                    <a:pt x="91821" y="72605"/>
                  </a:lnTo>
                  <a:lnTo>
                    <a:pt x="91821" y="72390"/>
                  </a:lnTo>
                  <a:lnTo>
                    <a:pt x="91821" y="18262"/>
                  </a:lnTo>
                  <a:lnTo>
                    <a:pt x="73025" y="18262"/>
                  </a:lnTo>
                  <a:lnTo>
                    <a:pt x="73025" y="72390"/>
                  </a:lnTo>
                  <a:lnTo>
                    <a:pt x="18821" y="72390"/>
                  </a:lnTo>
                  <a:lnTo>
                    <a:pt x="18821" y="17780"/>
                  </a:lnTo>
                  <a:lnTo>
                    <a:pt x="91821" y="17780"/>
                  </a:lnTo>
                  <a:lnTo>
                    <a:pt x="91821" y="0"/>
                  </a:lnTo>
                  <a:close/>
                </a:path>
              </a:pathLst>
            </a:custGeom>
            <a:solidFill>
              <a:srgbClr val="FFFFFF"/>
            </a:solidFill>
          </p:spPr>
          <p:txBody>
            <a:bodyPr wrap="square" lIns="0" tIns="0" rIns="0" bIns="0" rtlCol="0"/>
            <a:lstStyle/>
            <a:p>
              <a:endParaRPr sz="1600">
                <a:latin typeface="Grammarsaurus" pitchFamily="2" charset="0"/>
              </a:endParaRPr>
            </a:p>
          </p:txBody>
        </p:sp>
        <p:sp>
          <p:nvSpPr>
            <p:cNvPr id="93" name="object 93"/>
            <p:cNvSpPr/>
            <p:nvPr/>
          </p:nvSpPr>
          <p:spPr>
            <a:xfrm>
              <a:off x="2496691" y="4618333"/>
              <a:ext cx="590550" cy="532130"/>
            </a:xfrm>
            <a:custGeom>
              <a:avLst/>
              <a:gdLst/>
              <a:ahLst/>
              <a:cxnLst/>
              <a:rect l="l" t="t" r="r" b="b"/>
              <a:pathLst>
                <a:path w="590550" h="532129">
                  <a:moveTo>
                    <a:pt x="404358" y="0"/>
                  </a:moveTo>
                  <a:lnTo>
                    <a:pt x="186159" y="0"/>
                  </a:lnTo>
                  <a:lnTo>
                    <a:pt x="166052" y="2666"/>
                  </a:lnTo>
                  <a:lnTo>
                    <a:pt x="131785" y="22449"/>
                  </a:lnTo>
                  <a:lnTo>
                    <a:pt x="10315" y="227495"/>
                  </a:lnTo>
                  <a:lnTo>
                    <a:pt x="0" y="266020"/>
                  </a:lnTo>
                  <a:lnTo>
                    <a:pt x="2578" y="285802"/>
                  </a:lnTo>
                  <a:lnTo>
                    <a:pt x="119421" y="493522"/>
                  </a:lnTo>
                  <a:lnTo>
                    <a:pt x="147627" y="521720"/>
                  </a:lnTo>
                  <a:lnTo>
                    <a:pt x="186159" y="532041"/>
                  </a:lnTo>
                  <a:lnTo>
                    <a:pt x="404358" y="532041"/>
                  </a:lnTo>
                  <a:lnTo>
                    <a:pt x="442883" y="521720"/>
                  </a:lnTo>
                  <a:lnTo>
                    <a:pt x="471084" y="493522"/>
                  </a:lnTo>
                  <a:lnTo>
                    <a:pt x="580189" y="304546"/>
                  </a:lnTo>
                  <a:lnTo>
                    <a:pt x="590515" y="266020"/>
                  </a:lnTo>
                  <a:lnTo>
                    <a:pt x="587933" y="246238"/>
                  </a:lnTo>
                  <a:lnTo>
                    <a:pt x="471084" y="38531"/>
                  </a:lnTo>
                  <a:lnTo>
                    <a:pt x="442883" y="10321"/>
                  </a:lnTo>
                  <a:lnTo>
                    <a:pt x="404358" y="0"/>
                  </a:lnTo>
                  <a:close/>
                </a:path>
              </a:pathLst>
            </a:custGeom>
            <a:solidFill>
              <a:srgbClr val="A1A1A1"/>
            </a:solidFill>
          </p:spPr>
          <p:txBody>
            <a:bodyPr wrap="square" lIns="0" tIns="0" rIns="0" bIns="0" rtlCol="0"/>
            <a:lstStyle/>
            <a:p>
              <a:endParaRPr sz="1600">
                <a:latin typeface="Grammarsaurus" pitchFamily="2" charset="0"/>
              </a:endParaRPr>
            </a:p>
          </p:txBody>
        </p:sp>
        <p:sp>
          <p:nvSpPr>
            <p:cNvPr id="94" name="object 94"/>
            <p:cNvSpPr/>
            <p:nvPr/>
          </p:nvSpPr>
          <p:spPr>
            <a:xfrm>
              <a:off x="2597365" y="4704587"/>
              <a:ext cx="349250" cy="348615"/>
            </a:xfrm>
            <a:custGeom>
              <a:avLst/>
              <a:gdLst/>
              <a:ahLst/>
              <a:cxnLst/>
              <a:rect l="l" t="t" r="r" b="b"/>
              <a:pathLst>
                <a:path w="349250" h="348614">
                  <a:moveTo>
                    <a:pt x="141249" y="175628"/>
                  </a:moveTo>
                  <a:lnTo>
                    <a:pt x="137325" y="155384"/>
                  </a:lnTo>
                  <a:lnTo>
                    <a:pt x="127698" y="140893"/>
                  </a:lnTo>
                  <a:lnTo>
                    <a:pt x="125539" y="137655"/>
                  </a:lnTo>
                  <a:lnTo>
                    <a:pt x="122313" y="135013"/>
                  </a:lnTo>
                  <a:lnTo>
                    <a:pt x="122313" y="175628"/>
                  </a:lnTo>
                  <a:lnTo>
                    <a:pt x="119570" y="189128"/>
                  </a:lnTo>
                  <a:lnTo>
                    <a:pt x="114642" y="196456"/>
                  </a:lnTo>
                  <a:lnTo>
                    <a:pt x="112128" y="200152"/>
                  </a:lnTo>
                  <a:lnTo>
                    <a:pt x="101041" y="207568"/>
                  </a:lnTo>
                  <a:lnTo>
                    <a:pt x="87668" y="210286"/>
                  </a:lnTo>
                  <a:lnTo>
                    <a:pt x="74168" y="207568"/>
                  </a:lnTo>
                  <a:lnTo>
                    <a:pt x="63131" y="200152"/>
                  </a:lnTo>
                  <a:lnTo>
                    <a:pt x="55689" y="189128"/>
                  </a:lnTo>
                  <a:lnTo>
                    <a:pt x="52946" y="175628"/>
                  </a:lnTo>
                  <a:lnTo>
                    <a:pt x="55626" y="162293"/>
                  </a:lnTo>
                  <a:lnTo>
                    <a:pt x="55651" y="162128"/>
                  </a:lnTo>
                  <a:lnTo>
                    <a:pt x="63080" y="151091"/>
                  </a:lnTo>
                  <a:lnTo>
                    <a:pt x="74104" y="143637"/>
                  </a:lnTo>
                  <a:lnTo>
                    <a:pt x="87604" y="140893"/>
                  </a:lnTo>
                  <a:lnTo>
                    <a:pt x="94411" y="141566"/>
                  </a:lnTo>
                  <a:lnTo>
                    <a:pt x="101282" y="143637"/>
                  </a:lnTo>
                  <a:lnTo>
                    <a:pt x="101104" y="143637"/>
                  </a:lnTo>
                  <a:lnTo>
                    <a:pt x="106870" y="146710"/>
                  </a:lnTo>
                  <a:lnTo>
                    <a:pt x="112191" y="151091"/>
                  </a:lnTo>
                  <a:lnTo>
                    <a:pt x="116497" y="156324"/>
                  </a:lnTo>
                  <a:lnTo>
                    <a:pt x="119595" y="162128"/>
                  </a:lnTo>
                  <a:lnTo>
                    <a:pt x="119684" y="162293"/>
                  </a:lnTo>
                  <a:lnTo>
                    <a:pt x="121653" y="168757"/>
                  </a:lnTo>
                  <a:lnTo>
                    <a:pt x="122313" y="175628"/>
                  </a:lnTo>
                  <a:lnTo>
                    <a:pt x="122313" y="135013"/>
                  </a:lnTo>
                  <a:lnTo>
                    <a:pt x="117373" y="130949"/>
                  </a:lnTo>
                  <a:lnTo>
                    <a:pt x="108140" y="126022"/>
                  </a:lnTo>
                  <a:lnTo>
                    <a:pt x="98132" y="122974"/>
                  </a:lnTo>
                  <a:lnTo>
                    <a:pt x="87617" y="121932"/>
                  </a:lnTo>
                  <a:lnTo>
                    <a:pt x="66738" y="126149"/>
                  </a:lnTo>
                  <a:lnTo>
                    <a:pt x="49669" y="137655"/>
                  </a:lnTo>
                  <a:lnTo>
                    <a:pt x="38188" y="154698"/>
                  </a:lnTo>
                  <a:lnTo>
                    <a:pt x="35344" y="168757"/>
                  </a:lnTo>
                  <a:lnTo>
                    <a:pt x="33985" y="175628"/>
                  </a:lnTo>
                  <a:lnTo>
                    <a:pt x="38176" y="196456"/>
                  </a:lnTo>
                  <a:lnTo>
                    <a:pt x="49669" y="213499"/>
                  </a:lnTo>
                  <a:lnTo>
                    <a:pt x="66725" y="224993"/>
                  </a:lnTo>
                  <a:lnTo>
                    <a:pt x="87604" y="229209"/>
                  </a:lnTo>
                  <a:lnTo>
                    <a:pt x="98132" y="228180"/>
                  </a:lnTo>
                  <a:lnTo>
                    <a:pt x="137350" y="195745"/>
                  </a:lnTo>
                  <a:lnTo>
                    <a:pt x="141249" y="175628"/>
                  </a:lnTo>
                  <a:close/>
                </a:path>
                <a:path w="349250" h="348614">
                  <a:moveTo>
                    <a:pt x="197180" y="294601"/>
                  </a:moveTo>
                  <a:lnTo>
                    <a:pt x="192951" y="290360"/>
                  </a:lnTo>
                  <a:lnTo>
                    <a:pt x="155702" y="290360"/>
                  </a:lnTo>
                  <a:lnTo>
                    <a:pt x="143344" y="265684"/>
                  </a:lnTo>
                  <a:lnTo>
                    <a:pt x="137680" y="263791"/>
                  </a:lnTo>
                  <a:lnTo>
                    <a:pt x="128320" y="268452"/>
                  </a:lnTo>
                  <a:lnTo>
                    <a:pt x="126415" y="274142"/>
                  </a:lnTo>
                  <a:lnTo>
                    <a:pt x="142976" y="307276"/>
                  </a:lnTo>
                  <a:lnTo>
                    <a:pt x="146253" y="309295"/>
                  </a:lnTo>
                  <a:lnTo>
                    <a:pt x="187718" y="309295"/>
                  </a:lnTo>
                  <a:lnTo>
                    <a:pt x="192951" y="309295"/>
                  </a:lnTo>
                  <a:lnTo>
                    <a:pt x="197180" y="305054"/>
                  </a:lnTo>
                  <a:lnTo>
                    <a:pt x="197180" y="294601"/>
                  </a:lnTo>
                  <a:close/>
                </a:path>
                <a:path w="349250" h="348614">
                  <a:moveTo>
                    <a:pt x="197192" y="42125"/>
                  </a:moveTo>
                  <a:lnTo>
                    <a:pt x="192951" y="37884"/>
                  </a:lnTo>
                  <a:lnTo>
                    <a:pt x="121018" y="37884"/>
                  </a:lnTo>
                  <a:lnTo>
                    <a:pt x="117741" y="39916"/>
                  </a:lnTo>
                  <a:lnTo>
                    <a:pt x="102857" y="69684"/>
                  </a:lnTo>
                  <a:lnTo>
                    <a:pt x="102514" y="71132"/>
                  </a:lnTo>
                  <a:lnTo>
                    <a:pt x="102514" y="77825"/>
                  </a:lnTo>
                  <a:lnTo>
                    <a:pt x="106743" y="82067"/>
                  </a:lnTo>
                  <a:lnTo>
                    <a:pt x="111975" y="82067"/>
                  </a:lnTo>
                  <a:lnTo>
                    <a:pt x="115570" y="82067"/>
                  </a:lnTo>
                  <a:lnTo>
                    <a:pt x="118846" y="80048"/>
                  </a:lnTo>
                  <a:lnTo>
                    <a:pt x="130454" y="56819"/>
                  </a:lnTo>
                  <a:lnTo>
                    <a:pt x="192951" y="56819"/>
                  </a:lnTo>
                  <a:lnTo>
                    <a:pt x="197192" y="52578"/>
                  </a:lnTo>
                  <a:lnTo>
                    <a:pt x="197192" y="42125"/>
                  </a:lnTo>
                  <a:close/>
                </a:path>
                <a:path w="349250" h="348614">
                  <a:moveTo>
                    <a:pt x="253987" y="294601"/>
                  </a:moveTo>
                  <a:lnTo>
                    <a:pt x="249758" y="290360"/>
                  </a:lnTo>
                  <a:lnTo>
                    <a:pt x="244525" y="290360"/>
                  </a:lnTo>
                  <a:lnTo>
                    <a:pt x="239293" y="290360"/>
                  </a:lnTo>
                  <a:lnTo>
                    <a:pt x="235064" y="294601"/>
                  </a:lnTo>
                  <a:lnTo>
                    <a:pt x="235064" y="305054"/>
                  </a:lnTo>
                  <a:lnTo>
                    <a:pt x="239293" y="309295"/>
                  </a:lnTo>
                  <a:lnTo>
                    <a:pt x="249758" y="309295"/>
                  </a:lnTo>
                  <a:lnTo>
                    <a:pt x="253987" y="305054"/>
                  </a:lnTo>
                  <a:lnTo>
                    <a:pt x="253987" y="294601"/>
                  </a:lnTo>
                  <a:close/>
                </a:path>
                <a:path w="349250" h="348614">
                  <a:moveTo>
                    <a:pt x="253987" y="168363"/>
                  </a:moveTo>
                  <a:lnTo>
                    <a:pt x="249758" y="164122"/>
                  </a:lnTo>
                  <a:lnTo>
                    <a:pt x="244525" y="164122"/>
                  </a:lnTo>
                  <a:lnTo>
                    <a:pt x="239293" y="164122"/>
                  </a:lnTo>
                  <a:lnTo>
                    <a:pt x="235064" y="168363"/>
                  </a:lnTo>
                  <a:lnTo>
                    <a:pt x="235064" y="178816"/>
                  </a:lnTo>
                  <a:lnTo>
                    <a:pt x="239293" y="183057"/>
                  </a:lnTo>
                  <a:lnTo>
                    <a:pt x="249758" y="183057"/>
                  </a:lnTo>
                  <a:lnTo>
                    <a:pt x="253987" y="178816"/>
                  </a:lnTo>
                  <a:lnTo>
                    <a:pt x="253987" y="168363"/>
                  </a:lnTo>
                  <a:close/>
                </a:path>
                <a:path w="349250" h="348614">
                  <a:moveTo>
                    <a:pt x="253987" y="42113"/>
                  </a:moveTo>
                  <a:lnTo>
                    <a:pt x="249758" y="37871"/>
                  </a:lnTo>
                  <a:lnTo>
                    <a:pt x="244525" y="37871"/>
                  </a:lnTo>
                  <a:lnTo>
                    <a:pt x="239293" y="37871"/>
                  </a:lnTo>
                  <a:lnTo>
                    <a:pt x="235064" y="42113"/>
                  </a:lnTo>
                  <a:lnTo>
                    <a:pt x="235064" y="52565"/>
                  </a:lnTo>
                  <a:lnTo>
                    <a:pt x="239293" y="56807"/>
                  </a:lnTo>
                  <a:lnTo>
                    <a:pt x="249758" y="56807"/>
                  </a:lnTo>
                  <a:lnTo>
                    <a:pt x="253987" y="52565"/>
                  </a:lnTo>
                  <a:lnTo>
                    <a:pt x="253987" y="42113"/>
                  </a:lnTo>
                  <a:close/>
                </a:path>
                <a:path w="349250" h="348614">
                  <a:moveTo>
                    <a:pt x="285546" y="294601"/>
                  </a:moveTo>
                  <a:lnTo>
                    <a:pt x="281317" y="290360"/>
                  </a:lnTo>
                  <a:lnTo>
                    <a:pt x="276085" y="290360"/>
                  </a:lnTo>
                  <a:lnTo>
                    <a:pt x="270852" y="290360"/>
                  </a:lnTo>
                  <a:lnTo>
                    <a:pt x="266623" y="294601"/>
                  </a:lnTo>
                  <a:lnTo>
                    <a:pt x="266623" y="305054"/>
                  </a:lnTo>
                  <a:lnTo>
                    <a:pt x="270852" y="309295"/>
                  </a:lnTo>
                  <a:lnTo>
                    <a:pt x="281317" y="309295"/>
                  </a:lnTo>
                  <a:lnTo>
                    <a:pt x="285546" y="305054"/>
                  </a:lnTo>
                  <a:lnTo>
                    <a:pt x="285546" y="294601"/>
                  </a:lnTo>
                  <a:close/>
                </a:path>
                <a:path w="349250" h="348614">
                  <a:moveTo>
                    <a:pt x="285546" y="168363"/>
                  </a:moveTo>
                  <a:lnTo>
                    <a:pt x="281317" y="164122"/>
                  </a:lnTo>
                  <a:lnTo>
                    <a:pt x="276085" y="164122"/>
                  </a:lnTo>
                  <a:lnTo>
                    <a:pt x="270852" y="164122"/>
                  </a:lnTo>
                  <a:lnTo>
                    <a:pt x="266623" y="168363"/>
                  </a:lnTo>
                  <a:lnTo>
                    <a:pt x="266623" y="178816"/>
                  </a:lnTo>
                  <a:lnTo>
                    <a:pt x="270852" y="183057"/>
                  </a:lnTo>
                  <a:lnTo>
                    <a:pt x="281317" y="183057"/>
                  </a:lnTo>
                  <a:lnTo>
                    <a:pt x="285546" y="178816"/>
                  </a:lnTo>
                  <a:lnTo>
                    <a:pt x="285546" y="168363"/>
                  </a:lnTo>
                  <a:close/>
                </a:path>
                <a:path w="349250" h="348614">
                  <a:moveTo>
                    <a:pt x="285546" y="42113"/>
                  </a:moveTo>
                  <a:lnTo>
                    <a:pt x="281317" y="37871"/>
                  </a:lnTo>
                  <a:lnTo>
                    <a:pt x="276085" y="37871"/>
                  </a:lnTo>
                  <a:lnTo>
                    <a:pt x="270852" y="37871"/>
                  </a:lnTo>
                  <a:lnTo>
                    <a:pt x="266623" y="42113"/>
                  </a:lnTo>
                  <a:lnTo>
                    <a:pt x="266623" y="52565"/>
                  </a:lnTo>
                  <a:lnTo>
                    <a:pt x="270852" y="56807"/>
                  </a:lnTo>
                  <a:lnTo>
                    <a:pt x="281317" y="56807"/>
                  </a:lnTo>
                  <a:lnTo>
                    <a:pt x="285546" y="52565"/>
                  </a:lnTo>
                  <a:lnTo>
                    <a:pt x="285546" y="42113"/>
                  </a:lnTo>
                  <a:close/>
                </a:path>
                <a:path w="349250" h="348614">
                  <a:moveTo>
                    <a:pt x="317106" y="294601"/>
                  </a:moveTo>
                  <a:lnTo>
                    <a:pt x="312877" y="290360"/>
                  </a:lnTo>
                  <a:lnTo>
                    <a:pt x="307644" y="290360"/>
                  </a:lnTo>
                  <a:lnTo>
                    <a:pt x="302412" y="290360"/>
                  </a:lnTo>
                  <a:lnTo>
                    <a:pt x="298183" y="294601"/>
                  </a:lnTo>
                  <a:lnTo>
                    <a:pt x="298183" y="305054"/>
                  </a:lnTo>
                  <a:lnTo>
                    <a:pt x="302412" y="309295"/>
                  </a:lnTo>
                  <a:lnTo>
                    <a:pt x="312877" y="309295"/>
                  </a:lnTo>
                  <a:lnTo>
                    <a:pt x="317106" y="305054"/>
                  </a:lnTo>
                  <a:lnTo>
                    <a:pt x="317106" y="294601"/>
                  </a:lnTo>
                  <a:close/>
                </a:path>
                <a:path w="349250" h="348614">
                  <a:moveTo>
                    <a:pt x="317106" y="168363"/>
                  </a:moveTo>
                  <a:lnTo>
                    <a:pt x="312877" y="164122"/>
                  </a:lnTo>
                  <a:lnTo>
                    <a:pt x="307644" y="164122"/>
                  </a:lnTo>
                  <a:lnTo>
                    <a:pt x="302412" y="164122"/>
                  </a:lnTo>
                  <a:lnTo>
                    <a:pt x="298183" y="168363"/>
                  </a:lnTo>
                  <a:lnTo>
                    <a:pt x="298183" y="178816"/>
                  </a:lnTo>
                  <a:lnTo>
                    <a:pt x="302412" y="183057"/>
                  </a:lnTo>
                  <a:lnTo>
                    <a:pt x="312877" y="183057"/>
                  </a:lnTo>
                  <a:lnTo>
                    <a:pt x="317106" y="178816"/>
                  </a:lnTo>
                  <a:lnTo>
                    <a:pt x="317106" y="168363"/>
                  </a:lnTo>
                  <a:close/>
                </a:path>
                <a:path w="349250" h="348614">
                  <a:moveTo>
                    <a:pt x="317106" y="42113"/>
                  </a:moveTo>
                  <a:lnTo>
                    <a:pt x="312877" y="37871"/>
                  </a:lnTo>
                  <a:lnTo>
                    <a:pt x="307644" y="37871"/>
                  </a:lnTo>
                  <a:lnTo>
                    <a:pt x="302412" y="37871"/>
                  </a:lnTo>
                  <a:lnTo>
                    <a:pt x="298183" y="42113"/>
                  </a:lnTo>
                  <a:lnTo>
                    <a:pt x="298183" y="52565"/>
                  </a:lnTo>
                  <a:lnTo>
                    <a:pt x="302412" y="56807"/>
                  </a:lnTo>
                  <a:lnTo>
                    <a:pt x="312877" y="56807"/>
                  </a:lnTo>
                  <a:lnTo>
                    <a:pt x="317106" y="52565"/>
                  </a:lnTo>
                  <a:lnTo>
                    <a:pt x="317106" y="42113"/>
                  </a:lnTo>
                  <a:close/>
                </a:path>
                <a:path w="349250" h="348614">
                  <a:moveTo>
                    <a:pt x="348678" y="274574"/>
                  </a:moveTo>
                  <a:lnTo>
                    <a:pt x="329730" y="253136"/>
                  </a:lnTo>
                  <a:lnTo>
                    <a:pt x="329730" y="272834"/>
                  </a:lnTo>
                  <a:lnTo>
                    <a:pt x="329730" y="326821"/>
                  </a:lnTo>
                  <a:lnTo>
                    <a:pt x="328320" y="328231"/>
                  </a:lnTo>
                  <a:lnTo>
                    <a:pt x="223850" y="328231"/>
                  </a:lnTo>
                  <a:lnTo>
                    <a:pt x="222440" y="326821"/>
                  </a:lnTo>
                  <a:lnTo>
                    <a:pt x="222440" y="272834"/>
                  </a:lnTo>
                  <a:lnTo>
                    <a:pt x="223850" y="271424"/>
                  </a:lnTo>
                  <a:lnTo>
                    <a:pt x="328320" y="271424"/>
                  </a:lnTo>
                  <a:lnTo>
                    <a:pt x="329730" y="272834"/>
                  </a:lnTo>
                  <a:lnTo>
                    <a:pt x="329730" y="253136"/>
                  </a:lnTo>
                  <a:lnTo>
                    <a:pt x="326580" y="252488"/>
                  </a:lnTo>
                  <a:lnTo>
                    <a:pt x="225590" y="252488"/>
                  </a:lnTo>
                  <a:lnTo>
                    <a:pt x="217004" y="254228"/>
                  </a:lnTo>
                  <a:lnTo>
                    <a:pt x="209981" y="258965"/>
                  </a:lnTo>
                  <a:lnTo>
                    <a:pt x="205244" y="265976"/>
                  </a:lnTo>
                  <a:lnTo>
                    <a:pt x="203504" y="274574"/>
                  </a:lnTo>
                  <a:lnTo>
                    <a:pt x="203504" y="325069"/>
                  </a:lnTo>
                  <a:lnTo>
                    <a:pt x="205244" y="333667"/>
                  </a:lnTo>
                  <a:lnTo>
                    <a:pt x="209981" y="340690"/>
                  </a:lnTo>
                  <a:lnTo>
                    <a:pt x="217004" y="345427"/>
                  </a:lnTo>
                  <a:lnTo>
                    <a:pt x="225590" y="347167"/>
                  </a:lnTo>
                  <a:lnTo>
                    <a:pt x="326580" y="347167"/>
                  </a:lnTo>
                  <a:lnTo>
                    <a:pt x="348678" y="325069"/>
                  </a:lnTo>
                  <a:lnTo>
                    <a:pt x="348678" y="274574"/>
                  </a:lnTo>
                  <a:close/>
                </a:path>
                <a:path w="349250" h="348614">
                  <a:moveTo>
                    <a:pt x="348678" y="148336"/>
                  </a:moveTo>
                  <a:lnTo>
                    <a:pt x="329730" y="126898"/>
                  </a:lnTo>
                  <a:lnTo>
                    <a:pt x="329730" y="146596"/>
                  </a:lnTo>
                  <a:lnTo>
                    <a:pt x="329730" y="200583"/>
                  </a:lnTo>
                  <a:lnTo>
                    <a:pt x="328320" y="201993"/>
                  </a:lnTo>
                  <a:lnTo>
                    <a:pt x="223850" y="201993"/>
                  </a:lnTo>
                  <a:lnTo>
                    <a:pt x="222440" y="200583"/>
                  </a:lnTo>
                  <a:lnTo>
                    <a:pt x="222440" y="146596"/>
                  </a:lnTo>
                  <a:lnTo>
                    <a:pt x="223850" y="145186"/>
                  </a:lnTo>
                  <a:lnTo>
                    <a:pt x="328320" y="145186"/>
                  </a:lnTo>
                  <a:lnTo>
                    <a:pt x="329730" y="146596"/>
                  </a:lnTo>
                  <a:lnTo>
                    <a:pt x="329730" y="126898"/>
                  </a:lnTo>
                  <a:lnTo>
                    <a:pt x="326580" y="126250"/>
                  </a:lnTo>
                  <a:lnTo>
                    <a:pt x="225590" y="126250"/>
                  </a:lnTo>
                  <a:lnTo>
                    <a:pt x="217004" y="127990"/>
                  </a:lnTo>
                  <a:lnTo>
                    <a:pt x="209981" y="132727"/>
                  </a:lnTo>
                  <a:lnTo>
                    <a:pt x="205244" y="139738"/>
                  </a:lnTo>
                  <a:lnTo>
                    <a:pt x="203504" y="148336"/>
                  </a:lnTo>
                  <a:lnTo>
                    <a:pt x="203504" y="164122"/>
                  </a:lnTo>
                  <a:lnTo>
                    <a:pt x="172148" y="164122"/>
                  </a:lnTo>
                  <a:lnTo>
                    <a:pt x="167741" y="142367"/>
                  </a:lnTo>
                  <a:lnTo>
                    <a:pt x="155105" y="123672"/>
                  </a:lnTo>
                  <a:lnTo>
                    <a:pt x="155105" y="185026"/>
                  </a:lnTo>
                  <a:lnTo>
                    <a:pt x="146862" y="209880"/>
                  </a:lnTo>
                  <a:lnTo>
                    <a:pt x="129895" y="229844"/>
                  </a:lnTo>
                  <a:lnTo>
                    <a:pt x="105740" y="242176"/>
                  </a:lnTo>
                  <a:lnTo>
                    <a:pt x="100965" y="243509"/>
                  </a:lnTo>
                  <a:lnTo>
                    <a:pt x="101155" y="243509"/>
                  </a:lnTo>
                  <a:lnTo>
                    <a:pt x="98272" y="247865"/>
                  </a:lnTo>
                  <a:lnTo>
                    <a:pt x="106299" y="307987"/>
                  </a:lnTo>
                  <a:lnTo>
                    <a:pt x="106210" y="310349"/>
                  </a:lnTo>
                  <a:lnTo>
                    <a:pt x="89420" y="328815"/>
                  </a:lnTo>
                  <a:lnTo>
                    <a:pt x="81280" y="328815"/>
                  </a:lnTo>
                  <a:lnTo>
                    <a:pt x="73583" y="325526"/>
                  </a:lnTo>
                  <a:lnTo>
                    <a:pt x="68008" y="319836"/>
                  </a:lnTo>
                  <a:lnTo>
                    <a:pt x="65062" y="312635"/>
                  </a:lnTo>
                  <a:lnTo>
                    <a:pt x="65125" y="303695"/>
                  </a:lnTo>
                  <a:lnTo>
                    <a:pt x="76606" y="248335"/>
                  </a:lnTo>
                  <a:lnTo>
                    <a:pt x="73660" y="243509"/>
                  </a:lnTo>
                  <a:lnTo>
                    <a:pt x="26593" y="207873"/>
                  </a:lnTo>
                  <a:lnTo>
                    <a:pt x="19227" y="182753"/>
                  </a:lnTo>
                  <a:lnTo>
                    <a:pt x="21704" y="157975"/>
                  </a:lnTo>
                  <a:lnTo>
                    <a:pt x="45504" y="122351"/>
                  </a:lnTo>
                  <a:lnTo>
                    <a:pt x="87299" y="108077"/>
                  </a:lnTo>
                  <a:lnTo>
                    <a:pt x="109347" y="111721"/>
                  </a:lnTo>
                  <a:lnTo>
                    <a:pt x="128600" y="121958"/>
                  </a:lnTo>
                  <a:lnTo>
                    <a:pt x="143649" y="137731"/>
                  </a:lnTo>
                  <a:lnTo>
                    <a:pt x="153098" y="157975"/>
                  </a:lnTo>
                  <a:lnTo>
                    <a:pt x="155105" y="185026"/>
                  </a:lnTo>
                  <a:lnTo>
                    <a:pt x="155105" y="123672"/>
                  </a:lnTo>
                  <a:lnTo>
                    <a:pt x="149009" y="114642"/>
                  </a:lnTo>
                  <a:lnTo>
                    <a:pt x="139255" y="108077"/>
                  </a:lnTo>
                  <a:lnTo>
                    <a:pt x="121272" y="95973"/>
                  </a:lnTo>
                  <a:lnTo>
                    <a:pt x="87299" y="89141"/>
                  </a:lnTo>
                  <a:lnTo>
                    <a:pt x="68186" y="91262"/>
                  </a:lnTo>
                  <a:lnTo>
                    <a:pt x="20116" y="120700"/>
                  </a:lnTo>
                  <a:lnTo>
                    <a:pt x="0" y="178676"/>
                  </a:lnTo>
                  <a:lnTo>
                    <a:pt x="7277" y="211302"/>
                  </a:lnTo>
                  <a:lnTo>
                    <a:pt x="26250" y="238823"/>
                  </a:lnTo>
                  <a:lnTo>
                    <a:pt x="55346" y="257594"/>
                  </a:lnTo>
                  <a:lnTo>
                    <a:pt x="46494" y="300367"/>
                  </a:lnTo>
                  <a:lnTo>
                    <a:pt x="46139" y="302018"/>
                  </a:lnTo>
                  <a:lnTo>
                    <a:pt x="45986" y="303174"/>
                  </a:lnTo>
                  <a:lnTo>
                    <a:pt x="45872" y="304203"/>
                  </a:lnTo>
                  <a:lnTo>
                    <a:pt x="45783" y="305384"/>
                  </a:lnTo>
                  <a:lnTo>
                    <a:pt x="47447" y="318909"/>
                  </a:lnTo>
                  <a:lnTo>
                    <a:pt x="47561" y="319836"/>
                  </a:lnTo>
                  <a:lnTo>
                    <a:pt x="47612" y="320230"/>
                  </a:lnTo>
                  <a:lnTo>
                    <a:pt x="47713" y="321043"/>
                  </a:lnTo>
                  <a:lnTo>
                    <a:pt x="55232" y="334276"/>
                  </a:lnTo>
                  <a:lnTo>
                    <a:pt x="67157" y="343725"/>
                  </a:lnTo>
                  <a:lnTo>
                    <a:pt x="82791" y="348145"/>
                  </a:lnTo>
                  <a:lnTo>
                    <a:pt x="87960" y="348145"/>
                  </a:lnTo>
                  <a:lnTo>
                    <a:pt x="123710" y="318909"/>
                  </a:lnTo>
                  <a:lnTo>
                    <a:pt x="124714" y="303695"/>
                  </a:lnTo>
                  <a:lnTo>
                    <a:pt x="124752" y="303174"/>
                  </a:lnTo>
                  <a:lnTo>
                    <a:pt x="118706" y="257810"/>
                  </a:lnTo>
                  <a:lnTo>
                    <a:pt x="141681" y="244690"/>
                  </a:lnTo>
                  <a:lnTo>
                    <a:pt x="159321" y="225742"/>
                  </a:lnTo>
                  <a:lnTo>
                    <a:pt x="170637" y="202463"/>
                  </a:lnTo>
                  <a:lnTo>
                    <a:pt x="173596" y="183057"/>
                  </a:lnTo>
                  <a:lnTo>
                    <a:pt x="203504" y="183057"/>
                  </a:lnTo>
                  <a:lnTo>
                    <a:pt x="203504" y="198843"/>
                  </a:lnTo>
                  <a:lnTo>
                    <a:pt x="205244" y="207429"/>
                  </a:lnTo>
                  <a:lnTo>
                    <a:pt x="209981" y="214452"/>
                  </a:lnTo>
                  <a:lnTo>
                    <a:pt x="217004" y="219189"/>
                  </a:lnTo>
                  <a:lnTo>
                    <a:pt x="225590" y="220929"/>
                  </a:lnTo>
                  <a:lnTo>
                    <a:pt x="326580" y="220929"/>
                  </a:lnTo>
                  <a:lnTo>
                    <a:pt x="348678" y="198843"/>
                  </a:lnTo>
                  <a:lnTo>
                    <a:pt x="348678" y="148336"/>
                  </a:lnTo>
                  <a:close/>
                </a:path>
                <a:path w="349250" h="348614">
                  <a:moveTo>
                    <a:pt x="348678" y="22085"/>
                  </a:moveTo>
                  <a:lnTo>
                    <a:pt x="329730" y="647"/>
                  </a:lnTo>
                  <a:lnTo>
                    <a:pt x="329730" y="20345"/>
                  </a:lnTo>
                  <a:lnTo>
                    <a:pt x="329730" y="74333"/>
                  </a:lnTo>
                  <a:lnTo>
                    <a:pt x="328320" y="75742"/>
                  </a:lnTo>
                  <a:lnTo>
                    <a:pt x="223850" y="75742"/>
                  </a:lnTo>
                  <a:lnTo>
                    <a:pt x="222440" y="74333"/>
                  </a:lnTo>
                  <a:lnTo>
                    <a:pt x="222440" y="20345"/>
                  </a:lnTo>
                  <a:lnTo>
                    <a:pt x="223850" y="18935"/>
                  </a:lnTo>
                  <a:lnTo>
                    <a:pt x="328320" y="18935"/>
                  </a:lnTo>
                  <a:lnTo>
                    <a:pt x="329730" y="20345"/>
                  </a:lnTo>
                  <a:lnTo>
                    <a:pt x="329730" y="647"/>
                  </a:lnTo>
                  <a:lnTo>
                    <a:pt x="326580" y="0"/>
                  </a:lnTo>
                  <a:lnTo>
                    <a:pt x="225590" y="0"/>
                  </a:lnTo>
                  <a:lnTo>
                    <a:pt x="217004" y="1752"/>
                  </a:lnTo>
                  <a:lnTo>
                    <a:pt x="209981" y="6477"/>
                  </a:lnTo>
                  <a:lnTo>
                    <a:pt x="205244" y="13500"/>
                  </a:lnTo>
                  <a:lnTo>
                    <a:pt x="203504" y="22085"/>
                  </a:lnTo>
                  <a:lnTo>
                    <a:pt x="203504" y="72593"/>
                  </a:lnTo>
                  <a:lnTo>
                    <a:pt x="205244" y="81191"/>
                  </a:lnTo>
                  <a:lnTo>
                    <a:pt x="209981" y="88214"/>
                  </a:lnTo>
                  <a:lnTo>
                    <a:pt x="217004" y="92938"/>
                  </a:lnTo>
                  <a:lnTo>
                    <a:pt x="225590" y="94678"/>
                  </a:lnTo>
                  <a:lnTo>
                    <a:pt x="326580" y="94678"/>
                  </a:lnTo>
                  <a:lnTo>
                    <a:pt x="348678" y="72593"/>
                  </a:lnTo>
                  <a:lnTo>
                    <a:pt x="348678" y="22085"/>
                  </a:lnTo>
                  <a:close/>
                </a:path>
              </a:pathLst>
            </a:custGeom>
            <a:solidFill>
              <a:srgbClr val="FFFFFF"/>
            </a:solidFill>
          </p:spPr>
          <p:txBody>
            <a:bodyPr wrap="square" lIns="0" tIns="0" rIns="0" bIns="0" rtlCol="0"/>
            <a:lstStyle/>
            <a:p>
              <a:endParaRPr sz="1600">
                <a:latin typeface="Grammarsaurus" pitchFamily="2" charset="0"/>
              </a:endParaRPr>
            </a:p>
          </p:txBody>
        </p:sp>
        <p:sp>
          <p:nvSpPr>
            <p:cNvPr id="95" name="object 95"/>
            <p:cNvSpPr/>
            <p:nvPr/>
          </p:nvSpPr>
          <p:spPr>
            <a:xfrm>
              <a:off x="2496691" y="5262565"/>
              <a:ext cx="590550" cy="532130"/>
            </a:xfrm>
            <a:custGeom>
              <a:avLst/>
              <a:gdLst/>
              <a:ahLst/>
              <a:cxnLst/>
              <a:rect l="l" t="t" r="r" b="b"/>
              <a:pathLst>
                <a:path w="590550" h="532129">
                  <a:moveTo>
                    <a:pt x="404358" y="0"/>
                  </a:moveTo>
                  <a:lnTo>
                    <a:pt x="186159" y="0"/>
                  </a:lnTo>
                  <a:lnTo>
                    <a:pt x="166052" y="2666"/>
                  </a:lnTo>
                  <a:lnTo>
                    <a:pt x="131785" y="22449"/>
                  </a:lnTo>
                  <a:lnTo>
                    <a:pt x="10315" y="227495"/>
                  </a:lnTo>
                  <a:lnTo>
                    <a:pt x="0" y="266020"/>
                  </a:lnTo>
                  <a:lnTo>
                    <a:pt x="2578" y="285802"/>
                  </a:lnTo>
                  <a:lnTo>
                    <a:pt x="119421" y="493522"/>
                  </a:lnTo>
                  <a:lnTo>
                    <a:pt x="147627" y="521720"/>
                  </a:lnTo>
                  <a:lnTo>
                    <a:pt x="186159" y="532041"/>
                  </a:lnTo>
                  <a:lnTo>
                    <a:pt x="404358" y="532041"/>
                  </a:lnTo>
                  <a:lnTo>
                    <a:pt x="442883" y="521720"/>
                  </a:lnTo>
                  <a:lnTo>
                    <a:pt x="471084" y="493522"/>
                  </a:lnTo>
                  <a:lnTo>
                    <a:pt x="580189" y="304546"/>
                  </a:lnTo>
                  <a:lnTo>
                    <a:pt x="590515" y="266020"/>
                  </a:lnTo>
                  <a:lnTo>
                    <a:pt x="587933" y="246238"/>
                  </a:lnTo>
                  <a:lnTo>
                    <a:pt x="471084" y="38531"/>
                  </a:lnTo>
                  <a:lnTo>
                    <a:pt x="442883" y="10321"/>
                  </a:lnTo>
                  <a:lnTo>
                    <a:pt x="404358" y="0"/>
                  </a:lnTo>
                  <a:close/>
                </a:path>
              </a:pathLst>
            </a:custGeom>
            <a:solidFill>
              <a:srgbClr val="A1A1A1"/>
            </a:solidFill>
          </p:spPr>
          <p:txBody>
            <a:bodyPr wrap="square" lIns="0" tIns="0" rIns="0" bIns="0" rtlCol="0"/>
            <a:lstStyle/>
            <a:p>
              <a:endParaRPr sz="1600">
                <a:latin typeface="Grammarsaurus" pitchFamily="2" charset="0"/>
              </a:endParaRPr>
            </a:p>
          </p:txBody>
        </p:sp>
        <p:sp>
          <p:nvSpPr>
            <p:cNvPr id="96" name="object 96"/>
            <p:cNvSpPr/>
            <p:nvPr/>
          </p:nvSpPr>
          <p:spPr>
            <a:xfrm>
              <a:off x="2644730" y="5334743"/>
              <a:ext cx="330200" cy="374650"/>
            </a:xfrm>
            <a:custGeom>
              <a:avLst/>
              <a:gdLst/>
              <a:ahLst/>
              <a:cxnLst/>
              <a:rect l="l" t="t" r="r" b="b"/>
              <a:pathLst>
                <a:path w="330200" h="374650">
                  <a:moveTo>
                    <a:pt x="156305" y="0"/>
                  </a:moveTo>
                  <a:lnTo>
                    <a:pt x="112175" y="2510"/>
                  </a:lnTo>
                  <a:lnTo>
                    <a:pt x="73811" y="16755"/>
                  </a:lnTo>
                  <a:lnTo>
                    <a:pt x="41410" y="41185"/>
                  </a:lnTo>
                  <a:lnTo>
                    <a:pt x="17077" y="73687"/>
                  </a:lnTo>
                  <a:lnTo>
                    <a:pt x="2917" y="112149"/>
                  </a:lnTo>
                  <a:lnTo>
                    <a:pt x="0" y="148908"/>
                  </a:lnTo>
                  <a:lnTo>
                    <a:pt x="6144" y="184255"/>
                  </a:lnTo>
                  <a:lnTo>
                    <a:pt x="20892" y="216785"/>
                  </a:lnTo>
                  <a:lnTo>
                    <a:pt x="43785" y="245093"/>
                  </a:lnTo>
                  <a:lnTo>
                    <a:pt x="43785" y="369515"/>
                  </a:lnTo>
                  <a:lnTo>
                    <a:pt x="48700" y="374442"/>
                  </a:lnTo>
                  <a:lnTo>
                    <a:pt x="192706" y="374442"/>
                  </a:lnTo>
                  <a:lnTo>
                    <a:pt x="197620" y="369515"/>
                  </a:lnTo>
                  <a:lnTo>
                    <a:pt x="197620" y="352459"/>
                  </a:lnTo>
                  <a:lnTo>
                    <a:pt x="65756" y="352459"/>
                  </a:lnTo>
                  <a:lnTo>
                    <a:pt x="65756" y="237168"/>
                  </a:lnTo>
                  <a:lnTo>
                    <a:pt x="64423" y="234196"/>
                  </a:lnTo>
                  <a:lnTo>
                    <a:pt x="62111" y="232113"/>
                  </a:lnTo>
                  <a:lnTo>
                    <a:pt x="41277" y="207853"/>
                  </a:lnTo>
                  <a:lnTo>
                    <a:pt x="27771" y="179632"/>
                  </a:lnTo>
                  <a:lnTo>
                    <a:pt x="22044" y="148908"/>
                  </a:lnTo>
                  <a:lnTo>
                    <a:pt x="22017" y="148765"/>
                  </a:lnTo>
                  <a:lnTo>
                    <a:pt x="36394" y="84105"/>
                  </a:lnTo>
                  <a:lnTo>
                    <a:pt x="84265" y="36055"/>
                  </a:lnTo>
                  <a:lnTo>
                    <a:pt x="161647" y="22848"/>
                  </a:lnTo>
                  <a:lnTo>
                    <a:pt x="218634" y="22848"/>
                  </a:lnTo>
                  <a:lnTo>
                    <a:pt x="196951" y="10044"/>
                  </a:lnTo>
                  <a:lnTo>
                    <a:pt x="156305" y="0"/>
                  </a:lnTo>
                  <a:close/>
                </a:path>
                <a:path w="330200" h="374650">
                  <a:moveTo>
                    <a:pt x="218634" y="22848"/>
                  </a:moveTo>
                  <a:lnTo>
                    <a:pt x="161647" y="22848"/>
                  </a:lnTo>
                  <a:lnTo>
                    <a:pt x="201801" y="36783"/>
                  </a:lnTo>
                  <a:lnTo>
                    <a:pt x="234141" y="63129"/>
                  </a:lnTo>
                  <a:lnTo>
                    <a:pt x="255712" y="99171"/>
                  </a:lnTo>
                  <a:lnTo>
                    <a:pt x="263559" y="142197"/>
                  </a:lnTo>
                  <a:lnTo>
                    <a:pt x="263559" y="143912"/>
                  </a:lnTo>
                  <a:lnTo>
                    <a:pt x="263965" y="145588"/>
                  </a:lnTo>
                  <a:lnTo>
                    <a:pt x="300732" y="219121"/>
                  </a:lnTo>
                  <a:lnTo>
                    <a:pt x="268486" y="219121"/>
                  </a:lnTo>
                  <a:lnTo>
                    <a:pt x="263559" y="224049"/>
                  </a:lnTo>
                  <a:lnTo>
                    <a:pt x="263559" y="302103"/>
                  </a:lnTo>
                  <a:lnTo>
                    <a:pt x="258631" y="307043"/>
                  </a:lnTo>
                  <a:lnTo>
                    <a:pt x="180564" y="307043"/>
                  </a:lnTo>
                  <a:lnTo>
                    <a:pt x="175649" y="311958"/>
                  </a:lnTo>
                  <a:lnTo>
                    <a:pt x="175649" y="352459"/>
                  </a:lnTo>
                  <a:lnTo>
                    <a:pt x="197620" y="352459"/>
                  </a:lnTo>
                  <a:lnTo>
                    <a:pt x="197620" y="329014"/>
                  </a:lnTo>
                  <a:lnTo>
                    <a:pt x="252573" y="329014"/>
                  </a:lnTo>
                  <a:lnTo>
                    <a:pt x="265392" y="326420"/>
                  </a:lnTo>
                  <a:lnTo>
                    <a:pt x="275873" y="319350"/>
                  </a:lnTo>
                  <a:lnTo>
                    <a:pt x="282947" y="308869"/>
                  </a:lnTo>
                  <a:lnTo>
                    <a:pt x="285543" y="296045"/>
                  </a:lnTo>
                  <a:lnTo>
                    <a:pt x="285543" y="241105"/>
                  </a:lnTo>
                  <a:lnTo>
                    <a:pt x="322309" y="241105"/>
                  </a:lnTo>
                  <a:lnTo>
                    <a:pt x="325852" y="239136"/>
                  </a:lnTo>
                  <a:lnTo>
                    <a:pt x="329853" y="232647"/>
                  </a:lnTo>
                  <a:lnTo>
                    <a:pt x="330043" y="228608"/>
                  </a:lnTo>
                  <a:lnTo>
                    <a:pt x="285517" y="139556"/>
                  </a:lnTo>
                  <a:lnTo>
                    <a:pt x="278397" y="97399"/>
                  </a:lnTo>
                  <a:lnTo>
                    <a:pt x="259957" y="60555"/>
                  </a:lnTo>
                  <a:lnTo>
                    <a:pt x="232155" y="30833"/>
                  </a:lnTo>
                  <a:lnTo>
                    <a:pt x="218634" y="22848"/>
                  </a:lnTo>
                  <a:close/>
                </a:path>
              </a:pathLst>
            </a:custGeom>
            <a:solidFill>
              <a:srgbClr val="FFFFFF"/>
            </a:solidFill>
          </p:spPr>
          <p:txBody>
            <a:bodyPr wrap="square" lIns="0" tIns="0" rIns="0" bIns="0" rtlCol="0"/>
            <a:lstStyle/>
            <a:p>
              <a:endParaRPr sz="1600">
                <a:latin typeface="Grammarsaurus" pitchFamily="2" charset="0"/>
              </a:endParaRPr>
            </a:p>
          </p:txBody>
        </p:sp>
        <p:pic>
          <p:nvPicPr>
            <p:cNvPr id="97" name="object 97"/>
            <p:cNvPicPr/>
            <p:nvPr/>
          </p:nvPicPr>
          <p:blipFill>
            <a:blip r:embed="rId18" cstate="print"/>
            <a:stretch>
              <a:fillRect/>
            </a:stretch>
          </p:blipFill>
          <p:spPr>
            <a:xfrm>
              <a:off x="2687737" y="5378044"/>
              <a:ext cx="199351" cy="197802"/>
            </a:xfrm>
            <a:prstGeom prst="rect">
              <a:avLst/>
            </a:prstGeom>
          </p:spPr>
        </p:pic>
        <p:sp>
          <p:nvSpPr>
            <p:cNvPr id="98" name="object 98"/>
            <p:cNvSpPr/>
            <p:nvPr/>
          </p:nvSpPr>
          <p:spPr>
            <a:xfrm>
              <a:off x="6941434" y="2053847"/>
              <a:ext cx="479425" cy="429259"/>
            </a:xfrm>
            <a:custGeom>
              <a:avLst/>
              <a:gdLst/>
              <a:ahLst/>
              <a:cxnLst/>
              <a:rect l="l" t="t" r="r" b="b"/>
              <a:pathLst>
                <a:path w="479425" h="429260">
                  <a:moveTo>
                    <a:pt x="332590" y="0"/>
                  </a:moveTo>
                  <a:lnTo>
                    <a:pt x="146383" y="0"/>
                  </a:lnTo>
                  <a:lnTo>
                    <a:pt x="132494" y="1852"/>
                  </a:lnTo>
                  <a:lnTo>
                    <a:pt x="100218" y="26657"/>
                  </a:lnTo>
                  <a:lnTo>
                    <a:pt x="7115" y="187909"/>
                  </a:lnTo>
                  <a:lnTo>
                    <a:pt x="0" y="214566"/>
                  </a:lnTo>
                  <a:lnTo>
                    <a:pt x="1778" y="228267"/>
                  </a:lnTo>
                  <a:lnTo>
                    <a:pt x="100218" y="402475"/>
                  </a:lnTo>
                  <a:lnTo>
                    <a:pt x="132494" y="427280"/>
                  </a:lnTo>
                  <a:lnTo>
                    <a:pt x="146383" y="429133"/>
                  </a:lnTo>
                  <a:lnTo>
                    <a:pt x="332590" y="429133"/>
                  </a:lnTo>
                  <a:lnTo>
                    <a:pt x="370209" y="413579"/>
                  </a:lnTo>
                  <a:lnTo>
                    <a:pt x="471858" y="241223"/>
                  </a:lnTo>
                  <a:lnTo>
                    <a:pt x="478974" y="214566"/>
                  </a:lnTo>
                  <a:lnTo>
                    <a:pt x="477195" y="200865"/>
                  </a:lnTo>
                  <a:lnTo>
                    <a:pt x="378755" y="26657"/>
                  </a:lnTo>
                  <a:lnTo>
                    <a:pt x="346479" y="1852"/>
                  </a:lnTo>
                  <a:lnTo>
                    <a:pt x="332590" y="0"/>
                  </a:lnTo>
                  <a:close/>
                </a:path>
              </a:pathLst>
            </a:custGeom>
            <a:solidFill>
              <a:srgbClr val="FFFFFF"/>
            </a:solidFill>
          </p:spPr>
          <p:txBody>
            <a:bodyPr wrap="square" lIns="0" tIns="0" rIns="0" bIns="0" rtlCol="0"/>
            <a:lstStyle/>
            <a:p>
              <a:endParaRPr sz="1600">
                <a:latin typeface="Grammarsaurus" pitchFamily="2" charset="0"/>
              </a:endParaRPr>
            </a:p>
          </p:txBody>
        </p:sp>
        <p:sp>
          <p:nvSpPr>
            <p:cNvPr id="99" name="object 99"/>
            <p:cNvSpPr/>
            <p:nvPr/>
          </p:nvSpPr>
          <p:spPr>
            <a:xfrm>
              <a:off x="6928967" y="2041410"/>
              <a:ext cx="504190" cy="454025"/>
            </a:xfrm>
            <a:custGeom>
              <a:avLst/>
              <a:gdLst/>
              <a:ahLst/>
              <a:cxnLst/>
              <a:rect l="l" t="t" r="r" b="b"/>
              <a:pathLst>
                <a:path w="504190" h="454025">
                  <a:moveTo>
                    <a:pt x="388772" y="222732"/>
                  </a:moveTo>
                  <a:lnTo>
                    <a:pt x="385445" y="176987"/>
                  </a:lnTo>
                  <a:lnTo>
                    <a:pt x="367372" y="134899"/>
                  </a:lnTo>
                  <a:lnTo>
                    <a:pt x="367372" y="222732"/>
                  </a:lnTo>
                  <a:lnTo>
                    <a:pt x="367017" y="237451"/>
                  </a:lnTo>
                  <a:lnTo>
                    <a:pt x="361937" y="278371"/>
                  </a:lnTo>
                  <a:lnTo>
                    <a:pt x="326885" y="311759"/>
                  </a:lnTo>
                  <a:lnTo>
                    <a:pt x="327063" y="312153"/>
                  </a:lnTo>
                  <a:lnTo>
                    <a:pt x="326885" y="311759"/>
                  </a:lnTo>
                  <a:lnTo>
                    <a:pt x="326707" y="311759"/>
                  </a:lnTo>
                  <a:lnTo>
                    <a:pt x="320382" y="312813"/>
                  </a:lnTo>
                  <a:lnTo>
                    <a:pt x="311670" y="313905"/>
                  </a:lnTo>
                  <a:lnTo>
                    <a:pt x="301320" y="314972"/>
                  </a:lnTo>
                  <a:lnTo>
                    <a:pt x="283387" y="316395"/>
                  </a:lnTo>
                  <a:lnTo>
                    <a:pt x="277380" y="320001"/>
                  </a:lnTo>
                  <a:lnTo>
                    <a:pt x="254215" y="354520"/>
                  </a:lnTo>
                  <a:lnTo>
                    <a:pt x="250253" y="359829"/>
                  </a:lnTo>
                  <a:lnTo>
                    <a:pt x="246291" y="354520"/>
                  </a:lnTo>
                  <a:lnTo>
                    <a:pt x="223126" y="320001"/>
                  </a:lnTo>
                  <a:lnTo>
                    <a:pt x="217106" y="316395"/>
                  </a:lnTo>
                  <a:lnTo>
                    <a:pt x="173799" y="311759"/>
                  </a:lnTo>
                  <a:lnTo>
                    <a:pt x="138569" y="278371"/>
                  </a:lnTo>
                  <a:lnTo>
                    <a:pt x="133553" y="238518"/>
                  </a:lnTo>
                  <a:lnTo>
                    <a:pt x="133121" y="222732"/>
                  </a:lnTo>
                  <a:lnTo>
                    <a:pt x="133477" y="208000"/>
                  </a:lnTo>
                  <a:lnTo>
                    <a:pt x="138569" y="167093"/>
                  </a:lnTo>
                  <a:lnTo>
                    <a:pt x="173520" y="133743"/>
                  </a:lnTo>
                  <a:lnTo>
                    <a:pt x="173431" y="133311"/>
                  </a:lnTo>
                  <a:lnTo>
                    <a:pt x="173621" y="133718"/>
                  </a:lnTo>
                  <a:lnTo>
                    <a:pt x="176403" y="133311"/>
                  </a:lnTo>
                  <a:lnTo>
                    <a:pt x="186321" y="131851"/>
                  </a:lnTo>
                  <a:lnTo>
                    <a:pt x="204939" y="129997"/>
                  </a:lnTo>
                  <a:lnTo>
                    <a:pt x="226275" y="128562"/>
                  </a:lnTo>
                  <a:lnTo>
                    <a:pt x="247103" y="127990"/>
                  </a:lnTo>
                  <a:lnTo>
                    <a:pt x="253390" y="127990"/>
                  </a:lnTo>
                  <a:lnTo>
                    <a:pt x="295605" y="129997"/>
                  </a:lnTo>
                  <a:lnTo>
                    <a:pt x="338531" y="138112"/>
                  </a:lnTo>
                  <a:lnTo>
                    <a:pt x="364324" y="180428"/>
                  </a:lnTo>
                  <a:lnTo>
                    <a:pt x="366953" y="206959"/>
                  </a:lnTo>
                  <a:lnTo>
                    <a:pt x="367030" y="208000"/>
                  </a:lnTo>
                  <a:lnTo>
                    <a:pt x="367372" y="222732"/>
                  </a:lnTo>
                  <a:lnTo>
                    <a:pt x="367372" y="134899"/>
                  </a:lnTo>
                  <a:lnTo>
                    <a:pt x="331063" y="112750"/>
                  </a:lnTo>
                  <a:lnTo>
                    <a:pt x="274561" y="107175"/>
                  </a:lnTo>
                  <a:lnTo>
                    <a:pt x="254330" y="106629"/>
                  </a:lnTo>
                  <a:lnTo>
                    <a:pt x="250253" y="106629"/>
                  </a:lnTo>
                  <a:lnTo>
                    <a:pt x="223266" y="107175"/>
                  </a:lnTo>
                  <a:lnTo>
                    <a:pt x="226910" y="107175"/>
                  </a:lnTo>
                  <a:lnTo>
                    <a:pt x="205511" y="108496"/>
                  </a:lnTo>
                  <a:lnTo>
                    <a:pt x="183553" y="110617"/>
                  </a:lnTo>
                  <a:lnTo>
                    <a:pt x="183883" y="110617"/>
                  </a:lnTo>
                  <a:lnTo>
                    <a:pt x="169405" y="112750"/>
                  </a:lnTo>
                  <a:lnTo>
                    <a:pt x="124574" y="145618"/>
                  </a:lnTo>
                  <a:lnTo>
                    <a:pt x="113233" y="191744"/>
                  </a:lnTo>
                  <a:lnTo>
                    <a:pt x="111734" y="222732"/>
                  </a:lnTo>
                  <a:lnTo>
                    <a:pt x="112090" y="237451"/>
                  </a:lnTo>
                  <a:lnTo>
                    <a:pt x="112115" y="238518"/>
                  </a:lnTo>
                  <a:lnTo>
                    <a:pt x="117652" y="282879"/>
                  </a:lnTo>
                  <a:lnTo>
                    <a:pt x="152006" y="326250"/>
                  </a:lnTo>
                  <a:lnTo>
                    <a:pt x="196786" y="336219"/>
                  </a:lnTo>
                  <a:lnTo>
                    <a:pt x="208737" y="337223"/>
                  </a:lnTo>
                  <a:lnTo>
                    <a:pt x="210591" y="340131"/>
                  </a:lnTo>
                  <a:lnTo>
                    <a:pt x="235292" y="375412"/>
                  </a:lnTo>
                  <a:lnTo>
                    <a:pt x="244779" y="383628"/>
                  </a:lnTo>
                  <a:lnTo>
                    <a:pt x="255727" y="383628"/>
                  </a:lnTo>
                  <a:lnTo>
                    <a:pt x="285788" y="346417"/>
                  </a:lnTo>
                  <a:lnTo>
                    <a:pt x="291769" y="337223"/>
                  </a:lnTo>
                  <a:lnTo>
                    <a:pt x="303771" y="336219"/>
                  </a:lnTo>
                  <a:lnTo>
                    <a:pt x="348500" y="326250"/>
                  </a:lnTo>
                  <a:lnTo>
                    <a:pt x="366090" y="312153"/>
                  </a:lnTo>
                  <a:lnTo>
                    <a:pt x="375945" y="299847"/>
                  </a:lnTo>
                  <a:lnTo>
                    <a:pt x="382854" y="282879"/>
                  </a:lnTo>
                  <a:lnTo>
                    <a:pt x="385445" y="268478"/>
                  </a:lnTo>
                  <a:lnTo>
                    <a:pt x="387286" y="253720"/>
                  </a:lnTo>
                  <a:lnTo>
                    <a:pt x="388391" y="238518"/>
                  </a:lnTo>
                  <a:lnTo>
                    <a:pt x="388772" y="222732"/>
                  </a:lnTo>
                  <a:close/>
                </a:path>
                <a:path w="504190" h="454025">
                  <a:moveTo>
                    <a:pt x="503897" y="227012"/>
                  </a:moveTo>
                  <a:lnTo>
                    <a:pt x="501700" y="210134"/>
                  </a:lnTo>
                  <a:lnTo>
                    <a:pt x="495096" y="194132"/>
                  </a:lnTo>
                  <a:lnTo>
                    <a:pt x="478993" y="166243"/>
                  </a:lnTo>
                  <a:lnTo>
                    <a:pt x="478993" y="227012"/>
                  </a:lnTo>
                  <a:lnTo>
                    <a:pt x="477634" y="237515"/>
                  </a:lnTo>
                  <a:lnTo>
                    <a:pt x="380428" y="408698"/>
                  </a:lnTo>
                  <a:lnTo>
                    <a:pt x="345046" y="429133"/>
                  </a:lnTo>
                  <a:lnTo>
                    <a:pt x="158838" y="429133"/>
                  </a:lnTo>
                  <a:lnTo>
                    <a:pt x="123456" y="408698"/>
                  </a:lnTo>
                  <a:lnTo>
                    <a:pt x="30353" y="247446"/>
                  </a:lnTo>
                  <a:lnTo>
                    <a:pt x="24904" y="227012"/>
                  </a:lnTo>
                  <a:lnTo>
                    <a:pt x="26263" y="216509"/>
                  </a:lnTo>
                  <a:lnTo>
                    <a:pt x="123456" y="45326"/>
                  </a:lnTo>
                  <a:lnTo>
                    <a:pt x="158838" y="24892"/>
                  </a:lnTo>
                  <a:lnTo>
                    <a:pt x="345046" y="24892"/>
                  </a:lnTo>
                  <a:lnTo>
                    <a:pt x="380428" y="45326"/>
                  </a:lnTo>
                  <a:lnTo>
                    <a:pt x="473532" y="206578"/>
                  </a:lnTo>
                  <a:lnTo>
                    <a:pt x="478993" y="227012"/>
                  </a:lnTo>
                  <a:lnTo>
                    <a:pt x="478993" y="166243"/>
                  </a:lnTo>
                  <a:lnTo>
                    <a:pt x="401993" y="32880"/>
                  </a:lnTo>
                  <a:lnTo>
                    <a:pt x="362204" y="2273"/>
                  </a:lnTo>
                  <a:lnTo>
                    <a:pt x="345046" y="0"/>
                  </a:lnTo>
                  <a:lnTo>
                    <a:pt x="158838" y="0"/>
                  </a:lnTo>
                  <a:lnTo>
                    <a:pt x="112445" y="19164"/>
                  </a:lnTo>
                  <a:lnTo>
                    <a:pt x="8801" y="194132"/>
                  </a:lnTo>
                  <a:lnTo>
                    <a:pt x="0" y="227012"/>
                  </a:lnTo>
                  <a:lnTo>
                    <a:pt x="2197" y="243890"/>
                  </a:lnTo>
                  <a:lnTo>
                    <a:pt x="101892" y="421144"/>
                  </a:lnTo>
                  <a:lnTo>
                    <a:pt x="141693" y="451751"/>
                  </a:lnTo>
                  <a:lnTo>
                    <a:pt x="158838" y="454025"/>
                  </a:lnTo>
                  <a:lnTo>
                    <a:pt x="345046" y="454025"/>
                  </a:lnTo>
                  <a:lnTo>
                    <a:pt x="391452" y="434860"/>
                  </a:lnTo>
                  <a:lnTo>
                    <a:pt x="495096" y="259892"/>
                  </a:lnTo>
                  <a:lnTo>
                    <a:pt x="501700" y="243890"/>
                  </a:lnTo>
                  <a:lnTo>
                    <a:pt x="503897" y="227012"/>
                  </a:lnTo>
                  <a:close/>
                </a:path>
              </a:pathLst>
            </a:custGeom>
            <a:solidFill>
              <a:srgbClr val="A1A1A1"/>
            </a:solidFill>
          </p:spPr>
          <p:txBody>
            <a:bodyPr wrap="square" lIns="0" tIns="0" rIns="0" bIns="0" rtlCol="0"/>
            <a:lstStyle/>
            <a:p>
              <a:endParaRPr sz="1600">
                <a:latin typeface="Grammarsaurus" pitchFamily="2" charset="0"/>
              </a:endParaRPr>
            </a:p>
          </p:txBody>
        </p:sp>
        <p:pic>
          <p:nvPicPr>
            <p:cNvPr id="100" name="object 100"/>
            <p:cNvPicPr/>
            <p:nvPr/>
          </p:nvPicPr>
          <p:blipFill>
            <a:blip r:embed="rId19" cstate="print"/>
            <a:stretch>
              <a:fillRect/>
            </a:stretch>
          </p:blipFill>
          <p:spPr>
            <a:xfrm>
              <a:off x="7133935" y="2194527"/>
              <a:ext cx="95148" cy="157980"/>
            </a:xfrm>
            <a:prstGeom prst="rect">
              <a:avLst/>
            </a:prstGeom>
          </p:spPr>
        </p:pic>
        <p:sp>
          <p:nvSpPr>
            <p:cNvPr id="101" name="object 101"/>
            <p:cNvSpPr/>
            <p:nvPr/>
          </p:nvSpPr>
          <p:spPr>
            <a:xfrm>
              <a:off x="6941434" y="2603600"/>
              <a:ext cx="479425" cy="429259"/>
            </a:xfrm>
            <a:custGeom>
              <a:avLst/>
              <a:gdLst/>
              <a:ahLst/>
              <a:cxnLst/>
              <a:rect l="l" t="t" r="r" b="b"/>
              <a:pathLst>
                <a:path w="479425" h="429260">
                  <a:moveTo>
                    <a:pt x="332590" y="0"/>
                  </a:moveTo>
                  <a:lnTo>
                    <a:pt x="146383" y="0"/>
                  </a:lnTo>
                  <a:lnTo>
                    <a:pt x="132494" y="1852"/>
                  </a:lnTo>
                  <a:lnTo>
                    <a:pt x="100218" y="26657"/>
                  </a:lnTo>
                  <a:lnTo>
                    <a:pt x="7115" y="187909"/>
                  </a:lnTo>
                  <a:lnTo>
                    <a:pt x="0" y="214566"/>
                  </a:lnTo>
                  <a:lnTo>
                    <a:pt x="1778" y="228267"/>
                  </a:lnTo>
                  <a:lnTo>
                    <a:pt x="100218" y="402475"/>
                  </a:lnTo>
                  <a:lnTo>
                    <a:pt x="132494" y="427280"/>
                  </a:lnTo>
                  <a:lnTo>
                    <a:pt x="146383" y="429133"/>
                  </a:lnTo>
                  <a:lnTo>
                    <a:pt x="332590" y="429133"/>
                  </a:lnTo>
                  <a:lnTo>
                    <a:pt x="370209" y="413579"/>
                  </a:lnTo>
                  <a:lnTo>
                    <a:pt x="471858" y="241223"/>
                  </a:lnTo>
                  <a:lnTo>
                    <a:pt x="478974" y="214566"/>
                  </a:lnTo>
                  <a:lnTo>
                    <a:pt x="477195" y="200865"/>
                  </a:lnTo>
                  <a:lnTo>
                    <a:pt x="378755" y="26657"/>
                  </a:lnTo>
                  <a:lnTo>
                    <a:pt x="346479" y="1852"/>
                  </a:lnTo>
                  <a:lnTo>
                    <a:pt x="332590" y="0"/>
                  </a:lnTo>
                  <a:close/>
                </a:path>
              </a:pathLst>
            </a:custGeom>
            <a:solidFill>
              <a:srgbClr val="FFFFFF"/>
            </a:solidFill>
          </p:spPr>
          <p:txBody>
            <a:bodyPr wrap="square" lIns="0" tIns="0" rIns="0" bIns="0" rtlCol="0"/>
            <a:lstStyle/>
            <a:p>
              <a:endParaRPr sz="1600">
                <a:latin typeface="Grammarsaurus" pitchFamily="2" charset="0"/>
              </a:endParaRPr>
            </a:p>
          </p:txBody>
        </p:sp>
        <p:sp>
          <p:nvSpPr>
            <p:cNvPr id="102" name="object 102"/>
            <p:cNvSpPr/>
            <p:nvPr/>
          </p:nvSpPr>
          <p:spPr>
            <a:xfrm>
              <a:off x="6928967" y="2591168"/>
              <a:ext cx="504190" cy="454025"/>
            </a:xfrm>
            <a:custGeom>
              <a:avLst/>
              <a:gdLst/>
              <a:ahLst/>
              <a:cxnLst/>
              <a:rect l="l" t="t" r="r" b="b"/>
              <a:pathLst>
                <a:path w="504190" h="454025">
                  <a:moveTo>
                    <a:pt x="420916" y="224294"/>
                  </a:moveTo>
                  <a:lnTo>
                    <a:pt x="419976" y="219633"/>
                  </a:lnTo>
                  <a:lnTo>
                    <a:pt x="419887" y="219189"/>
                  </a:lnTo>
                  <a:lnTo>
                    <a:pt x="419392" y="216738"/>
                  </a:lnTo>
                  <a:lnTo>
                    <a:pt x="404596" y="203923"/>
                  </a:lnTo>
                  <a:lnTo>
                    <a:pt x="404596" y="221500"/>
                  </a:lnTo>
                  <a:lnTo>
                    <a:pt x="404596" y="227101"/>
                  </a:lnTo>
                  <a:lnTo>
                    <a:pt x="402310" y="229374"/>
                  </a:lnTo>
                  <a:lnTo>
                    <a:pt x="396684" y="229374"/>
                  </a:lnTo>
                  <a:lnTo>
                    <a:pt x="394411" y="227101"/>
                  </a:lnTo>
                  <a:lnTo>
                    <a:pt x="394398" y="221500"/>
                  </a:lnTo>
                  <a:lnTo>
                    <a:pt x="396684" y="219189"/>
                  </a:lnTo>
                  <a:lnTo>
                    <a:pt x="402310" y="219189"/>
                  </a:lnTo>
                  <a:lnTo>
                    <a:pt x="404596" y="221500"/>
                  </a:lnTo>
                  <a:lnTo>
                    <a:pt x="404596" y="203923"/>
                  </a:lnTo>
                  <a:lnTo>
                    <a:pt x="403136" y="203619"/>
                  </a:lnTo>
                  <a:lnTo>
                    <a:pt x="399491" y="202882"/>
                  </a:lnTo>
                  <a:lnTo>
                    <a:pt x="397560" y="202882"/>
                  </a:lnTo>
                  <a:lnTo>
                    <a:pt x="395681" y="203136"/>
                  </a:lnTo>
                  <a:lnTo>
                    <a:pt x="393903" y="203619"/>
                  </a:lnTo>
                  <a:lnTo>
                    <a:pt x="378752" y="181800"/>
                  </a:lnTo>
                  <a:lnTo>
                    <a:pt x="360502" y="155536"/>
                  </a:lnTo>
                  <a:lnTo>
                    <a:pt x="360680" y="155536"/>
                  </a:lnTo>
                  <a:lnTo>
                    <a:pt x="357263" y="154127"/>
                  </a:lnTo>
                  <a:lnTo>
                    <a:pt x="351002" y="155219"/>
                  </a:lnTo>
                  <a:lnTo>
                    <a:pt x="348475" y="157530"/>
                  </a:lnTo>
                  <a:lnTo>
                    <a:pt x="334708" y="208876"/>
                  </a:lnTo>
                  <a:lnTo>
                    <a:pt x="328510" y="187731"/>
                  </a:lnTo>
                  <a:lnTo>
                    <a:pt x="325348" y="185356"/>
                  </a:lnTo>
                  <a:lnTo>
                    <a:pt x="301345" y="185356"/>
                  </a:lnTo>
                  <a:lnTo>
                    <a:pt x="294271" y="160159"/>
                  </a:lnTo>
                  <a:lnTo>
                    <a:pt x="294182" y="159816"/>
                  </a:lnTo>
                  <a:lnTo>
                    <a:pt x="284911" y="146481"/>
                  </a:lnTo>
                  <a:lnTo>
                    <a:pt x="284911" y="185356"/>
                  </a:lnTo>
                  <a:lnTo>
                    <a:pt x="275209" y="185356"/>
                  </a:lnTo>
                  <a:lnTo>
                    <a:pt x="269875" y="169113"/>
                  </a:lnTo>
                  <a:lnTo>
                    <a:pt x="260781" y="156845"/>
                  </a:lnTo>
                  <a:lnTo>
                    <a:pt x="259816" y="155536"/>
                  </a:lnTo>
                  <a:lnTo>
                    <a:pt x="258622" y="154698"/>
                  </a:lnTo>
                  <a:lnTo>
                    <a:pt x="258622" y="185356"/>
                  </a:lnTo>
                  <a:lnTo>
                    <a:pt x="218300" y="185356"/>
                  </a:lnTo>
                  <a:lnTo>
                    <a:pt x="214642" y="189001"/>
                  </a:lnTo>
                  <a:lnTo>
                    <a:pt x="214642" y="198005"/>
                  </a:lnTo>
                  <a:lnTo>
                    <a:pt x="218300" y="201663"/>
                  </a:lnTo>
                  <a:lnTo>
                    <a:pt x="258622" y="201663"/>
                  </a:lnTo>
                  <a:lnTo>
                    <a:pt x="253276" y="214007"/>
                  </a:lnTo>
                  <a:lnTo>
                    <a:pt x="244094" y="223418"/>
                  </a:lnTo>
                  <a:lnTo>
                    <a:pt x="232156" y="229031"/>
                  </a:lnTo>
                  <a:lnTo>
                    <a:pt x="218528" y="229997"/>
                  </a:lnTo>
                  <a:lnTo>
                    <a:pt x="204685" y="225463"/>
                  </a:lnTo>
                  <a:lnTo>
                    <a:pt x="193992" y="216268"/>
                  </a:lnTo>
                  <a:lnTo>
                    <a:pt x="187528" y="203746"/>
                  </a:lnTo>
                  <a:lnTo>
                    <a:pt x="186309" y="189217"/>
                  </a:lnTo>
                  <a:lnTo>
                    <a:pt x="190347" y="176276"/>
                  </a:lnTo>
                  <a:lnTo>
                    <a:pt x="198488" y="165989"/>
                  </a:lnTo>
                  <a:lnTo>
                    <a:pt x="209651" y="159207"/>
                  </a:lnTo>
                  <a:lnTo>
                    <a:pt x="222377" y="156845"/>
                  </a:lnTo>
                  <a:lnTo>
                    <a:pt x="225640" y="156845"/>
                  </a:lnTo>
                  <a:lnTo>
                    <a:pt x="258622" y="185356"/>
                  </a:lnTo>
                  <a:lnTo>
                    <a:pt x="258622" y="154698"/>
                  </a:lnTo>
                  <a:lnTo>
                    <a:pt x="245897" y="145745"/>
                  </a:lnTo>
                  <a:lnTo>
                    <a:pt x="228981" y="140817"/>
                  </a:lnTo>
                  <a:lnTo>
                    <a:pt x="208013" y="142570"/>
                  </a:lnTo>
                  <a:lnTo>
                    <a:pt x="189928" y="151904"/>
                  </a:lnTo>
                  <a:lnTo>
                    <a:pt x="176657" y="167322"/>
                  </a:lnTo>
                  <a:lnTo>
                    <a:pt x="170103" y="187325"/>
                  </a:lnTo>
                  <a:lnTo>
                    <a:pt x="171856" y="208305"/>
                  </a:lnTo>
                  <a:lnTo>
                    <a:pt x="181203" y="226377"/>
                  </a:lnTo>
                  <a:lnTo>
                    <a:pt x="196634" y="239649"/>
                  </a:lnTo>
                  <a:lnTo>
                    <a:pt x="216636" y="246202"/>
                  </a:lnTo>
                  <a:lnTo>
                    <a:pt x="219710" y="246557"/>
                  </a:lnTo>
                  <a:lnTo>
                    <a:pt x="222846" y="246557"/>
                  </a:lnTo>
                  <a:lnTo>
                    <a:pt x="260400" y="229997"/>
                  </a:lnTo>
                  <a:lnTo>
                    <a:pt x="275209" y="201663"/>
                  </a:lnTo>
                  <a:lnTo>
                    <a:pt x="284899" y="201663"/>
                  </a:lnTo>
                  <a:lnTo>
                    <a:pt x="261632" y="242658"/>
                  </a:lnTo>
                  <a:lnTo>
                    <a:pt x="227901" y="255955"/>
                  </a:lnTo>
                  <a:lnTo>
                    <a:pt x="215519" y="255714"/>
                  </a:lnTo>
                  <a:lnTo>
                    <a:pt x="191897" y="247980"/>
                  </a:lnTo>
                  <a:lnTo>
                    <a:pt x="186270" y="243154"/>
                  </a:lnTo>
                  <a:lnTo>
                    <a:pt x="186270" y="263474"/>
                  </a:lnTo>
                  <a:lnTo>
                    <a:pt x="176987" y="279552"/>
                  </a:lnTo>
                  <a:lnTo>
                    <a:pt x="172783" y="277126"/>
                  </a:lnTo>
                  <a:lnTo>
                    <a:pt x="172783" y="295948"/>
                  </a:lnTo>
                  <a:lnTo>
                    <a:pt x="138226" y="355828"/>
                  </a:lnTo>
                  <a:lnTo>
                    <a:pt x="124523" y="347916"/>
                  </a:lnTo>
                  <a:lnTo>
                    <a:pt x="159080" y="288036"/>
                  </a:lnTo>
                  <a:lnTo>
                    <a:pt x="172783" y="295948"/>
                  </a:lnTo>
                  <a:lnTo>
                    <a:pt x="172783" y="277126"/>
                  </a:lnTo>
                  <a:lnTo>
                    <a:pt x="181952" y="261048"/>
                  </a:lnTo>
                  <a:lnTo>
                    <a:pt x="183362" y="261899"/>
                  </a:lnTo>
                  <a:lnTo>
                    <a:pt x="184810" y="262712"/>
                  </a:lnTo>
                  <a:lnTo>
                    <a:pt x="186270" y="263474"/>
                  </a:lnTo>
                  <a:lnTo>
                    <a:pt x="186270" y="243154"/>
                  </a:lnTo>
                  <a:lnTo>
                    <a:pt x="173685" y="232321"/>
                  </a:lnTo>
                  <a:lnTo>
                    <a:pt x="162648" y="210972"/>
                  </a:lnTo>
                  <a:lnTo>
                    <a:pt x="160832" y="189217"/>
                  </a:lnTo>
                  <a:lnTo>
                    <a:pt x="160705" y="187731"/>
                  </a:lnTo>
                  <a:lnTo>
                    <a:pt x="160680" y="187325"/>
                  </a:lnTo>
                  <a:lnTo>
                    <a:pt x="181343" y="146596"/>
                  </a:lnTo>
                  <a:lnTo>
                    <a:pt x="222770" y="130860"/>
                  </a:lnTo>
                  <a:lnTo>
                    <a:pt x="225183" y="130860"/>
                  </a:lnTo>
                  <a:lnTo>
                    <a:pt x="267030" y="149186"/>
                  </a:lnTo>
                  <a:lnTo>
                    <a:pt x="284911" y="185356"/>
                  </a:lnTo>
                  <a:lnTo>
                    <a:pt x="284911" y="146481"/>
                  </a:lnTo>
                  <a:lnTo>
                    <a:pt x="279273" y="138366"/>
                  </a:lnTo>
                  <a:lnTo>
                    <a:pt x="269011" y="130860"/>
                  </a:lnTo>
                  <a:lnTo>
                    <a:pt x="258064" y="122847"/>
                  </a:lnTo>
                  <a:lnTo>
                    <a:pt x="231990" y="115074"/>
                  </a:lnTo>
                  <a:lnTo>
                    <a:pt x="200787" y="117678"/>
                  </a:lnTo>
                  <a:lnTo>
                    <a:pt x="173888" y="131584"/>
                  </a:lnTo>
                  <a:lnTo>
                    <a:pt x="154139" y="154533"/>
                  </a:lnTo>
                  <a:lnTo>
                    <a:pt x="144373" y="184289"/>
                  </a:lnTo>
                  <a:lnTo>
                    <a:pt x="144437" y="201663"/>
                  </a:lnTo>
                  <a:lnTo>
                    <a:pt x="144551" y="203746"/>
                  </a:lnTo>
                  <a:lnTo>
                    <a:pt x="148869" y="221170"/>
                  </a:lnTo>
                  <a:lnTo>
                    <a:pt x="157162" y="237299"/>
                  </a:lnTo>
                  <a:lnTo>
                    <a:pt x="168846" y="251091"/>
                  </a:lnTo>
                  <a:lnTo>
                    <a:pt x="157721" y="270357"/>
                  </a:lnTo>
                  <a:lnTo>
                    <a:pt x="153390" y="270357"/>
                  </a:lnTo>
                  <a:lnTo>
                    <a:pt x="149174" y="272592"/>
                  </a:lnTo>
                  <a:lnTo>
                    <a:pt x="106832" y="345922"/>
                  </a:lnTo>
                  <a:lnTo>
                    <a:pt x="106387" y="349300"/>
                  </a:lnTo>
                  <a:lnTo>
                    <a:pt x="108153" y="355828"/>
                  </a:lnTo>
                  <a:lnTo>
                    <a:pt x="110197" y="358482"/>
                  </a:lnTo>
                  <a:lnTo>
                    <a:pt x="135255" y="372960"/>
                  </a:lnTo>
                  <a:lnTo>
                    <a:pt x="137401" y="373532"/>
                  </a:lnTo>
                  <a:lnTo>
                    <a:pt x="140652" y="373532"/>
                  </a:lnTo>
                  <a:lnTo>
                    <a:pt x="190741" y="297484"/>
                  </a:lnTo>
                  <a:lnTo>
                    <a:pt x="190944" y="293573"/>
                  </a:lnTo>
                  <a:lnTo>
                    <a:pt x="189674" y="290182"/>
                  </a:lnTo>
                  <a:lnTo>
                    <a:pt x="190919" y="288036"/>
                  </a:lnTo>
                  <a:lnTo>
                    <a:pt x="195821" y="279552"/>
                  </a:lnTo>
                  <a:lnTo>
                    <a:pt x="201587" y="269557"/>
                  </a:lnTo>
                  <a:lnTo>
                    <a:pt x="205473" y="270637"/>
                  </a:lnTo>
                  <a:lnTo>
                    <a:pt x="209486" y="271437"/>
                  </a:lnTo>
                  <a:lnTo>
                    <a:pt x="216725" y="272275"/>
                  </a:lnTo>
                  <a:lnTo>
                    <a:pt x="219811" y="272453"/>
                  </a:lnTo>
                  <a:lnTo>
                    <a:pt x="222859" y="272453"/>
                  </a:lnTo>
                  <a:lnTo>
                    <a:pt x="238417" y="269557"/>
                  </a:lnTo>
                  <a:lnTo>
                    <a:pt x="251091" y="267195"/>
                  </a:lnTo>
                  <a:lnTo>
                    <a:pt x="261213" y="261048"/>
                  </a:lnTo>
                  <a:lnTo>
                    <a:pt x="269582" y="255955"/>
                  </a:lnTo>
                  <a:lnTo>
                    <a:pt x="275069" y="252628"/>
                  </a:lnTo>
                  <a:lnTo>
                    <a:pt x="292531" y="230530"/>
                  </a:lnTo>
                  <a:lnTo>
                    <a:pt x="300888" y="203746"/>
                  </a:lnTo>
                  <a:lnTo>
                    <a:pt x="300926" y="203619"/>
                  </a:lnTo>
                  <a:lnTo>
                    <a:pt x="301028" y="203301"/>
                  </a:lnTo>
                  <a:lnTo>
                    <a:pt x="301078" y="203136"/>
                  </a:lnTo>
                  <a:lnTo>
                    <a:pt x="301155" y="202882"/>
                  </a:lnTo>
                  <a:lnTo>
                    <a:pt x="301205" y="202704"/>
                  </a:lnTo>
                  <a:lnTo>
                    <a:pt x="301307" y="201663"/>
                  </a:lnTo>
                  <a:lnTo>
                    <a:pt x="315582" y="201663"/>
                  </a:lnTo>
                  <a:lnTo>
                    <a:pt x="328218" y="244690"/>
                  </a:lnTo>
                  <a:lnTo>
                    <a:pt x="328256" y="244830"/>
                  </a:lnTo>
                  <a:lnTo>
                    <a:pt x="331444" y="247205"/>
                  </a:lnTo>
                  <a:lnTo>
                    <a:pt x="338759" y="247205"/>
                  </a:lnTo>
                  <a:lnTo>
                    <a:pt x="341998" y="244690"/>
                  </a:lnTo>
                  <a:lnTo>
                    <a:pt x="351523" y="209169"/>
                  </a:lnTo>
                  <a:lnTo>
                    <a:pt x="351599" y="208876"/>
                  </a:lnTo>
                  <a:lnTo>
                    <a:pt x="358851" y="181800"/>
                  </a:lnTo>
                  <a:lnTo>
                    <a:pt x="380949" y="213588"/>
                  </a:lnTo>
                  <a:lnTo>
                    <a:pt x="379120" y="216738"/>
                  </a:lnTo>
                  <a:lnTo>
                    <a:pt x="378066" y="220408"/>
                  </a:lnTo>
                  <a:lnTo>
                    <a:pt x="399491" y="245694"/>
                  </a:lnTo>
                  <a:lnTo>
                    <a:pt x="407822" y="244005"/>
                  </a:lnTo>
                  <a:lnTo>
                    <a:pt x="414642" y="239420"/>
                  </a:lnTo>
                  <a:lnTo>
                    <a:pt x="419227" y="232625"/>
                  </a:lnTo>
                  <a:lnTo>
                    <a:pt x="419658" y="230530"/>
                  </a:lnTo>
                  <a:lnTo>
                    <a:pt x="419760" y="229997"/>
                  </a:lnTo>
                  <a:lnTo>
                    <a:pt x="419887" y="229374"/>
                  </a:lnTo>
                  <a:lnTo>
                    <a:pt x="420890" y="224434"/>
                  </a:lnTo>
                  <a:lnTo>
                    <a:pt x="420916" y="224294"/>
                  </a:lnTo>
                  <a:close/>
                </a:path>
                <a:path w="504190" h="454025">
                  <a:moveTo>
                    <a:pt x="503897" y="227012"/>
                  </a:moveTo>
                  <a:lnTo>
                    <a:pt x="501700" y="210121"/>
                  </a:lnTo>
                  <a:lnTo>
                    <a:pt x="495096" y="194132"/>
                  </a:lnTo>
                  <a:lnTo>
                    <a:pt x="478993" y="166243"/>
                  </a:lnTo>
                  <a:lnTo>
                    <a:pt x="478993" y="227012"/>
                  </a:lnTo>
                  <a:lnTo>
                    <a:pt x="477634" y="237502"/>
                  </a:lnTo>
                  <a:lnTo>
                    <a:pt x="380428" y="408698"/>
                  </a:lnTo>
                  <a:lnTo>
                    <a:pt x="345046" y="429133"/>
                  </a:lnTo>
                  <a:lnTo>
                    <a:pt x="158838" y="429133"/>
                  </a:lnTo>
                  <a:lnTo>
                    <a:pt x="123456" y="408698"/>
                  </a:lnTo>
                  <a:lnTo>
                    <a:pt x="30353" y="247446"/>
                  </a:lnTo>
                  <a:lnTo>
                    <a:pt x="24904" y="227012"/>
                  </a:lnTo>
                  <a:lnTo>
                    <a:pt x="26263" y="216496"/>
                  </a:lnTo>
                  <a:lnTo>
                    <a:pt x="123456" y="45326"/>
                  </a:lnTo>
                  <a:lnTo>
                    <a:pt x="158838" y="24892"/>
                  </a:lnTo>
                  <a:lnTo>
                    <a:pt x="345046" y="24892"/>
                  </a:lnTo>
                  <a:lnTo>
                    <a:pt x="380428" y="45326"/>
                  </a:lnTo>
                  <a:lnTo>
                    <a:pt x="473532" y="206578"/>
                  </a:lnTo>
                  <a:lnTo>
                    <a:pt x="478993" y="227012"/>
                  </a:lnTo>
                  <a:lnTo>
                    <a:pt x="478993" y="166243"/>
                  </a:lnTo>
                  <a:lnTo>
                    <a:pt x="401993" y="32880"/>
                  </a:lnTo>
                  <a:lnTo>
                    <a:pt x="395859" y="24892"/>
                  </a:lnTo>
                  <a:lnTo>
                    <a:pt x="391452" y="19151"/>
                  </a:lnTo>
                  <a:lnTo>
                    <a:pt x="377926" y="8801"/>
                  </a:lnTo>
                  <a:lnTo>
                    <a:pt x="362204" y="2273"/>
                  </a:lnTo>
                  <a:lnTo>
                    <a:pt x="345046" y="0"/>
                  </a:lnTo>
                  <a:lnTo>
                    <a:pt x="158838" y="0"/>
                  </a:lnTo>
                  <a:lnTo>
                    <a:pt x="112445" y="19151"/>
                  </a:lnTo>
                  <a:lnTo>
                    <a:pt x="8801" y="194132"/>
                  </a:lnTo>
                  <a:lnTo>
                    <a:pt x="0" y="227012"/>
                  </a:lnTo>
                  <a:lnTo>
                    <a:pt x="2197" y="243890"/>
                  </a:lnTo>
                  <a:lnTo>
                    <a:pt x="101892" y="421144"/>
                  </a:lnTo>
                  <a:lnTo>
                    <a:pt x="141693" y="451739"/>
                  </a:lnTo>
                  <a:lnTo>
                    <a:pt x="158838" y="454025"/>
                  </a:lnTo>
                  <a:lnTo>
                    <a:pt x="345046" y="454025"/>
                  </a:lnTo>
                  <a:lnTo>
                    <a:pt x="391452" y="434860"/>
                  </a:lnTo>
                  <a:lnTo>
                    <a:pt x="495096" y="259892"/>
                  </a:lnTo>
                  <a:lnTo>
                    <a:pt x="501700" y="243890"/>
                  </a:lnTo>
                  <a:lnTo>
                    <a:pt x="503897" y="227012"/>
                  </a:lnTo>
                  <a:close/>
                </a:path>
              </a:pathLst>
            </a:custGeom>
            <a:solidFill>
              <a:srgbClr val="A1A1A1"/>
            </a:solidFill>
          </p:spPr>
          <p:txBody>
            <a:bodyPr wrap="square" lIns="0" tIns="0" rIns="0" bIns="0" rtlCol="0"/>
            <a:lstStyle/>
            <a:p>
              <a:endParaRPr sz="1600">
                <a:latin typeface="Grammarsaurus" pitchFamily="2" charset="0"/>
              </a:endParaRPr>
            </a:p>
          </p:txBody>
        </p:sp>
        <p:sp>
          <p:nvSpPr>
            <p:cNvPr id="103" name="object 103"/>
            <p:cNvSpPr/>
            <p:nvPr/>
          </p:nvSpPr>
          <p:spPr>
            <a:xfrm>
              <a:off x="6941434" y="3153352"/>
              <a:ext cx="479425" cy="429259"/>
            </a:xfrm>
            <a:custGeom>
              <a:avLst/>
              <a:gdLst/>
              <a:ahLst/>
              <a:cxnLst/>
              <a:rect l="l" t="t" r="r" b="b"/>
              <a:pathLst>
                <a:path w="479425" h="429260">
                  <a:moveTo>
                    <a:pt x="332590" y="0"/>
                  </a:moveTo>
                  <a:lnTo>
                    <a:pt x="146383" y="0"/>
                  </a:lnTo>
                  <a:lnTo>
                    <a:pt x="132494" y="1852"/>
                  </a:lnTo>
                  <a:lnTo>
                    <a:pt x="100218" y="26657"/>
                  </a:lnTo>
                  <a:lnTo>
                    <a:pt x="7115" y="187909"/>
                  </a:lnTo>
                  <a:lnTo>
                    <a:pt x="0" y="214566"/>
                  </a:lnTo>
                  <a:lnTo>
                    <a:pt x="1778" y="228267"/>
                  </a:lnTo>
                  <a:lnTo>
                    <a:pt x="100218" y="402475"/>
                  </a:lnTo>
                  <a:lnTo>
                    <a:pt x="132494" y="427280"/>
                  </a:lnTo>
                  <a:lnTo>
                    <a:pt x="146383" y="429133"/>
                  </a:lnTo>
                  <a:lnTo>
                    <a:pt x="332590" y="429133"/>
                  </a:lnTo>
                  <a:lnTo>
                    <a:pt x="370209" y="413579"/>
                  </a:lnTo>
                  <a:lnTo>
                    <a:pt x="471858" y="241223"/>
                  </a:lnTo>
                  <a:lnTo>
                    <a:pt x="478974" y="214566"/>
                  </a:lnTo>
                  <a:lnTo>
                    <a:pt x="477195" y="200865"/>
                  </a:lnTo>
                  <a:lnTo>
                    <a:pt x="378755" y="26657"/>
                  </a:lnTo>
                  <a:lnTo>
                    <a:pt x="346479" y="1852"/>
                  </a:lnTo>
                  <a:lnTo>
                    <a:pt x="332590" y="0"/>
                  </a:lnTo>
                  <a:close/>
                </a:path>
              </a:pathLst>
            </a:custGeom>
            <a:solidFill>
              <a:srgbClr val="FFFFFF"/>
            </a:solidFill>
          </p:spPr>
          <p:txBody>
            <a:bodyPr wrap="square" lIns="0" tIns="0" rIns="0" bIns="0" rtlCol="0"/>
            <a:lstStyle/>
            <a:p>
              <a:endParaRPr sz="1600">
                <a:latin typeface="Grammarsaurus" pitchFamily="2" charset="0"/>
              </a:endParaRPr>
            </a:p>
          </p:txBody>
        </p:sp>
        <p:sp>
          <p:nvSpPr>
            <p:cNvPr id="104" name="object 104"/>
            <p:cNvSpPr/>
            <p:nvPr/>
          </p:nvSpPr>
          <p:spPr>
            <a:xfrm>
              <a:off x="6928967" y="3140913"/>
              <a:ext cx="504190" cy="454025"/>
            </a:xfrm>
            <a:custGeom>
              <a:avLst/>
              <a:gdLst/>
              <a:ahLst/>
              <a:cxnLst/>
              <a:rect l="l" t="t" r="r" b="b"/>
              <a:pathLst>
                <a:path w="504190" h="454025">
                  <a:moveTo>
                    <a:pt x="336130" y="186296"/>
                  </a:moveTo>
                  <a:lnTo>
                    <a:pt x="325602" y="174967"/>
                  </a:lnTo>
                  <a:lnTo>
                    <a:pt x="315061" y="186296"/>
                  </a:lnTo>
                  <a:lnTo>
                    <a:pt x="315061" y="197929"/>
                  </a:lnTo>
                  <a:lnTo>
                    <a:pt x="319786" y="202653"/>
                  </a:lnTo>
                  <a:lnTo>
                    <a:pt x="331419" y="202653"/>
                  </a:lnTo>
                  <a:lnTo>
                    <a:pt x="336130" y="197929"/>
                  </a:lnTo>
                  <a:lnTo>
                    <a:pt x="336130" y="186296"/>
                  </a:lnTo>
                  <a:close/>
                </a:path>
                <a:path w="504190" h="454025">
                  <a:moveTo>
                    <a:pt x="336397" y="118630"/>
                  </a:moveTo>
                  <a:lnTo>
                    <a:pt x="302425" y="84658"/>
                  </a:lnTo>
                  <a:lnTo>
                    <a:pt x="289217" y="87337"/>
                  </a:lnTo>
                  <a:lnTo>
                    <a:pt x="278422" y="94615"/>
                  </a:lnTo>
                  <a:lnTo>
                    <a:pt x="271132" y="105422"/>
                  </a:lnTo>
                  <a:lnTo>
                    <a:pt x="268452" y="118630"/>
                  </a:lnTo>
                  <a:lnTo>
                    <a:pt x="268452" y="130492"/>
                  </a:lnTo>
                  <a:lnTo>
                    <a:pt x="262661" y="136283"/>
                  </a:lnTo>
                  <a:lnTo>
                    <a:pt x="247904" y="136283"/>
                  </a:lnTo>
                  <a:lnTo>
                    <a:pt x="242112" y="130492"/>
                  </a:lnTo>
                  <a:lnTo>
                    <a:pt x="242112" y="118630"/>
                  </a:lnTo>
                  <a:lnTo>
                    <a:pt x="239509" y="105727"/>
                  </a:lnTo>
                  <a:lnTo>
                    <a:pt x="239445" y="105422"/>
                  </a:lnTo>
                  <a:lnTo>
                    <a:pt x="232156" y="94615"/>
                  </a:lnTo>
                  <a:lnTo>
                    <a:pt x="221348" y="87337"/>
                  </a:lnTo>
                  <a:lnTo>
                    <a:pt x="208140" y="84658"/>
                  </a:lnTo>
                  <a:lnTo>
                    <a:pt x="207606" y="84658"/>
                  </a:lnTo>
                  <a:lnTo>
                    <a:pt x="194398" y="87337"/>
                  </a:lnTo>
                  <a:lnTo>
                    <a:pt x="183603" y="94615"/>
                  </a:lnTo>
                  <a:lnTo>
                    <a:pt x="176314" y="105422"/>
                  </a:lnTo>
                  <a:lnTo>
                    <a:pt x="173634" y="118630"/>
                  </a:lnTo>
                  <a:lnTo>
                    <a:pt x="173634" y="178943"/>
                  </a:lnTo>
                  <a:lnTo>
                    <a:pt x="139395" y="178943"/>
                  </a:lnTo>
                  <a:lnTo>
                    <a:pt x="139395" y="200012"/>
                  </a:lnTo>
                  <a:lnTo>
                    <a:pt x="152044" y="200012"/>
                  </a:lnTo>
                  <a:lnTo>
                    <a:pt x="152044" y="229616"/>
                  </a:lnTo>
                  <a:lnTo>
                    <a:pt x="120281" y="269862"/>
                  </a:lnTo>
                  <a:lnTo>
                    <a:pt x="117805" y="287718"/>
                  </a:lnTo>
                  <a:lnTo>
                    <a:pt x="123050" y="313626"/>
                  </a:lnTo>
                  <a:lnTo>
                    <a:pt x="137350" y="334810"/>
                  </a:lnTo>
                  <a:lnTo>
                    <a:pt x="158521" y="349097"/>
                  </a:lnTo>
                  <a:lnTo>
                    <a:pt x="184429" y="354342"/>
                  </a:lnTo>
                  <a:lnTo>
                    <a:pt x="210350" y="349097"/>
                  </a:lnTo>
                  <a:lnTo>
                    <a:pt x="231533" y="334810"/>
                  </a:lnTo>
                  <a:lnTo>
                    <a:pt x="232562" y="333273"/>
                  </a:lnTo>
                  <a:lnTo>
                    <a:pt x="245821" y="313626"/>
                  </a:lnTo>
                  <a:lnTo>
                    <a:pt x="251015" y="287972"/>
                  </a:lnTo>
                  <a:lnTo>
                    <a:pt x="251066" y="287718"/>
                  </a:lnTo>
                  <a:lnTo>
                    <a:pt x="248666" y="270065"/>
                  </a:lnTo>
                  <a:lnTo>
                    <a:pt x="248640" y="269862"/>
                  </a:lnTo>
                  <a:lnTo>
                    <a:pt x="247370" y="266903"/>
                  </a:lnTo>
                  <a:lnTo>
                    <a:pt x="241681" y="253657"/>
                  </a:lnTo>
                  <a:lnTo>
                    <a:pt x="230733" y="239877"/>
                  </a:lnTo>
                  <a:lnTo>
                    <a:pt x="229997" y="239344"/>
                  </a:lnTo>
                  <a:lnTo>
                    <a:pt x="229997" y="287972"/>
                  </a:lnTo>
                  <a:lnTo>
                    <a:pt x="226339" y="305600"/>
                  </a:lnTo>
                  <a:lnTo>
                    <a:pt x="216547" y="320001"/>
                  </a:lnTo>
                  <a:lnTo>
                    <a:pt x="202095" y="329717"/>
                  </a:lnTo>
                  <a:lnTo>
                    <a:pt x="184429" y="333273"/>
                  </a:lnTo>
                  <a:lnTo>
                    <a:pt x="166776" y="329717"/>
                  </a:lnTo>
                  <a:lnTo>
                    <a:pt x="152323" y="320001"/>
                  </a:lnTo>
                  <a:lnTo>
                    <a:pt x="142532" y="305600"/>
                  </a:lnTo>
                  <a:lnTo>
                    <a:pt x="138874" y="287972"/>
                  </a:lnTo>
                  <a:lnTo>
                    <a:pt x="229997" y="287972"/>
                  </a:lnTo>
                  <a:lnTo>
                    <a:pt x="229997" y="239344"/>
                  </a:lnTo>
                  <a:lnTo>
                    <a:pt x="224942" y="235635"/>
                  </a:lnTo>
                  <a:lnTo>
                    <a:pt x="224942" y="266903"/>
                  </a:lnTo>
                  <a:lnTo>
                    <a:pt x="143954" y="266903"/>
                  </a:lnTo>
                  <a:lnTo>
                    <a:pt x="173113" y="243090"/>
                  </a:lnTo>
                  <a:lnTo>
                    <a:pt x="173113" y="200012"/>
                  </a:lnTo>
                  <a:lnTo>
                    <a:pt x="195237" y="200012"/>
                  </a:lnTo>
                  <a:lnTo>
                    <a:pt x="195237" y="242925"/>
                  </a:lnTo>
                  <a:lnTo>
                    <a:pt x="201714" y="245630"/>
                  </a:lnTo>
                  <a:lnTo>
                    <a:pt x="209003" y="249440"/>
                  </a:lnTo>
                  <a:lnTo>
                    <a:pt x="215366" y="254355"/>
                  </a:lnTo>
                  <a:lnTo>
                    <a:pt x="220776" y="260324"/>
                  </a:lnTo>
                  <a:lnTo>
                    <a:pt x="224942" y="266903"/>
                  </a:lnTo>
                  <a:lnTo>
                    <a:pt x="224942" y="235635"/>
                  </a:lnTo>
                  <a:lnTo>
                    <a:pt x="216306" y="229285"/>
                  </a:lnTo>
                  <a:lnTo>
                    <a:pt x="216306" y="200012"/>
                  </a:lnTo>
                  <a:lnTo>
                    <a:pt x="228942" y="200012"/>
                  </a:lnTo>
                  <a:lnTo>
                    <a:pt x="228942" y="178943"/>
                  </a:lnTo>
                  <a:lnTo>
                    <a:pt x="194703" y="178943"/>
                  </a:lnTo>
                  <a:lnTo>
                    <a:pt x="194703" y="111518"/>
                  </a:lnTo>
                  <a:lnTo>
                    <a:pt x="200494" y="105727"/>
                  </a:lnTo>
                  <a:lnTo>
                    <a:pt x="215252" y="105727"/>
                  </a:lnTo>
                  <a:lnTo>
                    <a:pt x="221043" y="111518"/>
                  </a:lnTo>
                  <a:lnTo>
                    <a:pt x="221043" y="123380"/>
                  </a:lnTo>
                  <a:lnTo>
                    <a:pt x="223659" y="136283"/>
                  </a:lnTo>
                  <a:lnTo>
                    <a:pt x="223723" y="136588"/>
                  </a:lnTo>
                  <a:lnTo>
                    <a:pt x="231013" y="147396"/>
                  </a:lnTo>
                  <a:lnTo>
                    <a:pt x="241808" y="154673"/>
                  </a:lnTo>
                  <a:lnTo>
                    <a:pt x="255016" y="157353"/>
                  </a:lnTo>
                  <a:lnTo>
                    <a:pt x="255536" y="157353"/>
                  </a:lnTo>
                  <a:lnTo>
                    <a:pt x="289521" y="123380"/>
                  </a:lnTo>
                  <a:lnTo>
                    <a:pt x="289521" y="111518"/>
                  </a:lnTo>
                  <a:lnTo>
                    <a:pt x="295300" y="105727"/>
                  </a:lnTo>
                  <a:lnTo>
                    <a:pt x="309537" y="105727"/>
                  </a:lnTo>
                  <a:lnTo>
                    <a:pt x="315328" y="111518"/>
                  </a:lnTo>
                  <a:lnTo>
                    <a:pt x="315328" y="157353"/>
                  </a:lnTo>
                  <a:lnTo>
                    <a:pt x="336397" y="157353"/>
                  </a:lnTo>
                  <a:lnTo>
                    <a:pt x="336397" y="118630"/>
                  </a:lnTo>
                  <a:close/>
                </a:path>
                <a:path w="504190" h="454025">
                  <a:moveTo>
                    <a:pt x="387273" y="318173"/>
                  </a:moveTo>
                  <a:lnTo>
                    <a:pt x="386041" y="311238"/>
                  </a:lnTo>
                  <a:lnTo>
                    <a:pt x="385711" y="310121"/>
                  </a:lnTo>
                  <a:lnTo>
                    <a:pt x="383197" y="305600"/>
                  </a:lnTo>
                  <a:lnTo>
                    <a:pt x="366852" y="276504"/>
                  </a:lnTo>
                  <a:lnTo>
                    <a:pt x="366852" y="321703"/>
                  </a:lnTo>
                  <a:lnTo>
                    <a:pt x="366064" y="325323"/>
                  </a:lnTo>
                  <a:lnTo>
                    <a:pt x="361480" y="331444"/>
                  </a:lnTo>
                  <a:lnTo>
                    <a:pt x="357847" y="333273"/>
                  </a:lnTo>
                  <a:lnTo>
                    <a:pt x="294373" y="333273"/>
                  </a:lnTo>
                  <a:lnTo>
                    <a:pt x="290715" y="331444"/>
                  </a:lnTo>
                  <a:lnTo>
                    <a:pt x="286143" y="325323"/>
                  </a:lnTo>
                  <a:lnTo>
                    <a:pt x="285356" y="321703"/>
                  </a:lnTo>
                  <a:lnTo>
                    <a:pt x="286118" y="318173"/>
                  </a:lnTo>
                  <a:lnTo>
                    <a:pt x="314807" y="266471"/>
                  </a:lnTo>
                  <a:lnTo>
                    <a:pt x="314807" y="238467"/>
                  </a:lnTo>
                  <a:lnTo>
                    <a:pt x="336931" y="238467"/>
                  </a:lnTo>
                  <a:lnTo>
                    <a:pt x="337058" y="266471"/>
                  </a:lnTo>
                  <a:lnTo>
                    <a:pt x="366090" y="318173"/>
                  </a:lnTo>
                  <a:lnTo>
                    <a:pt x="366852" y="321703"/>
                  </a:lnTo>
                  <a:lnTo>
                    <a:pt x="366852" y="276504"/>
                  </a:lnTo>
                  <a:lnTo>
                    <a:pt x="358000" y="260743"/>
                  </a:lnTo>
                  <a:lnTo>
                    <a:pt x="358000" y="238467"/>
                  </a:lnTo>
                  <a:lnTo>
                    <a:pt x="370636" y="238467"/>
                  </a:lnTo>
                  <a:lnTo>
                    <a:pt x="370636" y="217398"/>
                  </a:lnTo>
                  <a:lnTo>
                    <a:pt x="281089" y="217398"/>
                  </a:lnTo>
                  <a:lnTo>
                    <a:pt x="281089" y="238467"/>
                  </a:lnTo>
                  <a:lnTo>
                    <a:pt x="293738" y="238467"/>
                  </a:lnTo>
                  <a:lnTo>
                    <a:pt x="293738" y="261023"/>
                  </a:lnTo>
                  <a:lnTo>
                    <a:pt x="266484" y="310121"/>
                  </a:lnTo>
                  <a:lnTo>
                    <a:pt x="266153" y="311238"/>
                  </a:lnTo>
                  <a:lnTo>
                    <a:pt x="264947" y="318173"/>
                  </a:lnTo>
                  <a:lnTo>
                    <a:pt x="264972" y="321703"/>
                  </a:lnTo>
                  <a:lnTo>
                    <a:pt x="265188" y="325323"/>
                  </a:lnTo>
                  <a:lnTo>
                    <a:pt x="265264" y="326669"/>
                  </a:lnTo>
                  <a:lnTo>
                    <a:pt x="298361" y="354342"/>
                  </a:lnTo>
                  <a:lnTo>
                    <a:pt x="353847" y="354342"/>
                  </a:lnTo>
                  <a:lnTo>
                    <a:pt x="386930" y="326669"/>
                  </a:lnTo>
                  <a:lnTo>
                    <a:pt x="387235" y="321703"/>
                  </a:lnTo>
                  <a:lnTo>
                    <a:pt x="387273" y="318173"/>
                  </a:lnTo>
                  <a:close/>
                </a:path>
                <a:path w="504190" h="454025">
                  <a:moveTo>
                    <a:pt x="503897" y="227012"/>
                  </a:moveTo>
                  <a:lnTo>
                    <a:pt x="501700" y="210134"/>
                  </a:lnTo>
                  <a:lnTo>
                    <a:pt x="495096" y="194132"/>
                  </a:lnTo>
                  <a:lnTo>
                    <a:pt x="478993" y="166243"/>
                  </a:lnTo>
                  <a:lnTo>
                    <a:pt x="478993" y="227012"/>
                  </a:lnTo>
                  <a:lnTo>
                    <a:pt x="477634" y="237515"/>
                  </a:lnTo>
                  <a:lnTo>
                    <a:pt x="380428" y="408698"/>
                  </a:lnTo>
                  <a:lnTo>
                    <a:pt x="345046" y="429133"/>
                  </a:lnTo>
                  <a:lnTo>
                    <a:pt x="158838" y="429133"/>
                  </a:lnTo>
                  <a:lnTo>
                    <a:pt x="123456" y="408698"/>
                  </a:lnTo>
                  <a:lnTo>
                    <a:pt x="30353" y="247446"/>
                  </a:lnTo>
                  <a:lnTo>
                    <a:pt x="24904" y="227012"/>
                  </a:lnTo>
                  <a:lnTo>
                    <a:pt x="26263" y="216509"/>
                  </a:lnTo>
                  <a:lnTo>
                    <a:pt x="123456" y="45326"/>
                  </a:lnTo>
                  <a:lnTo>
                    <a:pt x="158838" y="24892"/>
                  </a:lnTo>
                  <a:lnTo>
                    <a:pt x="345046" y="24892"/>
                  </a:lnTo>
                  <a:lnTo>
                    <a:pt x="380428" y="45326"/>
                  </a:lnTo>
                  <a:lnTo>
                    <a:pt x="473532" y="206578"/>
                  </a:lnTo>
                  <a:lnTo>
                    <a:pt x="478993" y="227012"/>
                  </a:lnTo>
                  <a:lnTo>
                    <a:pt x="478993" y="166243"/>
                  </a:lnTo>
                  <a:lnTo>
                    <a:pt x="401993" y="32880"/>
                  </a:lnTo>
                  <a:lnTo>
                    <a:pt x="362204" y="2286"/>
                  </a:lnTo>
                  <a:lnTo>
                    <a:pt x="345046" y="0"/>
                  </a:lnTo>
                  <a:lnTo>
                    <a:pt x="158838" y="0"/>
                  </a:lnTo>
                  <a:lnTo>
                    <a:pt x="112445" y="19164"/>
                  </a:lnTo>
                  <a:lnTo>
                    <a:pt x="8801" y="194132"/>
                  </a:lnTo>
                  <a:lnTo>
                    <a:pt x="0" y="227012"/>
                  </a:lnTo>
                  <a:lnTo>
                    <a:pt x="2197" y="243903"/>
                  </a:lnTo>
                  <a:lnTo>
                    <a:pt x="101892" y="421144"/>
                  </a:lnTo>
                  <a:lnTo>
                    <a:pt x="141693" y="451739"/>
                  </a:lnTo>
                  <a:lnTo>
                    <a:pt x="158838" y="454012"/>
                  </a:lnTo>
                  <a:lnTo>
                    <a:pt x="345046" y="454012"/>
                  </a:lnTo>
                  <a:lnTo>
                    <a:pt x="362204" y="451739"/>
                  </a:lnTo>
                  <a:lnTo>
                    <a:pt x="377926" y="445211"/>
                  </a:lnTo>
                  <a:lnTo>
                    <a:pt x="391452" y="434873"/>
                  </a:lnTo>
                  <a:lnTo>
                    <a:pt x="395859" y="429133"/>
                  </a:lnTo>
                  <a:lnTo>
                    <a:pt x="401993" y="421144"/>
                  </a:lnTo>
                  <a:lnTo>
                    <a:pt x="495096" y="259892"/>
                  </a:lnTo>
                  <a:lnTo>
                    <a:pt x="501700" y="243903"/>
                  </a:lnTo>
                  <a:lnTo>
                    <a:pt x="503897" y="227012"/>
                  </a:lnTo>
                  <a:close/>
                </a:path>
              </a:pathLst>
            </a:custGeom>
            <a:solidFill>
              <a:srgbClr val="A1A1A1"/>
            </a:solidFill>
          </p:spPr>
          <p:txBody>
            <a:bodyPr wrap="square" lIns="0" tIns="0" rIns="0" bIns="0" rtlCol="0"/>
            <a:lstStyle/>
            <a:p>
              <a:endParaRPr sz="1600">
                <a:latin typeface="Grammarsaurus" pitchFamily="2" charset="0"/>
              </a:endParaRPr>
            </a:p>
          </p:txBody>
        </p:sp>
        <p:sp>
          <p:nvSpPr>
            <p:cNvPr id="105" name="object 105"/>
            <p:cNvSpPr/>
            <p:nvPr/>
          </p:nvSpPr>
          <p:spPr>
            <a:xfrm>
              <a:off x="6941434" y="5353034"/>
              <a:ext cx="479425" cy="429259"/>
            </a:xfrm>
            <a:custGeom>
              <a:avLst/>
              <a:gdLst/>
              <a:ahLst/>
              <a:cxnLst/>
              <a:rect l="l" t="t" r="r" b="b"/>
              <a:pathLst>
                <a:path w="479425" h="429260">
                  <a:moveTo>
                    <a:pt x="332590" y="0"/>
                  </a:moveTo>
                  <a:lnTo>
                    <a:pt x="146383" y="0"/>
                  </a:lnTo>
                  <a:lnTo>
                    <a:pt x="132494" y="1852"/>
                  </a:lnTo>
                  <a:lnTo>
                    <a:pt x="100218" y="26657"/>
                  </a:lnTo>
                  <a:lnTo>
                    <a:pt x="7115" y="187909"/>
                  </a:lnTo>
                  <a:lnTo>
                    <a:pt x="0" y="214566"/>
                  </a:lnTo>
                  <a:lnTo>
                    <a:pt x="1778" y="228267"/>
                  </a:lnTo>
                  <a:lnTo>
                    <a:pt x="100218" y="402475"/>
                  </a:lnTo>
                  <a:lnTo>
                    <a:pt x="132494" y="427280"/>
                  </a:lnTo>
                  <a:lnTo>
                    <a:pt x="146383" y="429133"/>
                  </a:lnTo>
                  <a:lnTo>
                    <a:pt x="332590" y="429133"/>
                  </a:lnTo>
                  <a:lnTo>
                    <a:pt x="370209" y="413579"/>
                  </a:lnTo>
                  <a:lnTo>
                    <a:pt x="471858" y="241223"/>
                  </a:lnTo>
                  <a:lnTo>
                    <a:pt x="478974" y="214566"/>
                  </a:lnTo>
                  <a:lnTo>
                    <a:pt x="477195" y="200865"/>
                  </a:lnTo>
                  <a:lnTo>
                    <a:pt x="378755" y="26657"/>
                  </a:lnTo>
                  <a:lnTo>
                    <a:pt x="346479" y="1852"/>
                  </a:lnTo>
                  <a:lnTo>
                    <a:pt x="332590" y="0"/>
                  </a:lnTo>
                  <a:close/>
                </a:path>
              </a:pathLst>
            </a:custGeom>
            <a:solidFill>
              <a:srgbClr val="FFFFFF"/>
            </a:solidFill>
          </p:spPr>
          <p:txBody>
            <a:bodyPr wrap="square" lIns="0" tIns="0" rIns="0" bIns="0" rtlCol="0"/>
            <a:lstStyle/>
            <a:p>
              <a:endParaRPr sz="1600">
                <a:latin typeface="Grammarsaurus" pitchFamily="2" charset="0"/>
              </a:endParaRPr>
            </a:p>
          </p:txBody>
        </p:sp>
        <p:sp>
          <p:nvSpPr>
            <p:cNvPr id="106" name="object 106"/>
            <p:cNvSpPr/>
            <p:nvPr/>
          </p:nvSpPr>
          <p:spPr>
            <a:xfrm>
              <a:off x="6928968" y="5340591"/>
              <a:ext cx="504190" cy="454025"/>
            </a:xfrm>
            <a:custGeom>
              <a:avLst/>
              <a:gdLst/>
              <a:ahLst/>
              <a:cxnLst/>
              <a:rect l="l" t="t" r="r" b="b"/>
              <a:pathLst>
                <a:path w="504190" h="454025">
                  <a:moveTo>
                    <a:pt x="345055" y="0"/>
                  </a:moveTo>
                  <a:lnTo>
                    <a:pt x="158848" y="0"/>
                  </a:lnTo>
                  <a:lnTo>
                    <a:pt x="141695" y="2276"/>
                  </a:lnTo>
                  <a:lnTo>
                    <a:pt x="101901" y="32880"/>
                  </a:lnTo>
                  <a:lnTo>
                    <a:pt x="8810" y="194132"/>
                  </a:lnTo>
                  <a:lnTo>
                    <a:pt x="0" y="227012"/>
                  </a:lnTo>
                  <a:lnTo>
                    <a:pt x="2202" y="243895"/>
                  </a:lnTo>
                  <a:lnTo>
                    <a:pt x="101901" y="421144"/>
                  </a:lnTo>
                  <a:lnTo>
                    <a:pt x="141695" y="451748"/>
                  </a:lnTo>
                  <a:lnTo>
                    <a:pt x="158848" y="454025"/>
                  </a:lnTo>
                  <a:lnTo>
                    <a:pt x="345055" y="454025"/>
                  </a:lnTo>
                  <a:lnTo>
                    <a:pt x="362213" y="451748"/>
                  </a:lnTo>
                  <a:lnTo>
                    <a:pt x="377934" y="445214"/>
                  </a:lnTo>
                  <a:lnTo>
                    <a:pt x="391452" y="434865"/>
                  </a:lnTo>
                  <a:lnTo>
                    <a:pt x="395860" y="429133"/>
                  </a:lnTo>
                  <a:lnTo>
                    <a:pt x="158848" y="429133"/>
                  </a:lnTo>
                  <a:lnTo>
                    <a:pt x="148203" y="427711"/>
                  </a:lnTo>
                  <a:lnTo>
                    <a:pt x="30362" y="247446"/>
                  </a:lnTo>
                  <a:lnTo>
                    <a:pt x="24905" y="227012"/>
                  </a:lnTo>
                  <a:lnTo>
                    <a:pt x="26269" y="216505"/>
                  </a:lnTo>
                  <a:lnTo>
                    <a:pt x="123466" y="45326"/>
                  </a:lnTo>
                  <a:lnTo>
                    <a:pt x="158848" y="24892"/>
                  </a:lnTo>
                  <a:lnTo>
                    <a:pt x="395860" y="24892"/>
                  </a:lnTo>
                  <a:lnTo>
                    <a:pt x="391452" y="19159"/>
                  </a:lnTo>
                  <a:lnTo>
                    <a:pt x="377934" y="8810"/>
                  </a:lnTo>
                  <a:lnTo>
                    <a:pt x="362213" y="2276"/>
                  </a:lnTo>
                  <a:lnTo>
                    <a:pt x="345055" y="0"/>
                  </a:lnTo>
                  <a:close/>
                </a:path>
                <a:path w="504190" h="454025">
                  <a:moveTo>
                    <a:pt x="395860" y="24892"/>
                  </a:moveTo>
                  <a:lnTo>
                    <a:pt x="345055" y="24892"/>
                  </a:lnTo>
                  <a:lnTo>
                    <a:pt x="355702" y="26311"/>
                  </a:lnTo>
                  <a:lnTo>
                    <a:pt x="365480" y="30379"/>
                  </a:lnTo>
                  <a:lnTo>
                    <a:pt x="473541" y="206578"/>
                  </a:lnTo>
                  <a:lnTo>
                    <a:pt x="478998" y="227012"/>
                  </a:lnTo>
                  <a:lnTo>
                    <a:pt x="477635" y="237512"/>
                  </a:lnTo>
                  <a:lnTo>
                    <a:pt x="380438" y="408698"/>
                  </a:lnTo>
                  <a:lnTo>
                    <a:pt x="345055" y="429133"/>
                  </a:lnTo>
                  <a:lnTo>
                    <a:pt x="395860" y="429133"/>
                  </a:lnTo>
                  <a:lnTo>
                    <a:pt x="402002" y="421144"/>
                  </a:lnTo>
                  <a:lnTo>
                    <a:pt x="495106" y="259892"/>
                  </a:lnTo>
                  <a:lnTo>
                    <a:pt x="501707" y="243895"/>
                  </a:lnTo>
                  <a:lnTo>
                    <a:pt x="503907" y="227012"/>
                  </a:lnTo>
                  <a:lnTo>
                    <a:pt x="501707" y="210129"/>
                  </a:lnTo>
                  <a:lnTo>
                    <a:pt x="495106" y="194132"/>
                  </a:lnTo>
                  <a:lnTo>
                    <a:pt x="402002" y="32880"/>
                  </a:lnTo>
                  <a:lnTo>
                    <a:pt x="395860" y="24892"/>
                  </a:lnTo>
                  <a:close/>
                </a:path>
              </a:pathLst>
            </a:custGeom>
            <a:solidFill>
              <a:srgbClr val="A1A1A1"/>
            </a:solidFill>
          </p:spPr>
          <p:txBody>
            <a:bodyPr wrap="square" lIns="0" tIns="0" rIns="0" bIns="0" rtlCol="0"/>
            <a:lstStyle/>
            <a:p>
              <a:endParaRPr sz="1600">
                <a:latin typeface="Grammarsaurus" pitchFamily="2" charset="0"/>
              </a:endParaRPr>
            </a:p>
          </p:txBody>
        </p:sp>
        <p:pic>
          <p:nvPicPr>
            <p:cNvPr id="107" name="object 107"/>
            <p:cNvPicPr/>
            <p:nvPr/>
          </p:nvPicPr>
          <p:blipFill>
            <a:blip r:embed="rId20" cstate="print"/>
            <a:stretch>
              <a:fillRect/>
            </a:stretch>
          </p:blipFill>
          <p:spPr>
            <a:xfrm>
              <a:off x="7099383" y="5507416"/>
              <a:ext cx="161658" cy="165788"/>
            </a:xfrm>
            <a:prstGeom prst="rect">
              <a:avLst/>
            </a:prstGeom>
          </p:spPr>
        </p:pic>
        <p:sp>
          <p:nvSpPr>
            <p:cNvPr id="108" name="object 108"/>
            <p:cNvSpPr/>
            <p:nvPr/>
          </p:nvSpPr>
          <p:spPr>
            <a:xfrm>
              <a:off x="7060920" y="5398643"/>
              <a:ext cx="238760" cy="321310"/>
            </a:xfrm>
            <a:custGeom>
              <a:avLst/>
              <a:gdLst/>
              <a:ahLst/>
              <a:cxnLst/>
              <a:rect l="l" t="t" r="r" b="b"/>
              <a:pathLst>
                <a:path w="238759" h="321310">
                  <a:moveTo>
                    <a:pt x="150215" y="191668"/>
                  </a:moveTo>
                  <a:lnTo>
                    <a:pt x="129501" y="162687"/>
                  </a:lnTo>
                  <a:lnTo>
                    <a:pt x="129501" y="185953"/>
                  </a:lnTo>
                  <a:lnTo>
                    <a:pt x="129501" y="197383"/>
                  </a:lnTo>
                  <a:lnTo>
                    <a:pt x="124853" y="202031"/>
                  </a:lnTo>
                  <a:lnTo>
                    <a:pt x="113423" y="202031"/>
                  </a:lnTo>
                  <a:lnTo>
                    <a:pt x="108775" y="197383"/>
                  </a:lnTo>
                  <a:lnTo>
                    <a:pt x="108775" y="185953"/>
                  </a:lnTo>
                  <a:lnTo>
                    <a:pt x="113423" y="181305"/>
                  </a:lnTo>
                  <a:lnTo>
                    <a:pt x="124853" y="181305"/>
                  </a:lnTo>
                  <a:lnTo>
                    <a:pt x="129501" y="185953"/>
                  </a:lnTo>
                  <a:lnTo>
                    <a:pt x="129501" y="162687"/>
                  </a:lnTo>
                  <a:lnTo>
                    <a:pt x="90500" y="179578"/>
                  </a:lnTo>
                  <a:lnTo>
                    <a:pt x="88061" y="191668"/>
                  </a:lnTo>
                  <a:lnTo>
                    <a:pt x="90500" y="203758"/>
                  </a:lnTo>
                  <a:lnTo>
                    <a:pt x="97167" y="213639"/>
                  </a:lnTo>
                  <a:lnTo>
                    <a:pt x="107048" y="220306"/>
                  </a:lnTo>
                  <a:lnTo>
                    <a:pt x="119138" y="222758"/>
                  </a:lnTo>
                  <a:lnTo>
                    <a:pt x="131229" y="220306"/>
                  </a:lnTo>
                  <a:lnTo>
                    <a:pt x="141109" y="213639"/>
                  </a:lnTo>
                  <a:lnTo>
                    <a:pt x="147764" y="203758"/>
                  </a:lnTo>
                  <a:lnTo>
                    <a:pt x="148120" y="202031"/>
                  </a:lnTo>
                  <a:lnTo>
                    <a:pt x="150215" y="191668"/>
                  </a:lnTo>
                  <a:close/>
                </a:path>
                <a:path w="238759" h="321310">
                  <a:moveTo>
                    <a:pt x="238290" y="77698"/>
                  </a:moveTo>
                  <a:lnTo>
                    <a:pt x="235432" y="63601"/>
                  </a:lnTo>
                  <a:lnTo>
                    <a:pt x="234467" y="62166"/>
                  </a:lnTo>
                  <a:lnTo>
                    <a:pt x="227647" y="52070"/>
                  </a:lnTo>
                  <a:lnTo>
                    <a:pt x="217563" y="45275"/>
                  </a:lnTo>
                  <a:lnTo>
                    <a:pt x="217563" y="69138"/>
                  </a:lnTo>
                  <a:lnTo>
                    <a:pt x="217563" y="293484"/>
                  </a:lnTo>
                  <a:lnTo>
                    <a:pt x="210591" y="300456"/>
                  </a:lnTo>
                  <a:lnTo>
                    <a:pt x="27686" y="300456"/>
                  </a:lnTo>
                  <a:lnTo>
                    <a:pt x="20713" y="293484"/>
                  </a:lnTo>
                  <a:lnTo>
                    <a:pt x="20713" y="69138"/>
                  </a:lnTo>
                  <a:lnTo>
                    <a:pt x="27686" y="62166"/>
                  </a:lnTo>
                  <a:lnTo>
                    <a:pt x="46621" y="62166"/>
                  </a:lnTo>
                  <a:lnTo>
                    <a:pt x="46621" y="72872"/>
                  </a:lnTo>
                  <a:lnTo>
                    <a:pt x="48768" y="78079"/>
                  </a:lnTo>
                  <a:lnTo>
                    <a:pt x="56603" y="85902"/>
                  </a:lnTo>
                  <a:lnTo>
                    <a:pt x="61810" y="88061"/>
                  </a:lnTo>
                  <a:lnTo>
                    <a:pt x="176479" y="88061"/>
                  </a:lnTo>
                  <a:lnTo>
                    <a:pt x="181673" y="85902"/>
                  </a:lnTo>
                  <a:lnTo>
                    <a:pt x="189509" y="78079"/>
                  </a:lnTo>
                  <a:lnTo>
                    <a:pt x="191668" y="72872"/>
                  </a:lnTo>
                  <a:lnTo>
                    <a:pt x="191668" y="67335"/>
                  </a:lnTo>
                  <a:lnTo>
                    <a:pt x="191668" y="62166"/>
                  </a:lnTo>
                  <a:lnTo>
                    <a:pt x="210591" y="62166"/>
                  </a:lnTo>
                  <a:lnTo>
                    <a:pt x="217563" y="69138"/>
                  </a:lnTo>
                  <a:lnTo>
                    <a:pt x="217563" y="45275"/>
                  </a:lnTo>
                  <a:lnTo>
                    <a:pt x="216115" y="44297"/>
                  </a:lnTo>
                  <a:lnTo>
                    <a:pt x="202018" y="41440"/>
                  </a:lnTo>
                  <a:lnTo>
                    <a:pt x="191668" y="41440"/>
                  </a:lnTo>
                  <a:lnTo>
                    <a:pt x="191668" y="35902"/>
                  </a:lnTo>
                  <a:lnTo>
                    <a:pt x="189509" y="30708"/>
                  </a:lnTo>
                  <a:lnTo>
                    <a:pt x="181673" y="22872"/>
                  </a:lnTo>
                  <a:lnTo>
                    <a:pt x="176479" y="20726"/>
                  </a:lnTo>
                  <a:lnTo>
                    <a:pt x="170942" y="20726"/>
                  </a:lnTo>
                  <a:lnTo>
                    <a:pt x="170942" y="41440"/>
                  </a:lnTo>
                  <a:lnTo>
                    <a:pt x="170942" y="67335"/>
                  </a:lnTo>
                  <a:lnTo>
                    <a:pt x="67335" y="67335"/>
                  </a:lnTo>
                  <a:lnTo>
                    <a:pt x="67335" y="62166"/>
                  </a:lnTo>
                  <a:lnTo>
                    <a:pt x="67335" y="41440"/>
                  </a:lnTo>
                  <a:lnTo>
                    <a:pt x="98679" y="41440"/>
                  </a:lnTo>
                  <a:lnTo>
                    <a:pt x="102933" y="37973"/>
                  </a:lnTo>
                  <a:lnTo>
                    <a:pt x="105371" y="25946"/>
                  </a:lnTo>
                  <a:lnTo>
                    <a:pt x="111785" y="20726"/>
                  </a:lnTo>
                  <a:lnTo>
                    <a:pt x="126504" y="20726"/>
                  </a:lnTo>
                  <a:lnTo>
                    <a:pt x="132905" y="25946"/>
                  </a:lnTo>
                  <a:lnTo>
                    <a:pt x="135356" y="37973"/>
                  </a:lnTo>
                  <a:lnTo>
                    <a:pt x="139598" y="41440"/>
                  </a:lnTo>
                  <a:lnTo>
                    <a:pt x="170942" y="41440"/>
                  </a:lnTo>
                  <a:lnTo>
                    <a:pt x="170942" y="20726"/>
                  </a:lnTo>
                  <a:lnTo>
                    <a:pt x="151904" y="20726"/>
                  </a:lnTo>
                  <a:lnTo>
                    <a:pt x="146278" y="12255"/>
                  </a:lnTo>
                  <a:lnTo>
                    <a:pt x="138620" y="5715"/>
                  </a:lnTo>
                  <a:lnTo>
                    <a:pt x="129413" y="1498"/>
                  </a:lnTo>
                  <a:lnTo>
                    <a:pt x="119138" y="0"/>
                  </a:lnTo>
                  <a:lnTo>
                    <a:pt x="108864" y="1498"/>
                  </a:lnTo>
                  <a:lnTo>
                    <a:pt x="99644" y="5715"/>
                  </a:lnTo>
                  <a:lnTo>
                    <a:pt x="91986" y="12255"/>
                  </a:lnTo>
                  <a:lnTo>
                    <a:pt x="86385" y="20726"/>
                  </a:lnTo>
                  <a:lnTo>
                    <a:pt x="61810" y="20726"/>
                  </a:lnTo>
                  <a:lnTo>
                    <a:pt x="56603" y="22872"/>
                  </a:lnTo>
                  <a:lnTo>
                    <a:pt x="48768" y="30708"/>
                  </a:lnTo>
                  <a:lnTo>
                    <a:pt x="46621" y="35902"/>
                  </a:lnTo>
                  <a:lnTo>
                    <a:pt x="46621" y="41440"/>
                  </a:lnTo>
                  <a:lnTo>
                    <a:pt x="36258" y="41440"/>
                  </a:lnTo>
                  <a:lnTo>
                    <a:pt x="22148" y="44297"/>
                  </a:lnTo>
                  <a:lnTo>
                    <a:pt x="10629" y="52070"/>
                  </a:lnTo>
                  <a:lnTo>
                    <a:pt x="2844" y="63601"/>
                  </a:lnTo>
                  <a:lnTo>
                    <a:pt x="0" y="77698"/>
                  </a:lnTo>
                  <a:lnTo>
                    <a:pt x="0" y="284911"/>
                  </a:lnTo>
                  <a:lnTo>
                    <a:pt x="2844" y="299008"/>
                  </a:lnTo>
                  <a:lnTo>
                    <a:pt x="10629" y="310540"/>
                  </a:lnTo>
                  <a:lnTo>
                    <a:pt x="22148" y="318312"/>
                  </a:lnTo>
                  <a:lnTo>
                    <a:pt x="36258" y="321170"/>
                  </a:lnTo>
                  <a:lnTo>
                    <a:pt x="202018" y="321170"/>
                  </a:lnTo>
                  <a:lnTo>
                    <a:pt x="216115" y="318312"/>
                  </a:lnTo>
                  <a:lnTo>
                    <a:pt x="227647" y="310540"/>
                  </a:lnTo>
                  <a:lnTo>
                    <a:pt x="234454" y="300456"/>
                  </a:lnTo>
                  <a:lnTo>
                    <a:pt x="235432" y="299008"/>
                  </a:lnTo>
                  <a:lnTo>
                    <a:pt x="238290" y="284911"/>
                  </a:lnTo>
                  <a:lnTo>
                    <a:pt x="238290" y="77698"/>
                  </a:lnTo>
                  <a:close/>
                </a:path>
              </a:pathLst>
            </a:custGeom>
            <a:solidFill>
              <a:srgbClr val="A1A1A1"/>
            </a:solidFill>
          </p:spPr>
          <p:txBody>
            <a:bodyPr wrap="square" lIns="0" tIns="0" rIns="0" bIns="0" rtlCol="0"/>
            <a:lstStyle/>
            <a:p>
              <a:endParaRPr sz="1600">
                <a:latin typeface="Grammarsaurus" pitchFamily="2" charset="0"/>
              </a:endParaRPr>
            </a:p>
          </p:txBody>
        </p:sp>
        <p:sp>
          <p:nvSpPr>
            <p:cNvPr id="109" name="object 109"/>
            <p:cNvSpPr/>
            <p:nvPr/>
          </p:nvSpPr>
          <p:spPr>
            <a:xfrm>
              <a:off x="2496689" y="2630407"/>
              <a:ext cx="3571240" cy="0"/>
            </a:xfrm>
            <a:custGeom>
              <a:avLst/>
              <a:gdLst/>
              <a:ahLst/>
              <a:cxnLst/>
              <a:rect l="l" t="t" r="r" b="b"/>
              <a:pathLst>
                <a:path w="3571240">
                  <a:moveTo>
                    <a:pt x="0" y="0"/>
                  </a:moveTo>
                  <a:lnTo>
                    <a:pt x="3570681" y="0"/>
                  </a:lnTo>
                </a:path>
              </a:pathLst>
            </a:custGeom>
            <a:ln w="3175">
              <a:solidFill>
                <a:srgbClr val="8C9A9A"/>
              </a:solidFill>
            </a:ln>
          </p:spPr>
          <p:txBody>
            <a:bodyPr wrap="square" lIns="0" tIns="0" rIns="0" bIns="0" rtlCol="0"/>
            <a:lstStyle/>
            <a:p>
              <a:endParaRPr sz="1600">
                <a:latin typeface="Grammarsaurus" pitchFamily="2" charset="0"/>
              </a:endParaRPr>
            </a:p>
          </p:txBody>
        </p:sp>
        <p:sp>
          <p:nvSpPr>
            <p:cNvPr id="110" name="object 110"/>
            <p:cNvSpPr/>
            <p:nvPr/>
          </p:nvSpPr>
          <p:spPr>
            <a:xfrm>
              <a:off x="6933577" y="2545218"/>
              <a:ext cx="4014470" cy="0"/>
            </a:xfrm>
            <a:custGeom>
              <a:avLst/>
              <a:gdLst/>
              <a:ahLst/>
              <a:cxnLst/>
              <a:rect l="l" t="t" r="r" b="b"/>
              <a:pathLst>
                <a:path w="4014470">
                  <a:moveTo>
                    <a:pt x="0" y="0"/>
                  </a:moveTo>
                  <a:lnTo>
                    <a:pt x="4014355" y="0"/>
                  </a:lnTo>
                </a:path>
              </a:pathLst>
            </a:custGeom>
            <a:ln w="3175">
              <a:solidFill>
                <a:srgbClr val="8C9A9A"/>
              </a:solidFill>
            </a:ln>
          </p:spPr>
          <p:txBody>
            <a:bodyPr wrap="square" lIns="0" tIns="0" rIns="0" bIns="0" rtlCol="0"/>
            <a:lstStyle/>
            <a:p>
              <a:endParaRPr sz="1600">
                <a:latin typeface="Grammarsaurus" pitchFamily="2" charset="0"/>
              </a:endParaRPr>
            </a:p>
          </p:txBody>
        </p:sp>
        <p:sp>
          <p:nvSpPr>
            <p:cNvPr id="111" name="object 111"/>
            <p:cNvSpPr/>
            <p:nvPr/>
          </p:nvSpPr>
          <p:spPr>
            <a:xfrm>
              <a:off x="6933577" y="3093044"/>
              <a:ext cx="4014470" cy="0"/>
            </a:xfrm>
            <a:custGeom>
              <a:avLst/>
              <a:gdLst/>
              <a:ahLst/>
              <a:cxnLst/>
              <a:rect l="l" t="t" r="r" b="b"/>
              <a:pathLst>
                <a:path w="4014470">
                  <a:moveTo>
                    <a:pt x="0" y="0"/>
                  </a:moveTo>
                  <a:lnTo>
                    <a:pt x="4014355" y="0"/>
                  </a:lnTo>
                </a:path>
              </a:pathLst>
            </a:custGeom>
            <a:ln w="3175">
              <a:solidFill>
                <a:srgbClr val="8C9A9A"/>
              </a:solidFill>
            </a:ln>
          </p:spPr>
          <p:txBody>
            <a:bodyPr wrap="square" lIns="0" tIns="0" rIns="0" bIns="0" rtlCol="0"/>
            <a:lstStyle/>
            <a:p>
              <a:endParaRPr sz="1600">
                <a:latin typeface="Grammarsaurus" pitchFamily="2" charset="0"/>
              </a:endParaRPr>
            </a:p>
          </p:txBody>
        </p:sp>
        <p:sp>
          <p:nvSpPr>
            <p:cNvPr id="112" name="object 112"/>
            <p:cNvSpPr/>
            <p:nvPr/>
          </p:nvSpPr>
          <p:spPr>
            <a:xfrm>
              <a:off x="6933577" y="3642798"/>
              <a:ext cx="4014470" cy="0"/>
            </a:xfrm>
            <a:custGeom>
              <a:avLst/>
              <a:gdLst/>
              <a:ahLst/>
              <a:cxnLst/>
              <a:rect l="l" t="t" r="r" b="b"/>
              <a:pathLst>
                <a:path w="4014470">
                  <a:moveTo>
                    <a:pt x="0" y="0"/>
                  </a:moveTo>
                  <a:lnTo>
                    <a:pt x="4014355" y="0"/>
                  </a:lnTo>
                </a:path>
              </a:pathLst>
            </a:custGeom>
            <a:ln w="3175">
              <a:solidFill>
                <a:srgbClr val="8C9A9A"/>
              </a:solidFill>
            </a:ln>
          </p:spPr>
          <p:txBody>
            <a:bodyPr wrap="square" lIns="0" tIns="0" rIns="0" bIns="0" rtlCol="0"/>
            <a:lstStyle/>
            <a:p>
              <a:endParaRPr sz="1600">
                <a:latin typeface="Grammarsaurus" pitchFamily="2" charset="0"/>
              </a:endParaRPr>
            </a:p>
          </p:txBody>
        </p:sp>
        <p:sp>
          <p:nvSpPr>
            <p:cNvPr id="113" name="object 113"/>
            <p:cNvSpPr/>
            <p:nvPr/>
          </p:nvSpPr>
          <p:spPr>
            <a:xfrm>
              <a:off x="6933577" y="4192550"/>
              <a:ext cx="4014470" cy="0"/>
            </a:xfrm>
            <a:custGeom>
              <a:avLst/>
              <a:gdLst/>
              <a:ahLst/>
              <a:cxnLst/>
              <a:rect l="l" t="t" r="r" b="b"/>
              <a:pathLst>
                <a:path w="4014470">
                  <a:moveTo>
                    <a:pt x="0" y="0"/>
                  </a:moveTo>
                  <a:lnTo>
                    <a:pt x="4014355" y="0"/>
                  </a:lnTo>
                </a:path>
              </a:pathLst>
            </a:custGeom>
            <a:ln w="3175">
              <a:solidFill>
                <a:srgbClr val="8C9A9A"/>
              </a:solidFill>
            </a:ln>
          </p:spPr>
          <p:txBody>
            <a:bodyPr wrap="square" lIns="0" tIns="0" rIns="0" bIns="0" rtlCol="0"/>
            <a:lstStyle/>
            <a:p>
              <a:endParaRPr sz="1600">
                <a:latin typeface="Grammarsaurus" pitchFamily="2" charset="0"/>
              </a:endParaRPr>
            </a:p>
          </p:txBody>
        </p:sp>
        <p:sp>
          <p:nvSpPr>
            <p:cNvPr id="114" name="object 114"/>
            <p:cNvSpPr/>
            <p:nvPr/>
          </p:nvSpPr>
          <p:spPr>
            <a:xfrm>
              <a:off x="6933577" y="4742305"/>
              <a:ext cx="4014470" cy="0"/>
            </a:xfrm>
            <a:custGeom>
              <a:avLst/>
              <a:gdLst/>
              <a:ahLst/>
              <a:cxnLst/>
              <a:rect l="l" t="t" r="r" b="b"/>
              <a:pathLst>
                <a:path w="4014470">
                  <a:moveTo>
                    <a:pt x="0" y="0"/>
                  </a:moveTo>
                  <a:lnTo>
                    <a:pt x="4014355" y="0"/>
                  </a:lnTo>
                </a:path>
              </a:pathLst>
            </a:custGeom>
            <a:ln w="3175">
              <a:solidFill>
                <a:srgbClr val="8C9A9A"/>
              </a:solidFill>
            </a:ln>
          </p:spPr>
          <p:txBody>
            <a:bodyPr wrap="square" lIns="0" tIns="0" rIns="0" bIns="0" rtlCol="0"/>
            <a:lstStyle/>
            <a:p>
              <a:endParaRPr sz="1600">
                <a:latin typeface="Grammarsaurus" pitchFamily="2" charset="0"/>
              </a:endParaRPr>
            </a:p>
          </p:txBody>
        </p:sp>
        <p:sp>
          <p:nvSpPr>
            <p:cNvPr id="115" name="object 115"/>
            <p:cNvSpPr/>
            <p:nvPr/>
          </p:nvSpPr>
          <p:spPr>
            <a:xfrm>
              <a:off x="6933577" y="5292057"/>
              <a:ext cx="4014470" cy="0"/>
            </a:xfrm>
            <a:custGeom>
              <a:avLst/>
              <a:gdLst/>
              <a:ahLst/>
              <a:cxnLst/>
              <a:rect l="l" t="t" r="r" b="b"/>
              <a:pathLst>
                <a:path w="4014470">
                  <a:moveTo>
                    <a:pt x="0" y="0"/>
                  </a:moveTo>
                  <a:lnTo>
                    <a:pt x="4014355" y="0"/>
                  </a:lnTo>
                </a:path>
              </a:pathLst>
            </a:custGeom>
            <a:ln w="3175">
              <a:solidFill>
                <a:srgbClr val="8C9A9A"/>
              </a:solidFill>
            </a:ln>
          </p:spPr>
          <p:txBody>
            <a:bodyPr wrap="square" lIns="0" tIns="0" rIns="0" bIns="0" rtlCol="0"/>
            <a:lstStyle/>
            <a:p>
              <a:endParaRPr sz="1600">
                <a:latin typeface="Grammarsaurus" pitchFamily="2" charset="0"/>
              </a:endParaRPr>
            </a:p>
          </p:txBody>
        </p:sp>
        <p:sp>
          <p:nvSpPr>
            <p:cNvPr id="116" name="object 116"/>
            <p:cNvSpPr/>
            <p:nvPr/>
          </p:nvSpPr>
          <p:spPr>
            <a:xfrm>
              <a:off x="2496689" y="3277299"/>
              <a:ext cx="3571240" cy="0"/>
            </a:xfrm>
            <a:custGeom>
              <a:avLst/>
              <a:gdLst/>
              <a:ahLst/>
              <a:cxnLst/>
              <a:rect l="l" t="t" r="r" b="b"/>
              <a:pathLst>
                <a:path w="3571240">
                  <a:moveTo>
                    <a:pt x="0" y="0"/>
                  </a:moveTo>
                  <a:lnTo>
                    <a:pt x="3570681" y="0"/>
                  </a:lnTo>
                </a:path>
              </a:pathLst>
            </a:custGeom>
            <a:ln w="3175">
              <a:solidFill>
                <a:srgbClr val="8C9A9A"/>
              </a:solidFill>
            </a:ln>
          </p:spPr>
          <p:txBody>
            <a:bodyPr wrap="square" lIns="0" tIns="0" rIns="0" bIns="0" rtlCol="0"/>
            <a:lstStyle/>
            <a:p>
              <a:endParaRPr sz="1600">
                <a:latin typeface="Grammarsaurus" pitchFamily="2" charset="0"/>
              </a:endParaRPr>
            </a:p>
          </p:txBody>
        </p:sp>
        <p:sp>
          <p:nvSpPr>
            <p:cNvPr id="117" name="object 117"/>
            <p:cNvSpPr/>
            <p:nvPr/>
          </p:nvSpPr>
          <p:spPr>
            <a:xfrm>
              <a:off x="2496689" y="3917674"/>
              <a:ext cx="3571240" cy="0"/>
            </a:xfrm>
            <a:custGeom>
              <a:avLst/>
              <a:gdLst/>
              <a:ahLst/>
              <a:cxnLst/>
              <a:rect l="l" t="t" r="r" b="b"/>
              <a:pathLst>
                <a:path w="3571240">
                  <a:moveTo>
                    <a:pt x="0" y="0"/>
                  </a:moveTo>
                  <a:lnTo>
                    <a:pt x="3570681" y="0"/>
                  </a:lnTo>
                </a:path>
              </a:pathLst>
            </a:custGeom>
            <a:ln w="3175">
              <a:solidFill>
                <a:srgbClr val="8C9A9A"/>
              </a:solidFill>
            </a:ln>
          </p:spPr>
          <p:txBody>
            <a:bodyPr wrap="square" lIns="0" tIns="0" rIns="0" bIns="0" rtlCol="0"/>
            <a:lstStyle/>
            <a:p>
              <a:endParaRPr sz="1600">
                <a:latin typeface="Grammarsaurus" pitchFamily="2" charset="0"/>
              </a:endParaRPr>
            </a:p>
          </p:txBody>
        </p:sp>
        <p:sp>
          <p:nvSpPr>
            <p:cNvPr id="118" name="object 118"/>
            <p:cNvSpPr/>
            <p:nvPr/>
          </p:nvSpPr>
          <p:spPr>
            <a:xfrm>
              <a:off x="2496689" y="4558047"/>
              <a:ext cx="3571240" cy="0"/>
            </a:xfrm>
            <a:custGeom>
              <a:avLst/>
              <a:gdLst/>
              <a:ahLst/>
              <a:cxnLst/>
              <a:rect l="l" t="t" r="r" b="b"/>
              <a:pathLst>
                <a:path w="3571240">
                  <a:moveTo>
                    <a:pt x="0" y="0"/>
                  </a:moveTo>
                  <a:lnTo>
                    <a:pt x="3570681" y="0"/>
                  </a:lnTo>
                </a:path>
              </a:pathLst>
            </a:custGeom>
            <a:ln w="3175">
              <a:solidFill>
                <a:srgbClr val="8C9A9A"/>
              </a:solidFill>
            </a:ln>
          </p:spPr>
          <p:txBody>
            <a:bodyPr wrap="square" lIns="0" tIns="0" rIns="0" bIns="0" rtlCol="0"/>
            <a:lstStyle/>
            <a:p>
              <a:endParaRPr sz="1600">
                <a:latin typeface="Grammarsaurus" pitchFamily="2" charset="0"/>
              </a:endParaRPr>
            </a:p>
          </p:txBody>
        </p:sp>
        <p:sp>
          <p:nvSpPr>
            <p:cNvPr id="119" name="object 119"/>
            <p:cNvSpPr/>
            <p:nvPr/>
          </p:nvSpPr>
          <p:spPr>
            <a:xfrm>
              <a:off x="2496689" y="5198422"/>
              <a:ext cx="3571240" cy="0"/>
            </a:xfrm>
            <a:custGeom>
              <a:avLst/>
              <a:gdLst/>
              <a:ahLst/>
              <a:cxnLst/>
              <a:rect l="l" t="t" r="r" b="b"/>
              <a:pathLst>
                <a:path w="3571240">
                  <a:moveTo>
                    <a:pt x="0" y="0"/>
                  </a:moveTo>
                  <a:lnTo>
                    <a:pt x="3570681" y="0"/>
                  </a:lnTo>
                </a:path>
              </a:pathLst>
            </a:custGeom>
            <a:ln w="3175">
              <a:solidFill>
                <a:srgbClr val="8C9A9A"/>
              </a:solidFill>
            </a:ln>
          </p:spPr>
          <p:txBody>
            <a:bodyPr wrap="square" lIns="0" tIns="0" rIns="0" bIns="0" rtlCol="0"/>
            <a:lstStyle/>
            <a:p>
              <a:endParaRPr sz="1600">
                <a:latin typeface="Grammarsaurus" pitchFamily="2" charset="0"/>
              </a:endParaRPr>
            </a:p>
          </p:txBody>
        </p:sp>
        <p:sp>
          <p:nvSpPr>
            <p:cNvPr id="120" name="object 120"/>
            <p:cNvSpPr/>
            <p:nvPr/>
          </p:nvSpPr>
          <p:spPr>
            <a:xfrm>
              <a:off x="7065340" y="4323448"/>
              <a:ext cx="300355" cy="300355"/>
            </a:xfrm>
            <a:custGeom>
              <a:avLst/>
              <a:gdLst/>
              <a:ahLst/>
              <a:cxnLst/>
              <a:rect l="l" t="t" r="r" b="b"/>
              <a:pathLst>
                <a:path w="300354" h="300354">
                  <a:moveTo>
                    <a:pt x="140741" y="197459"/>
                  </a:moveTo>
                  <a:lnTo>
                    <a:pt x="136791" y="193509"/>
                  </a:lnTo>
                  <a:lnTo>
                    <a:pt x="131940" y="193509"/>
                  </a:lnTo>
                  <a:lnTo>
                    <a:pt x="39116" y="193509"/>
                  </a:lnTo>
                  <a:lnTo>
                    <a:pt x="35179" y="197459"/>
                  </a:lnTo>
                  <a:lnTo>
                    <a:pt x="35179" y="207162"/>
                  </a:lnTo>
                  <a:lnTo>
                    <a:pt x="39116" y="211099"/>
                  </a:lnTo>
                  <a:lnTo>
                    <a:pt x="136791" y="211099"/>
                  </a:lnTo>
                  <a:lnTo>
                    <a:pt x="140741" y="207162"/>
                  </a:lnTo>
                  <a:lnTo>
                    <a:pt x="140741" y="197459"/>
                  </a:lnTo>
                  <a:close/>
                </a:path>
                <a:path w="300354" h="300354">
                  <a:moveTo>
                    <a:pt x="140741" y="162280"/>
                  </a:moveTo>
                  <a:lnTo>
                    <a:pt x="136791" y="158330"/>
                  </a:lnTo>
                  <a:lnTo>
                    <a:pt x="131940" y="158330"/>
                  </a:lnTo>
                  <a:lnTo>
                    <a:pt x="39116" y="158330"/>
                  </a:lnTo>
                  <a:lnTo>
                    <a:pt x="35179" y="162280"/>
                  </a:lnTo>
                  <a:lnTo>
                    <a:pt x="35179" y="171983"/>
                  </a:lnTo>
                  <a:lnTo>
                    <a:pt x="39116" y="175920"/>
                  </a:lnTo>
                  <a:lnTo>
                    <a:pt x="136791" y="175920"/>
                  </a:lnTo>
                  <a:lnTo>
                    <a:pt x="140741" y="171983"/>
                  </a:lnTo>
                  <a:lnTo>
                    <a:pt x="140741" y="162280"/>
                  </a:lnTo>
                  <a:close/>
                </a:path>
                <a:path w="300354" h="300354">
                  <a:moveTo>
                    <a:pt x="175933" y="251421"/>
                  </a:moveTo>
                  <a:lnTo>
                    <a:pt x="171983" y="247472"/>
                  </a:lnTo>
                  <a:lnTo>
                    <a:pt x="167132" y="247472"/>
                  </a:lnTo>
                  <a:lnTo>
                    <a:pt x="109499" y="247472"/>
                  </a:lnTo>
                  <a:lnTo>
                    <a:pt x="105562" y="251421"/>
                  </a:lnTo>
                  <a:lnTo>
                    <a:pt x="105562" y="261124"/>
                  </a:lnTo>
                  <a:lnTo>
                    <a:pt x="109499" y="265061"/>
                  </a:lnTo>
                  <a:lnTo>
                    <a:pt x="171983" y="265061"/>
                  </a:lnTo>
                  <a:lnTo>
                    <a:pt x="175933" y="261124"/>
                  </a:lnTo>
                  <a:lnTo>
                    <a:pt x="175933" y="251421"/>
                  </a:lnTo>
                  <a:close/>
                </a:path>
                <a:path w="300354" h="300354">
                  <a:moveTo>
                    <a:pt x="175933" y="91909"/>
                  </a:moveTo>
                  <a:lnTo>
                    <a:pt x="171983" y="87960"/>
                  </a:lnTo>
                  <a:lnTo>
                    <a:pt x="167132" y="87960"/>
                  </a:lnTo>
                  <a:lnTo>
                    <a:pt x="39128" y="87960"/>
                  </a:lnTo>
                  <a:lnTo>
                    <a:pt x="35179" y="91909"/>
                  </a:lnTo>
                  <a:lnTo>
                    <a:pt x="35179" y="101612"/>
                  </a:lnTo>
                  <a:lnTo>
                    <a:pt x="39128" y="105549"/>
                  </a:lnTo>
                  <a:lnTo>
                    <a:pt x="171983" y="105549"/>
                  </a:lnTo>
                  <a:lnTo>
                    <a:pt x="175933" y="101612"/>
                  </a:lnTo>
                  <a:lnTo>
                    <a:pt x="175933" y="91909"/>
                  </a:lnTo>
                  <a:close/>
                </a:path>
                <a:path w="300354" h="300354">
                  <a:moveTo>
                    <a:pt x="300215" y="113144"/>
                  </a:moveTo>
                  <a:lnTo>
                    <a:pt x="298335" y="103492"/>
                  </a:lnTo>
                  <a:lnTo>
                    <a:pt x="298284" y="103225"/>
                  </a:lnTo>
                  <a:lnTo>
                    <a:pt x="292493" y="94488"/>
                  </a:lnTo>
                  <a:lnTo>
                    <a:pt x="283768" y="88696"/>
                  </a:lnTo>
                  <a:lnTo>
                    <a:pt x="283476" y="88646"/>
                  </a:lnTo>
                  <a:lnTo>
                    <a:pt x="283476" y="110363"/>
                  </a:lnTo>
                  <a:lnTo>
                    <a:pt x="283413" y="116001"/>
                  </a:lnTo>
                  <a:lnTo>
                    <a:pt x="270979" y="128435"/>
                  </a:lnTo>
                  <a:lnTo>
                    <a:pt x="263512" y="120967"/>
                  </a:lnTo>
                  <a:lnTo>
                    <a:pt x="258546" y="116001"/>
                  </a:lnTo>
                  <a:lnTo>
                    <a:pt x="258546" y="140881"/>
                  </a:lnTo>
                  <a:lnTo>
                    <a:pt x="216268" y="183210"/>
                  </a:lnTo>
                  <a:lnTo>
                    <a:pt x="203822" y="170764"/>
                  </a:lnTo>
                  <a:lnTo>
                    <a:pt x="203822" y="195643"/>
                  </a:lnTo>
                  <a:lnTo>
                    <a:pt x="199072" y="200406"/>
                  </a:lnTo>
                  <a:lnTo>
                    <a:pt x="180416" y="206616"/>
                  </a:lnTo>
                  <a:lnTo>
                    <a:pt x="186639" y="187960"/>
                  </a:lnTo>
                  <a:lnTo>
                    <a:pt x="191376" y="183210"/>
                  </a:lnTo>
                  <a:lnTo>
                    <a:pt x="203822" y="195643"/>
                  </a:lnTo>
                  <a:lnTo>
                    <a:pt x="203822" y="170764"/>
                  </a:lnTo>
                  <a:lnTo>
                    <a:pt x="246100" y="128447"/>
                  </a:lnTo>
                  <a:lnTo>
                    <a:pt x="258546" y="140881"/>
                  </a:lnTo>
                  <a:lnTo>
                    <a:pt x="258546" y="116001"/>
                  </a:lnTo>
                  <a:lnTo>
                    <a:pt x="271043" y="103492"/>
                  </a:lnTo>
                  <a:lnTo>
                    <a:pt x="276618" y="103492"/>
                  </a:lnTo>
                  <a:lnTo>
                    <a:pt x="283476" y="110363"/>
                  </a:lnTo>
                  <a:lnTo>
                    <a:pt x="283476" y="88646"/>
                  </a:lnTo>
                  <a:lnTo>
                    <a:pt x="273837" y="86766"/>
                  </a:lnTo>
                  <a:lnTo>
                    <a:pt x="263893" y="88696"/>
                  </a:lnTo>
                  <a:lnTo>
                    <a:pt x="255168" y="94488"/>
                  </a:lnTo>
                  <a:lnTo>
                    <a:pt x="228701" y="120967"/>
                  </a:lnTo>
                  <a:lnTo>
                    <a:pt x="228701" y="52781"/>
                  </a:lnTo>
                  <a:lnTo>
                    <a:pt x="228701" y="44221"/>
                  </a:lnTo>
                  <a:lnTo>
                    <a:pt x="225958" y="37592"/>
                  </a:lnTo>
                  <a:lnTo>
                    <a:pt x="211328" y="22961"/>
                  </a:lnTo>
                  <a:lnTo>
                    <a:pt x="211328" y="47828"/>
                  </a:lnTo>
                  <a:lnTo>
                    <a:pt x="211112" y="50901"/>
                  </a:lnTo>
                  <a:lnTo>
                    <a:pt x="211112" y="52781"/>
                  </a:lnTo>
                  <a:lnTo>
                    <a:pt x="211112" y="70358"/>
                  </a:lnTo>
                  <a:lnTo>
                    <a:pt x="211112" y="138582"/>
                  </a:lnTo>
                  <a:lnTo>
                    <a:pt x="171754" y="177965"/>
                  </a:lnTo>
                  <a:lnTo>
                    <a:pt x="171030" y="179133"/>
                  </a:lnTo>
                  <a:lnTo>
                    <a:pt x="158153" y="217741"/>
                  </a:lnTo>
                  <a:lnTo>
                    <a:pt x="157111" y="220916"/>
                  </a:lnTo>
                  <a:lnTo>
                    <a:pt x="157937" y="224383"/>
                  </a:lnTo>
                  <a:lnTo>
                    <a:pt x="162636" y="229108"/>
                  </a:lnTo>
                  <a:lnTo>
                    <a:pt x="166128" y="229920"/>
                  </a:lnTo>
                  <a:lnTo>
                    <a:pt x="207899" y="216001"/>
                  </a:lnTo>
                  <a:lnTo>
                    <a:pt x="209080" y="215277"/>
                  </a:lnTo>
                  <a:lnTo>
                    <a:pt x="211112" y="213245"/>
                  </a:lnTo>
                  <a:lnTo>
                    <a:pt x="211112" y="278701"/>
                  </a:lnTo>
                  <a:lnTo>
                    <a:pt x="207175" y="282651"/>
                  </a:lnTo>
                  <a:lnTo>
                    <a:pt x="21526" y="282651"/>
                  </a:lnTo>
                  <a:lnTo>
                    <a:pt x="17589" y="278701"/>
                  </a:lnTo>
                  <a:lnTo>
                    <a:pt x="17589" y="21526"/>
                  </a:lnTo>
                  <a:lnTo>
                    <a:pt x="21526" y="17589"/>
                  </a:lnTo>
                  <a:lnTo>
                    <a:pt x="158330" y="17589"/>
                  </a:lnTo>
                  <a:lnTo>
                    <a:pt x="158330" y="66433"/>
                  </a:lnTo>
                  <a:lnTo>
                    <a:pt x="162267" y="70358"/>
                  </a:lnTo>
                  <a:lnTo>
                    <a:pt x="211112" y="70358"/>
                  </a:lnTo>
                  <a:lnTo>
                    <a:pt x="211112" y="52781"/>
                  </a:lnTo>
                  <a:lnTo>
                    <a:pt x="175920" y="52781"/>
                  </a:lnTo>
                  <a:lnTo>
                    <a:pt x="175920" y="17589"/>
                  </a:lnTo>
                  <a:lnTo>
                    <a:pt x="177584" y="17589"/>
                  </a:lnTo>
                  <a:lnTo>
                    <a:pt x="180797" y="17310"/>
                  </a:lnTo>
                  <a:lnTo>
                    <a:pt x="211328" y="47828"/>
                  </a:lnTo>
                  <a:lnTo>
                    <a:pt x="211328" y="22961"/>
                  </a:lnTo>
                  <a:lnTo>
                    <a:pt x="205676" y="17310"/>
                  </a:lnTo>
                  <a:lnTo>
                    <a:pt x="191109" y="2743"/>
                  </a:lnTo>
                  <a:lnTo>
                    <a:pt x="184480" y="0"/>
                  </a:lnTo>
                  <a:lnTo>
                    <a:pt x="26390" y="0"/>
                  </a:lnTo>
                  <a:lnTo>
                    <a:pt x="16129" y="2082"/>
                  </a:lnTo>
                  <a:lnTo>
                    <a:pt x="7734" y="7734"/>
                  </a:lnTo>
                  <a:lnTo>
                    <a:pt x="2082" y="16129"/>
                  </a:lnTo>
                  <a:lnTo>
                    <a:pt x="0" y="26390"/>
                  </a:lnTo>
                  <a:lnTo>
                    <a:pt x="0" y="273850"/>
                  </a:lnTo>
                  <a:lnTo>
                    <a:pt x="2082" y="284111"/>
                  </a:lnTo>
                  <a:lnTo>
                    <a:pt x="7734" y="292506"/>
                  </a:lnTo>
                  <a:lnTo>
                    <a:pt x="16129" y="298170"/>
                  </a:lnTo>
                  <a:lnTo>
                    <a:pt x="26390" y="300253"/>
                  </a:lnTo>
                  <a:lnTo>
                    <a:pt x="202311" y="300253"/>
                  </a:lnTo>
                  <a:lnTo>
                    <a:pt x="212572" y="298170"/>
                  </a:lnTo>
                  <a:lnTo>
                    <a:pt x="220967" y="292506"/>
                  </a:lnTo>
                  <a:lnTo>
                    <a:pt x="226631" y="284111"/>
                  </a:lnTo>
                  <a:lnTo>
                    <a:pt x="226923" y="282651"/>
                  </a:lnTo>
                  <a:lnTo>
                    <a:pt x="228701" y="273850"/>
                  </a:lnTo>
                  <a:lnTo>
                    <a:pt x="228701" y="213245"/>
                  </a:lnTo>
                  <a:lnTo>
                    <a:pt x="228701" y="206616"/>
                  </a:lnTo>
                  <a:lnTo>
                    <a:pt x="228701" y="195643"/>
                  </a:lnTo>
                  <a:lnTo>
                    <a:pt x="292481" y="131800"/>
                  </a:lnTo>
                  <a:lnTo>
                    <a:pt x="298284" y="123075"/>
                  </a:lnTo>
                  <a:lnTo>
                    <a:pt x="300215" y="113144"/>
                  </a:lnTo>
                  <a:close/>
                </a:path>
              </a:pathLst>
            </a:custGeom>
            <a:solidFill>
              <a:srgbClr val="DF769C"/>
            </a:solidFill>
          </p:spPr>
          <p:txBody>
            <a:bodyPr wrap="square" lIns="0" tIns="0" rIns="0" bIns="0" rtlCol="0"/>
            <a:lstStyle/>
            <a:p>
              <a:endParaRPr sz="1600">
                <a:latin typeface="Grammarsaurus" pitchFamily="2" charset="0"/>
              </a:endParaRPr>
            </a:p>
          </p:txBody>
        </p:sp>
        <p:sp>
          <p:nvSpPr>
            <p:cNvPr id="121" name="object 121"/>
            <p:cNvSpPr/>
            <p:nvPr/>
          </p:nvSpPr>
          <p:spPr>
            <a:xfrm>
              <a:off x="7094487" y="3974896"/>
              <a:ext cx="94615" cy="58419"/>
            </a:xfrm>
            <a:custGeom>
              <a:avLst/>
              <a:gdLst/>
              <a:ahLst/>
              <a:cxnLst/>
              <a:rect l="l" t="t" r="r" b="b"/>
              <a:pathLst>
                <a:path w="94615" h="58420">
                  <a:moveTo>
                    <a:pt x="57759" y="29502"/>
                  </a:moveTo>
                  <a:lnTo>
                    <a:pt x="56375" y="22669"/>
                  </a:lnTo>
                  <a:lnTo>
                    <a:pt x="55486" y="18262"/>
                  </a:lnTo>
                  <a:lnTo>
                    <a:pt x="49288" y="9080"/>
                  </a:lnTo>
                  <a:lnTo>
                    <a:pt x="40106" y="2882"/>
                  </a:lnTo>
                  <a:lnTo>
                    <a:pt x="35712" y="1993"/>
                  </a:lnTo>
                  <a:lnTo>
                    <a:pt x="35712" y="25730"/>
                  </a:lnTo>
                  <a:lnTo>
                    <a:pt x="35712" y="33274"/>
                  </a:lnTo>
                  <a:lnTo>
                    <a:pt x="32639" y="36334"/>
                  </a:lnTo>
                  <a:lnTo>
                    <a:pt x="25107" y="36334"/>
                  </a:lnTo>
                  <a:lnTo>
                    <a:pt x="22047" y="33274"/>
                  </a:lnTo>
                  <a:lnTo>
                    <a:pt x="22047" y="25730"/>
                  </a:lnTo>
                  <a:lnTo>
                    <a:pt x="25107" y="22669"/>
                  </a:lnTo>
                  <a:lnTo>
                    <a:pt x="32639" y="22669"/>
                  </a:lnTo>
                  <a:lnTo>
                    <a:pt x="35712" y="25730"/>
                  </a:lnTo>
                  <a:lnTo>
                    <a:pt x="35712" y="1993"/>
                  </a:lnTo>
                  <a:lnTo>
                    <a:pt x="0" y="29502"/>
                  </a:lnTo>
                  <a:lnTo>
                    <a:pt x="2273" y="40728"/>
                  </a:lnTo>
                  <a:lnTo>
                    <a:pt x="8470" y="49911"/>
                  </a:lnTo>
                  <a:lnTo>
                    <a:pt x="17653" y="56121"/>
                  </a:lnTo>
                  <a:lnTo>
                    <a:pt x="28879" y="58394"/>
                  </a:lnTo>
                  <a:lnTo>
                    <a:pt x="40106" y="56121"/>
                  </a:lnTo>
                  <a:lnTo>
                    <a:pt x="49288" y="49911"/>
                  </a:lnTo>
                  <a:lnTo>
                    <a:pt x="55486" y="40728"/>
                  </a:lnTo>
                  <a:lnTo>
                    <a:pt x="56375" y="36334"/>
                  </a:lnTo>
                  <a:lnTo>
                    <a:pt x="57759" y="29502"/>
                  </a:lnTo>
                  <a:close/>
                </a:path>
                <a:path w="94615" h="58420">
                  <a:moveTo>
                    <a:pt x="94068" y="4940"/>
                  </a:moveTo>
                  <a:lnTo>
                    <a:pt x="89128" y="0"/>
                  </a:lnTo>
                  <a:lnTo>
                    <a:pt x="83045" y="0"/>
                  </a:lnTo>
                  <a:lnTo>
                    <a:pt x="76962" y="0"/>
                  </a:lnTo>
                  <a:lnTo>
                    <a:pt x="72021" y="4940"/>
                  </a:lnTo>
                  <a:lnTo>
                    <a:pt x="72021" y="17106"/>
                  </a:lnTo>
                  <a:lnTo>
                    <a:pt x="76962" y="22047"/>
                  </a:lnTo>
                  <a:lnTo>
                    <a:pt x="89128" y="22047"/>
                  </a:lnTo>
                  <a:lnTo>
                    <a:pt x="94068" y="17106"/>
                  </a:lnTo>
                  <a:lnTo>
                    <a:pt x="94068" y="4940"/>
                  </a:lnTo>
                  <a:close/>
                </a:path>
              </a:pathLst>
            </a:custGeom>
            <a:solidFill>
              <a:srgbClr val="5CAFCE"/>
            </a:solidFill>
          </p:spPr>
          <p:txBody>
            <a:bodyPr wrap="square" lIns="0" tIns="0" rIns="0" bIns="0" rtlCol="0"/>
            <a:lstStyle/>
            <a:p>
              <a:endParaRPr sz="1600">
                <a:latin typeface="Grammarsaurus" pitchFamily="2" charset="0"/>
              </a:endParaRPr>
            </a:p>
          </p:txBody>
        </p:sp>
        <p:sp>
          <p:nvSpPr>
            <p:cNvPr id="122" name="object 122"/>
            <p:cNvSpPr/>
            <p:nvPr/>
          </p:nvSpPr>
          <p:spPr>
            <a:xfrm>
              <a:off x="2490678" y="2041403"/>
              <a:ext cx="590550" cy="532130"/>
            </a:xfrm>
            <a:custGeom>
              <a:avLst/>
              <a:gdLst/>
              <a:ahLst/>
              <a:cxnLst/>
              <a:rect l="l" t="t" r="r" b="b"/>
              <a:pathLst>
                <a:path w="590550" h="532130">
                  <a:moveTo>
                    <a:pt x="404355" y="0"/>
                  </a:moveTo>
                  <a:lnTo>
                    <a:pt x="186156" y="0"/>
                  </a:lnTo>
                  <a:lnTo>
                    <a:pt x="166048" y="2666"/>
                  </a:lnTo>
                  <a:lnTo>
                    <a:pt x="131781" y="22449"/>
                  </a:lnTo>
                  <a:lnTo>
                    <a:pt x="10325" y="227495"/>
                  </a:lnTo>
                  <a:lnTo>
                    <a:pt x="0" y="266020"/>
                  </a:lnTo>
                  <a:lnTo>
                    <a:pt x="2581" y="285802"/>
                  </a:lnTo>
                  <a:lnTo>
                    <a:pt x="119418" y="493522"/>
                  </a:lnTo>
                  <a:lnTo>
                    <a:pt x="147624" y="521720"/>
                  </a:lnTo>
                  <a:lnTo>
                    <a:pt x="186156" y="532041"/>
                  </a:lnTo>
                  <a:lnTo>
                    <a:pt x="404355" y="532041"/>
                  </a:lnTo>
                  <a:lnTo>
                    <a:pt x="442880" y="521720"/>
                  </a:lnTo>
                  <a:lnTo>
                    <a:pt x="471081" y="493522"/>
                  </a:lnTo>
                  <a:lnTo>
                    <a:pt x="580186" y="304546"/>
                  </a:lnTo>
                  <a:lnTo>
                    <a:pt x="590511" y="266020"/>
                  </a:lnTo>
                  <a:lnTo>
                    <a:pt x="587930" y="246238"/>
                  </a:lnTo>
                  <a:lnTo>
                    <a:pt x="471081" y="38531"/>
                  </a:lnTo>
                  <a:lnTo>
                    <a:pt x="442880" y="10321"/>
                  </a:lnTo>
                  <a:lnTo>
                    <a:pt x="404355" y="0"/>
                  </a:lnTo>
                  <a:close/>
                </a:path>
              </a:pathLst>
            </a:custGeom>
            <a:solidFill>
              <a:srgbClr val="4B6A8B"/>
            </a:solidFill>
          </p:spPr>
          <p:txBody>
            <a:bodyPr wrap="square" lIns="0" tIns="0" rIns="0" bIns="0" rtlCol="0"/>
            <a:lstStyle/>
            <a:p>
              <a:endParaRPr sz="1600">
                <a:latin typeface="Grammarsaurus" pitchFamily="2" charset="0"/>
              </a:endParaRPr>
            </a:p>
          </p:txBody>
        </p:sp>
        <p:sp>
          <p:nvSpPr>
            <p:cNvPr id="123" name="object 123"/>
            <p:cNvSpPr/>
            <p:nvPr/>
          </p:nvSpPr>
          <p:spPr>
            <a:xfrm>
              <a:off x="2611132" y="2132634"/>
              <a:ext cx="4810760" cy="1450340"/>
            </a:xfrm>
            <a:custGeom>
              <a:avLst/>
              <a:gdLst/>
              <a:ahLst/>
              <a:cxnLst/>
              <a:rect l="l" t="t" r="r" b="b"/>
              <a:pathLst>
                <a:path w="4810759" h="1450339">
                  <a:moveTo>
                    <a:pt x="349580" y="125260"/>
                  </a:moveTo>
                  <a:lnTo>
                    <a:pt x="344995" y="120675"/>
                  </a:lnTo>
                  <a:lnTo>
                    <a:pt x="335305" y="120675"/>
                  </a:lnTo>
                  <a:lnTo>
                    <a:pt x="327418" y="100965"/>
                  </a:lnTo>
                  <a:lnTo>
                    <a:pt x="327418" y="141160"/>
                  </a:lnTo>
                  <a:lnTo>
                    <a:pt x="322770" y="150545"/>
                  </a:lnTo>
                  <a:lnTo>
                    <a:pt x="315468" y="157937"/>
                  </a:lnTo>
                  <a:lnTo>
                    <a:pt x="306171" y="162801"/>
                  </a:lnTo>
                  <a:lnTo>
                    <a:pt x="295465" y="164553"/>
                  </a:lnTo>
                  <a:lnTo>
                    <a:pt x="273519" y="164553"/>
                  </a:lnTo>
                  <a:lnTo>
                    <a:pt x="262801" y="162801"/>
                  </a:lnTo>
                  <a:lnTo>
                    <a:pt x="253517" y="157937"/>
                  </a:lnTo>
                  <a:lnTo>
                    <a:pt x="246214" y="150545"/>
                  </a:lnTo>
                  <a:lnTo>
                    <a:pt x="241477" y="141160"/>
                  </a:lnTo>
                  <a:lnTo>
                    <a:pt x="327418" y="141160"/>
                  </a:lnTo>
                  <a:lnTo>
                    <a:pt x="327418" y="100965"/>
                  </a:lnTo>
                  <a:lnTo>
                    <a:pt x="313245" y="65532"/>
                  </a:lnTo>
                  <a:lnTo>
                    <a:pt x="313245" y="120675"/>
                  </a:lnTo>
                  <a:lnTo>
                    <a:pt x="255739" y="120675"/>
                  </a:lnTo>
                  <a:lnTo>
                    <a:pt x="284378" y="49085"/>
                  </a:lnTo>
                  <a:lnTo>
                    <a:pt x="284492" y="48793"/>
                  </a:lnTo>
                  <a:lnTo>
                    <a:pt x="313245" y="120675"/>
                  </a:lnTo>
                  <a:lnTo>
                    <a:pt x="313245" y="65532"/>
                  </a:lnTo>
                  <a:lnTo>
                    <a:pt x="306666" y="49085"/>
                  </a:lnTo>
                  <a:lnTo>
                    <a:pt x="306552" y="48793"/>
                  </a:lnTo>
                  <a:lnTo>
                    <a:pt x="302869" y="39598"/>
                  </a:lnTo>
                  <a:lnTo>
                    <a:pt x="292442" y="13525"/>
                  </a:lnTo>
                  <a:lnTo>
                    <a:pt x="288683" y="10972"/>
                  </a:lnTo>
                  <a:lnTo>
                    <a:pt x="283159" y="10972"/>
                  </a:lnTo>
                  <a:lnTo>
                    <a:pt x="281876" y="11226"/>
                  </a:lnTo>
                  <a:lnTo>
                    <a:pt x="209880" y="40017"/>
                  </a:lnTo>
                  <a:lnTo>
                    <a:pt x="204927" y="34251"/>
                  </a:lnTo>
                  <a:lnTo>
                    <a:pt x="199047" y="29438"/>
                  </a:lnTo>
                  <a:lnTo>
                    <a:pt x="197459" y="28562"/>
                  </a:lnTo>
                  <a:lnTo>
                    <a:pt x="197459" y="65100"/>
                  </a:lnTo>
                  <a:lnTo>
                    <a:pt x="195681" y="73914"/>
                  </a:lnTo>
                  <a:lnTo>
                    <a:pt x="190817" y="81114"/>
                  </a:lnTo>
                  <a:lnTo>
                    <a:pt x="183603" y="85979"/>
                  </a:lnTo>
                  <a:lnTo>
                    <a:pt x="174790" y="87757"/>
                  </a:lnTo>
                  <a:lnTo>
                    <a:pt x="165976" y="85979"/>
                  </a:lnTo>
                  <a:lnTo>
                    <a:pt x="158762" y="81114"/>
                  </a:lnTo>
                  <a:lnTo>
                    <a:pt x="153898" y="73914"/>
                  </a:lnTo>
                  <a:lnTo>
                    <a:pt x="152120" y="65100"/>
                  </a:lnTo>
                  <a:lnTo>
                    <a:pt x="153898" y="56286"/>
                  </a:lnTo>
                  <a:lnTo>
                    <a:pt x="158762" y="49085"/>
                  </a:lnTo>
                  <a:lnTo>
                    <a:pt x="165976" y="44221"/>
                  </a:lnTo>
                  <a:lnTo>
                    <a:pt x="174790" y="42430"/>
                  </a:lnTo>
                  <a:lnTo>
                    <a:pt x="183603" y="44221"/>
                  </a:lnTo>
                  <a:lnTo>
                    <a:pt x="190804" y="49085"/>
                  </a:lnTo>
                  <a:lnTo>
                    <a:pt x="195668" y="56286"/>
                  </a:lnTo>
                  <a:lnTo>
                    <a:pt x="197459" y="65100"/>
                  </a:lnTo>
                  <a:lnTo>
                    <a:pt x="197459" y="28562"/>
                  </a:lnTo>
                  <a:lnTo>
                    <a:pt x="192366" y="25704"/>
                  </a:lnTo>
                  <a:lnTo>
                    <a:pt x="185039" y="23177"/>
                  </a:lnTo>
                  <a:lnTo>
                    <a:pt x="185039" y="4584"/>
                  </a:lnTo>
                  <a:lnTo>
                    <a:pt x="180454" y="0"/>
                  </a:lnTo>
                  <a:lnTo>
                    <a:pt x="169138" y="0"/>
                  </a:lnTo>
                  <a:lnTo>
                    <a:pt x="164553" y="4584"/>
                  </a:lnTo>
                  <a:lnTo>
                    <a:pt x="164553" y="23177"/>
                  </a:lnTo>
                  <a:lnTo>
                    <a:pt x="151447" y="28829"/>
                  </a:lnTo>
                  <a:lnTo>
                    <a:pt x="141020" y="38265"/>
                  </a:lnTo>
                  <a:lnTo>
                    <a:pt x="134124" y="50647"/>
                  </a:lnTo>
                  <a:lnTo>
                    <a:pt x="131635" y="65100"/>
                  </a:lnTo>
                  <a:lnTo>
                    <a:pt x="131635" y="67157"/>
                  </a:lnTo>
                  <a:lnTo>
                    <a:pt x="131800" y="69176"/>
                  </a:lnTo>
                  <a:lnTo>
                    <a:pt x="132080" y="71158"/>
                  </a:lnTo>
                  <a:lnTo>
                    <a:pt x="58737" y="100495"/>
                  </a:lnTo>
                  <a:lnTo>
                    <a:pt x="56642" y="102514"/>
                  </a:lnTo>
                  <a:lnTo>
                    <a:pt x="14274" y="208432"/>
                  </a:lnTo>
                  <a:lnTo>
                    <a:pt x="4584" y="208432"/>
                  </a:lnTo>
                  <a:lnTo>
                    <a:pt x="0" y="213017"/>
                  </a:lnTo>
                  <a:lnTo>
                    <a:pt x="0" y="218681"/>
                  </a:lnTo>
                  <a:lnTo>
                    <a:pt x="4254" y="239725"/>
                  </a:lnTo>
                  <a:lnTo>
                    <a:pt x="15875" y="256933"/>
                  </a:lnTo>
                  <a:lnTo>
                    <a:pt x="33070" y="268541"/>
                  </a:lnTo>
                  <a:lnTo>
                    <a:pt x="54114" y="272796"/>
                  </a:lnTo>
                  <a:lnTo>
                    <a:pt x="76060" y="272796"/>
                  </a:lnTo>
                  <a:lnTo>
                    <a:pt x="114312" y="256933"/>
                  </a:lnTo>
                  <a:lnTo>
                    <a:pt x="130187" y="218681"/>
                  </a:lnTo>
                  <a:lnTo>
                    <a:pt x="130187" y="213017"/>
                  </a:lnTo>
                  <a:lnTo>
                    <a:pt x="125603" y="208432"/>
                  </a:lnTo>
                  <a:lnTo>
                    <a:pt x="115900" y="208432"/>
                  </a:lnTo>
                  <a:lnTo>
                    <a:pt x="108013" y="188709"/>
                  </a:lnTo>
                  <a:lnTo>
                    <a:pt x="108013" y="228917"/>
                  </a:lnTo>
                  <a:lnTo>
                    <a:pt x="103365" y="238302"/>
                  </a:lnTo>
                  <a:lnTo>
                    <a:pt x="96062" y="245706"/>
                  </a:lnTo>
                  <a:lnTo>
                    <a:pt x="86766" y="250571"/>
                  </a:lnTo>
                  <a:lnTo>
                    <a:pt x="76060" y="252310"/>
                  </a:lnTo>
                  <a:lnTo>
                    <a:pt x="54114" y="252310"/>
                  </a:lnTo>
                  <a:lnTo>
                    <a:pt x="43408" y="250571"/>
                  </a:lnTo>
                  <a:lnTo>
                    <a:pt x="34124" y="245706"/>
                  </a:lnTo>
                  <a:lnTo>
                    <a:pt x="26822" y="238302"/>
                  </a:lnTo>
                  <a:lnTo>
                    <a:pt x="22085" y="228917"/>
                  </a:lnTo>
                  <a:lnTo>
                    <a:pt x="108013" y="228917"/>
                  </a:lnTo>
                  <a:lnTo>
                    <a:pt x="108013" y="188709"/>
                  </a:lnTo>
                  <a:lnTo>
                    <a:pt x="93840" y="153263"/>
                  </a:lnTo>
                  <a:lnTo>
                    <a:pt x="93840" y="208432"/>
                  </a:lnTo>
                  <a:lnTo>
                    <a:pt x="36334" y="208432"/>
                  </a:lnTo>
                  <a:lnTo>
                    <a:pt x="65087" y="136550"/>
                  </a:lnTo>
                  <a:lnTo>
                    <a:pt x="93840" y="208432"/>
                  </a:lnTo>
                  <a:lnTo>
                    <a:pt x="93840" y="153263"/>
                  </a:lnTo>
                  <a:lnTo>
                    <a:pt x="87160" y="136550"/>
                  </a:lnTo>
                  <a:lnTo>
                    <a:pt x="78409" y="114681"/>
                  </a:lnTo>
                  <a:lnTo>
                    <a:pt x="139700" y="90170"/>
                  </a:lnTo>
                  <a:lnTo>
                    <a:pt x="144653" y="95935"/>
                  </a:lnTo>
                  <a:lnTo>
                    <a:pt x="150533" y="100749"/>
                  </a:lnTo>
                  <a:lnTo>
                    <a:pt x="157213" y="104495"/>
                  </a:lnTo>
                  <a:lnTo>
                    <a:pt x="164553" y="107010"/>
                  </a:lnTo>
                  <a:lnTo>
                    <a:pt x="164553" y="285229"/>
                  </a:lnTo>
                  <a:lnTo>
                    <a:pt x="152857" y="285229"/>
                  </a:lnTo>
                  <a:lnTo>
                    <a:pt x="131813" y="289496"/>
                  </a:lnTo>
                  <a:lnTo>
                    <a:pt x="114604" y="301091"/>
                  </a:lnTo>
                  <a:lnTo>
                    <a:pt x="102984" y="318300"/>
                  </a:lnTo>
                  <a:lnTo>
                    <a:pt x="98729" y="339344"/>
                  </a:lnTo>
                  <a:lnTo>
                    <a:pt x="98729" y="345008"/>
                  </a:lnTo>
                  <a:lnTo>
                    <a:pt x="103314" y="349592"/>
                  </a:lnTo>
                  <a:lnTo>
                    <a:pt x="246265" y="349592"/>
                  </a:lnTo>
                  <a:lnTo>
                    <a:pt x="250863" y="345008"/>
                  </a:lnTo>
                  <a:lnTo>
                    <a:pt x="250863" y="339344"/>
                  </a:lnTo>
                  <a:lnTo>
                    <a:pt x="248793" y="329107"/>
                  </a:lnTo>
                  <a:lnTo>
                    <a:pt x="246608" y="318300"/>
                  </a:lnTo>
                  <a:lnTo>
                    <a:pt x="238112" y="305714"/>
                  </a:lnTo>
                  <a:lnTo>
                    <a:pt x="234988" y="301091"/>
                  </a:lnTo>
                  <a:lnTo>
                    <a:pt x="228777" y="296913"/>
                  </a:lnTo>
                  <a:lnTo>
                    <a:pt x="228777" y="329107"/>
                  </a:lnTo>
                  <a:lnTo>
                    <a:pt x="120802" y="329107"/>
                  </a:lnTo>
                  <a:lnTo>
                    <a:pt x="125539" y="319735"/>
                  </a:lnTo>
                  <a:lnTo>
                    <a:pt x="132842" y="312331"/>
                  </a:lnTo>
                  <a:lnTo>
                    <a:pt x="142138" y="307467"/>
                  </a:lnTo>
                  <a:lnTo>
                    <a:pt x="152857" y="305714"/>
                  </a:lnTo>
                  <a:lnTo>
                    <a:pt x="196735" y="305714"/>
                  </a:lnTo>
                  <a:lnTo>
                    <a:pt x="207441" y="307467"/>
                  </a:lnTo>
                  <a:lnTo>
                    <a:pt x="216738" y="312331"/>
                  </a:lnTo>
                  <a:lnTo>
                    <a:pt x="224040" y="319735"/>
                  </a:lnTo>
                  <a:lnTo>
                    <a:pt x="228777" y="329107"/>
                  </a:lnTo>
                  <a:lnTo>
                    <a:pt x="228777" y="296913"/>
                  </a:lnTo>
                  <a:lnTo>
                    <a:pt x="217779" y="289496"/>
                  </a:lnTo>
                  <a:lnTo>
                    <a:pt x="196735" y="285229"/>
                  </a:lnTo>
                  <a:lnTo>
                    <a:pt x="185039" y="285229"/>
                  </a:lnTo>
                  <a:lnTo>
                    <a:pt x="185039" y="107010"/>
                  </a:lnTo>
                  <a:lnTo>
                    <a:pt x="215455" y="79552"/>
                  </a:lnTo>
                  <a:lnTo>
                    <a:pt x="217944" y="65100"/>
                  </a:lnTo>
                  <a:lnTo>
                    <a:pt x="217944" y="63042"/>
                  </a:lnTo>
                  <a:lnTo>
                    <a:pt x="217792" y="61010"/>
                  </a:lnTo>
                  <a:lnTo>
                    <a:pt x="217512" y="59029"/>
                  </a:lnTo>
                  <a:lnTo>
                    <a:pt x="259029" y="42430"/>
                  </a:lnTo>
                  <a:lnTo>
                    <a:pt x="265061" y="40017"/>
                  </a:lnTo>
                  <a:lnTo>
                    <a:pt x="266115" y="39598"/>
                  </a:lnTo>
                  <a:lnTo>
                    <a:pt x="233680" y="120675"/>
                  </a:lnTo>
                  <a:lnTo>
                    <a:pt x="223989" y="120675"/>
                  </a:lnTo>
                  <a:lnTo>
                    <a:pt x="219405" y="125260"/>
                  </a:lnTo>
                  <a:lnTo>
                    <a:pt x="219405" y="130911"/>
                  </a:lnTo>
                  <a:lnTo>
                    <a:pt x="223659" y="151968"/>
                  </a:lnTo>
                  <a:lnTo>
                    <a:pt x="235267" y="169164"/>
                  </a:lnTo>
                  <a:lnTo>
                    <a:pt x="252476" y="180784"/>
                  </a:lnTo>
                  <a:lnTo>
                    <a:pt x="273519" y="185039"/>
                  </a:lnTo>
                  <a:lnTo>
                    <a:pt x="295465" y="185039"/>
                  </a:lnTo>
                  <a:lnTo>
                    <a:pt x="316509" y="180784"/>
                  </a:lnTo>
                  <a:lnTo>
                    <a:pt x="333717" y="169164"/>
                  </a:lnTo>
                  <a:lnTo>
                    <a:pt x="336829" y="164553"/>
                  </a:lnTo>
                  <a:lnTo>
                    <a:pt x="345325" y="151968"/>
                  </a:lnTo>
                  <a:lnTo>
                    <a:pt x="347510" y="141160"/>
                  </a:lnTo>
                  <a:lnTo>
                    <a:pt x="349580" y="130911"/>
                  </a:lnTo>
                  <a:lnTo>
                    <a:pt x="349580" y="125260"/>
                  </a:lnTo>
                  <a:close/>
                </a:path>
                <a:path w="4810759" h="1450339">
                  <a:moveTo>
                    <a:pt x="4810366" y="1235290"/>
                  </a:moveTo>
                  <a:lnTo>
                    <a:pt x="4710150" y="1047381"/>
                  </a:lnTo>
                  <a:lnTo>
                    <a:pt x="4677880" y="1022578"/>
                  </a:lnTo>
                  <a:lnTo>
                    <a:pt x="4663986" y="1020724"/>
                  </a:lnTo>
                  <a:lnTo>
                    <a:pt x="4477778" y="1020724"/>
                  </a:lnTo>
                  <a:lnTo>
                    <a:pt x="4440161" y="1036281"/>
                  </a:lnTo>
                  <a:lnTo>
                    <a:pt x="4338510" y="1208633"/>
                  </a:lnTo>
                  <a:lnTo>
                    <a:pt x="4331398" y="1235290"/>
                  </a:lnTo>
                  <a:lnTo>
                    <a:pt x="4333176" y="1248994"/>
                  </a:lnTo>
                  <a:lnTo>
                    <a:pt x="4431614" y="1423200"/>
                  </a:lnTo>
                  <a:lnTo>
                    <a:pt x="4463885" y="1448003"/>
                  </a:lnTo>
                  <a:lnTo>
                    <a:pt x="4477778" y="1449857"/>
                  </a:lnTo>
                  <a:lnTo>
                    <a:pt x="4663986" y="1449857"/>
                  </a:lnTo>
                  <a:lnTo>
                    <a:pt x="4701603" y="1434299"/>
                  </a:lnTo>
                  <a:lnTo>
                    <a:pt x="4803254" y="1261948"/>
                  </a:lnTo>
                  <a:lnTo>
                    <a:pt x="4810366" y="1235290"/>
                  </a:lnTo>
                  <a:close/>
                </a:path>
              </a:pathLst>
            </a:custGeom>
            <a:solidFill>
              <a:srgbClr val="FFFFFF"/>
            </a:solidFill>
          </p:spPr>
          <p:txBody>
            <a:bodyPr wrap="square" lIns="0" tIns="0" rIns="0" bIns="0" rtlCol="0"/>
            <a:lstStyle/>
            <a:p>
              <a:endParaRPr sz="1600">
                <a:latin typeface="Grammarsaurus" pitchFamily="2" charset="0"/>
              </a:endParaRPr>
            </a:p>
          </p:txBody>
        </p:sp>
        <p:sp>
          <p:nvSpPr>
            <p:cNvPr id="124" name="object 124"/>
            <p:cNvSpPr/>
            <p:nvPr/>
          </p:nvSpPr>
          <p:spPr>
            <a:xfrm>
              <a:off x="6930059" y="3140913"/>
              <a:ext cx="504190" cy="454025"/>
            </a:xfrm>
            <a:custGeom>
              <a:avLst/>
              <a:gdLst/>
              <a:ahLst/>
              <a:cxnLst/>
              <a:rect l="l" t="t" r="r" b="b"/>
              <a:pathLst>
                <a:path w="504190" h="454025">
                  <a:moveTo>
                    <a:pt x="336143" y="186296"/>
                  </a:moveTo>
                  <a:lnTo>
                    <a:pt x="325615" y="174967"/>
                  </a:lnTo>
                  <a:lnTo>
                    <a:pt x="315074" y="186296"/>
                  </a:lnTo>
                  <a:lnTo>
                    <a:pt x="315074" y="197929"/>
                  </a:lnTo>
                  <a:lnTo>
                    <a:pt x="319798" y="202653"/>
                  </a:lnTo>
                  <a:lnTo>
                    <a:pt x="331431" y="202653"/>
                  </a:lnTo>
                  <a:lnTo>
                    <a:pt x="336143" y="197929"/>
                  </a:lnTo>
                  <a:lnTo>
                    <a:pt x="336143" y="186296"/>
                  </a:lnTo>
                  <a:close/>
                </a:path>
                <a:path w="504190" h="454025">
                  <a:moveTo>
                    <a:pt x="336410" y="118630"/>
                  </a:moveTo>
                  <a:lnTo>
                    <a:pt x="302437" y="84658"/>
                  </a:lnTo>
                  <a:lnTo>
                    <a:pt x="289229" y="87337"/>
                  </a:lnTo>
                  <a:lnTo>
                    <a:pt x="278422" y="94615"/>
                  </a:lnTo>
                  <a:lnTo>
                    <a:pt x="271132" y="105422"/>
                  </a:lnTo>
                  <a:lnTo>
                    <a:pt x="268465" y="118630"/>
                  </a:lnTo>
                  <a:lnTo>
                    <a:pt x="268465" y="130492"/>
                  </a:lnTo>
                  <a:lnTo>
                    <a:pt x="262674" y="136283"/>
                  </a:lnTo>
                  <a:lnTo>
                    <a:pt x="247916" y="136283"/>
                  </a:lnTo>
                  <a:lnTo>
                    <a:pt x="242125" y="130492"/>
                  </a:lnTo>
                  <a:lnTo>
                    <a:pt x="242125" y="118630"/>
                  </a:lnTo>
                  <a:lnTo>
                    <a:pt x="239509" y="105727"/>
                  </a:lnTo>
                  <a:lnTo>
                    <a:pt x="239445" y="105422"/>
                  </a:lnTo>
                  <a:lnTo>
                    <a:pt x="232156" y="94615"/>
                  </a:lnTo>
                  <a:lnTo>
                    <a:pt x="221361" y="87337"/>
                  </a:lnTo>
                  <a:lnTo>
                    <a:pt x="208153" y="84658"/>
                  </a:lnTo>
                  <a:lnTo>
                    <a:pt x="207619" y="84658"/>
                  </a:lnTo>
                  <a:lnTo>
                    <a:pt x="194411" y="87337"/>
                  </a:lnTo>
                  <a:lnTo>
                    <a:pt x="183603" y="94615"/>
                  </a:lnTo>
                  <a:lnTo>
                    <a:pt x="176314" y="105422"/>
                  </a:lnTo>
                  <a:lnTo>
                    <a:pt x="173647" y="118630"/>
                  </a:lnTo>
                  <a:lnTo>
                    <a:pt x="173647" y="178943"/>
                  </a:lnTo>
                  <a:lnTo>
                    <a:pt x="139407" y="178943"/>
                  </a:lnTo>
                  <a:lnTo>
                    <a:pt x="139407" y="200012"/>
                  </a:lnTo>
                  <a:lnTo>
                    <a:pt x="152057" y="200012"/>
                  </a:lnTo>
                  <a:lnTo>
                    <a:pt x="152057" y="229616"/>
                  </a:lnTo>
                  <a:lnTo>
                    <a:pt x="137833" y="240245"/>
                  </a:lnTo>
                  <a:lnTo>
                    <a:pt x="127050" y="253974"/>
                  </a:lnTo>
                  <a:lnTo>
                    <a:pt x="120294" y="269862"/>
                  </a:lnTo>
                  <a:lnTo>
                    <a:pt x="120205" y="270065"/>
                  </a:lnTo>
                  <a:lnTo>
                    <a:pt x="123063" y="313626"/>
                  </a:lnTo>
                  <a:lnTo>
                    <a:pt x="158534" y="349097"/>
                  </a:lnTo>
                  <a:lnTo>
                    <a:pt x="184442" y="354342"/>
                  </a:lnTo>
                  <a:lnTo>
                    <a:pt x="210350" y="349097"/>
                  </a:lnTo>
                  <a:lnTo>
                    <a:pt x="245833" y="313626"/>
                  </a:lnTo>
                  <a:lnTo>
                    <a:pt x="251079" y="287718"/>
                  </a:lnTo>
                  <a:lnTo>
                    <a:pt x="248666" y="270065"/>
                  </a:lnTo>
                  <a:lnTo>
                    <a:pt x="248640" y="269862"/>
                  </a:lnTo>
                  <a:lnTo>
                    <a:pt x="247370" y="266903"/>
                  </a:lnTo>
                  <a:lnTo>
                    <a:pt x="241693" y="253657"/>
                  </a:lnTo>
                  <a:lnTo>
                    <a:pt x="230746" y="239877"/>
                  </a:lnTo>
                  <a:lnTo>
                    <a:pt x="230009" y="239344"/>
                  </a:lnTo>
                  <a:lnTo>
                    <a:pt x="230009" y="287972"/>
                  </a:lnTo>
                  <a:lnTo>
                    <a:pt x="226339" y="305600"/>
                  </a:lnTo>
                  <a:lnTo>
                    <a:pt x="216560" y="320001"/>
                  </a:lnTo>
                  <a:lnTo>
                    <a:pt x="202107" y="329717"/>
                  </a:lnTo>
                  <a:lnTo>
                    <a:pt x="184442" y="333273"/>
                  </a:lnTo>
                  <a:lnTo>
                    <a:pt x="166776" y="329717"/>
                  </a:lnTo>
                  <a:lnTo>
                    <a:pt x="152323" y="320001"/>
                  </a:lnTo>
                  <a:lnTo>
                    <a:pt x="142544" y="305600"/>
                  </a:lnTo>
                  <a:lnTo>
                    <a:pt x="138887" y="287972"/>
                  </a:lnTo>
                  <a:lnTo>
                    <a:pt x="230009" y="287972"/>
                  </a:lnTo>
                  <a:lnTo>
                    <a:pt x="230009" y="239344"/>
                  </a:lnTo>
                  <a:lnTo>
                    <a:pt x="224955" y="235635"/>
                  </a:lnTo>
                  <a:lnTo>
                    <a:pt x="224955" y="266903"/>
                  </a:lnTo>
                  <a:lnTo>
                    <a:pt x="143967" y="266903"/>
                  </a:lnTo>
                  <a:lnTo>
                    <a:pt x="173126" y="243090"/>
                  </a:lnTo>
                  <a:lnTo>
                    <a:pt x="173126" y="200012"/>
                  </a:lnTo>
                  <a:lnTo>
                    <a:pt x="195249" y="200012"/>
                  </a:lnTo>
                  <a:lnTo>
                    <a:pt x="195249" y="242925"/>
                  </a:lnTo>
                  <a:lnTo>
                    <a:pt x="201726" y="245630"/>
                  </a:lnTo>
                  <a:lnTo>
                    <a:pt x="209003" y="249440"/>
                  </a:lnTo>
                  <a:lnTo>
                    <a:pt x="215366" y="254355"/>
                  </a:lnTo>
                  <a:lnTo>
                    <a:pt x="220789" y="260324"/>
                  </a:lnTo>
                  <a:lnTo>
                    <a:pt x="224955" y="266903"/>
                  </a:lnTo>
                  <a:lnTo>
                    <a:pt x="224955" y="235635"/>
                  </a:lnTo>
                  <a:lnTo>
                    <a:pt x="216319" y="229285"/>
                  </a:lnTo>
                  <a:lnTo>
                    <a:pt x="216319" y="200012"/>
                  </a:lnTo>
                  <a:lnTo>
                    <a:pt x="228955" y="200012"/>
                  </a:lnTo>
                  <a:lnTo>
                    <a:pt x="228955" y="178943"/>
                  </a:lnTo>
                  <a:lnTo>
                    <a:pt x="194716" y="178943"/>
                  </a:lnTo>
                  <a:lnTo>
                    <a:pt x="194716" y="111518"/>
                  </a:lnTo>
                  <a:lnTo>
                    <a:pt x="200507" y="105727"/>
                  </a:lnTo>
                  <a:lnTo>
                    <a:pt x="215265" y="105727"/>
                  </a:lnTo>
                  <a:lnTo>
                    <a:pt x="221056" y="111518"/>
                  </a:lnTo>
                  <a:lnTo>
                    <a:pt x="221056" y="123380"/>
                  </a:lnTo>
                  <a:lnTo>
                    <a:pt x="223659" y="136283"/>
                  </a:lnTo>
                  <a:lnTo>
                    <a:pt x="223723" y="136588"/>
                  </a:lnTo>
                  <a:lnTo>
                    <a:pt x="231013" y="147396"/>
                  </a:lnTo>
                  <a:lnTo>
                    <a:pt x="241820" y="154673"/>
                  </a:lnTo>
                  <a:lnTo>
                    <a:pt x="255028" y="157353"/>
                  </a:lnTo>
                  <a:lnTo>
                    <a:pt x="255549" y="157353"/>
                  </a:lnTo>
                  <a:lnTo>
                    <a:pt x="289534" y="123380"/>
                  </a:lnTo>
                  <a:lnTo>
                    <a:pt x="289534" y="111518"/>
                  </a:lnTo>
                  <a:lnTo>
                    <a:pt x="295313" y="105727"/>
                  </a:lnTo>
                  <a:lnTo>
                    <a:pt x="309549" y="105727"/>
                  </a:lnTo>
                  <a:lnTo>
                    <a:pt x="315341" y="111518"/>
                  </a:lnTo>
                  <a:lnTo>
                    <a:pt x="315341" y="157353"/>
                  </a:lnTo>
                  <a:lnTo>
                    <a:pt x="336410" y="157353"/>
                  </a:lnTo>
                  <a:lnTo>
                    <a:pt x="336410" y="118630"/>
                  </a:lnTo>
                  <a:close/>
                </a:path>
                <a:path w="504190" h="454025">
                  <a:moveTo>
                    <a:pt x="387286" y="318173"/>
                  </a:moveTo>
                  <a:lnTo>
                    <a:pt x="386041" y="311238"/>
                  </a:lnTo>
                  <a:lnTo>
                    <a:pt x="385724" y="310121"/>
                  </a:lnTo>
                  <a:lnTo>
                    <a:pt x="383209" y="305600"/>
                  </a:lnTo>
                  <a:lnTo>
                    <a:pt x="366852" y="276491"/>
                  </a:lnTo>
                  <a:lnTo>
                    <a:pt x="366852" y="321703"/>
                  </a:lnTo>
                  <a:lnTo>
                    <a:pt x="366052" y="325323"/>
                  </a:lnTo>
                  <a:lnTo>
                    <a:pt x="362800" y="329717"/>
                  </a:lnTo>
                  <a:lnTo>
                    <a:pt x="361492" y="331444"/>
                  </a:lnTo>
                  <a:lnTo>
                    <a:pt x="357860" y="333273"/>
                  </a:lnTo>
                  <a:lnTo>
                    <a:pt x="294386" y="333273"/>
                  </a:lnTo>
                  <a:lnTo>
                    <a:pt x="290728" y="331444"/>
                  </a:lnTo>
                  <a:lnTo>
                    <a:pt x="286156" y="325323"/>
                  </a:lnTo>
                  <a:lnTo>
                    <a:pt x="285369" y="321703"/>
                  </a:lnTo>
                  <a:lnTo>
                    <a:pt x="286131" y="318173"/>
                  </a:lnTo>
                  <a:lnTo>
                    <a:pt x="314820" y="266471"/>
                  </a:lnTo>
                  <a:lnTo>
                    <a:pt x="314820" y="238467"/>
                  </a:lnTo>
                  <a:lnTo>
                    <a:pt x="336943" y="238467"/>
                  </a:lnTo>
                  <a:lnTo>
                    <a:pt x="337058" y="266471"/>
                  </a:lnTo>
                  <a:lnTo>
                    <a:pt x="366090" y="318173"/>
                  </a:lnTo>
                  <a:lnTo>
                    <a:pt x="366852" y="321703"/>
                  </a:lnTo>
                  <a:lnTo>
                    <a:pt x="366852" y="276491"/>
                  </a:lnTo>
                  <a:lnTo>
                    <a:pt x="358013" y="260743"/>
                  </a:lnTo>
                  <a:lnTo>
                    <a:pt x="358013" y="238467"/>
                  </a:lnTo>
                  <a:lnTo>
                    <a:pt x="370649" y="238467"/>
                  </a:lnTo>
                  <a:lnTo>
                    <a:pt x="370649" y="217398"/>
                  </a:lnTo>
                  <a:lnTo>
                    <a:pt x="281101" y="217398"/>
                  </a:lnTo>
                  <a:lnTo>
                    <a:pt x="281101" y="238467"/>
                  </a:lnTo>
                  <a:lnTo>
                    <a:pt x="293751" y="238467"/>
                  </a:lnTo>
                  <a:lnTo>
                    <a:pt x="293751" y="261023"/>
                  </a:lnTo>
                  <a:lnTo>
                    <a:pt x="266496" y="310121"/>
                  </a:lnTo>
                  <a:lnTo>
                    <a:pt x="266166" y="311238"/>
                  </a:lnTo>
                  <a:lnTo>
                    <a:pt x="264947" y="318173"/>
                  </a:lnTo>
                  <a:lnTo>
                    <a:pt x="264972" y="321703"/>
                  </a:lnTo>
                  <a:lnTo>
                    <a:pt x="290550" y="353441"/>
                  </a:lnTo>
                  <a:lnTo>
                    <a:pt x="298373" y="354342"/>
                  </a:lnTo>
                  <a:lnTo>
                    <a:pt x="353860" y="354342"/>
                  </a:lnTo>
                  <a:lnTo>
                    <a:pt x="386943" y="326669"/>
                  </a:lnTo>
                  <a:lnTo>
                    <a:pt x="387248" y="321703"/>
                  </a:lnTo>
                  <a:lnTo>
                    <a:pt x="387286" y="318173"/>
                  </a:lnTo>
                  <a:close/>
                </a:path>
                <a:path w="504190" h="454025">
                  <a:moveTo>
                    <a:pt x="503910" y="227012"/>
                  </a:moveTo>
                  <a:lnTo>
                    <a:pt x="501713" y="210134"/>
                  </a:lnTo>
                  <a:lnTo>
                    <a:pt x="495109" y="194132"/>
                  </a:lnTo>
                  <a:lnTo>
                    <a:pt x="479005" y="166243"/>
                  </a:lnTo>
                  <a:lnTo>
                    <a:pt x="479005" y="227012"/>
                  </a:lnTo>
                  <a:lnTo>
                    <a:pt x="477634" y="237515"/>
                  </a:lnTo>
                  <a:lnTo>
                    <a:pt x="380441" y="408698"/>
                  </a:lnTo>
                  <a:lnTo>
                    <a:pt x="345059" y="429133"/>
                  </a:lnTo>
                  <a:lnTo>
                    <a:pt x="158851" y="429133"/>
                  </a:lnTo>
                  <a:lnTo>
                    <a:pt x="123469" y="408698"/>
                  </a:lnTo>
                  <a:lnTo>
                    <a:pt x="30365" y="247446"/>
                  </a:lnTo>
                  <a:lnTo>
                    <a:pt x="24904" y="227012"/>
                  </a:lnTo>
                  <a:lnTo>
                    <a:pt x="26276" y="216509"/>
                  </a:lnTo>
                  <a:lnTo>
                    <a:pt x="123469" y="45326"/>
                  </a:lnTo>
                  <a:lnTo>
                    <a:pt x="158851" y="24892"/>
                  </a:lnTo>
                  <a:lnTo>
                    <a:pt x="345059" y="24892"/>
                  </a:lnTo>
                  <a:lnTo>
                    <a:pt x="380441" y="45326"/>
                  </a:lnTo>
                  <a:lnTo>
                    <a:pt x="473544" y="206578"/>
                  </a:lnTo>
                  <a:lnTo>
                    <a:pt x="479005" y="227012"/>
                  </a:lnTo>
                  <a:lnTo>
                    <a:pt x="479005" y="166243"/>
                  </a:lnTo>
                  <a:lnTo>
                    <a:pt x="402005" y="32880"/>
                  </a:lnTo>
                  <a:lnTo>
                    <a:pt x="395859" y="24892"/>
                  </a:lnTo>
                  <a:lnTo>
                    <a:pt x="391452" y="19164"/>
                  </a:lnTo>
                  <a:lnTo>
                    <a:pt x="377939" y="8813"/>
                  </a:lnTo>
                  <a:lnTo>
                    <a:pt x="362216" y="2286"/>
                  </a:lnTo>
                  <a:lnTo>
                    <a:pt x="345059" y="0"/>
                  </a:lnTo>
                  <a:lnTo>
                    <a:pt x="158851" y="0"/>
                  </a:lnTo>
                  <a:lnTo>
                    <a:pt x="112458" y="19164"/>
                  </a:lnTo>
                  <a:lnTo>
                    <a:pt x="8813" y="194132"/>
                  </a:lnTo>
                  <a:lnTo>
                    <a:pt x="0" y="227012"/>
                  </a:lnTo>
                  <a:lnTo>
                    <a:pt x="2209" y="243903"/>
                  </a:lnTo>
                  <a:lnTo>
                    <a:pt x="101904" y="421144"/>
                  </a:lnTo>
                  <a:lnTo>
                    <a:pt x="141693" y="451739"/>
                  </a:lnTo>
                  <a:lnTo>
                    <a:pt x="158851" y="454012"/>
                  </a:lnTo>
                  <a:lnTo>
                    <a:pt x="345059" y="454012"/>
                  </a:lnTo>
                  <a:lnTo>
                    <a:pt x="362216" y="451739"/>
                  </a:lnTo>
                  <a:lnTo>
                    <a:pt x="377939" y="445211"/>
                  </a:lnTo>
                  <a:lnTo>
                    <a:pt x="391452" y="434873"/>
                  </a:lnTo>
                  <a:lnTo>
                    <a:pt x="395859" y="429133"/>
                  </a:lnTo>
                  <a:lnTo>
                    <a:pt x="402005" y="421144"/>
                  </a:lnTo>
                  <a:lnTo>
                    <a:pt x="495109" y="259892"/>
                  </a:lnTo>
                  <a:lnTo>
                    <a:pt x="501713" y="243903"/>
                  </a:lnTo>
                  <a:lnTo>
                    <a:pt x="503910" y="227012"/>
                  </a:lnTo>
                  <a:close/>
                </a:path>
              </a:pathLst>
            </a:custGeom>
            <a:solidFill>
              <a:srgbClr val="AE4666"/>
            </a:solidFill>
          </p:spPr>
          <p:txBody>
            <a:bodyPr wrap="square" lIns="0" tIns="0" rIns="0" bIns="0" rtlCol="0"/>
            <a:lstStyle/>
            <a:p>
              <a:endParaRPr sz="1600">
                <a:latin typeface="Grammarsaurus" pitchFamily="2" charset="0"/>
              </a:endParaRPr>
            </a:p>
          </p:txBody>
        </p:sp>
        <p:sp>
          <p:nvSpPr>
            <p:cNvPr id="125" name="object 125"/>
            <p:cNvSpPr/>
            <p:nvPr/>
          </p:nvSpPr>
          <p:spPr>
            <a:xfrm>
              <a:off x="6942533" y="3703106"/>
              <a:ext cx="479425" cy="429259"/>
            </a:xfrm>
            <a:custGeom>
              <a:avLst/>
              <a:gdLst/>
              <a:ahLst/>
              <a:cxnLst/>
              <a:rect l="l" t="t" r="r" b="b"/>
              <a:pathLst>
                <a:path w="479425" h="429260">
                  <a:moveTo>
                    <a:pt x="332590" y="0"/>
                  </a:moveTo>
                  <a:lnTo>
                    <a:pt x="146383" y="0"/>
                  </a:lnTo>
                  <a:lnTo>
                    <a:pt x="132494" y="1852"/>
                  </a:lnTo>
                  <a:lnTo>
                    <a:pt x="100218" y="26657"/>
                  </a:lnTo>
                  <a:lnTo>
                    <a:pt x="7115" y="187909"/>
                  </a:lnTo>
                  <a:lnTo>
                    <a:pt x="0" y="214566"/>
                  </a:lnTo>
                  <a:lnTo>
                    <a:pt x="1778" y="228267"/>
                  </a:lnTo>
                  <a:lnTo>
                    <a:pt x="100218" y="402475"/>
                  </a:lnTo>
                  <a:lnTo>
                    <a:pt x="132494" y="427280"/>
                  </a:lnTo>
                  <a:lnTo>
                    <a:pt x="146383" y="429132"/>
                  </a:lnTo>
                  <a:lnTo>
                    <a:pt x="332590" y="429132"/>
                  </a:lnTo>
                  <a:lnTo>
                    <a:pt x="370209" y="413579"/>
                  </a:lnTo>
                  <a:lnTo>
                    <a:pt x="471858" y="241223"/>
                  </a:lnTo>
                  <a:lnTo>
                    <a:pt x="478974" y="214566"/>
                  </a:lnTo>
                  <a:lnTo>
                    <a:pt x="477195" y="200865"/>
                  </a:lnTo>
                  <a:lnTo>
                    <a:pt x="378755" y="26657"/>
                  </a:lnTo>
                  <a:lnTo>
                    <a:pt x="346479" y="1852"/>
                  </a:lnTo>
                  <a:lnTo>
                    <a:pt x="332590" y="0"/>
                  </a:lnTo>
                  <a:close/>
                </a:path>
              </a:pathLst>
            </a:custGeom>
            <a:solidFill>
              <a:srgbClr val="FFFFFF"/>
            </a:solidFill>
          </p:spPr>
          <p:txBody>
            <a:bodyPr wrap="square" lIns="0" tIns="0" rIns="0" bIns="0" rtlCol="0"/>
            <a:lstStyle/>
            <a:p>
              <a:endParaRPr sz="1600">
                <a:latin typeface="Grammarsaurus" pitchFamily="2" charset="0"/>
              </a:endParaRPr>
            </a:p>
          </p:txBody>
        </p:sp>
        <p:sp>
          <p:nvSpPr>
            <p:cNvPr id="126" name="object 126"/>
            <p:cNvSpPr/>
            <p:nvPr/>
          </p:nvSpPr>
          <p:spPr>
            <a:xfrm>
              <a:off x="6930059" y="3690670"/>
              <a:ext cx="504190" cy="454025"/>
            </a:xfrm>
            <a:custGeom>
              <a:avLst/>
              <a:gdLst/>
              <a:ahLst/>
              <a:cxnLst/>
              <a:rect l="l" t="t" r="r" b="b"/>
              <a:pathLst>
                <a:path w="504190" h="454025">
                  <a:moveTo>
                    <a:pt x="223164" y="314096"/>
                  </a:moveTo>
                  <a:lnTo>
                    <a:pt x="201015" y="286486"/>
                  </a:lnTo>
                  <a:lnTo>
                    <a:pt x="201015" y="310311"/>
                  </a:lnTo>
                  <a:lnTo>
                    <a:pt x="201015" y="317881"/>
                  </a:lnTo>
                  <a:lnTo>
                    <a:pt x="197929" y="320967"/>
                  </a:lnTo>
                  <a:lnTo>
                    <a:pt x="190373" y="320967"/>
                  </a:lnTo>
                  <a:lnTo>
                    <a:pt x="187286" y="317881"/>
                  </a:lnTo>
                  <a:lnTo>
                    <a:pt x="187286" y="310311"/>
                  </a:lnTo>
                  <a:lnTo>
                    <a:pt x="190373" y="307238"/>
                  </a:lnTo>
                  <a:lnTo>
                    <a:pt x="197929" y="307238"/>
                  </a:lnTo>
                  <a:lnTo>
                    <a:pt x="201015" y="310311"/>
                  </a:lnTo>
                  <a:lnTo>
                    <a:pt x="201015" y="286486"/>
                  </a:lnTo>
                  <a:lnTo>
                    <a:pt x="165138" y="314096"/>
                  </a:lnTo>
                  <a:lnTo>
                    <a:pt x="167424" y="325386"/>
                  </a:lnTo>
                  <a:lnTo>
                    <a:pt x="173647" y="334606"/>
                  </a:lnTo>
                  <a:lnTo>
                    <a:pt x="182880" y="340842"/>
                  </a:lnTo>
                  <a:lnTo>
                    <a:pt x="194157" y="343115"/>
                  </a:lnTo>
                  <a:lnTo>
                    <a:pt x="205435" y="340842"/>
                  </a:lnTo>
                  <a:lnTo>
                    <a:pt x="214655" y="334606"/>
                  </a:lnTo>
                  <a:lnTo>
                    <a:pt x="220878" y="325386"/>
                  </a:lnTo>
                  <a:lnTo>
                    <a:pt x="221780" y="320967"/>
                  </a:lnTo>
                  <a:lnTo>
                    <a:pt x="223164" y="314096"/>
                  </a:lnTo>
                  <a:close/>
                </a:path>
                <a:path w="504190" h="454025">
                  <a:moveTo>
                    <a:pt x="259638" y="289445"/>
                  </a:moveTo>
                  <a:lnTo>
                    <a:pt x="254673" y="284480"/>
                  </a:lnTo>
                  <a:lnTo>
                    <a:pt x="248564" y="284480"/>
                  </a:lnTo>
                  <a:lnTo>
                    <a:pt x="242455" y="284480"/>
                  </a:lnTo>
                  <a:lnTo>
                    <a:pt x="237490" y="289445"/>
                  </a:lnTo>
                  <a:lnTo>
                    <a:pt x="237490" y="301663"/>
                  </a:lnTo>
                  <a:lnTo>
                    <a:pt x="242455" y="306628"/>
                  </a:lnTo>
                  <a:lnTo>
                    <a:pt x="254673" y="306628"/>
                  </a:lnTo>
                  <a:lnTo>
                    <a:pt x="259638" y="301663"/>
                  </a:lnTo>
                  <a:lnTo>
                    <a:pt x="259638" y="289445"/>
                  </a:lnTo>
                  <a:close/>
                </a:path>
                <a:path w="504190" h="454025">
                  <a:moveTo>
                    <a:pt x="421220" y="276745"/>
                  </a:moveTo>
                  <a:lnTo>
                    <a:pt x="419201" y="266331"/>
                  </a:lnTo>
                  <a:lnTo>
                    <a:pt x="413143" y="257187"/>
                  </a:lnTo>
                  <a:lnTo>
                    <a:pt x="400773" y="244817"/>
                  </a:lnTo>
                  <a:lnTo>
                    <a:pt x="400773" y="274662"/>
                  </a:lnTo>
                  <a:lnTo>
                    <a:pt x="400773" y="278828"/>
                  </a:lnTo>
                  <a:lnTo>
                    <a:pt x="395668" y="283933"/>
                  </a:lnTo>
                  <a:lnTo>
                    <a:pt x="391528" y="283933"/>
                  </a:lnTo>
                  <a:lnTo>
                    <a:pt x="344081" y="236664"/>
                  </a:lnTo>
                  <a:lnTo>
                    <a:pt x="333248" y="225869"/>
                  </a:lnTo>
                  <a:lnTo>
                    <a:pt x="336677" y="223075"/>
                  </a:lnTo>
                  <a:lnTo>
                    <a:pt x="339813" y="219925"/>
                  </a:lnTo>
                  <a:lnTo>
                    <a:pt x="340271" y="219367"/>
                  </a:lnTo>
                  <a:lnTo>
                    <a:pt x="342607" y="216496"/>
                  </a:lnTo>
                  <a:lnTo>
                    <a:pt x="400773" y="274662"/>
                  </a:lnTo>
                  <a:lnTo>
                    <a:pt x="400773" y="244817"/>
                  </a:lnTo>
                  <a:lnTo>
                    <a:pt x="372452" y="216496"/>
                  </a:lnTo>
                  <a:lnTo>
                    <a:pt x="353390" y="197434"/>
                  </a:lnTo>
                  <a:lnTo>
                    <a:pt x="355917" y="190423"/>
                  </a:lnTo>
                  <a:lnTo>
                    <a:pt x="357187" y="183070"/>
                  </a:lnTo>
                  <a:lnTo>
                    <a:pt x="357187" y="175552"/>
                  </a:lnTo>
                  <a:lnTo>
                    <a:pt x="352082" y="150304"/>
                  </a:lnTo>
                  <a:lnTo>
                    <a:pt x="339559" y="131749"/>
                  </a:lnTo>
                  <a:lnTo>
                    <a:pt x="338150" y="129667"/>
                  </a:lnTo>
                  <a:lnTo>
                    <a:pt x="336080" y="128270"/>
                  </a:lnTo>
                  <a:lnTo>
                    <a:pt x="336080" y="175552"/>
                  </a:lnTo>
                  <a:lnTo>
                    <a:pt x="332625" y="192582"/>
                  </a:lnTo>
                  <a:lnTo>
                    <a:pt x="323240" y="206514"/>
                  </a:lnTo>
                  <a:lnTo>
                    <a:pt x="309321" y="215912"/>
                  </a:lnTo>
                  <a:lnTo>
                    <a:pt x="292290" y="219367"/>
                  </a:lnTo>
                  <a:lnTo>
                    <a:pt x="279450" y="216763"/>
                  </a:lnTo>
                  <a:lnTo>
                    <a:pt x="279450" y="248221"/>
                  </a:lnTo>
                  <a:lnTo>
                    <a:pt x="185737" y="248221"/>
                  </a:lnTo>
                  <a:lnTo>
                    <a:pt x="209067" y="210680"/>
                  </a:lnTo>
                  <a:lnTo>
                    <a:pt x="209042" y="207784"/>
                  </a:lnTo>
                  <a:lnTo>
                    <a:pt x="207086" y="207518"/>
                  </a:lnTo>
                  <a:lnTo>
                    <a:pt x="209042" y="207518"/>
                  </a:lnTo>
                  <a:lnTo>
                    <a:pt x="209042" y="96786"/>
                  </a:lnTo>
                  <a:lnTo>
                    <a:pt x="256133" y="96786"/>
                  </a:lnTo>
                  <a:lnTo>
                    <a:pt x="256133" y="121678"/>
                  </a:lnTo>
                  <a:lnTo>
                    <a:pt x="244043" y="132156"/>
                  </a:lnTo>
                  <a:lnTo>
                    <a:pt x="235000" y="145034"/>
                  </a:lnTo>
                  <a:lnTo>
                    <a:pt x="229349" y="159689"/>
                  </a:lnTo>
                  <a:lnTo>
                    <a:pt x="227393" y="175552"/>
                  </a:lnTo>
                  <a:lnTo>
                    <a:pt x="230720" y="195910"/>
                  </a:lnTo>
                  <a:lnTo>
                    <a:pt x="240055" y="213893"/>
                  </a:lnTo>
                  <a:lnTo>
                    <a:pt x="254406" y="228193"/>
                  </a:lnTo>
                  <a:lnTo>
                    <a:pt x="272808" y="237477"/>
                  </a:lnTo>
                  <a:lnTo>
                    <a:pt x="279450" y="248221"/>
                  </a:lnTo>
                  <a:lnTo>
                    <a:pt x="279450" y="216763"/>
                  </a:lnTo>
                  <a:lnTo>
                    <a:pt x="275259" y="215912"/>
                  </a:lnTo>
                  <a:lnTo>
                    <a:pt x="261340" y="206514"/>
                  </a:lnTo>
                  <a:lnTo>
                    <a:pt x="251942" y="192582"/>
                  </a:lnTo>
                  <a:lnTo>
                    <a:pt x="248500" y="175552"/>
                  </a:lnTo>
                  <a:lnTo>
                    <a:pt x="251942" y="158508"/>
                  </a:lnTo>
                  <a:lnTo>
                    <a:pt x="261340" y="144589"/>
                  </a:lnTo>
                  <a:lnTo>
                    <a:pt x="275259" y="135191"/>
                  </a:lnTo>
                  <a:lnTo>
                    <a:pt x="292290" y="131749"/>
                  </a:lnTo>
                  <a:lnTo>
                    <a:pt x="309321" y="135191"/>
                  </a:lnTo>
                  <a:lnTo>
                    <a:pt x="323240" y="144589"/>
                  </a:lnTo>
                  <a:lnTo>
                    <a:pt x="332625" y="158508"/>
                  </a:lnTo>
                  <a:lnTo>
                    <a:pt x="336080" y="175552"/>
                  </a:lnTo>
                  <a:lnTo>
                    <a:pt x="336080" y="128270"/>
                  </a:lnTo>
                  <a:lnTo>
                    <a:pt x="317525" y="115747"/>
                  </a:lnTo>
                  <a:lnTo>
                    <a:pt x="301002" y="112407"/>
                  </a:lnTo>
                  <a:lnTo>
                    <a:pt x="292290" y="110642"/>
                  </a:lnTo>
                  <a:lnTo>
                    <a:pt x="287210" y="110642"/>
                  </a:lnTo>
                  <a:lnTo>
                    <a:pt x="282155" y="111239"/>
                  </a:lnTo>
                  <a:lnTo>
                    <a:pt x="277241" y="112407"/>
                  </a:lnTo>
                  <a:lnTo>
                    <a:pt x="277241" y="96786"/>
                  </a:lnTo>
                  <a:lnTo>
                    <a:pt x="283972" y="96786"/>
                  </a:lnTo>
                  <a:lnTo>
                    <a:pt x="288696" y="92049"/>
                  </a:lnTo>
                  <a:lnTo>
                    <a:pt x="288696" y="80416"/>
                  </a:lnTo>
                  <a:lnTo>
                    <a:pt x="283972" y="75679"/>
                  </a:lnTo>
                  <a:lnTo>
                    <a:pt x="181216" y="75679"/>
                  </a:lnTo>
                  <a:lnTo>
                    <a:pt x="176479" y="80416"/>
                  </a:lnTo>
                  <a:lnTo>
                    <a:pt x="176479" y="92049"/>
                  </a:lnTo>
                  <a:lnTo>
                    <a:pt x="181216" y="96786"/>
                  </a:lnTo>
                  <a:lnTo>
                    <a:pt x="187947" y="96786"/>
                  </a:lnTo>
                  <a:lnTo>
                    <a:pt x="187947" y="204520"/>
                  </a:lnTo>
                  <a:lnTo>
                    <a:pt x="131559" y="295694"/>
                  </a:lnTo>
                  <a:lnTo>
                    <a:pt x="125958" y="308114"/>
                  </a:lnTo>
                  <a:lnTo>
                    <a:pt x="123888" y="321208"/>
                  </a:lnTo>
                  <a:lnTo>
                    <a:pt x="125349" y="334378"/>
                  </a:lnTo>
                  <a:lnTo>
                    <a:pt x="148932" y="366128"/>
                  </a:lnTo>
                  <a:lnTo>
                    <a:pt x="174701" y="373024"/>
                  </a:lnTo>
                  <a:lnTo>
                    <a:pt x="290537" y="373024"/>
                  </a:lnTo>
                  <a:lnTo>
                    <a:pt x="326669" y="357962"/>
                  </a:lnTo>
                  <a:lnTo>
                    <a:pt x="341236" y="321691"/>
                  </a:lnTo>
                  <a:lnTo>
                    <a:pt x="341287" y="321208"/>
                  </a:lnTo>
                  <a:lnTo>
                    <a:pt x="339217" y="308114"/>
                  </a:lnTo>
                  <a:lnTo>
                    <a:pt x="333616" y="295694"/>
                  </a:lnTo>
                  <a:lnTo>
                    <a:pt x="320141" y="273926"/>
                  </a:lnTo>
                  <a:lnTo>
                    <a:pt x="320141" y="321691"/>
                  </a:lnTo>
                  <a:lnTo>
                    <a:pt x="319290" y="329374"/>
                  </a:lnTo>
                  <a:lnTo>
                    <a:pt x="290474" y="351929"/>
                  </a:lnTo>
                  <a:lnTo>
                    <a:pt x="174650" y="351929"/>
                  </a:lnTo>
                  <a:lnTo>
                    <a:pt x="145034" y="321691"/>
                  </a:lnTo>
                  <a:lnTo>
                    <a:pt x="146240" y="314045"/>
                  </a:lnTo>
                  <a:lnTo>
                    <a:pt x="149504" y="306793"/>
                  </a:lnTo>
                  <a:lnTo>
                    <a:pt x="172681" y="269316"/>
                  </a:lnTo>
                  <a:lnTo>
                    <a:pt x="292493" y="269316"/>
                  </a:lnTo>
                  <a:lnTo>
                    <a:pt x="315671" y="306793"/>
                  </a:lnTo>
                  <a:lnTo>
                    <a:pt x="318935" y="314045"/>
                  </a:lnTo>
                  <a:lnTo>
                    <a:pt x="320065" y="321208"/>
                  </a:lnTo>
                  <a:lnTo>
                    <a:pt x="320141" y="321691"/>
                  </a:lnTo>
                  <a:lnTo>
                    <a:pt x="320141" y="273926"/>
                  </a:lnTo>
                  <a:lnTo>
                    <a:pt x="317296" y="269316"/>
                  </a:lnTo>
                  <a:lnTo>
                    <a:pt x="304253" y="248221"/>
                  </a:lnTo>
                  <a:lnTo>
                    <a:pt x="299237" y="240093"/>
                  </a:lnTo>
                  <a:lnTo>
                    <a:pt x="304342" y="239547"/>
                  </a:lnTo>
                  <a:lnTo>
                    <a:pt x="309346" y="238404"/>
                  </a:lnTo>
                  <a:lnTo>
                    <a:pt x="314172" y="236664"/>
                  </a:lnTo>
                  <a:lnTo>
                    <a:pt x="374078" y="296341"/>
                  </a:lnTo>
                  <a:lnTo>
                    <a:pt x="383209" y="302374"/>
                  </a:lnTo>
                  <a:lnTo>
                    <a:pt x="393611" y="304380"/>
                  </a:lnTo>
                  <a:lnTo>
                    <a:pt x="403910" y="302374"/>
                  </a:lnTo>
                  <a:lnTo>
                    <a:pt x="413080" y="296341"/>
                  </a:lnTo>
                  <a:lnTo>
                    <a:pt x="413550" y="295694"/>
                  </a:lnTo>
                  <a:lnTo>
                    <a:pt x="419201" y="287159"/>
                  </a:lnTo>
                  <a:lnTo>
                    <a:pt x="419836" y="283933"/>
                  </a:lnTo>
                  <a:lnTo>
                    <a:pt x="421220" y="276745"/>
                  </a:lnTo>
                  <a:close/>
                </a:path>
                <a:path w="504190" h="454025">
                  <a:moveTo>
                    <a:pt x="503910" y="227012"/>
                  </a:moveTo>
                  <a:lnTo>
                    <a:pt x="501713" y="210134"/>
                  </a:lnTo>
                  <a:lnTo>
                    <a:pt x="495109" y="194132"/>
                  </a:lnTo>
                  <a:lnTo>
                    <a:pt x="479005" y="166243"/>
                  </a:lnTo>
                  <a:lnTo>
                    <a:pt x="479005" y="227012"/>
                  </a:lnTo>
                  <a:lnTo>
                    <a:pt x="477634" y="237515"/>
                  </a:lnTo>
                  <a:lnTo>
                    <a:pt x="380441" y="408698"/>
                  </a:lnTo>
                  <a:lnTo>
                    <a:pt x="345059" y="429133"/>
                  </a:lnTo>
                  <a:lnTo>
                    <a:pt x="158851" y="429133"/>
                  </a:lnTo>
                  <a:lnTo>
                    <a:pt x="123469" y="408698"/>
                  </a:lnTo>
                  <a:lnTo>
                    <a:pt x="30365" y="247446"/>
                  </a:lnTo>
                  <a:lnTo>
                    <a:pt x="24904" y="227012"/>
                  </a:lnTo>
                  <a:lnTo>
                    <a:pt x="26276" y="216509"/>
                  </a:lnTo>
                  <a:lnTo>
                    <a:pt x="123469" y="45326"/>
                  </a:lnTo>
                  <a:lnTo>
                    <a:pt x="158851" y="24892"/>
                  </a:lnTo>
                  <a:lnTo>
                    <a:pt x="345059" y="24892"/>
                  </a:lnTo>
                  <a:lnTo>
                    <a:pt x="380441" y="45326"/>
                  </a:lnTo>
                  <a:lnTo>
                    <a:pt x="473544" y="206578"/>
                  </a:lnTo>
                  <a:lnTo>
                    <a:pt x="479005" y="227012"/>
                  </a:lnTo>
                  <a:lnTo>
                    <a:pt x="479005" y="166243"/>
                  </a:lnTo>
                  <a:lnTo>
                    <a:pt x="402005" y="32880"/>
                  </a:lnTo>
                  <a:lnTo>
                    <a:pt x="395859" y="24892"/>
                  </a:lnTo>
                  <a:lnTo>
                    <a:pt x="391452" y="19164"/>
                  </a:lnTo>
                  <a:lnTo>
                    <a:pt x="377939" y="8813"/>
                  </a:lnTo>
                  <a:lnTo>
                    <a:pt x="362216" y="2273"/>
                  </a:lnTo>
                  <a:lnTo>
                    <a:pt x="345059" y="0"/>
                  </a:lnTo>
                  <a:lnTo>
                    <a:pt x="158851" y="0"/>
                  </a:lnTo>
                  <a:lnTo>
                    <a:pt x="112458" y="19164"/>
                  </a:lnTo>
                  <a:lnTo>
                    <a:pt x="8813" y="194132"/>
                  </a:lnTo>
                  <a:lnTo>
                    <a:pt x="0" y="227012"/>
                  </a:lnTo>
                  <a:lnTo>
                    <a:pt x="2209" y="243890"/>
                  </a:lnTo>
                  <a:lnTo>
                    <a:pt x="101904" y="421144"/>
                  </a:lnTo>
                  <a:lnTo>
                    <a:pt x="141693" y="451751"/>
                  </a:lnTo>
                  <a:lnTo>
                    <a:pt x="158851" y="454025"/>
                  </a:lnTo>
                  <a:lnTo>
                    <a:pt x="345059" y="454025"/>
                  </a:lnTo>
                  <a:lnTo>
                    <a:pt x="362216" y="451751"/>
                  </a:lnTo>
                  <a:lnTo>
                    <a:pt x="377939" y="445211"/>
                  </a:lnTo>
                  <a:lnTo>
                    <a:pt x="391452" y="434860"/>
                  </a:lnTo>
                  <a:lnTo>
                    <a:pt x="395859" y="429133"/>
                  </a:lnTo>
                  <a:lnTo>
                    <a:pt x="402005" y="421144"/>
                  </a:lnTo>
                  <a:lnTo>
                    <a:pt x="495109" y="259892"/>
                  </a:lnTo>
                  <a:lnTo>
                    <a:pt x="501713" y="243890"/>
                  </a:lnTo>
                  <a:lnTo>
                    <a:pt x="503910" y="227012"/>
                  </a:lnTo>
                  <a:close/>
                </a:path>
              </a:pathLst>
            </a:custGeom>
            <a:solidFill>
              <a:srgbClr val="6CB8D2"/>
            </a:solidFill>
          </p:spPr>
          <p:txBody>
            <a:bodyPr wrap="square" lIns="0" tIns="0" rIns="0" bIns="0" rtlCol="0"/>
            <a:lstStyle/>
            <a:p>
              <a:endParaRPr sz="1600">
                <a:latin typeface="Grammarsaurus" pitchFamily="2" charset="0"/>
              </a:endParaRPr>
            </a:p>
          </p:txBody>
        </p:sp>
        <p:sp>
          <p:nvSpPr>
            <p:cNvPr id="127" name="object 127"/>
            <p:cNvSpPr/>
            <p:nvPr/>
          </p:nvSpPr>
          <p:spPr>
            <a:xfrm>
              <a:off x="6942533" y="4252860"/>
              <a:ext cx="479425" cy="429259"/>
            </a:xfrm>
            <a:custGeom>
              <a:avLst/>
              <a:gdLst/>
              <a:ahLst/>
              <a:cxnLst/>
              <a:rect l="l" t="t" r="r" b="b"/>
              <a:pathLst>
                <a:path w="479425" h="429260">
                  <a:moveTo>
                    <a:pt x="332590" y="0"/>
                  </a:moveTo>
                  <a:lnTo>
                    <a:pt x="146383" y="0"/>
                  </a:lnTo>
                  <a:lnTo>
                    <a:pt x="132494" y="1852"/>
                  </a:lnTo>
                  <a:lnTo>
                    <a:pt x="100218" y="26657"/>
                  </a:lnTo>
                  <a:lnTo>
                    <a:pt x="7115" y="187909"/>
                  </a:lnTo>
                  <a:lnTo>
                    <a:pt x="0" y="214566"/>
                  </a:lnTo>
                  <a:lnTo>
                    <a:pt x="1778" y="228267"/>
                  </a:lnTo>
                  <a:lnTo>
                    <a:pt x="100218" y="402475"/>
                  </a:lnTo>
                  <a:lnTo>
                    <a:pt x="132494" y="427280"/>
                  </a:lnTo>
                  <a:lnTo>
                    <a:pt x="146383" y="429132"/>
                  </a:lnTo>
                  <a:lnTo>
                    <a:pt x="332590" y="429132"/>
                  </a:lnTo>
                  <a:lnTo>
                    <a:pt x="370209" y="413579"/>
                  </a:lnTo>
                  <a:lnTo>
                    <a:pt x="471858" y="241223"/>
                  </a:lnTo>
                  <a:lnTo>
                    <a:pt x="478974" y="214566"/>
                  </a:lnTo>
                  <a:lnTo>
                    <a:pt x="477195" y="200865"/>
                  </a:lnTo>
                  <a:lnTo>
                    <a:pt x="378755" y="26657"/>
                  </a:lnTo>
                  <a:lnTo>
                    <a:pt x="346479" y="1852"/>
                  </a:lnTo>
                  <a:lnTo>
                    <a:pt x="332590" y="0"/>
                  </a:lnTo>
                  <a:close/>
                </a:path>
              </a:pathLst>
            </a:custGeom>
            <a:solidFill>
              <a:srgbClr val="FFFFFF"/>
            </a:solidFill>
          </p:spPr>
          <p:txBody>
            <a:bodyPr wrap="square" lIns="0" tIns="0" rIns="0" bIns="0" rtlCol="0"/>
            <a:lstStyle/>
            <a:p>
              <a:endParaRPr sz="1600">
                <a:latin typeface="Grammarsaurus" pitchFamily="2" charset="0"/>
              </a:endParaRPr>
            </a:p>
          </p:txBody>
        </p:sp>
        <p:sp>
          <p:nvSpPr>
            <p:cNvPr id="128" name="object 128"/>
            <p:cNvSpPr/>
            <p:nvPr/>
          </p:nvSpPr>
          <p:spPr>
            <a:xfrm>
              <a:off x="6930059" y="4240428"/>
              <a:ext cx="504190" cy="454025"/>
            </a:xfrm>
            <a:custGeom>
              <a:avLst/>
              <a:gdLst/>
              <a:ahLst/>
              <a:cxnLst/>
              <a:rect l="l" t="t" r="r" b="b"/>
              <a:pathLst>
                <a:path w="504190" h="454025">
                  <a:moveTo>
                    <a:pt x="277126" y="277342"/>
                  </a:moveTo>
                  <a:lnTo>
                    <a:pt x="273177" y="273405"/>
                  </a:lnTo>
                  <a:lnTo>
                    <a:pt x="268325" y="273405"/>
                  </a:lnTo>
                  <a:lnTo>
                    <a:pt x="175501" y="273405"/>
                  </a:lnTo>
                  <a:lnTo>
                    <a:pt x="171564" y="277342"/>
                  </a:lnTo>
                  <a:lnTo>
                    <a:pt x="171564" y="287058"/>
                  </a:lnTo>
                  <a:lnTo>
                    <a:pt x="175501" y="290995"/>
                  </a:lnTo>
                  <a:lnTo>
                    <a:pt x="273177" y="290995"/>
                  </a:lnTo>
                  <a:lnTo>
                    <a:pt x="277126" y="287058"/>
                  </a:lnTo>
                  <a:lnTo>
                    <a:pt x="277126" y="277342"/>
                  </a:lnTo>
                  <a:close/>
                </a:path>
                <a:path w="504190" h="454025">
                  <a:moveTo>
                    <a:pt x="277126" y="242163"/>
                  </a:moveTo>
                  <a:lnTo>
                    <a:pt x="273177" y="238226"/>
                  </a:lnTo>
                  <a:lnTo>
                    <a:pt x="268325" y="238226"/>
                  </a:lnTo>
                  <a:lnTo>
                    <a:pt x="175501" y="238226"/>
                  </a:lnTo>
                  <a:lnTo>
                    <a:pt x="171564" y="242163"/>
                  </a:lnTo>
                  <a:lnTo>
                    <a:pt x="171564" y="251879"/>
                  </a:lnTo>
                  <a:lnTo>
                    <a:pt x="175501" y="255816"/>
                  </a:lnTo>
                  <a:lnTo>
                    <a:pt x="273177" y="255816"/>
                  </a:lnTo>
                  <a:lnTo>
                    <a:pt x="277126" y="251879"/>
                  </a:lnTo>
                  <a:lnTo>
                    <a:pt x="277126" y="242163"/>
                  </a:lnTo>
                  <a:close/>
                </a:path>
                <a:path w="504190" h="454025">
                  <a:moveTo>
                    <a:pt x="277126" y="206971"/>
                  </a:moveTo>
                  <a:lnTo>
                    <a:pt x="273177" y="203034"/>
                  </a:lnTo>
                  <a:lnTo>
                    <a:pt x="268325" y="203034"/>
                  </a:lnTo>
                  <a:lnTo>
                    <a:pt x="175501" y="203034"/>
                  </a:lnTo>
                  <a:lnTo>
                    <a:pt x="171564" y="206971"/>
                  </a:lnTo>
                  <a:lnTo>
                    <a:pt x="171564" y="216687"/>
                  </a:lnTo>
                  <a:lnTo>
                    <a:pt x="175501" y="220624"/>
                  </a:lnTo>
                  <a:lnTo>
                    <a:pt x="273177" y="220624"/>
                  </a:lnTo>
                  <a:lnTo>
                    <a:pt x="277126" y="216687"/>
                  </a:lnTo>
                  <a:lnTo>
                    <a:pt x="277126" y="206971"/>
                  </a:lnTo>
                  <a:close/>
                </a:path>
                <a:path w="504190" h="454025">
                  <a:moveTo>
                    <a:pt x="312305" y="331292"/>
                  </a:moveTo>
                  <a:lnTo>
                    <a:pt x="308368" y="327355"/>
                  </a:lnTo>
                  <a:lnTo>
                    <a:pt x="303504" y="327355"/>
                  </a:lnTo>
                  <a:lnTo>
                    <a:pt x="245872" y="327355"/>
                  </a:lnTo>
                  <a:lnTo>
                    <a:pt x="241935" y="331292"/>
                  </a:lnTo>
                  <a:lnTo>
                    <a:pt x="241935" y="341007"/>
                  </a:lnTo>
                  <a:lnTo>
                    <a:pt x="245872" y="344944"/>
                  </a:lnTo>
                  <a:lnTo>
                    <a:pt x="308368" y="344944"/>
                  </a:lnTo>
                  <a:lnTo>
                    <a:pt x="312305" y="341007"/>
                  </a:lnTo>
                  <a:lnTo>
                    <a:pt x="312305" y="331292"/>
                  </a:lnTo>
                  <a:close/>
                </a:path>
                <a:path w="504190" h="454025">
                  <a:moveTo>
                    <a:pt x="312305" y="171792"/>
                  </a:moveTo>
                  <a:lnTo>
                    <a:pt x="308368" y="167855"/>
                  </a:lnTo>
                  <a:lnTo>
                    <a:pt x="303504" y="167855"/>
                  </a:lnTo>
                  <a:lnTo>
                    <a:pt x="175501" y="167855"/>
                  </a:lnTo>
                  <a:lnTo>
                    <a:pt x="171564" y="171792"/>
                  </a:lnTo>
                  <a:lnTo>
                    <a:pt x="171564" y="181508"/>
                  </a:lnTo>
                  <a:lnTo>
                    <a:pt x="175501" y="185445"/>
                  </a:lnTo>
                  <a:lnTo>
                    <a:pt x="308368" y="185445"/>
                  </a:lnTo>
                  <a:lnTo>
                    <a:pt x="312305" y="181508"/>
                  </a:lnTo>
                  <a:lnTo>
                    <a:pt x="312305" y="171792"/>
                  </a:lnTo>
                  <a:close/>
                </a:path>
                <a:path w="504190" h="454025">
                  <a:moveTo>
                    <a:pt x="436613" y="193040"/>
                  </a:moveTo>
                  <a:lnTo>
                    <a:pt x="419862" y="168541"/>
                  </a:lnTo>
                  <a:lnTo>
                    <a:pt x="419862" y="190246"/>
                  </a:lnTo>
                  <a:lnTo>
                    <a:pt x="419798" y="195897"/>
                  </a:lnTo>
                  <a:lnTo>
                    <a:pt x="407365" y="208343"/>
                  </a:lnTo>
                  <a:lnTo>
                    <a:pt x="399897" y="200875"/>
                  </a:lnTo>
                  <a:lnTo>
                    <a:pt x="394931" y="195897"/>
                  </a:lnTo>
                  <a:lnTo>
                    <a:pt x="394931" y="220789"/>
                  </a:lnTo>
                  <a:lnTo>
                    <a:pt x="352640" y="263105"/>
                  </a:lnTo>
                  <a:lnTo>
                    <a:pt x="340207" y="250659"/>
                  </a:lnTo>
                  <a:lnTo>
                    <a:pt x="340207" y="275539"/>
                  </a:lnTo>
                  <a:lnTo>
                    <a:pt x="335457" y="280301"/>
                  </a:lnTo>
                  <a:lnTo>
                    <a:pt x="316801" y="286512"/>
                  </a:lnTo>
                  <a:lnTo>
                    <a:pt x="323024" y="267855"/>
                  </a:lnTo>
                  <a:lnTo>
                    <a:pt x="327774" y="263105"/>
                  </a:lnTo>
                  <a:lnTo>
                    <a:pt x="340207" y="275539"/>
                  </a:lnTo>
                  <a:lnTo>
                    <a:pt x="340207" y="250659"/>
                  </a:lnTo>
                  <a:lnTo>
                    <a:pt x="382485" y="208343"/>
                  </a:lnTo>
                  <a:lnTo>
                    <a:pt x="394931" y="220789"/>
                  </a:lnTo>
                  <a:lnTo>
                    <a:pt x="394931" y="195897"/>
                  </a:lnTo>
                  <a:lnTo>
                    <a:pt x="407428" y="183388"/>
                  </a:lnTo>
                  <a:lnTo>
                    <a:pt x="413004" y="183388"/>
                  </a:lnTo>
                  <a:lnTo>
                    <a:pt x="419862" y="190246"/>
                  </a:lnTo>
                  <a:lnTo>
                    <a:pt x="419862" y="168541"/>
                  </a:lnTo>
                  <a:lnTo>
                    <a:pt x="410210" y="166662"/>
                  </a:lnTo>
                  <a:lnTo>
                    <a:pt x="400278" y="168592"/>
                  </a:lnTo>
                  <a:lnTo>
                    <a:pt x="391553" y="174383"/>
                  </a:lnTo>
                  <a:lnTo>
                    <a:pt x="365086" y="200875"/>
                  </a:lnTo>
                  <a:lnTo>
                    <a:pt x="365086" y="132676"/>
                  </a:lnTo>
                  <a:lnTo>
                    <a:pt x="365086" y="124117"/>
                  </a:lnTo>
                  <a:lnTo>
                    <a:pt x="362343" y="117487"/>
                  </a:lnTo>
                  <a:lnTo>
                    <a:pt x="347713" y="102857"/>
                  </a:lnTo>
                  <a:lnTo>
                    <a:pt x="347713" y="127736"/>
                  </a:lnTo>
                  <a:lnTo>
                    <a:pt x="347497" y="130797"/>
                  </a:lnTo>
                  <a:lnTo>
                    <a:pt x="347497" y="132676"/>
                  </a:lnTo>
                  <a:lnTo>
                    <a:pt x="347497" y="150266"/>
                  </a:lnTo>
                  <a:lnTo>
                    <a:pt x="347497" y="218478"/>
                  </a:lnTo>
                  <a:lnTo>
                    <a:pt x="308152" y="257848"/>
                  </a:lnTo>
                  <a:lnTo>
                    <a:pt x="307416" y="259029"/>
                  </a:lnTo>
                  <a:lnTo>
                    <a:pt x="293497" y="300812"/>
                  </a:lnTo>
                  <a:lnTo>
                    <a:pt x="294309" y="304292"/>
                  </a:lnTo>
                  <a:lnTo>
                    <a:pt x="299034" y="309003"/>
                  </a:lnTo>
                  <a:lnTo>
                    <a:pt x="302514" y="309816"/>
                  </a:lnTo>
                  <a:lnTo>
                    <a:pt x="344284" y="295897"/>
                  </a:lnTo>
                  <a:lnTo>
                    <a:pt x="345465" y="295173"/>
                  </a:lnTo>
                  <a:lnTo>
                    <a:pt x="347497" y="293141"/>
                  </a:lnTo>
                  <a:lnTo>
                    <a:pt x="347497" y="358597"/>
                  </a:lnTo>
                  <a:lnTo>
                    <a:pt x="343547" y="362546"/>
                  </a:lnTo>
                  <a:lnTo>
                    <a:pt x="157924" y="362546"/>
                  </a:lnTo>
                  <a:lnTo>
                    <a:pt x="153974" y="358597"/>
                  </a:lnTo>
                  <a:lnTo>
                    <a:pt x="153974" y="101434"/>
                  </a:lnTo>
                  <a:lnTo>
                    <a:pt x="157924" y="97485"/>
                  </a:lnTo>
                  <a:lnTo>
                    <a:pt x="294716" y="97485"/>
                  </a:lnTo>
                  <a:lnTo>
                    <a:pt x="294716" y="146329"/>
                  </a:lnTo>
                  <a:lnTo>
                    <a:pt x="298653" y="150266"/>
                  </a:lnTo>
                  <a:lnTo>
                    <a:pt x="347497" y="150266"/>
                  </a:lnTo>
                  <a:lnTo>
                    <a:pt x="347497" y="132676"/>
                  </a:lnTo>
                  <a:lnTo>
                    <a:pt x="312318" y="132676"/>
                  </a:lnTo>
                  <a:lnTo>
                    <a:pt x="312318" y="97485"/>
                  </a:lnTo>
                  <a:lnTo>
                    <a:pt x="313969" y="97485"/>
                  </a:lnTo>
                  <a:lnTo>
                    <a:pt x="317182" y="97193"/>
                  </a:lnTo>
                  <a:lnTo>
                    <a:pt x="347713" y="127736"/>
                  </a:lnTo>
                  <a:lnTo>
                    <a:pt x="347713" y="102857"/>
                  </a:lnTo>
                  <a:lnTo>
                    <a:pt x="342049" y="97193"/>
                  </a:lnTo>
                  <a:lnTo>
                    <a:pt x="327494" y="82638"/>
                  </a:lnTo>
                  <a:lnTo>
                    <a:pt x="320865" y="79895"/>
                  </a:lnTo>
                  <a:lnTo>
                    <a:pt x="162775" y="79895"/>
                  </a:lnTo>
                  <a:lnTo>
                    <a:pt x="152501" y="81978"/>
                  </a:lnTo>
                  <a:lnTo>
                    <a:pt x="144119" y="87630"/>
                  </a:lnTo>
                  <a:lnTo>
                    <a:pt x="138455" y="96024"/>
                  </a:lnTo>
                  <a:lnTo>
                    <a:pt x="136385" y="106286"/>
                  </a:lnTo>
                  <a:lnTo>
                    <a:pt x="136385" y="353745"/>
                  </a:lnTo>
                  <a:lnTo>
                    <a:pt x="138455" y="364007"/>
                  </a:lnTo>
                  <a:lnTo>
                    <a:pt x="144119" y="372402"/>
                  </a:lnTo>
                  <a:lnTo>
                    <a:pt x="152501" y="378053"/>
                  </a:lnTo>
                  <a:lnTo>
                    <a:pt x="162775" y="380136"/>
                  </a:lnTo>
                  <a:lnTo>
                    <a:pt x="338696" y="380136"/>
                  </a:lnTo>
                  <a:lnTo>
                    <a:pt x="348957" y="378053"/>
                  </a:lnTo>
                  <a:lnTo>
                    <a:pt x="357339" y="372402"/>
                  </a:lnTo>
                  <a:lnTo>
                    <a:pt x="363004" y="364007"/>
                  </a:lnTo>
                  <a:lnTo>
                    <a:pt x="363296" y="362546"/>
                  </a:lnTo>
                  <a:lnTo>
                    <a:pt x="365086" y="353745"/>
                  </a:lnTo>
                  <a:lnTo>
                    <a:pt x="365086" y="293141"/>
                  </a:lnTo>
                  <a:lnTo>
                    <a:pt x="365086" y="286512"/>
                  </a:lnTo>
                  <a:lnTo>
                    <a:pt x="365086" y="275539"/>
                  </a:lnTo>
                  <a:lnTo>
                    <a:pt x="428879" y="211696"/>
                  </a:lnTo>
                  <a:lnTo>
                    <a:pt x="434670" y="202971"/>
                  </a:lnTo>
                  <a:lnTo>
                    <a:pt x="436613" y="193040"/>
                  </a:lnTo>
                  <a:close/>
                </a:path>
                <a:path w="504190" h="454025">
                  <a:moveTo>
                    <a:pt x="503910" y="227012"/>
                  </a:moveTo>
                  <a:lnTo>
                    <a:pt x="501713" y="210121"/>
                  </a:lnTo>
                  <a:lnTo>
                    <a:pt x="495109" y="194132"/>
                  </a:lnTo>
                  <a:lnTo>
                    <a:pt x="479005" y="166243"/>
                  </a:lnTo>
                  <a:lnTo>
                    <a:pt x="479005" y="227012"/>
                  </a:lnTo>
                  <a:lnTo>
                    <a:pt x="477634" y="237502"/>
                  </a:lnTo>
                  <a:lnTo>
                    <a:pt x="380441" y="408698"/>
                  </a:lnTo>
                  <a:lnTo>
                    <a:pt x="345059" y="429133"/>
                  </a:lnTo>
                  <a:lnTo>
                    <a:pt x="158851" y="429133"/>
                  </a:lnTo>
                  <a:lnTo>
                    <a:pt x="123469" y="408698"/>
                  </a:lnTo>
                  <a:lnTo>
                    <a:pt x="30365" y="247446"/>
                  </a:lnTo>
                  <a:lnTo>
                    <a:pt x="24904" y="227012"/>
                  </a:lnTo>
                  <a:lnTo>
                    <a:pt x="26276" y="216496"/>
                  </a:lnTo>
                  <a:lnTo>
                    <a:pt x="123469" y="45326"/>
                  </a:lnTo>
                  <a:lnTo>
                    <a:pt x="158851" y="24892"/>
                  </a:lnTo>
                  <a:lnTo>
                    <a:pt x="345059" y="24892"/>
                  </a:lnTo>
                  <a:lnTo>
                    <a:pt x="380441" y="45326"/>
                  </a:lnTo>
                  <a:lnTo>
                    <a:pt x="473544" y="206578"/>
                  </a:lnTo>
                  <a:lnTo>
                    <a:pt x="479005" y="227012"/>
                  </a:lnTo>
                  <a:lnTo>
                    <a:pt x="479005" y="166243"/>
                  </a:lnTo>
                  <a:lnTo>
                    <a:pt x="402005" y="32880"/>
                  </a:lnTo>
                  <a:lnTo>
                    <a:pt x="395859" y="24892"/>
                  </a:lnTo>
                  <a:lnTo>
                    <a:pt x="391452" y="19151"/>
                  </a:lnTo>
                  <a:lnTo>
                    <a:pt x="377939" y="8801"/>
                  </a:lnTo>
                  <a:lnTo>
                    <a:pt x="362216" y="2273"/>
                  </a:lnTo>
                  <a:lnTo>
                    <a:pt x="345059" y="0"/>
                  </a:lnTo>
                  <a:lnTo>
                    <a:pt x="158851" y="0"/>
                  </a:lnTo>
                  <a:lnTo>
                    <a:pt x="112458" y="19151"/>
                  </a:lnTo>
                  <a:lnTo>
                    <a:pt x="8813" y="194132"/>
                  </a:lnTo>
                  <a:lnTo>
                    <a:pt x="0" y="227012"/>
                  </a:lnTo>
                  <a:lnTo>
                    <a:pt x="2209" y="243890"/>
                  </a:lnTo>
                  <a:lnTo>
                    <a:pt x="101904" y="421144"/>
                  </a:lnTo>
                  <a:lnTo>
                    <a:pt x="141693" y="451739"/>
                  </a:lnTo>
                  <a:lnTo>
                    <a:pt x="158851" y="454025"/>
                  </a:lnTo>
                  <a:lnTo>
                    <a:pt x="345059" y="454025"/>
                  </a:lnTo>
                  <a:lnTo>
                    <a:pt x="362216" y="451739"/>
                  </a:lnTo>
                  <a:lnTo>
                    <a:pt x="377939" y="445211"/>
                  </a:lnTo>
                  <a:lnTo>
                    <a:pt x="391452" y="434860"/>
                  </a:lnTo>
                  <a:lnTo>
                    <a:pt x="395859" y="429133"/>
                  </a:lnTo>
                  <a:lnTo>
                    <a:pt x="402005" y="421144"/>
                  </a:lnTo>
                  <a:lnTo>
                    <a:pt x="495109" y="259892"/>
                  </a:lnTo>
                  <a:lnTo>
                    <a:pt x="501713" y="243890"/>
                  </a:lnTo>
                  <a:lnTo>
                    <a:pt x="503910" y="227012"/>
                  </a:lnTo>
                  <a:close/>
                </a:path>
              </a:pathLst>
            </a:custGeom>
            <a:solidFill>
              <a:srgbClr val="E181A3"/>
            </a:solidFill>
          </p:spPr>
          <p:txBody>
            <a:bodyPr wrap="square" lIns="0" tIns="0" rIns="0" bIns="0" rtlCol="0"/>
            <a:lstStyle/>
            <a:p>
              <a:endParaRPr sz="1600">
                <a:latin typeface="Grammarsaurus" pitchFamily="2" charset="0"/>
              </a:endParaRPr>
            </a:p>
          </p:txBody>
        </p:sp>
        <p:sp>
          <p:nvSpPr>
            <p:cNvPr id="129" name="object 129"/>
            <p:cNvSpPr/>
            <p:nvPr/>
          </p:nvSpPr>
          <p:spPr>
            <a:xfrm>
              <a:off x="6942533" y="4802615"/>
              <a:ext cx="479425" cy="429259"/>
            </a:xfrm>
            <a:custGeom>
              <a:avLst/>
              <a:gdLst/>
              <a:ahLst/>
              <a:cxnLst/>
              <a:rect l="l" t="t" r="r" b="b"/>
              <a:pathLst>
                <a:path w="479425" h="429260">
                  <a:moveTo>
                    <a:pt x="332590" y="0"/>
                  </a:moveTo>
                  <a:lnTo>
                    <a:pt x="146383" y="0"/>
                  </a:lnTo>
                  <a:lnTo>
                    <a:pt x="132494" y="1852"/>
                  </a:lnTo>
                  <a:lnTo>
                    <a:pt x="100218" y="26657"/>
                  </a:lnTo>
                  <a:lnTo>
                    <a:pt x="7115" y="187909"/>
                  </a:lnTo>
                  <a:lnTo>
                    <a:pt x="0" y="214566"/>
                  </a:lnTo>
                  <a:lnTo>
                    <a:pt x="1778" y="228267"/>
                  </a:lnTo>
                  <a:lnTo>
                    <a:pt x="100218" y="402475"/>
                  </a:lnTo>
                  <a:lnTo>
                    <a:pt x="132494" y="427280"/>
                  </a:lnTo>
                  <a:lnTo>
                    <a:pt x="146383" y="429132"/>
                  </a:lnTo>
                  <a:lnTo>
                    <a:pt x="332590" y="429132"/>
                  </a:lnTo>
                  <a:lnTo>
                    <a:pt x="370209" y="413579"/>
                  </a:lnTo>
                  <a:lnTo>
                    <a:pt x="471858" y="241223"/>
                  </a:lnTo>
                  <a:lnTo>
                    <a:pt x="478974" y="214566"/>
                  </a:lnTo>
                  <a:lnTo>
                    <a:pt x="477195" y="200865"/>
                  </a:lnTo>
                  <a:lnTo>
                    <a:pt x="378755" y="26657"/>
                  </a:lnTo>
                  <a:lnTo>
                    <a:pt x="346479" y="1852"/>
                  </a:lnTo>
                  <a:lnTo>
                    <a:pt x="332590" y="0"/>
                  </a:lnTo>
                  <a:close/>
                </a:path>
              </a:pathLst>
            </a:custGeom>
            <a:solidFill>
              <a:srgbClr val="FFFFFF"/>
            </a:solidFill>
          </p:spPr>
          <p:txBody>
            <a:bodyPr wrap="square" lIns="0" tIns="0" rIns="0" bIns="0" rtlCol="0"/>
            <a:lstStyle/>
            <a:p>
              <a:endParaRPr sz="1600">
                <a:latin typeface="Grammarsaurus" pitchFamily="2" charset="0"/>
              </a:endParaRPr>
            </a:p>
          </p:txBody>
        </p:sp>
        <p:sp>
          <p:nvSpPr>
            <p:cNvPr id="130" name="object 130"/>
            <p:cNvSpPr/>
            <p:nvPr/>
          </p:nvSpPr>
          <p:spPr>
            <a:xfrm>
              <a:off x="6930068" y="4790170"/>
              <a:ext cx="504190" cy="454025"/>
            </a:xfrm>
            <a:custGeom>
              <a:avLst/>
              <a:gdLst/>
              <a:ahLst/>
              <a:cxnLst/>
              <a:rect l="l" t="t" r="r" b="b"/>
              <a:pathLst>
                <a:path w="504190" h="454025">
                  <a:moveTo>
                    <a:pt x="345055" y="0"/>
                  </a:moveTo>
                  <a:lnTo>
                    <a:pt x="158848" y="0"/>
                  </a:lnTo>
                  <a:lnTo>
                    <a:pt x="141695" y="2276"/>
                  </a:lnTo>
                  <a:lnTo>
                    <a:pt x="101901" y="32880"/>
                  </a:lnTo>
                  <a:lnTo>
                    <a:pt x="8810" y="194132"/>
                  </a:lnTo>
                  <a:lnTo>
                    <a:pt x="0" y="227012"/>
                  </a:lnTo>
                  <a:lnTo>
                    <a:pt x="2202" y="243895"/>
                  </a:lnTo>
                  <a:lnTo>
                    <a:pt x="101901" y="421144"/>
                  </a:lnTo>
                  <a:lnTo>
                    <a:pt x="141695" y="451748"/>
                  </a:lnTo>
                  <a:lnTo>
                    <a:pt x="158848" y="454024"/>
                  </a:lnTo>
                  <a:lnTo>
                    <a:pt x="345055" y="454024"/>
                  </a:lnTo>
                  <a:lnTo>
                    <a:pt x="362213" y="451748"/>
                  </a:lnTo>
                  <a:lnTo>
                    <a:pt x="377934" y="445214"/>
                  </a:lnTo>
                  <a:lnTo>
                    <a:pt x="391452" y="434865"/>
                  </a:lnTo>
                  <a:lnTo>
                    <a:pt x="395860" y="429132"/>
                  </a:lnTo>
                  <a:lnTo>
                    <a:pt x="158848" y="429132"/>
                  </a:lnTo>
                  <a:lnTo>
                    <a:pt x="148203" y="427711"/>
                  </a:lnTo>
                  <a:lnTo>
                    <a:pt x="30362" y="247446"/>
                  </a:lnTo>
                  <a:lnTo>
                    <a:pt x="24905" y="227012"/>
                  </a:lnTo>
                  <a:lnTo>
                    <a:pt x="26269" y="216505"/>
                  </a:lnTo>
                  <a:lnTo>
                    <a:pt x="123466" y="45326"/>
                  </a:lnTo>
                  <a:lnTo>
                    <a:pt x="158848" y="24891"/>
                  </a:lnTo>
                  <a:lnTo>
                    <a:pt x="395860" y="24891"/>
                  </a:lnTo>
                  <a:lnTo>
                    <a:pt x="391452" y="19159"/>
                  </a:lnTo>
                  <a:lnTo>
                    <a:pt x="377934" y="8810"/>
                  </a:lnTo>
                  <a:lnTo>
                    <a:pt x="362213" y="2276"/>
                  </a:lnTo>
                  <a:lnTo>
                    <a:pt x="345055" y="0"/>
                  </a:lnTo>
                  <a:close/>
                </a:path>
                <a:path w="504190" h="454025">
                  <a:moveTo>
                    <a:pt x="395860" y="24891"/>
                  </a:moveTo>
                  <a:lnTo>
                    <a:pt x="345055" y="24891"/>
                  </a:lnTo>
                  <a:lnTo>
                    <a:pt x="355702" y="26311"/>
                  </a:lnTo>
                  <a:lnTo>
                    <a:pt x="365480" y="30379"/>
                  </a:lnTo>
                  <a:lnTo>
                    <a:pt x="473541" y="206578"/>
                  </a:lnTo>
                  <a:lnTo>
                    <a:pt x="478998" y="227012"/>
                  </a:lnTo>
                  <a:lnTo>
                    <a:pt x="477635" y="237512"/>
                  </a:lnTo>
                  <a:lnTo>
                    <a:pt x="380438" y="408698"/>
                  </a:lnTo>
                  <a:lnTo>
                    <a:pt x="345055" y="429132"/>
                  </a:lnTo>
                  <a:lnTo>
                    <a:pt x="395860" y="429132"/>
                  </a:lnTo>
                  <a:lnTo>
                    <a:pt x="402002" y="421144"/>
                  </a:lnTo>
                  <a:lnTo>
                    <a:pt x="495106" y="259892"/>
                  </a:lnTo>
                  <a:lnTo>
                    <a:pt x="501707" y="243895"/>
                  </a:lnTo>
                  <a:lnTo>
                    <a:pt x="503907" y="227012"/>
                  </a:lnTo>
                  <a:lnTo>
                    <a:pt x="501707" y="210129"/>
                  </a:lnTo>
                  <a:lnTo>
                    <a:pt x="495106" y="194132"/>
                  </a:lnTo>
                  <a:lnTo>
                    <a:pt x="402002" y="32880"/>
                  </a:lnTo>
                  <a:lnTo>
                    <a:pt x="395860" y="24891"/>
                  </a:lnTo>
                  <a:close/>
                </a:path>
              </a:pathLst>
            </a:custGeom>
            <a:solidFill>
              <a:srgbClr val="5CAA3E"/>
            </a:solidFill>
          </p:spPr>
          <p:txBody>
            <a:bodyPr wrap="square" lIns="0" tIns="0" rIns="0" bIns="0" rtlCol="0"/>
            <a:lstStyle/>
            <a:p>
              <a:endParaRPr sz="1600">
                <a:latin typeface="Grammarsaurus" pitchFamily="2" charset="0"/>
              </a:endParaRPr>
            </a:p>
          </p:txBody>
        </p:sp>
        <p:pic>
          <p:nvPicPr>
            <p:cNvPr id="131" name="object 131"/>
            <p:cNvPicPr/>
            <p:nvPr/>
          </p:nvPicPr>
          <p:blipFill>
            <a:blip r:embed="rId21" cstate="print"/>
            <a:stretch>
              <a:fillRect/>
            </a:stretch>
          </p:blipFill>
          <p:spPr>
            <a:xfrm>
              <a:off x="7039377" y="4897728"/>
              <a:ext cx="301456" cy="238213"/>
            </a:xfrm>
            <a:prstGeom prst="rect">
              <a:avLst/>
            </a:prstGeom>
          </p:spPr>
        </p:pic>
      </p:grpSp>
      <p:sp>
        <p:nvSpPr>
          <p:cNvPr id="132" name="object 132"/>
          <p:cNvSpPr txBox="1"/>
          <p:nvPr/>
        </p:nvSpPr>
        <p:spPr>
          <a:xfrm>
            <a:off x="3213658" y="2817459"/>
            <a:ext cx="2045337" cy="293029"/>
          </a:xfrm>
          <a:prstGeom prst="rect">
            <a:avLst/>
          </a:prstGeom>
        </p:spPr>
        <p:txBody>
          <a:bodyPr vert="horz" wrap="square" lIns="0" tIns="15875" rIns="0" bIns="0" rtlCol="0">
            <a:spAutoFit/>
          </a:bodyPr>
          <a:lstStyle/>
          <a:p>
            <a:pPr marL="12700">
              <a:lnSpc>
                <a:spcPct val="100000"/>
              </a:lnSpc>
              <a:spcBef>
                <a:spcPts val="125"/>
              </a:spcBef>
            </a:pPr>
            <a:r>
              <a:rPr b="1" dirty="0">
                <a:solidFill>
                  <a:srgbClr val="A1A1A1"/>
                </a:solidFill>
                <a:latin typeface="Grammarsaurus" pitchFamily="2" charset="0"/>
                <a:cs typeface="Arial"/>
              </a:rPr>
              <a:t>Researching</a:t>
            </a:r>
            <a:endParaRPr>
              <a:latin typeface="Grammarsaurus" pitchFamily="2" charset="0"/>
              <a:cs typeface="Arial"/>
            </a:endParaRPr>
          </a:p>
        </p:txBody>
      </p:sp>
      <p:sp>
        <p:nvSpPr>
          <p:cNvPr id="133" name="object 133"/>
          <p:cNvSpPr txBox="1"/>
          <p:nvPr/>
        </p:nvSpPr>
        <p:spPr>
          <a:xfrm>
            <a:off x="3213658" y="3459465"/>
            <a:ext cx="1761396" cy="293029"/>
          </a:xfrm>
          <a:prstGeom prst="rect">
            <a:avLst/>
          </a:prstGeom>
        </p:spPr>
        <p:txBody>
          <a:bodyPr vert="horz" wrap="square" lIns="0" tIns="15875" rIns="0" bIns="0" rtlCol="0">
            <a:spAutoFit/>
          </a:bodyPr>
          <a:lstStyle/>
          <a:p>
            <a:pPr marL="12700">
              <a:lnSpc>
                <a:spcPct val="100000"/>
              </a:lnSpc>
              <a:spcBef>
                <a:spcPts val="125"/>
              </a:spcBef>
            </a:pPr>
            <a:r>
              <a:rPr b="1" dirty="0">
                <a:solidFill>
                  <a:srgbClr val="A1A1A1"/>
                </a:solidFill>
                <a:latin typeface="Grammarsaurus" pitchFamily="2" charset="0"/>
                <a:cs typeface="Arial"/>
              </a:rPr>
              <a:t>Observing</a:t>
            </a:r>
            <a:endParaRPr>
              <a:latin typeface="Grammarsaurus" pitchFamily="2" charset="0"/>
              <a:cs typeface="Arial"/>
            </a:endParaRPr>
          </a:p>
        </p:txBody>
      </p:sp>
      <p:sp>
        <p:nvSpPr>
          <p:cNvPr id="134" name="object 134"/>
          <p:cNvSpPr txBox="1"/>
          <p:nvPr/>
        </p:nvSpPr>
        <p:spPr>
          <a:xfrm>
            <a:off x="3213658" y="4106741"/>
            <a:ext cx="2647869" cy="293029"/>
          </a:xfrm>
          <a:prstGeom prst="rect">
            <a:avLst/>
          </a:prstGeom>
        </p:spPr>
        <p:txBody>
          <a:bodyPr vert="horz" wrap="square" lIns="0" tIns="15875" rIns="0" bIns="0" rtlCol="0">
            <a:spAutoFit/>
          </a:bodyPr>
          <a:lstStyle/>
          <a:p>
            <a:pPr marL="12700">
              <a:lnSpc>
                <a:spcPct val="100000"/>
              </a:lnSpc>
              <a:spcBef>
                <a:spcPts val="125"/>
              </a:spcBef>
            </a:pPr>
            <a:r>
              <a:rPr b="1" dirty="0">
                <a:solidFill>
                  <a:srgbClr val="A1A1A1"/>
                </a:solidFill>
                <a:latin typeface="Grammarsaurus" pitchFamily="2" charset="0"/>
                <a:cs typeface="Arial"/>
              </a:rPr>
              <a:t>Pattern seeking</a:t>
            </a:r>
            <a:endParaRPr>
              <a:latin typeface="Grammarsaurus" pitchFamily="2" charset="0"/>
              <a:cs typeface="Arial"/>
            </a:endParaRPr>
          </a:p>
        </p:txBody>
      </p:sp>
      <p:sp>
        <p:nvSpPr>
          <p:cNvPr id="135" name="object 135"/>
          <p:cNvSpPr txBox="1"/>
          <p:nvPr/>
        </p:nvSpPr>
        <p:spPr>
          <a:xfrm>
            <a:off x="3213658" y="4750065"/>
            <a:ext cx="4101262" cy="293029"/>
          </a:xfrm>
          <a:prstGeom prst="rect">
            <a:avLst/>
          </a:prstGeom>
        </p:spPr>
        <p:txBody>
          <a:bodyPr vert="horz" wrap="square" lIns="0" tIns="15875" rIns="0" bIns="0" rtlCol="0">
            <a:spAutoFit/>
          </a:bodyPr>
          <a:lstStyle/>
          <a:p>
            <a:pPr marL="12700">
              <a:lnSpc>
                <a:spcPct val="100000"/>
              </a:lnSpc>
              <a:spcBef>
                <a:spcPts val="125"/>
              </a:spcBef>
            </a:pPr>
            <a:r>
              <a:rPr b="1" dirty="0">
                <a:solidFill>
                  <a:srgbClr val="A1A1A1"/>
                </a:solidFill>
                <a:latin typeface="Grammarsaurus" pitchFamily="2" charset="0"/>
                <a:cs typeface="Arial"/>
              </a:rPr>
              <a:t>Identifying &amp; classifying</a:t>
            </a:r>
            <a:endParaRPr>
              <a:latin typeface="Grammarsaurus" pitchFamily="2" charset="0"/>
              <a:cs typeface="Arial"/>
            </a:endParaRPr>
          </a:p>
        </p:txBody>
      </p:sp>
      <p:sp>
        <p:nvSpPr>
          <p:cNvPr id="136" name="object 136"/>
          <p:cNvSpPr txBox="1"/>
          <p:nvPr/>
        </p:nvSpPr>
        <p:spPr>
          <a:xfrm>
            <a:off x="3213658" y="5396024"/>
            <a:ext cx="2726795" cy="293029"/>
          </a:xfrm>
          <a:prstGeom prst="rect">
            <a:avLst/>
          </a:prstGeom>
        </p:spPr>
        <p:txBody>
          <a:bodyPr vert="horz" wrap="square" lIns="0" tIns="15875" rIns="0" bIns="0" rtlCol="0">
            <a:spAutoFit/>
          </a:bodyPr>
          <a:lstStyle/>
          <a:p>
            <a:pPr marL="12700">
              <a:lnSpc>
                <a:spcPct val="100000"/>
              </a:lnSpc>
              <a:spcBef>
                <a:spcPts val="125"/>
              </a:spcBef>
            </a:pPr>
            <a:r>
              <a:rPr b="1" dirty="0">
                <a:solidFill>
                  <a:srgbClr val="A1A1A1"/>
                </a:solidFill>
                <a:latin typeface="Grammarsaurus" pitchFamily="2" charset="0"/>
                <a:cs typeface="Arial"/>
              </a:rPr>
              <a:t>Problem solving</a:t>
            </a:r>
            <a:endParaRPr>
              <a:latin typeface="Grammarsaurus" pitchFamily="2" charset="0"/>
              <a:cs typeface="Arial"/>
            </a:endParaRPr>
          </a:p>
        </p:txBody>
      </p:sp>
      <p:sp>
        <p:nvSpPr>
          <p:cNvPr id="137" name="object 137"/>
          <p:cNvSpPr txBox="1"/>
          <p:nvPr/>
        </p:nvSpPr>
        <p:spPr>
          <a:xfrm>
            <a:off x="7543801" y="2103945"/>
            <a:ext cx="2519076" cy="293029"/>
          </a:xfrm>
          <a:prstGeom prst="rect">
            <a:avLst/>
          </a:prstGeom>
        </p:spPr>
        <p:txBody>
          <a:bodyPr vert="horz" wrap="square" lIns="0" tIns="15875" rIns="0" bIns="0" rtlCol="0">
            <a:spAutoFit/>
          </a:bodyPr>
          <a:lstStyle/>
          <a:p>
            <a:pPr marL="12700">
              <a:lnSpc>
                <a:spcPct val="100000"/>
              </a:lnSpc>
              <a:spcBef>
                <a:spcPts val="125"/>
              </a:spcBef>
            </a:pPr>
            <a:r>
              <a:rPr b="1" dirty="0">
                <a:solidFill>
                  <a:srgbClr val="A1A1A1"/>
                </a:solidFill>
                <a:latin typeface="Grammarsaurus" pitchFamily="2" charset="0"/>
                <a:cs typeface="Arial"/>
              </a:rPr>
              <a:t>Asking questions</a:t>
            </a:r>
            <a:endParaRPr dirty="0">
              <a:latin typeface="Grammarsaurus" pitchFamily="2" charset="0"/>
              <a:cs typeface="Arial"/>
            </a:endParaRPr>
          </a:p>
        </p:txBody>
      </p:sp>
      <p:sp>
        <p:nvSpPr>
          <p:cNvPr id="138" name="object 138"/>
          <p:cNvSpPr txBox="1"/>
          <p:nvPr/>
        </p:nvSpPr>
        <p:spPr>
          <a:xfrm>
            <a:off x="7543801" y="2655026"/>
            <a:ext cx="2842184" cy="293029"/>
          </a:xfrm>
          <a:prstGeom prst="rect">
            <a:avLst/>
          </a:prstGeom>
        </p:spPr>
        <p:txBody>
          <a:bodyPr vert="horz" wrap="square" lIns="0" tIns="15875" rIns="0" bIns="0" rtlCol="0">
            <a:spAutoFit/>
          </a:bodyPr>
          <a:lstStyle/>
          <a:p>
            <a:pPr marL="12700">
              <a:lnSpc>
                <a:spcPct val="100000"/>
              </a:lnSpc>
              <a:spcBef>
                <a:spcPts val="125"/>
              </a:spcBef>
            </a:pPr>
            <a:r>
              <a:rPr b="1" dirty="0">
                <a:solidFill>
                  <a:srgbClr val="A1A1A1"/>
                </a:solidFill>
                <a:latin typeface="Grammarsaurus" pitchFamily="2" charset="0"/>
                <a:cs typeface="Arial"/>
              </a:rPr>
              <a:t>Making predictions</a:t>
            </a:r>
            <a:endParaRPr>
              <a:latin typeface="Grammarsaurus" pitchFamily="2" charset="0"/>
              <a:cs typeface="Arial"/>
            </a:endParaRPr>
          </a:p>
        </p:txBody>
      </p:sp>
      <p:sp>
        <p:nvSpPr>
          <p:cNvPr id="139" name="object 139"/>
          <p:cNvSpPr txBox="1"/>
          <p:nvPr/>
        </p:nvSpPr>
        <p:spPr>
          <a:xfrm>
            <a:off x="7543800" y="5403441"/>
            <a:ext cx="1570571" cy="293029"/>
          </a:xfrm>
          <a:prstGeom prst="rect">
            <a:avLst/>
          </a:prstGeom>
        </p:spPr>
        <p:txBody>
          <a:bodyPr vert="horz" wrap="square" lIns="0" tIns="15875" rIns="0" bIns="0" rtlCol="0">
            <a:spAutoFit/>
          </a:bodyPr>
          <a:lstStyle/>
          <a:p>
            <a:pPr marL="12700">
              <a:lnSpc>
                <a:spcPct val="100000"/>
              </a:lnSpc>
              <a:spcBef>
                <a:spcPts val="125"/>
              </a:spcBef>
            </a:pPr>
            <a:r>
              <a:rPr b="1" dirty="0">
                <a:solidFill>
                  <a:srgbClr val="A1A1A1"/>
                </a:solidFill>
                <a:latin typeface="Grammarsaurus" pitchFamily="2" charset="0"/>
                <a:cs typeface="Arial"/>
              </a:rPr>
              <a:t>Evaluating</a:t>
            </a:r>
            <a:endParaRPr>
              <a:latin typeface="Grammarsaurus" pitchFamily="2" charset="0"/>
              <a:cs typeface="Arial"/>
            </a:endParaRPr>
          </a:p>
        </p:txBody>
      </p:sp>
      <p:sp>
        <p:nvSpPr>
          <p:cNvPr id="140" name="object 140"/>
          <p:cNvSpPr txBox="1"/>
          <p:nvPr/>
        </p:nvSpPr>
        <p:spPr>
          <a:xfrm>
            <a:off x="3207655" y="2171030"/>
            <a:ext cx="1201214" cy="293029"/>
          </a:xfrm>
          <a:prstGeom prst="rect">
            <a:avLst/>
          </a:prstGeom>
        </p:spPr>
        <p:txBody>
          <a:bodyPr vert="horz" wrap="square" lIns="0" tIns="15875" rIns="0" bIns="0" rtlCol="0">
            <a:spAutoFit/>
          </a:bodyPr>
          <a:lstStyle/>
          <a:p>
            <a:pPr marL="12700">
              <a:lnSpc>
                <a:spcPct val="100000"/>
              </a:lnSpc>
              <a:spcBef>
                <a:spcPts val="125"/>
              </a:spcBef>
            </a:pPr>
            <a:r>
              <a:rPr b="1" dirty="0">
                <a:solidFill>
                  <a:srgbClr val="4B6A8B"/>
                </a:solidFill>
                <a:latin typeface="Grammarsaurus" pitchFamily="2" charset="0"/>
                <a:cs typeface="Arial"/>
              </a:rPr>
              <a:t>Testing</a:t>
            </a:r>
            <a:endParaRPr dirty="0">
              <a:latin typeface="Grammarsaurus" pitchFamily="2" charset="0"/>
              <a:cs typeface="Arial"/>
            </a:endParaRPr>
          </a:p>
        </p:txBody>
      </p:sp>
      <p:sp>
        <p:nvSpPr>
          <p:cNvPr id="141" name="object 141"/>
          <p:cNvSpPr txBox="1"/>
          <p:nvPr/>
        </p:nvSpPr>
        <p:spPr>
          <a:xfrm>
            <a:off x="7544910" y="3202874"/>
            <a:ext cx="2290069" cy="293029"/>
          </a:xfrm>
          <a:prstGeom prst="rect">
            <a:avLst/>
          </a:prstGeom>
        </p:spPr>
        <p:txBody>
          <a:bodyPr vert="horz" wrap="square" lIns="0" tIns="15875" rIns="0" bIns="0" rtlCol="0">
            <a:spAutoFit/>
          </a:bodyPr>
          <a:lstStyle/>
          <a:p>
            <a:pPr marL="12700">
              <a:lnSpc>
                <a:spcPct val="100000"/>
              </a:lnSpc>
              <a:spcBef>
                <a:spcPts val="125"/>
              </a:spcBef>
            </a:pPr>
            <a:r>
              <a:rPr b="1" dirty="0">
                <a:solidFill>
                  <a:srgbClr val="AE4666"/>
                </a:solidFill>
                <a:latin typeface="Grammarsaurus" pitchFamily="2" charset="0"/>
                <a:cs typeface="Arial"/>
              </a:rPr>
              <a:t>Setting up tests</a:t>
            </a:r>
            <a:endParaRPr>
              <a:latin typeface="Grammarsaurus" pitchFamily="2" charset="0"/>
              <a:cs typeface="Arial"/>
            </a:endParaRPr>
          </a:p>
        </p:txBody>
      </p:sp>
      <p:sp>
        <p:nvSpPr>
          <p:cNvPr id="142" name="object 142"/>
          <p:cNvSpPr txBox="1"/>
          <p:nvPr/>
        </p:nvSpPr>
        <p:spPr>
          <a:xfrm>
            <a:off x="7544911" y="3757118"/>
            <a:ext cx="3490065" cy="293029"/>
          </a:xfrm>
          <a:prstGeom prst="rect">
            <a:avLst/>
          </a:prstGeom>
        </p:spPr>
        <p:txBody>
          <a:bodyPr vert="horz" wrap="square" lIns="0" tIns="15875" rIns="0" bIns="0" rtlCol="0">
            <a:spAutoFit/>
          </a:bodyPr>
          <a:lstStyle/>
          <a:p>
            <a:pPr marL="12700">
              <a:lnSpc>
                <a:spcPct val="100000"/>
              </a:lnSpc>
              <a:spcBef>
                <a:spcPts val="125"/>
              </a:spcBef>
            </a:pPr>
            <a:r>
              <a:rPr b="1" dirty="0">
                <a:solidFill>
                  <a:srgbClr val="6CB8D2"/>
                </a:solidFill>
                <a:latin typeface="Grammarsaurus" pitchFamily="2" charset="0"/>
                <a:cs typeface="Arial"/>
              </a:rPr>
              <a:t>Observing &amp; measuring</a:t>
            </a:r>
            <a:endParaRPr>
              <a:latin typeface="Grammarsaurus" pitchFamily="2" charset="0"/>
              <a:cs typeface="Arial"/>
            </a:endParaRPr>
          </a:p>
        </p:txBody>
      </p:sp>
      <p:sp>
        <p:nvSpPr>
          <p:cNvPr id="143" name="object 143"/>
          <p:cNvSpPr txBox="1"/>
          <p:nvPr/>
        </p:nvSpPr>
        <p:spPr>
          <a:xfrm>
            <a:off x="7544910" y="4307145"/>
            <a:ext cx="2236773" cy="293029"/>
          </a:xfrm>
          <a:prstGeom prst="rect">
            <a:avLst/>
          </a:prstGeom>
        </p:spPr>
        <p:txBody>
          <a:bodyPr vert="horz" wrap="square" lIns="0" tIns="15875" rIns="0" bIns="0" rtlCol="0">
            <a:spAutoFit/>
          </a:bodyPr>
          <a:lstStyle/>
          <a:p>
            <a:pPr marL="12700">
              <a:lnSpc>
                <a:spcPct val="100000"/>
              </a:lnSpc>
              <a:spcBef>
                <a:spcPts val="125"/>
              </a:spcBef>
            </a:pPr>
            <a:r>
              <a:rPr b="1" dirty="0">
                <a:solidFill>
                  <a:srgbClr val="E181A3"/>
                </a:solidFill>
                <a:latin typeface="Grammarsaurus" pitchFamily="2" charset="0"/>
                <a:cs typeface="Arial"/>
              </a:rPr>
              <a:t>Recording data</a:t>
            </a:r>
            <a:endParaRPr>
              <a:latin typeface="Grammarsaurus" pitchFamily="2" charset="0"/>
              <a:cs typeface="Arial"/>
            </a:endParaRPr>
          </a:p>
        </p:txBody>
      </p:sp>
      <p:sp>
        <p:nvSpPr>
          <p:cNvPr id="144" name="object 144"/>
          <p:cNvSpPr txBox="1"/>
          <p:nvPr/>
        </p:nvSpPr>
        <p:spPr>
          <a:xfrm>
            <a:off x="7544911" y="4755705"/>
            <a:ext cx="4418584" cy="518219"/>
          </a:xfrm>
          <a:prstGeom prst="rect">
            <a:avLst/>
          </a:prstGeom>
        </p:spPr>
        <p:txBody>
          <a:bodyPr vert="horz" wrap="square" lIns="0" tIns="100330" rIns="0" bIns="0" rtlCol="0">
            <a:spAutoFit/>
          </a:bodyPr>
          <a:lstStyle/>
          <a:p>
            <a:pPr marL="12700" marR="5080">
              <a:lnSpc>
                <a:spcPct val="72900"/>
              </a:lnSpc>
              <a:spcBef>
                <a:spcPts val="790"/>
              </a:spcBef>
            </a:pPr>
            <a:r>
              <a:rPr b="1" dirty="0">
                <a:solidFill>
                  <a:srgbClr val="5CAA3E"/>
                </a:solidFill>
                <a:latin typeface="Grammarsaurus" pitchFamily="2" charset="0"/>
                <a:cs typeface="Arial"/>
              </a:rPr>
              <a:t>Interpreting &amp; </a:t>
            </a:r>
            <a:br>
              <a:rPr lang="en-GB" b="1" dirty="0">
                <a:solidFill>
                  <a:srgbClr val="5CAA3E"/>
                </a:solidFill>
                <a:latin typeface="Grammarsaurus" pitchFamily="2" charset="0"/>
                <a:cs typeface="Arial"/>
              </a:rPr>
            </a:br>
            <a:r>
              <a:rPr b="1" dirty="0">
                <a:solidFill>
                  <a:srgbClr val="5CAA3E"/>
                </a:solidFill>
                <a:latin typeface="Grammarsaurus" pitchFamily="2" charset="0"/>
                <a:cs typeface="Arial"/>
              </a:rPr>
              <a:t>communicating results</a:t>
            </a:r>
            <a:endParaRPr dirty="0">
              <a:latin typeface="Grammarsaurus" pitchFamily="2" charset="0"/>
              <a:cs typeface="Arial"/>
            </a:endParaRPr>
          </a:p>
        </p:txBody>
      </p:sp>
      <p:sp>
        <p:nvSpPr>
          <p:cNvPr id="148" name="object 47">
            <a:extLst>
              <a:ext uri="{FF2B5EF4-FFF2-40B4-BE49-F238E27FC236}">
                <a16:creationId xmlns:a16="http://schemas.microsoft.com/office/drawing/2014/main" id="{A18158ED-12D1-05EC-6096-072BD01749EB}"/>
              </a:ext>
            </a:extLst>
          </p:cNvPr>
          <p:cNvSpPr txBox="1"/>
          <p:nvPr/>
        </p:nvSpPr>
        <p:spPr>
          <a:xfrm>
            <a:off x="2819400" y="1368923"/>
            <a:ext cx="8398416" cy="320601"/>
          </a:xfrm>
          <a:prstGeom prst="rect">
            <a:avLst/>
          </a:prstGeom>
        </p:spPr>
        <p:txBody>
          <a:bodyPr vert="horz" wrap="square" lIns="0" tIns="12700" rIns="0" bIns="0" rtlCol="0">
            <a:spAutoFit/>
          </a:bodyPr>
          <a:lstStyle/>
          <a:p>
            <a:pPr marL="12700">
              <a:lnSpc>
                <a:spcPct val="100000"/>
              </a:lnSpc>
              <a:spcBef>
                <a:spcPts val="100"/>
              </a:spcBef>
              <a:tabLst>
                <a:tab pos="4490720" algn="l"/>
              </a:tabLst>
            </a:pPr>
            <a:r>
              <a:rPr sz="2000" b="1" dirty="0">
                <a:solidFill>
                  <a:srgbClr val="211F1F"/>
                </a:solidFill>
                <a:latin typeface="Grammarsaurus" pitchFamily="2" charset="0"/>
                <a:cs typeface="Arial"/>
              </a:rPr>
              <a:t>Scientific enquiry types	</a:t>
            </a:r>
            <a:r>
              <a:rPr lang="en-GB" sz="2000" b="1" dirty="0">
                <a:solidFill>
                  <a:srgbClr val="211F1F"/>
                </a:solidFill>
                <a:latin typeface="Grammarsaurus" pitchFamily="2" charset="0"/>
                <a:cs typeface="Arial"/>
              </a:rPr>
              <a:t>  </a:t>
            </a:r>
            <a:r>
              <a:rPr sz="2000" b="1" dirty="0">
                <a:solidFill>
                  <a:srgbClr val="211F1F"/>
                </a:solidFill>
                <a:latin typeface="Grammarsaurus" pitchFamily="2" charset="0"/>
                <a:cs typeface="Arial"/>
              </a:rPr>
              <a:t>Working scientifically skills</a:t>
            </a:r>
            <a:endParaRPr sz="2000" dirty="0">
              <a:latin typeface="Grammarsaurus" pitchFamily="2" charset="0"/>
              <a:cs typeface="Arial"/>
            </a:endParaRPr>
          </a:p>
        </p:txBody>
      </p:sp>
      <p:sp>
        <p:nvSpPr>
          <p:cNvPr id="149" name="object 48">
            <a:extLst>
              <a:ext uri="{FF2B5EF4-FFF2-40B4-BE49-F238E27FC236}">
                <a16:creationId xmlns:a16="http://schemas.microsoft.com/office/drawing/2014/main" id="{00D42538-CC40-5CFB-BFCC-C8241CA9CD47}"/>
              </a:ext>
            </a:extLst>
          </p:cNvPr>
          <p:cNvSpPr txBox="1">
            <a:spLocks noGrp="1"/>
          </p:cNvSpPr>
          <p:nvPr>
            <p:ph type="title"/>
          </p:nvPr>
        </p:nvSpPr>
        <p:spPr>
          <a:xfrm>
            <a:off x="2331756" y="213347"/>
            <a:ext cx="7528488" cy="582211"/>
          </a:xfrm>
          <a:prstGeom prst="rect">
            <a:avLst/>
          </a:prstGeom>
        </p:spPr>
        <p:txBody>
          <a:bodyPr vert="horz" wrap="square" lIns="0" tIns="12700" rIns="0" bIns="0" rtlCol="0">
            <a:spAutoFit/>
          </a:bodyPr>
          <a:lstStyle/>
          <a:p>
            <a:pPr algn="ctr">
              <a:lnSpc>
                <a:spcPct val="100000"/>
              </a:lnSpc>
              <a:spcBef>
                <a:spcPts val="100"/>
              </a:spcBef>
            </a:pPr>
            <a:r>
              <a:rPr sz="3600" dirty="0">
                <a:solidFill>
                  <a:srgbClr val="1A283C"/>
                </a:solidFill>
                <a:latin typeface="Grammarsaurus" pitchFamily="2" charset="0"/>
              </a:rPr>
              <a:t>Scientific enquiry types and skills</a:t>
            </a:r>
          </a:p>
        </p:txBody>
      </p:sp>
      <p:sp>
        <p:nvSpPr>
          <p:cNvPr id="150" name="object 54">
            <a:extLst>
              <a:ext uri="{FF2B5EF4-FFF2-40B4-BE49-F238E27FC236}">
                <a16:creationId xmlns:a16="http://schemas.microsoft.com/office/drawing/2014/main" id="{2A2A0178-0D5B-310C-10A6-846C02DE6AD9}"/>
              </a:ext>
            </a:extLst>
          </p:cNvPr>
          <p:cNvSpPr txBox="1"/>
          <p:nvPr/>
        </p:nvSpPr>
        <p:spPr>
          <a:xfrm>
            <a:off x="838200" y="5124299"/>
            <a:ext cx="1371599" cy="268078"/>
          </a:xfrm>
          <a:prstGeom prst="rect">
            <a:avLst/>
          </a:prstGeom>
        </p:spPr>
        <p:txBody>
          <a:bodyPr vert="horz" wrap="square" lIns="0" tIns="12700" rIns="0" bIns="0" rtlCol="0">
            <a:spAutoFit/>
          </a:bodyPr>
          <a:lstStyle/>
          <a:p>
            <a:pPr marL="12700" algn="ctr">
              <a:lnSpc>
                <a:spcPct val="100000"/>
              </a:lnSpc>
              <a:spcBef>
                <a:spcPts val="100"/>
              </a:spcBef>
            </a:pPr>
            <a:r>
              <a:rPr sz="900" dirty="0">
                <a:solidFill>
                  <a:srgbClr val="1D242C"/>
                </a:solidFill>
                <a:latin typeface="Grammarsaurus" pitchFamily="2" charset="0"/>
                <a:cs typeface="Arial MT"/>
              </a:rPr>
              <a:t>Albert Einstein</a:t>
            </a:r>
            <a:endParaRPr sz="900" dirty="0">
              <a:latin typeface="Grammarsaurus" pitchFamily="2" charset="0"/>
              <a:cs typeface="Arial MT"/>
            </a:endParaRPr>
          </a:p>
        </p:txBody>
      </p:sp>
      <p:sp>
        <p:nvSpPr>
          <p:cNvPr id="151" name="object 122">
            <a:extLst>
              <a:ext uri="{FF2B5EF4-FFF2-40B4-BE49-F238E27FC236}">
                <a16:creationId xmlns:a16="http://schemas.microsoft.com/office/drawing/2014/main" id="{91BF53A2-08DF-97AE-2FF0-57ADB848F997}"/>
              </a:ext>
            </a:extLst>
          </p:cNvPr>
          <p:cNvSpPr txBox="1"/>
          <p:nvPr/>
        </p:nvSpPr>
        <p:spPr>
          <a:xfrm>
            <a:off x="5562600" y="6458709"/>
            <a:ext cx="1777120" cy="269396"/>
          </a:xfrm>
          <a:prstGeom prst="rect">
            <a:avLst/>
          </a:prstGeom>
        </p:spPr>
        <p:txBody>
          <a:bodyPr vert="horz" wrap="square" lIns="0" tIns="2540" rIns="0" bIns="0" rtlCol="0">
            <a:spAutoFit/>
          </a:bodyPr>
          <a:lstStyle/>
          <a:p>
            <a:pPr marL="12700">
              <a:lnSpc>
                <a:spcPct val="100000"/>
              </a:lnSpc>
              <a:spcBef>
                <a:spcPts val="20"/>
              </a:spcBef>
            </a:pPr>
            <a:r>
              <a:rPr sz="800" dirty="0">
                <a:solidFill>
                  <a:srgbClr val="1B283D"/>
                </a:solidFill>
                <a:latin typeface="Grammarsaurus" pitchFamily="2" charset="0"/>
                <a:cs typeface="Arial MT"/>
              </a:rPr>
              <a:t>www.grammarsaurus.co.uk</a:t>
            </a:r>
            <a:endParaRPr sz="800" dirty="0">
              <a:latin typeface="Grammarsaurus" pitchFamily="2" charset="0"/>
              <a:cs typeface="Arial MT"/>
            </a:endParaRPr>
          </a:p>
        </p:txBody>
      </p:sp>
      <p:pic>
        <p:nvPicPr>
          <p:cNvPr id="147" name="Picture 146">
            <a:extLst>
              <a:ext uri="{FF2B5EF4-FFF2-40B4-BE49-F238E27FC236}">
                <a16:creationId xmlns:a16="http://schemas.microsoft.com/office/drawing/2014/main" id="{C436BEF5-92F7-9348-B3F8-A94284375D61}"/>
              </a:ext>
            </a:extLst>
          </p:cNvPr>
          <p:cNvPicPr>
            <a:picLocks noChangeAspect="1"/>
          </p:cNvPicPr>
          <p:nvPr/>
        </p:nvPicPr>
        <p:blipFill>
          <a:blip r:embed="rId22"/>
          <a:srcRect l="24319" t="7956" r="50798" b="43455"/>
          <a:stretch>
            <a:fillRect/>
          </a:stretch>
        </p:blipFill>
        <p:spPr>
          <a:xfrm>
            <a:off x="10985522" y="4870265"/>
            <a:ext cx="337798" cy="345658"/>
          </a:xfrm>
          <a:prstGeom prst="rect">
            <a:avLst/>
          </a:prstGeom>
        </p:spPr>
      </p:pic>
      <p:pic>
        <p:nvPicPr>
          <p:cNvPr id="67" name="Picture 66">
            <a:extLst>
              <a:ext uri="{FF2B5EF4-FFF2-40B4-BE49-F238E27FC236}">
                <a16:creationId xmlns:a16="http://schemas.microsoft.com/office/drawing/2014/main" id="{8120915C-66E4-BEB6-9CC1-056DC148F779}"/>
              </a:ext>
            </a:extLst>
          </p:cNvPr>
          <p:cNvPicPr>
            <a:picLocks noChangeAspect="1"/>
          </p:cNvPicPr>
          <p:nvPr/>
        </p:nvPicPr>
        <p:blipFill>
          <a:blip r:embed="rId23"/>
          <a:srcRect l="24743" t="25517"/>
          <a:stretch>
            <a:fillRect/>
          </a:stretch>
        </p:blipFill>
        <p:spPr>
          <a:xfrm>
            <a:off x="10210800" y="4918104"/>
            <a:ext cx="304800" cy="243847"/>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690876" y="2443415"/>
            <a:ext cx="3291204" cy="1012190"/>
            <a:chOff x="690876" y="2443415"/>
            <a:chExt cx="3291204" cy="1012190"/>
          </a:xfrm>
        </p:grpSpPr>
        <p:sp>
          <p:nvSpPr>
            <p:cNvPr id="3" name="object 3"/>
            <p:cNvSpPr/>
            <p:nvPr/>
          </p:nvSpPr>
          <p:spPr>
            <a:xfrm>
              <a:off x="697226" y="2449765"/>
              <a:ext cx="572135" cy="978535"/>
            </a:xfrm>
            <a:custGeom>
              <a:avLst/>
              <a:gdLst/>
              <a:ahLst/>
              <a:cxnLst/>
              <a:rect l="l" t="t" r="r" b="b"/>
              <a:pathLst>
                <a:path w="572135" h="978535">
                  <a:moveTo>
                    <a:pt x="0" y="0"/>
                  </a:moveTo>
                  <a:lnTo>
                    <a:pt x="0" y="978179"/>
                  </a:lnTo>
                  <a:lnTo>
                    <a:pt x="213017" y="978179"/>
                  </a:lnTo>
                  <a:lnTo>
                    <a:pt x="213017" y="584377"/>
                  </a:lnTo>
                  <a:lnTo>
                    <a:pt x="528332" y="584377"/>
                  </a:lnTo>
                  <a:lnTo>
                    <a:pt x="528332" y="421817"/>
                  </a:lnTo>
                  <a:lnTo>
                    <a:pt x="213017" y="421817"/>
                  </a:lnTo>
                  <a:lnTo>
                    <a:pt x="213017" y="158356"/>
                  </a:lnTo>
                  <a:lnTo>
                    <a:pt x="571766" y="158356"/>
                  </a:lnTo>
                  <a:lnTo>
                    <a:pt x="571766" y="0"/>
                  </a:lnTo>
                  <a:lnTo>
                    <a:pt x="0" y="0"/>
                  </a:lnTo>
                  <a:close/>
                </a:path>
              </a:pathLst>
            </a:custGeom>
            <a:ln w="12700">
              <a:solidFill>
                <a:srgbClr val="000000"/>
              </a:solidFill>
            </a:ln>
          </p:spPr>
          <p:txBody>
            <a:bodyPr wrap="square" lIns="0" tIns="0" rIns="0" bIns="0" rtlCol="0"/>
            <a:lstStyle/>
            <a:p>
              <a:endParaRPr sz="1600">
                <a:latin typeface="Grammarsaurus" pitchFamily="2" charset="0"/>
              </a:endParaRPr>
            </a:p>
          </p:txBody>
        </p:sp>
        <p:sp>
          <p:nvSpPr>
            <p:cNvPr id="4" name="object 4"/>
            <p:cNvSpPr/>
            <p:nvPr/>
          </p:nvSpPr>
          <p:spPr>
            <a:xfrm>
              <a:off x="1279925" y="2793110"/>
              <a:ext cx="648970" cy="654685"/>
            </a:xfrm>
            <a:custGeom>
              <a:avLst/>
              <a:gdLst/>
              <a:ahLst/>
              <a:cxnLst/>
              <a:rect l="l" t="t" r="r" b="b"/>
              <a:pathLst>
                <a:path w="648969" h="654685">
                  <a:moveTo>
                    <a:pt x="0" y="325120"/>
                  </a:moveTo>
                  <a:lnTo>
                    <a:pt x="3213" y="380485"/>
                  </a:lnTo>
                  <a:lnTo>
                    <a:pt x="12643" y="431087"/>
                  </a:lnTo>
                  <a:lnTo>
                    <a:pt x="27974" y="476819"/>
                  </a:lnTo>
                  <a:lnTo>
                    <a:pt x="48889" y="517572"/>
                  </a:lnTo>
                  <a:lnTo>
                    <a:pt x="75072" y="553241"/>
                  </a:lnTo>
                  <a:lnTo>
                    <a:pt x="106208" y="583716"/>
                  </a:lnTo>
                  <a:lnTo>
                    <a:pt x="141981" y="608891"/>
                  </a:lnTo>
                  <a:lnTo>
                    <a:pt x="182075" y="628659"/>
                  </a:lnTo>
                  <a:lnTo>
                    <a:pt x="226173" y="642912"/>
                  </a:lnTo>
                  <a:lnTo>
                    <a:pt x="273960" y="651543"/>
                  </a:lnTo>
                  <a:lnTo>
                    <a:pt x="325120" y="654443"/>
                  </a:lnTo>
                  <a:lnTo>
                    <a:pt x="376250" y="651543"/>
                  </a:lnTo>
                  <a:lnTo>
                    <a:pt x="423949" y="642912"/>
                  </a:lnTo>
                  <a:lnTo>
                    <a:pt x="467915" y="628659"/>
                  </a:lnTo>
                  <a:lnTo>
                    <a:pt x="507844" y="608891"/>
                  </a:lnTo>
                  <a:lnTo>
                    <a:pt x="543432" y="583716"/>
                  </a:lnTo>
                  <a:lnTo>
                    <a:pt x="574378" y="553241"/>
                  </a:lnTo>
                  <a:lnTo>
                    <a:pt x="600376" y="517572"/>
                  </a:lnTo>
                  <a:lnTo>
                    <a:pt x="621126" y="476819"/>
                  </a:lnTo>
                  <a:lnTo>
                    <a:pt x="636322" y="431087"/>
                  </a:lnTo>
                  <a:lnTo>
                    <a:pt x="645662" y="380485"/>
                  </a:lnTo>
                  <a:lnTo>
                    <a:pt x="648843" y="325120"/>
                  </a:lnTo>
                  <a:lnTo>
                    <a:pt x="645693" y="270167"/>
                  </a:lnTo>
                  <a:lnTo>
                    <a:pt x="636435" y="220028"/>
                  </a:lnTo>
                  <a:lnTo>
                    <a:pt x="621352" y="174792"/>
                  </a:lnTo>
                  <a:lnTo>
                    <a:pt x="600729" y="134547"/>
                  </a:lnTo>
                  <a:lnTo>
                    <a:pt x="574850" y="99381"/>
                  </a:lnTo>
                  <a:lnTo>
                    <a:pt x="543999" y="69383"/>
                  </a:lnTo>
                  <a:lnTo>
                    <a:pt x="508461" y="44641"/>
                  </a:lnTo>
                  <a:lnTo>
                    <a:pt x="468519" y="25243"/>
                  </a:lnTo>
                  <a:lnTo>
                    <a:pt x="424459" y="11278"/>
                  </a:lnTo>
                  <a:lnTo>
                    <a:pt x="376564" y="2834"/>
                  </a:lnTo>
                  <a:lnTo>
                    <a:pt x="325120" y="0"/>
                  </a:lnTo>
                  <a:lnTo>
                    <a:pt x="273012" y="2929"/>
                  </a:lnTo>
                  <a:lnTo>
                    <a:pt x="224638" y="11619"/>
                  </a:lnTo>
                  <a:lnTo>
                    <a:pt x="180255" y="25925"/>
                  </a:lnTo>
                  <a:lnTo>
                    <a:pt x="140124" y="45702"/>
                  </a:lnTo>
                  <a:lnTo>
                    <a:pt x="104503" y="70804"/>
                  </a:lnTo>
                  <a:lnTo>
                    <a:pt x="73651" y="101087"/>
                  </a:lnTo>
                  <a:lnTo>
                    <a:pt x="47827" y="136404"/>
                  </a:lnTo>
                  <a:lnTo>
                    <a:pt x="27291" y="176612"/>
                  </a:lnTo>
                  <a:lnTo>
                    <a:pt x="12302" y="221563"/>
                  </a:lnTo>
                  <a:lnTo>
                    <a:pt x="3118" y="271114"/>
                  </a:lnTo>
                  <a:lnTo>
                    <a:pt x="0" y="325120"/>
                  </a:lnTo>
                  <a:close/>
                </a:path>
                <a:path w="648969" h="654685">
                  <a:moveTo>
                    <a:pt x="325120" y="165366"/>
                  </a:moveTo>
                  <a:lnTo>
                    <a:pt x="370324" y="172294"/>
                  </a:lnTo>
                  <a:lnTo>
                    <a:pt x="407592" y="192540"/>
                  </a:lnTo>
                  <a:lnTo>
                    <a:pt x="435713" y="225297"/>
                  </a:lnTo>
                  <a:lnTo>
                    <a:pt x="453474" y="269759"/>
                  </a:lnTo>
                  <a:lnTo>
                    <a:pt x="459663" y="325120"/>
                  </a:lnTo>
                  <a:lnTo>
                    <a:pt x="453877" y="382533"/>
                  </a:lnTo>
                  <a:lnTo>
                    <a:pt x="436923" y="428242"/>
                  </a:lnTo>
                  <a:lnTo>
                    <a:pt x="409408" y="461642"/>
                  </a:lnTo>
                  <a:lnTo>
                    <a:pt x="371938" y="482126"/>
                  </a:lnTo>
                  <a:lnTo>
                    <a:pt x="325120" y="489089"/>
                  </a:lnTo>
                  <a:lnTo>
                    <a:pt x="278740" y="481992"/>
                  </a:lnTo>
                  <a:lnTo>
                    <a:pt x="242315" y="461240"/>
                  </a:lnTo>
                  <a:lnTo>
                    <a:pt x="216048" y="427639"/>
                  </a:lnTo>
                  <a:lnTo>
                    <a:pt x="200140" y="381996"/>
                  </a:lnTo>
                  <a:lnTo>
                    <a:pt x="194792" y="325120"/>
                  </a:lnTo>
                  <a:lnTo>
                    <a:pt x="200274" y="270295"/>
                  </a:lnTo>
                  <a:lnTo>
                    <a:pt x="216450" y="225900"/>
                  </a:lnTo>
                  <a:lnTo>
                    <a:pt x="242919" y="192942"/>
                  </a:lnTo>
                  <a:lnTo>
                    <a:pt x="279276" y="172428"/>
                  </a:lnTo>
                  <a:lnTo>
                    <a:pt x="325120" y="165366"/>
                  </a:lnTo>
                  <a:close/>
                </a:path>
              </a:pathLst>
            </a:custGeom>
            <a:ln w="12700">
              <a:solidFill>
                <a:srgbClr val="000000"/>
              </a:solidFill>
            </a:ln>
          </p:spPr>
          <p:txBody>
            <a:bodyPr wrap="square" lIns="0" tIns="0" rIns="0" bIns="0" rtlCol="0"/>
            <a:lstStyle/>
            <a:p>
              <a:endParaRPr sz="1600">
                <a:latin typeface="Grammarsaurus" pitchFamily="2" charset="0"/>
              </a:endParaRPr>
            </a:p>
          </p:txBody>
        </p:sp>
        <p:sp>
          <p:nvSpPr>
            <p:cNvPr id="5" name="object 5"/>
            <p:cNvSpPr/>
            <p:nvPr/>
          </p:nvSpPr>
          <p:spPr>
            <a:xfrm>
              <a:off x="1971078" y="2798716"/>
              <a:ext cx="427990" cy="629285"/>
            </a:xfrm>
            <a:custGeom>
              <a:avLst/>
              <a:gdLst/>
              <a:ahLst/>
              <a:cxnLst/>
              <a:rect l="l" t="t" r="r" b="b"/>
              <a:pathLst>
                <a:path w="427989" h="629285">
                  <a:moveTo>
                    <a:pt x="25222" y="215811"/>
                  </a:moveTo>
                  <a:lnTo>
                    <a:pt x="25222" y="629221"/>
                  </a:lnTo>
                  <a:lnTo>
                    <a:pt x="206006" y="629221"/>
                  </a:lnTo>
                  <a:lnTo>
                    <a:pt x="206006" y="386778"/>
                  </a:lnTo>
                  <a:lnTo>
                    <a:pt x="209495" y="327510"/>
                  </a:lnTo>
                  <a:lnTo>
                    <a:pt x="219848" y="277091"/>
                  </a:lnTo>
                  <a:lnTo>
                    <a:pt x="236893" y="235618"/>
                  </a:lnTo>
                  <a:lnTo>
                    <a:pt x="260459" y="203191"/>
                  </a:lnTo>
                  <a:lnTo>
                    <a:pt x="326467" y="165865"/>
                  </a:lnTo>
                  <a:lnTo>
                    <a:pt x="368566" y="161162"/>
                  </a:lnTo>
                  <a:lnTo>
                    <a:pt x="381263" y="161468"/>
                  </a:lnTo>
                  <a:lnTo>
                    <a:pt x="393438" y="162561"/>
                  </a:lnTo>
                  <a:lnTo>
                    <a:pt x="407191" y="164704"/>
                  </a:lnTo>
                  <a:lnTo>
                    <a:pt x="424624" y="168160"/>
                  </a:lnTo>
                  <a:lnTo>
                    <a:pt x="427418" y="16814"/>
                  </a:lnTo>
                  <a:lnTo>
                    <a:pt x="406419" y="8867"/>
                  </a:lnTo>
                  <a:lnTo>
                    <a:pt x="389756" y="3678"/>
                  </a:lnTo>
                  <a:lnTo>
                    <a:pt x="374408" y="853"/>
                  </a:lnTo>
                  <a:lnTo>
                    <a:pt x="357352" y="0"/>
                  </a:lnTo>
                  <a:lnTo>
                    <a:pt x="310382" y="6328"/>
                  </a:lnTo>
                  <a:lnTo>
                    <a:pt x="268538" y="26450"/>
                  </a:lnTo>
                  <a:lnTo>
                    <a:pt x="229061" y="62075"/>
                  </a:lnTo>
                  <a:lnTo>
                    <a:pt x="189191" y="114909"/>
                  </a:lnTo>
                  <a:lnTo>
                    <a:pt x="187743" y="86313"/>
                  </a:lnTo>
                  <a:lnTo>
                    <a:pt x="184983" y="63760"/>
                  </a:lnTo>
                  <a:lnTo>
                    <a:pt x="180121" y="41207"/>
                  </a:lnTo>
                  <a:lnTo>
                    <a:pt x="172364" y="12611"/>
                  </a:lnTo>
                  <a:lnTo>
                    <a:pt x="0" y="12611"/>
                  </a:lnTo>
                  <a:lnTo>
                    <a:pt x="12808" y="62291"/>
                  </a:lnTo>
                  <a:lnTo>
                    <a:pt x="20493" y="106324"/>
                  </a:lnTo>
                  <a:lnTo>
                    <a:pt x="24236" y="154300"/>
                  </a:lnTo>
                  <a:lnTo>
                    <a:pt x="25222" y="215811"/>
                  </a:lnTo>
                  <a:close/>
                </a:path>
              </a:pathLst>
            </a:custGeom>
            <a:ln w="12700">
              <a:solidFill>
                <a:srgbClr val="000000"/>
              </a:solidFill>
            </a:ln>
          </p:spPr>
          <p:txBody>
            <a:bodyPr wrap="square" lIns="0" tIns="0" rIns="0" bIns="0" rtlCol="0"/>
            <a:lstStyle/>
            <a:p>
              <a:endParaRPr sz="1600">
                <a:latin typeface="Grammarsaurus" pitchFamily="2" charset="0"/>
              </a:endParaRPr>
            </a:p>
          </p:txBody>
        </p:sp>
        <p:sp>
          <p:nvSpPr>
            <p:cNvPr id="6" name="object 6"/>
            <p:cNvSpPr/>
            <p:nvPr/>
          </p:nvSpPr>
          <p:spPr>
            <a:xfrm>
              <a:off x="2392467" y="2795913"/>
              <a:ext cx="506095" cy="646430"/>
            </a:xfrm>
            <a:custGeom>
              <a:avLst/>
              <a:gdLst/>
              <a:ahLst/>
              <a:cxnLst/>
              <a:rect l="l" t="t" r="r" b="b"/>
              <a:pathLst>
                <a:path w="506094" h="646429">
                  <a:moveTo>
                    <a:pt x="0" y="333527"/>
                  </a:moveTo>
                  <a:lnTo>
                    <a:pt x="3105" y="382501"/>
                  </a:lnTo>
                  <a:lnTo>
                    <a:pt x="12192" y="428309"/>
                  </a:lnTo>
                  <a:lnTo>
                    <a:pt x="26922" y="470636"/>
                  </a:lnTo>
                  <a:lnTo>
                    <a:pt x="46952" y="509167"/>
                  </a:lnTo>
                  <a:lnTo>
                    <a:pt x="71941" y="543584"/>
                  </a:lnTo>
                  <a:lnTo>
                    <a:pt x="101547" y="573573"/>
                  </a:lnTo>
                  <a:lnTo>
                    <a:pt x="135431" y="598818"/>
                  </a:lnTo>
                  <a:lnTo>
                    <a:pt x="173250" y="619002"/>
                  </a:lnTo>
                  <a:lnTo>
                    <a:pt x="214663" y="633810"/>
                  </a:lnTo>
                  <a:lnTo>
                    <a:pt x="259329" y="642927"/>
                  </a:lnTo>
                  <a:lnTo>
                    <a:pt x="306908" y="646036"/>
                  </a:lnTo>
                  <a:lnTo>
                    <a:pt x="357903" y="643079"/>
                  </a:lnTo>
                  <a:lnTo>
                    <a:pt x="406930" y="633949"/>
                  </a:lnTo>
                  <a:lnTo>
                    <a:pt x="455694" y="618250"/>
                  </a:lnTo>
                  <a:lnTo>
                    <a:pt x="505904" y="595591"/>
                  </a:lnTo>
                  <a:lnTo>
                    <a:pt x="493293" y="435825"/>
                  </a:lnTo>
                  <a:lnTo>
                    <a:pt x="455520" y="457682"/>
                  </a:lnTo>
                  <a:lnTo>
                    <a:pt x="419192" y="472965"/>
                  </a:lnTo>
                  <a:lnTo>
                    <a:pt x="383126" y="481940"/>
                  </a:lnTo>
                  <a:lnTo>
                    <a:pt x="346138" y="484873"/>
                  </a:lnTo>
                  <a:lnTo>
                    <a:pt x="292584" y="477821"/>
                  </a:lnTo>
                  <a:lnTo>
                    <a:pt x="249996" y="457383"/>
                  </a:lnTo>
                  <a:lnTo>
                    <a:pt x="218909" y="424635"/>
                  </a:lnTo>
                  <a:lnTo>
                    <a:pt x="199863" y="380654"/>
                  </a:lnTo>
                  <a:lnTo>
                    <a:pt x="193395" y="326517"/>
                  </a:lnTo>
                  <a:lnTo>
                    <a:pt x="199673" y="272915"/>
                  </a:lnTo>
                  <a:lnTo>
                    <a:pt x="218059" y="229002"/>
                  </a:lnTo>
                  <a:lnTo>
                    <a:pt x="247881" y="196053"/>
                  </a:lnTo>
                  <a:lnTo>
                    <a:pt x="288465" y="175346"/>
                  </a:lnTo>
                  <a:lnTo>
                    <a:pt x="339140" y="168160"/>
                  </a:lnTo>
                  <a:lnTo>
                    <a:pt x="377851" y="170547"/>
                  </a:lnTo>
                  <a:lnTo>
                    <a:pt x="407103" y="177795"/>
                  </a:lnTo>
                  <a:lnTo>
                    <a:pt x="435304" y="190036"/>
                  </a:lnTo>
                  <a:lnTo>
                    <a:pt x="470865" y="207403"/>
                  </a:lnTo>
                  <a:lnTo>
                    <a:pt x="503097" y="46240"/>
                  </a:lnTo>
                  <a:lnTo>
                    <a:pt x="471765" y="29559"/>
                  </a:lnTo>
                  <a:lnTo>
                    <a:pt x="433206" y="14714"/>
                  </a:lnTo>
                  <a:lnTo>
                    <a:pt x="385450" y="4072"/>
                  </a:lnTo>
                  <a:lnTo>
                    <a:pt x="326529" y="0"/>
                  </a:lnTo>
                  <a:lnTo>
                    <a:pt x="274473" y="2842"/>
                  </a:lnTo>
                  <a:lnTo>
                    <a:pt x="226918" y="11178"/>
                  </a:lnTo>
                  <a:lnTo>
                    <a:pt x="183869" y="24720"/>
                  </a:lnTo>
                  <a:lnTo>
                    <a:pt x="145331" y="43182"/>
                  </a:lnTo>
                  <a:lnTo>
                    <a:pt x="111308" y="66277"/>
                  </a:lnTo>
                  <a:lnTo>
                    <a:pt x="81807" y="93716"/>
                  </a:lnTo>
                  <a:lnTo>
                    <a:pt x="56830" y="125214"/>
                  </a:lnTo>
                  <a:lnTo>
                    <a:pt x="36384" y="160482"/>
                  </a:lnTo>
                  <a:lnTo>
                    <a:pt x="20473" y="199235"/>
                  </a:lnTo>
                  <a:lnTo>
                    <a:pt x="9102" y="241185"/>
                  </a:lnTo>
                  <a:lnTo>
                    <a:pt x="2276" y="286044"/>
                  </a:lnTo>
                  <a:lnTo>
                    <a:pt x="0" y="333527"/>
                  </a:lnTo>
                  <a:close/>
                </a:path>
              </a:pathLst>
            </a:custGeom>
            <a:ln w="12700">
              <a:solidFill>
                <a:srgbClr val="000000"/>
              </a:solidFill>
            </a:ln>
          </p:spPr>
          <p:txBody>
            <a:bodyPr wrap="square" lIns="0" tIns="0" rIns="0" bIns="0" rtlCol="0"/>
            <a:lstStyle/>
            <a:p>
              <a:endParaRPr sz="1600">
                <a:latin typeface="Grammarsaurus" pitchFamily="2" charset="0"/>
              </a:endParaRPr>
            </a:p>
          </p:txBody>
        </p:sp>
        <p:sp>
          <p:nvSpPr>
            <p:cNvPr id="7" name="object 7"/>
            <p:cNvSpPr/>
            <p:nvPr/>
          </p:nvSpPr>
          <p:spPr>
            <a:xfrm>
              <a:off x="2912231" y="2795904"/>
              <a:ext cx="563880" cy="650875"/>
            </a:xfrm>
            <a:custGeom>
              <a:avLst/>
              <a:gdLst/>
              <a:ahLst/>
              <a:cxnLst/>
              <a:rect l="l" t="t" r="r" b="b"/>
              <a:pathLst>
                <a:path w="563879" h="650875">
                  <a:moveTo>
                    <a:pt x="304101" y="650252"/>
                  </a:moveTo>
                  <a:lnTo>
                    <a:pt x="361209" y="646990"/>
                  </a:lnTo>
                  <a:lnTo>
                    <a:pt x="414110" y="636765"/>
                  </a:lnTo>
                  <a:lnTo>
                    <a:pt x="464909" y="618920"/>
                  </a:lnTo>
                  <a:lnTo>
                    <a:pt x="515708" y="592797"/>
                  </a:lnTo>
                  <a:lnTo>
                    <a:pt x="515708" y="445655"/>
                  </a:lnTo>
                  <a:lnTo>
                    <a:pt x="465153" y="472653"/>
                  </a:lnTo>
                  <a:lnTo>
                    <a:pt x="414989" y="492423"/>
                  </a:lnTo>
                  <a:lnTo>
                    <a:pt x="366138" y="504573"/>
                  </a:lnTo>
                  <a:lnTo>
                    <a:pt x="319519" y="508711"/>
                  </a:lnTo>
                  <a:lnTo>
                    <a:pt x="270840" y="501026"/>
                  </a:lnTo>
                  <a:lnTo>
                    <a:pt x="232806" y="478758"/>
                  </a:lnTo>
                  <a:lnTo>
                    <a:pt x="206598" y="443088"/>
                  </a:lnTo>
                  <a:lnTo>
                    <a:pt x="193395" y="395198"/>
                  </a:lnTo>
                  <a:lnTo>
                    <a:pt x="205218" y="395416"/>
                  </a:lnTo>
                  <a:lnTo>
                    <a:pt x="215465" y="395897"/>
                  </a:lnTo>
                  <a:lnTo>
                    <a:pt x="224135" y="396377"/>
                  </a:lnTo>
                  <a:lnTo>
                    <a:pt x="231228" y="396595"/>
                  </a:lnTo>
                  <a:lnTo>
                    <a:pt x="289227" y="394113"/>
                  </a:lnTo>
                  <a:lnTo>
                    <a:pt x="342726" y="386831"/>
                  </a:lnTo>
                  <a:lnTo>
                    <a:pt x="391348" y="374992"/>
                  </a:lnTo>
                  <a:lnTo>
                    <a:pt x="434714" y="358839"/>
                  </a:lnTo>
                  <a:lnTo>
                    <a:pt x="472446" y="338616"/>
                  </a:lnTo>
                  <a:lnTo>
                    <a:pt x="504166" y="314568"/>
                  </a:lnTo>
                  <a:lnTo>
                    <a:pt x="548056" y="255968"/>
                  </a:lnTo>
                  <a:lnTo>
                    <a:pt x="563359" y="184988"/>
                  </a:lnTo>
                  <a:lnTo>
                    <a:pt x="557912" y="139439"/>
                  </a:lnTo>
                  <a:lnTo>
                    <a:pt x="542096" y="99284"/>
                  </a:lnTo>
                  <a:lnTo>
                    <a:pt x="516694" y="65110"/>
                  </a:lnTo>
                  <a:lnTo>
                    <a:pt x="482493" y="37507"/>
                  </a:lnTo>
                  <a:lnTo>
                    <a:pt x="440276" y="17061"/>
                  </a:lnTo>
                  <a:lnTo>
                    <a:pt x="390829" y="4363"/>
                  </a:lnTo>
                  <a:lnTo>
                    <a:pt x="334937" y="0"/>
                  </a:lnTo>
                  <a:lnTo>
                    <a:pt x="286837" y="2904"/>
                  </a:lnTo>
                  <a:lnTo>
                    <a:pt x="241516" y="11438"/>
                  </a:lnTo>
                  <a:lnTo>
                    <a:pt x="199240" y="25334"/>
                  </a:lnTo>
                  <a:lnTo>
                    <a:pt x="160279" y="44325"/>
                  </a:lnTo>
                  <a:lnTo>
                    <a:pt x="124899" y="68143"/>
                  </a:lnTo>
                  <a:lnTo>
                    <a:pt x="93368" y="96521"/>
                  </a:lnTo>
                  <a:lnTo>
                    <a:pt x="65954" y="129190"/>
                  </a:lnTo>
                  <a:lnTo>
                    <a:pt x="42924" y="165884"/>
                  </a:lnTo>
                  <a:lnTo>
                    <a:pt x="24546" y="206334"/>
                  </a:lnTo>
                  <a:lnTo>
                    <a:pt x="11087" y="250273"/>
                  </a:lnTo>
                  <a:lnTo>
                    <a:pt x="2816" y="297434"/>
                  </a:lnTo>
                  <a:lnTo>
                    <a:pt x="0" y="347548"/>
                  </a:lnTo>
                  <a:lnTo>
                    <a:pt x="2850" y="396293"/>
                  </a:lnTo>
                  <a:lnTo>
                    <a:pt x="11266" y="441476"/>
                  </a:lnTo>
                  <a:lnTo>
                    <a:pt x="25045" y="482867"/>
                  </a:lnTo>
                  <a:lnTo>
                    <a:pt x="43986" y="520241"/>
                  </a:lnTo>
                  <a:lnTo>
                    <a:pt x="67886" y="553369"/>
                  </a:lnTo>
                  <a:lnTo>
                    <a:pt x="96542" y="582025"/>
                  </a:lnTo>
                  <a:lnTo>
                    <a:pt x="129753" y="605980"/>
                  </a:lnTo>
                  <a:lnTo>
                    <a:pt x="167317" y="625008"/>
                  </a:lnTo>
                  <a:lnTo>
                    <a:pt x="209031" y="638881"/>
                  </a:lnTo>
                  <a:lnTo>
                    <a:pt x="254693" y="647372"/>
                  </a:lnTo>
                  <a:lnTo>
                    <a:pt x="304101" y="650252"/>
                  </a:lnTo>
                  <a:close/>
                </a:path>
              </a:pathLst>
            </a:custGeom>
            <a:ln w="12700">
              <a:solidFill>
                <a:srgbClr val="000000"/>
              </a:solidFill>
            </a:ln>
          </p:spPr>
          <p:txBody>
            <a:bodyPr wrap="square" lIns="0" tIns="0" rIns="0" bIns="0" rtlCol="0"/>
            <a:lstStyle/>
            <a:p>
              <a:endParaRPr sz="1600">
                <a:latin typeface="Grammarsaurus" pitchFamily="2" charset="0"/>
              </a:endParaRPr>
            </a:p>
          </p:txBody>
        </p:sp>
        <p:pic>
          <p:nvPicPr>
            <p:cNvPr id="8" name="object 8"/>
            <p:cNvPicPr/>
            <p:nvPr/>
          </p:nvPicPr>
          <p:blipFill>
            <a:blip r:embed="rId2" cstate="print"/>
            <a:stretch>
              <a:fillRect/>
            </a:stretch>
          </p:blipFill>
          <p:spPr>
            <a:xfrm>
              <a:off x="3109081" y="2933903"/>
              <a:ext cx="186474" cy="138823"/>
            </a:xfrm>
            <a:prstGeom prst="rect">
              <a:avLst/>
            </a:prstGeom>
          </p:spPr>
        </p:pic>
        <p:sp>
          <p:nvSpPr>
            <p:cNvPr id="9" name="object 9"/>
            <p:cNvSpPr/>
            <p:nvPr/>
          </p:nvSpPr>
          <p:spPr>
            <a:xfrm>
              <a:off x="3487780" y="2790302"/>
              <a:ext cx="487680" cy="659130"/>
            </a:xfrm>
            <a:custGeom>
              <a:avLst/>
              <a:gdLst/>
              <a:ahLst/>
              <a:cxnLst/>
              <a:rect l="l" t="t" r="r" b="b"/>
              <a:pathLst>
                <a:path w="487679" h="659129">
                  <a:moveTo>
                    <a:pt x="0" y="606806"/>
                  </a:moveTo>
                  <a:lnTo>
                    <a:pt x="39869" y="624039"/>
                  </a:lnTo>
                  <a:lnTo>
                    <a:pt x="87539" y="638379"/>
                  </a:lnTo>
                  <a:lnTo>
                    <a:pt x="141060" y="649288"/>
                  </a:lnTo>
                  <a:lnTo>
                    <a:pt x="198484" y="656227"/>
                  </a:lnTo>
                  <a:lnTo>
                    <a:pt x="257860" y="658660"/>
                  </a:lnTo>
                  <a:lnTo>
                    <a:pt x="316481" y="654128"/>
                  </a:lnTo>
                  <a:lnTo>
                    <a:pt x="367159" y="640943"/>
                  </a:lnTo>
                  <a:lnTo>
                    <a:pt x="409501" y="619717"/>
                  </a:lnTo>
                  <a:lnTo>
                    <a:pt x="443116" y="591063"/>
                  </a:lnTo>
                  <a:lnTo>
                    <a:pt x="467612" y="555593"/>
                  </a:lnTo>
                  <a:lnTo>
                    <a:pt x="482597" y="513922"/>
                  </a:lnTo>
                  <a:lnTo>
                    <a:pt x="487680" y="466661"/>
                  </a:lnTo>
                  <a:lnTo>
                    <a:pt x="483294" y="424724"/>
                  </a:lnTo>
                  <a:lnTo>
                    <a:pt x="469411" y="387613"/>
                  </a:lnTo>
                  <a:lnTo>
                    <a:pt x="444939" y="353850"/>
                  </a:lnTo>
                  <a:lnTo>
                    <a:pt x="408789" y="321956"/>
                  </a:lnTo>
                  <a:lnTo>
                    <a:pt x="359870" y="290453"/>
                  </a:lnTo>
                  <a:lnTo>
                    <a:pt x="297091" y="257860"/>
                  </a:lnTo>
                  <a:lnTo>
                    <a:pt x="255359" y="236752"/>
                  </a:lnTo>
                  <a:lnTo>
                    <a:pt x="229127" y="219322"/>
                  </a:lnTo>
                  <a:lnTo>
                    <a:pt x="215505" y="201893"/>
                  </a:lnTo>
                  <a:lnTo>
                    <a:pt x="211607" y="180784"/>
                  </a:lnTo>
                  <a:lnTo>
                    <a:pt x="214256" y="163355"/>
                  </a:lnTo>
                  <a:lnTo>
                    <a:pt x="223343" y="149602"/>
                  </a:lnTo>
                  <a:lnTo>
                    <a:pt x="240577" y="140579"/>
                  </a:lnTo>
                  <a:lnTo>
                    <a:pt x="267665" y="137337"/>
                  </a:lnTo>
                  <a:lnTo>
                    <a:pt x="312159" y="139877"/>
                  </a:lnTo>
                  <a:lnTo>
                    <a:pt x="358757" y="148197"/>
                  </a:lnTo>
                  <a:lnTo>
                    <a:pt x="406405" y="163349"/>
                  </a:lnTo>
                  <a:lnTo>
                    <a:pt x="454050" y="186385"/>
                  </a:lnTo>
                  <a:lnTo>
                    <a:pt x="476478" y="44843"/>
                  </a:lnTo>
                  <a:lnTo>
                    <a:pt x="421338" y="23060"/>
                  </a:lnTo>
                  <a:lnTo>
                    <a:pt x="370668" y="9286"/>
                  </a:lnTo>
                  <a:lnTo>
                    <a:pt x="319998" y="2081"/>
                  </a:lnTo>
                  <a:lnTo>
                    <a:pt x="264858" y="0"/>
                  </a:lnTo>
                  <a:lnTo>
                    <a:pt x="211954" y="3120"/>
                  </a:lnTo>
                  <a:lnTo>
                    <a:pt x="164026" y="12350"/>
                  </a:lnTo>
                  <a:lnTo>
                    <a:pt x="121713" y="27492"/>
                  </a:lnTo>
                  <a:lnTo>
                    <a:pt x="85658" y="48350"/>
                  </a:lnTo>
                  <a:lnTo>
                    <a:pt x="56500" y="74725"/>
                  </a:lnTo>
                  <a:lnTo>
                    <a:pt x="34879" y="106422"/>
                  </a:lnTo>
                  <a:lnTo>
                    <a:pt x="21437" y="143242"/>
                  </a:lnTo>
                  <a:lnTo>
                    <a:pt x="16814" y="184988"/>
                  </a:lnTo>
                  <a:lnTo>
                    <a:pt x="20753" y="226770"/>
                  </a:lnTo>
                  <a:lnTo>
                    <a:pt x="32880" y="263920"/>
                  </a:lnTo>
                  <a:lnTo>
                    <a:pt x="53661" y="297469"/>
                  </a:lnTo>
                  <a:lnTo>
                    <a:pt x="83560" y="328443"/>
                  </a:lnTo>
                  <a:lnTo>
                    <a:pt x="123044" y="357873"/>
                  </a:lnTo>
                  <a:lnTo>
                    <a:pt x="172577" y="386788"/>
                  </a:lnTo>
                  <a:lnTo>
                    <a:pt x="232625" y="416217"/>
                  </a:lnTo>
                  <a:lnTo>
                    <a:pt x="265322" y="433427"/>
                  </a:lnTo>
                  <a:lnTo>
                    <a:pt x="283959" y="448800"/>
                  </a:lnTo>
                  <a:lnTo>
                    <a:pt x="292347" y="464699"/>
                  </a:lnTo>
                  <a:lnTo>
                    <a:pt x="294297" y="483489"/>
                  </a:lnTo>
                  <a:lnTo>
                    <a:pt x="291034" y="499732"/>
                  </a:lnTo>
                  <a:lnTo>
                    <a:pt x="280808" y="513611"/>
                  </a:lnTo>
                  <a:lnTo>
                    <a:pt x="262959" y="523288"/>
                  </a:lnTo>
                  <a:lnTo>
                    <a:pt x="236829" y="526923"/>
                  </a:lnTo>
                  <a:lnTo>
                    <a:pt x="189560" y="522982"/>
                  </a:lnTo>
                  <a:lnTo>
                    <a:pt x="138214" y="511159"/>
                  </a:lnTo>
                  <a:lnTo>
                    <a:pt x="82924" y="491454"/>
                  </a:lnTo>
                  <a:lnTo>
                    <a:pt x="23825" y="463867"/>
                  </a:lnTo>
                  <a:lnTo>
                    <a:pt x="0" y="606806"/>
                  </a:lnTo>
                  <a:close/>
                </a:path>
              </a:pathLst>
            </a:custGeom>
            <a:ln w="12699">
              <a:solidFill>
                <a:srgbClr val="000000"/>
              </a:solidFill>
            </a:ln>
          </p:spPr>
          <p:txBody>
            <a:bodyPr wrap="square" lIns="0" tIns="0" rIns="0" bIns="0" rtlCol="0"/>
            <a:lstStyle/>
            <a:p>
              <a:endParaRPr sz="1600">
                <a:latin typeface="Grammarsaurus" pitchFamily="2" charset="0"/>
              </a:endParaRPr>
            </a:p>
          </p:txBody>
        </p:sp>
      </p:grpSp>
      <p:sp>
        <p:nvSpPr>
          <p:cNvPr id="10" name="object 10"/>
          <p:cNvSpPr/>
          <p:nvPr/>
        </p:nvSpPr>
        <p:spPr>
          <a:xfrm>
            <a:off x="4386042" y="2797314"/>
            <a:ext cx="619760" cy="645160"/>
          </a:xfrm>
          <a:custGeom>
            <a:avLst/>
            <a:gdLst/>
            <a:ahLst/>
            <a:cxnLst/>
            <a:rect l="l" t="t" r="r" b="b"/>
            <a:pathLst>
              <a:path w="619760" h="645160">
                <a:moveTo>
                  <a:pt x="190588" y="353148"/>
                </a:moveTo>
                <a:lnTo>
                  <a:pt x="195513" y="298365"/>
                </a:lnTo>
                <a:lnTo>
                  <a:pt x="209897" y="252146"/>
                </a:lnTo>
                <a:lnTo>
                  <a:pt x="233156" y="215114"/>
                </a:lnTo>
                <a:lnTo>
                  <a:pt x="264706" y="187891"/>
                </a:lnTo>
                <a:lnTo>
                  <a:pt x="303962" y="171101"/>
                </a:lnTo>
                <a:lnTo>
                  <a:pt x="350342" y="165366"/>
                </a:lnTo>
                <a:lnTo>
                  <a:pt x="367753" y="165694"/>
                </a:lnTo>
                <a:lnTo>
                  <a:pt x="386607" y="166941"/>
                </a:lnTo>
                <a:lnTo>
                  <a:pt x="407299" y="169502"/>
                </a:lnTo>
                <a:lnTo>
                  <a:pt x="430225" y="173774"/>
                </a:lnTo>
                <a:lnTo>
                  <a:pt x="430225" y="299897"/>
                </a:lnTo>
                <a:lnTo>
                  <a:pt x="422758" y="357789"/>
                </a:lnTo>
                <a:lnTo>
                  <a:pt x="402108" y="405862"/>
                </a:lnTo>
                <a:lnTo>
                  <a:pt x="370898" y="442367"/>
                </a:lnTo>
                <a:lnTo>
                  <a:pt x="331749" y="465554"/>
                </a:lnTo>
                <a:lnTo>
                  <a:pt x="287286" y="473671"/>
                </a:lnTo>
                <a:lnTo>
                  <a:pt x="246165" y="465875"/>
                </a:lnTo>
                <a:lnTo>
                  <a:pt x="215815" y="442837"/>
                </a:lnTo>
                <a:lnTo>
                  <a:pt x="197027" y="405086"/>
                </a:lnTo>
                <a:lnTo>
                  <a:pt x="190588" y="353148"/>
                </a:lnTo>
                <a:close/>
              </a:path>
              <a:path w="619760" h="645160">
                <a:moveTo>
                  <a:pt x="0" y="353148"/>
                </a:moveTo>
                <a:lnTo>
                  <a:pt x="3285" y="411866"/>
                </a:lnTo>
                <a:lnTo>
                  <a:pt x="12994" y="464539"/>
                </a:lnTo>
                <a:lnTo>
                  <a:pt x="28909" y="510937"/>
                </a:lnTo>
                <a:lnTo>
                  <a:pt x="50811" y="550830"/>
                </a:lnTo>
                <a:lnTo>
                  <a:pt x="78479" y="583986"/>
                </a:lnTo>
                <a:lnTo>
                  <a:pt x="111696" y="610176"/>
                </a:lnTo>
                <a:lnTo>
                  <a:pt x="150241" y="629168"/>
                </a:lnTo>
                <a:lnTo>
                  <a:pt x="193896" y="640733"/>
                </a:lnTo>
                <a:lnTo>
                  <a:pt x="242443" y="644639"/>
                </a:lnTo>
                <a:lnTo>
                  <a:pt x="291612" y="640637"/>
                </a:lnTo>
                <a:lnTo>
                  <a:pt x="338832" y="628765"/>
                </a:lnTo>
                <a:lnTo>
                  <a:pt x="382488" y="609224"/>
                </a:lnTo>
                <a:lnTo>
                  <a:pt x="420967" y="582216"/>
                </a:lnTo>
                <a:lnTo>
                  <a:pt x="452653" y="547941"/>
                </a:lnTo>
                <a:lnTo>
                  <a:pt x="440560" y="565610"/>
                </a:lnTo>
                <a:lnTo>
                  <a:pt x="434778" y="575791"/>
                </a:lnTo>
                <a:lnTo>
                  <a:pt x="433729" y="580454"/>
                </a:lnTo>
                <a:lnTo>
                  <a:pt x="435838" y="581571"/>
                </a:lnTo>
                <a:lnTo>
                  <a:pt x="437235" y="581571"/>
                </a:lnTo>
                <a:lnTo>
                  <a:pt x="440042" y="580174"/>
                </a:lnTo>
                <a:lnTo>
                  <a:pt x="441439" y="580174"/>
                </a:lnTo>
                <a:lnTo>
                  <a:pt x="449190" y="584707"/>
                </a:lnTo>
                <a:lnTo>
                  <a:pt x="454051" y="596468"/>
                </a:lnTo>
                <a:lnTo>
                  <a:pt x="456810" y="612696"/>
                </a:lnTo>
                <a:lnTo>
                  <a:pt x="458254" y="630631"/>
                </a:lnTo>
                <a:lnTo>
                  <a:pt x="619417" y="630631"/>
                </a:lnTo>
                <a:lnTo>
                  <a:pt x="612933" y="562834"/>
                </a:lnTo>
                <a:lnTo>
                  <a:pt x="609604" y="519214"/>
                </a:lnTo>
                <a:lnTo>
                  <a:pt x="608378" y="480851"/>
                </a:lnTo>
                <a:lnTo>
                  <a:pt x="608203" y="428828"/>
                </a:lnTo>
                <a:lnTo>
                  <a:pt x="608203" y="30822"/>
                </a:lnTo>
                <a:lnTo>
                  <a:pt x="549629" y="15366"/>
                </a:lnTo>
                <a:lnTo>
                  <a:pt x="498017" y="5953"/>
                </a:lnTo>
                <a:lnTo>
                  <a:pt x="447197" y="1269"/>
                </a:lnTo>
                <a:lnTo>
                  <a:pt x="390994" y="0"/>
                </a:lnTo>
                <a:lnTo>
                  <a:pt x="335634" y="2273"/>
                </a:lnTo>
                <a:lnTo>
                  <a:pt x="284109" y="9032"/>
                </a:lnTo>
                <a:lnTo>
                  <a:pt x="236522" y="20184"/>
                </a:lnTo>
                <a:lnTo>
                  <a:pt x="192977" y="35639"/>
                </a:lnTo>
                <a:lnTo>
                  <a:pt x="153577" y="55303"/>
                </a:lnTo>
                <a:lnTo>
                  <a:pt x="118426" y="79085"/>
                </a:lnTo>
                <a:lnTo>
                  <a:pt x="87626" y="106894"/>
                </a:lnTo>
                <a:lnTo>
                  <a:pt x="61282" y="138636"/>
                </a:lnTo>
                <a:lnTo>
                  <a:pt x="39496" y="174222"/>
                </a:lnTo>
                <a:lnTo>
                  <a:pt x="22371" y="213557"/>
                </a:lnTo>
                <a:lnTo>
                  <a:pt x="10011" y="256551"/>
                </a:lnTo>
                <a:lnTo>
                  <a:pt x="2520" y="303112"/>
                </a:lnTo>
                <a:lnTo>
                  <a:pt x="0" y="353148"/>
                </a:lnTo>
                <a:close/>
              </a:path>
            </a:pathLst>
          </a:custGeom>
          <a:ln w="12700">
            <a:solidFill>
              <a:srgbClr val="000000"/>
            </a:solidFill>
          </a:ln>
        </p:spPr>
        <p:txBody>
          <a:bodyPr wrap="square" lIns="0" tIns="0" rIns="0" bIns="0" rtlCol="0"/>
          <a:lstStyle/>
          <a:p>
            <a:endParaRPr sz="1600">
              <a:latin typeface="Grammarsaurus" pitchFamily="2" charset="0"/>
            </a:endParaRPr>
          </a:p>
        </p:txBody>
      </p:sp>
      <p:sp>
        <p:nvSpPr>
          <p:cNvPr id="11" name="object 11"/>
          <p:cNvSpPr/>
          <p:nvPr/>
        </p:nvSpPr>
        <p:spPr>
          <a:xfrm>
            <a:off x="5065278" y="2794509"/>
            <a:ext cx="621030" cy="633730"/>
          </a:xfrm>
          <a:custGeom>
            <a:avLst/>
            <a:gdLst/>
            <a:ahLst/>
            <a:cxnLst/>
            <a:rect l="l" t="t" r="r" b="b"/>
            <a:pathLst>
              <a:path w="621029" h="633729">
                <a:moveTo>
                  <a:pt x="0" y="16814"/>
                </a:moveTo>
                <a:lnTo>
                  <a:pt x="12504" y="55967"/>
                </a:lnTo>
                <a:lnTo>
                  <a:pt x="22245" y="105103"/>
                </a:lnTo>
                <a:lnTo>
                  <a:pt x="28569" y="159495"/>
                </a:lnTo>
                <a:lnTo>
                  <a:pt x="30822" y="214414"/>
                </a:lnTo>
                <a:lnTo>
                  <a:pt x="30822" y="633425"/>
                </a:lnTo>
                <a:lnTo>
                  <a:pt x="217220" y="633425"/>
                </a:lnTo>
                <a:lnTo>
                  <a:pt x="217220" y="368566"/>
                </a:lnTo>
                <a:lnTo>
                  <a:pt x="225012" y="289772"/>
                </a:lnTo>
                <a:lnTo>
                  <a:pt x="244987" y="234294"/>
                </a:lnTo>
                <a:lnTo>
                  <a:pt x="272046" y="198124"/>
                </a:lnTo>
                <a:lnTo>
                  <a:pt x="327022" y="167670"/>
                </a:lnTo>
                <a:lnTo>
                  <a:pt x="344741" y="165366"/>
                </a:lnTo>
                <a:lnTo>
                  <a:pt x="368676" y="167796"/>
                </a:lnTo>
                <a:lnTo>
                  <a:pt x="395368" y="180605"/>
                </a:lnTo>
                <a:lnTo>
                  <a:pt x="417066" y="212070"/>
                </a:lnTo>
                <a:lnTo>
                  <a:pt x="426021" y="270471"/>
                </a:lnTo>
                <a:lnTo>
                  <a:pt x="426021" y="633425"/>
                </a:lnTo>
                <a:lnTo>
                  <a:pt x="620814" y="633425"/>
                </a:lnTo>
                <a:lnTo>
                  <a:pt x="620814" y="236829"/>
                </a:lnTo>
                <a:lnTo>
                  <a:pt x="616667" y="184808"/>
                </a:lnTo>
                <a:lnTo>
                  <a:pt x="604720" y="138338"/>
                </a:lnTo>
                <a:lnTo>
                  <a:pt x="585712" y="97847"/>
                </a:lnTo>
                <a:lnTo>
                  <a:pt x="560381" y="63760"/>
                </a:lnTo>
                <a:lnTo>
                  <a:pt x="529465" y="36505"/>
                </a:lnTo>
                <a:lnTo>
                  <a:pt x="493705" y="16509"/>
                </a:lnTo>
                <a:lnTo>
                  <a:pt x="453838" y="4198"/>
                </a:lnTo>
                <a:lnTo>
                  <a:pt x="410603" y="0"/>
                </a:lnTo>
                <a:lnTo>
                  <a:pt x="367533" y="3374"/>
                </a:lnTo>
                <a:lnTo>
                  <a:pt x="324662" y="13543"/>
                </a:lnTo>
                <a:lnTo>
                  <a:pt x="282867" y="30572"/>
                </a:lnTo>
                <a:lnTo>
                  <a:pt x="243023" y="54530"/>
                </a:lnTo>
                <a:lnTo>
                  <a:pt x="206006" y="85483"/>
                </a:lnTo>
                <a:lnTo>
                  <a:pt x="202155" y="64901"/>
                </a:lnTo>
                <a:lnTo>
                  <a:pt x="198300" y="49048"/>
                </a:lnTo>
                <a:lnTo>
                  <a:pt x="193394" y="34246"/>
                </a:lnTo>
                <a:lnTo>
                  <a:pt x="186385" y="16814"/>
                </a:lnTo>
                <a:lnTo>
                  <a:pt x="0" y="16814"/>
                </a:lnTo>
                <a:close/>
              </a:path>
            </a:pathLst>
          </a:custGeom>
          <a:ln w="12700">
            <a:solidFill>
              <a:srgbClr val="000000"/>
            </a:solidFill>
          </a:ln>
        </p:spPr>
        <p:txBody>
          <a:bodyPr wrap="square" lIns="0" tIns="0" rIns="0" bIns="0" rtlCol="0"/>
          <a:lstStyle/>
          <a:p>
            <a:endParaRPr sz="1600">
              <a:latin typeface="Grammarsaurus" pitchFamily="2" charset="0"/>
            </a:endParaRPr>
          </a:p>
        </p:txBody>
      </p:sp>
      <p:sp>
        <p:nvSpPr>
          <p:cNvPr id="12" name="object 12"/>
          <p:cNvSpPr/>
          <p:nvPr/>
        </p:nvSpPr>
        <p:spPr>
          <a:xfrm>
            <a:off x="5752231" y="2451162"/>
            <a:ext cx="636270" cy="993775"/>
          </a:xfrm>
          <a:custGeom>
            <a:avLst/>
            <a:gdLst/>
            <a:ahLst/>
            <a:cxnLst/>
            <a:rect l="l" t="t" r="r" b="b"/>
            <a:pathLst>
              <a:path w="636270" h="993775">
                <a:moveTo>
                  <a:pt x="196189" y="690892"/>
                </a:moveTo>
                <a:lnTo>
                  <a:pt x="200867" y="639061"/>
                </a:lnTo>
                <a:lnTo>
                  <a:pt x="214459" y="594820"/>
                </a:lnTo>
                <a:lnTo>
                  <a:pt x="236304" y="558985"/>
                </a:lnTo>
                <a:lnTo>
                  <a:pt x="265740" y="532376"/>
                </a:lnTo>
                <a:lnTo>
                  <a:pt x="302106" y="515811"/>
                </a:lnTo>
                <a:lnTo>
                  <a:pt x="344741" y="510108"/>
                </a:lnTo>
                <a:lnTo>
                  <a:pt x="369328" y="510765"/>
                </a:lnTo>
                <a:lnTo>
                  <a:pt x="393260" y="513262"/>
                </a:lnTo>
                <a:lnTo>
                  <a:pt x="417455" y="518386"/>
                </a:lnTo>
                <a:lnTo>
                  <a:pt x="442836" y="526923"/>
                </a:lnTo>
                <a:lnTo>
                  <a:pt x="442836" y="619417"/>
                </a:lnTo>
                <a:lnTo>
                  <a:pt x="437899" y="687405"/>
                </a:lnTo>
                <a:lnTo>
                  <a:pt x="423892" y="739627"/>
                </a:lnTo>
                <a:lnTo>
                  <a:pt x="402021" y="777601"/>
                </a:lnTo>
                <a:lnTo>
                  <a:pt x="339516" y="816879"/>
                </a:lnTo>
                <a:lnTo>
                  <a:pt x="301294" y="821220"/>
                </a:lnTo>
                <a:lnTo>
                  <a:pt x="257086" y="812286"/>
                </a:lnTo>
                <a:lnTo>
                  <a:pt x="224043" y="786536"/>
                </a:lnTo>
                <a:lnTo>
                  <a:pt x="203350" y="745546"/>
                </a:lnTo>
                <a:lnTo>
                  <a:pt x="196189" y="690892"/>
                </a:lnTo>
                <a:close/>
              </a:path>
              <a:path w="636270" h="993775">
                <a:moveTo>
                  <a:pt x="0" y="696493"/>
                </a:moveTo>
                <a:lnTo>
                  <a:pt x="3183" y="748060"/>
                </a:lnTo>
                <a:lnTo>
                  <a:pt x="12521" y="795735"/>
                </a:lnTo>
                <a:lnTo>
                  <a:pt x="27695" y="839156"/>
                </a:lnTo>
                <a:lnTo>
                  <a:pt x="48384" y="877960"/>
                </a:lnTo>
                <a:lnTo>
                  <a:pt x="74269" y="911786"/>
                </a:lnTo>
                <a:lnTo>
                  <a:pt x="105031" y="940274"/>
                </a:lnTo>
                <a:lnTo>
                  <a:pt x="140351" y="963060"/>
                </a:lnTo>
                <a:lnTo>
                  <a:pt x="179908" y="979784"/>
                </a:lnTo>
                <a:lnTo>
                  <a:pt x="223384" y="990083"/>
                </a:lnTo>
                <a:lnTo>
                  <a:pt x="270459" y="993597"/>
                </a:lnTo>
                <a:lnTo>
                  <a:pt x="317142" y="990469"/>
                </a:lnTo>
                <a:lnTo>
                  <a:pt x="360059" y="980682"/>
                </a:lnTo>
                <a:lnTo>
                  <a:pt x="399815" y="963630"/>
                </a:lnTo>
                <a:lnTo>
                  <a:pt x="437014" y="938707"/>
                </a:lnTo>
                <a:lnTo>
                  <a:pt x="472262" y="905306"/>
                </a:lnTo>
                <a:lnTo>
                  <a:pt x="458357" y="922167"/>
                </a:lnTo>
                <a:lnTo>
                  <a:pt x="451416" y="931933"/>
                </a:lnTo>
                <a:lnTo>
                  <a:pt x="449993" y="936444"/>
                </a:lnTo>
                <a:lnTo>
                  <a:pt x="452640" y="937539"/>
                </a:lnTo>
                <a:lnTo>
                  <a:pt x="455447" y="937539"/>
                </a:lnTo>
                <a:lnTo>
                  <a:pt x="458254" y="936142"/>
                </a:lnTo>
                <a:lnTo>
                  <a:pt x="461048" y="936142"/>
                </a:lnTo>
                <a:lnTo>
                  <a:pt x="470245" y="940127"/>
                </a:lnTo>
                <a:lnTo>
                  <a:pt x="475762" y="950156"/>
                </a:lnTo>
                <a:lnTo>
                  <a:pt x="479177" y="963338"/>
                </a:lnTo>
                <a:lnTo>
                  <a:pt x="482066" y="976782"/>
                </a:lnTo>
                <a:lnTo>
                  <a:pt x="636231" y="976782"/>
                </a:lnTo>
                <a:lnTo>
                  <a:pt x="628126" y="889107"/>
                </a:lnTo>
                <a:lnTo>
                  <a:pt x="623963" y="837693"/>
                </a:lnTo>
                <a:lnTo>
                  <a:pt x="622430" y="802569"/>
                </a:lnTo>
                <a:lnTo>
                  <a:pt x="622211" y="763765"/>
                </a:lnTo>
                <a:lnTo>
                  <a:pt x="622211" y="0"/>
                </a:lnTo>
                <a:lnTo>
                  <a:pt x="442836" y="0"/>
                </a:lnTo>
                <a:lnTo>
                  <a:pt x="442836" y="367169"/>
                </a:lnTo>
                <a:lnTo>
                  <a:pt x="406508" y="355984"/>
                </a:lnTo>
                <a:lnTo>
                  <a:pt x="373991" y="349132"/>
                </a:lnTo>
                <a:lnTo>
                  <a:pt x="343314" y="345695"/>
                </a:lnTo>
                <a:lnTo>
                  <a:pt x="312508" y="344754"/>
                </a:lnTo>
                <a:lnTo>
                  <a:pt x="264167" y="348334"/>
                </a:lnTo>
                <a:lnTo>
                  <a:pt x="218751" y="358807"/>
                </a:lnTo>
                <a:lnTo>
                  <a:pt x="176613" y="375768"/>
                </a:lnTo>
                <a:lnTo>
                  <a:pt x="138108" y="398812"/>
                </a:lnTo>
                <a:lnTo>
                  <a:pt x="103590" y="427535"/>
                </a:lnTo>
                <a:lnTo>
                  <a:pt x="73411" y="461532"/>
                </a:lnTo>
                <a:lnTo>
                  <a:pt x="47926" y="500401"/>
                </a:lnTo>
                <a:lnTo>
                  <a:pt x="27489" y="543735"/>
                </a:lnTo>
                <a:lnTo>
                  <a:pt x="12453" y="591132"/>
                </a:lnTo>
                <a:lnTo>
                  <a:pt x="3172" y="642186"/>
                </a:lnTo>
                <a:lnTo>
                  <a:pt x="0" y="696493"/>
                </a:lnTo>
                <a:close/>
              </a:path>
            </a:pathLst>
          </a:custGeom>
          <a:ln w="12700">
            <a:solidFill>
              <a:srgbClr val="000000"/>
            </a:solidFill>
          </a:ln>
        </p:spPr>
        <p:txBody>
          <a:bodyPr wrap="square" lIns="0" tIns="0" rIns="0" bIns="0" rtlCol="0"/>
          <a:lstStyle/>
          <a:p>
            <a:endParaRPr sz="1600">
              <a:latin typeface="Grammarsaurus" pitchFamily="2" charset="0"/>
            </a:endParaRPr>
          </a:p>
        </p:txBody>
      </p:sp>
      <p:sp>
        <p:nvSpPr>
          <p:cNvPr id="13" name="object 13"/>
          <p:cNvSpPr/>
          <p:nvPr/>
        </p:nvSpPr>
        <p:spPr>
          <a:xfrm>
            <a:off x="6876128" y="2449769"/>
            <a:ext cx="1052830" cy="978535"/>
          </a:xfrm>
          <a:custGeom>
            <a:avLst/>
            <a:gdLst/>
            <a:ahLst/>
            <a:cxnLst/>
            <a:rect l="l" t="t" r="r" b="b"/>
            <a:pathLst>
              <a:path w="1052829" h="978535">
                <a:moveTo>
                  <a:pt x="222821" y="976769"/>
                </a:moveTo>
                <a:lnTo>
                  <a:pt x="222821" y="400799"/>
                </a:lnTo>
                <a:lnTo>
                  <a:pt x="430225" y="731520"/>
                </a:lnTo>
                <a:lnTo>
                  <a:pt x="615213" y="731520"/>
                </a:lnTo>
                <a:lnTo>
                  <a:pt x="829627" y="368566"/>
                </a:lnTo>
                <a:lnTo>
                  <a:pt x="829627" y="978166"/>
                </a:lnTo>
                <a:lnTo>
                  <a:pt x="1052448" y="978166"/>
                </a:lnTo>
                <a:lnTo>
                  <a:pt x="1052448" y="0"/>
                </a:lnTo>
                <a:lnTo>
                  <a:pt x="829627" y="0"/>
                </a:lnTo>
                <a:lnTo>
                  <a:pt x="528319" y="486283"/>
                </a:lnTo>
                <a:lnTo>
                  <a:pt x="243839" y="0"/>
                </a:lnTo>
                <a:lnTo>
                  <a:pt x="0" y="0"/>
                </a:lnTo>
                <a:lnTo>
                  <a:pt x="0" y="978166"/>
                </a:lnTo>
                <a:lnTo>
                  <a:pt x="222821" y="976769"/>
                </a:lnTo>
                <a:close/>
              </a:path>
            </a:pathLst>
          </a:custGeom>
          <a:ln w="12700">
            <a:solidFill>
              <a:srgbClr val="000000"/>
            </a:solidFill>
          </a:ln>
        </p:spPr>
        <p:txBody>
          <a:bodyPr wrap="square" lIns="0" tIns="0" rIns="0" bIns="0" rtlCol="0"/>
          <a:lstStyle/>
          <a:p>
            <a:endParaRPr sz="1600">
              <a:latin typeface="Grammarsaurus" pitchFamily="2" charset="0"/>
            </a:endParaRPr>
          </a:p>
        </p:txBody>
      </p:sp>
      <p:grpSp>
        <p:nvGrpSpPr>
          <p:cNvPr id="14" name="object 14"/>
          <p:cNvGrpSpPr/>
          <p:nvPr/>
        </p:nvGrpSpPr>
        <p:grpSpPr>
          <a:xfrm>
            <a:off x="8018919" y="2790964"/>
            <a:ext cx="1292860" cy="992505"/>
            <a:chOff x="8018919" y="2790964"/>
            <a:chExt cx="1292860" cy="992505"/>
          </a:xfrm>
        </p:grpSpPr>
        <p:sp>
          <p:nvSpPr>
            <p:cNvPr id="15" name="object 15"/>
            <p:cNvSpPr/>
            <p:nvPr/>
          </p:nvSpPr>
          <p:spPr>
            <a:xfrm>
              <a:off x="8025269" y="2797314"/>
              <a:ext cx="619760" cy="645160"/>
            </a:xfrm>
            <a:custGeom>
              <a:avLst/>
              <a:gdLst/>
              <a:ahLst/>
              <a:cxnLst/>
              <a:rect l="l" t="t" r="r" b="b"/>
              <a:pathLst>
                <a:path w="619759" h="645160">
                  <a:moveTo>
                    <a:pt x="190588" y="353148"/>
                  </a:moveTo>
                  <a:lnTo>
                    <a:pt x="195513" y="298365"/>
                  </a:lnTo>
                  <a:lnTo>
                    <a:pt x="209897" y="252146"/>
                  </a:lnTo>
                  <a:lnTo>
                    <a:pt x="233157" y="215114"/>
                  </a:lnTo>
                  <a:lnTo>
                    <a:pt x="264709" y="187891"/>
                  </a:lnTo>
                  <a:lnTo>
                    <a:pt x="303970" y="171101"/>
                  </a:lnTo>
                  <a:lnTo>
                    <a:pt x="350354" y="165366"/>
                  </a:lnTo>
                  <a:lnTo>
                    <a:pt x="367758" y="165694"/>
                  </a:lnTo>
                  <a:lnTo>
                    <a:pt x="386608" y="166941"/>
                  </a:lnTo>
                  <a:lnTo>
                    <a:pt x="407299" y="169502"/>
                  </a:lnTo>
                  <a:lnTo>
                    <a:pt x="430225" y="173774"/>
                  </a:lnTo>
                  <a:lnTo>
                    <a:pt x="430225" y="299897"/>
                  </a:lnTo>
                  <a:lnTo>
                    <a:pt x="422758" y="357789"/>
                  </a:lnTo>
                  <a:lnTo>
                    <a:pt x="402108" y="405862"/>
                  </a:lnTo>
                  <a:lnTo>
                    <a:pt x="370898" y="442367"/>
                  </a:lnTo>
                  <a:lnTo>
                    <a:pt x="331749" y="465554"/>
                  </a:lnTo>
                  <a:lnTo>
                    <a:pt x="287286" y="473671"/>
                  </a:lnTo>
                  <a:lnTo>
                    <a:pt x="246165" y="465875"/>
                  </a:lnTo>
                  <a:lnTo>
                    <a:pt x="215815" y="442837"/>
                  </a:lnTo>
                  <a:lnTo>
                    <a:pt x="197027" y="405086"/>
                  </a:lnTo>
                  <a:lnTo>
                    <a:pt x="190588" y="353148"/>
                  </a:lnTo>
                  <a:close/>
                </a:path>
                <a:path w="619759" h="645160">
                  <a:moveTo>
                    <a:pt x="0" y="353148"/>
                  </a:moveTo>
                  <a:lnTo>
                    <a:pt x="3285" y="411866"/>
                  </a:lnTo>
                  <a:lnTo>
                    <a:pt x="12994" y="464539"/>
                  </a:lnTo>
                  <a:lnTo>
                    <a:pt x="28909" y="510937"/>
                  </a:lnTo>
                  <a:lnTo>
                    <a:pt x="50811" y="550830"/>
                  </a:lnTo>
                  <a:lnTo>
                    <a:pt x="78479" y="583986"/>
                  </a:lnTo>
                  <a:lnTo>
                    <a:pt x="111696" y="610176"/>
                  </a:lnTo>
                  <a:lnTo>
                    <a:pt x="150241" y="629168"/>
                  </a:lnTo>
                  <a:lnTo>
                    <a:pt x="193896" y="640733"/>
                  </a:lnTo>
                  <a:lnTo>
                    <a:pt x="242442" y="644639"/>
                  </a:lnTo>
                  <a:lnTo>
                    <a:pt x="291612" y="640637"/>
                  </a:lnTo>
                  <a:lnTo>
                    <a:pt x="338832" y="628765"/>
                  </a:lnTo>
                  <a:lnTo>
                    <a:pt x="382488" y="609224"/>
                  </a:lnTo>
                  <a:lnTo>
                    <a:pt x="420967" y="582216"/>
                  </a:lnTo>
                  <a:lnTo>
                    <a:pt x="452653" y="547941"/>
                  </a:lnTo>
                  <a:lnTo>
                    <a:pt x="440560" y="565610"/>
                  </a:lnTo>
                  <a:lnTo>
                    <a:pt x="434778" y="575791"/>
                  </a:lnTo>
                  <a:lnTo>
                    <a:pt x="433729" y="580454"/>
                  </a:lnTo>
                  <a:lnTo>
                    <a:pt x="435838" y="581571"/>
                  </a:lnTo>
                  <a:lnTo>
                    <a:pt x="437235" y="581571"/>
                  </a:lnTo>
                  <a:lnTo>
                    <a:pt x="440042" y="580174"/>
                  </a:lnTo>
                  <a:lnTo>
                    <a:pt x="441439" y="580174"/>
                  </a:lnTo>
                  <a:lnTo>
                    <a:pt x="449190" y="584707"/>
                  </a:lnTo>
                  <a:lnTo>
                    <a:pt x="454051" y="596468"/>
                  </a:lnTo>
                  <a:lnTo>
                    <a:pt x="456810" y="612696"/>
                  </a:lnTo>
                  <a:lnTo>
                    <a:pt x="458254" y="630631"/>
                  </a:lnTo>
                  <a:lnTo>
                    <a:pt x="619417" y="630631"/>
                  </a:lnTo>
                  <a:lnTo>
                    <a:pt x="612933" y="562834"/>
                  </a:lnTo>
                  <a:lnTo>
                    <a:pt x="609604" y="519214"/>
                  </a:lnTo>
                  <a:lnTo>
                    <a:pt x="608378" y="480851"/>
                  </a:lnTo>
                  <a:lnTo>
                    <a:pt x="608202" y="428828"/>
                  </a:lnTo>
                  <a:lnTo>
                    <a:pt x="608202" y="30822"/>
                  </a:lnTo>
                  <a:lnTo>
                    <a:pt x="549630" y="15366"/>
                  </a:lnTo>
                  <a:lnTo>
                    <a:pt x="498020" y="5953"/>
                  </a:lnTo>
                  <a:lnTo>
                    <a:pt x="447197" y="1269"/>
                  </a:lnTo>
                  <a:lnTo>
                    <a:pt x="390982" y="0"/>
                  </a:lnTo>
                  <a:lnTo>
                    <a:pt x="335624" y="2273"/>
                  </a:lnTo>
                  <a:lnTo>
                    <a:pt x="284101" y="9032"/>
                  </a:lnTo>
                  <a:lnTo>
                    <a:pt x="236516" y="20184"/>
                  </a:lnTo>
                  <a:lnTo>
                    <a:pt x="192973" y="35639"/>
                  </a:lnTo>
                  <a:lnTo>
                    <a:pt x="153574" y="55303"/>
                  </a:lnTo>
                  <a:lnTo>
                    <a:pt x="118424" y="79085"/>
                  </a:lnTo>
                  <a:lnTo>
                    <a:pt x="87625" y="106894"/>
                  </a:lnTo>
                  <a:lnTo>
                    <a:pt x="61281" y="138636"/>
                  </a:lnTo>
                  <a:lnTo>
                    <a:pt x="39495" y="174222"/>
                  </a:lnTo>
                  <a:lnTo>
                    <a:pt x="22371" y="213557"/>
                  </a:lnTo>
                  <a:lnTo>
                    <a:pt x="10011" y="256551"/>
                  </a:lnTo>
                  <a:lnTo>
                    <a:pt x="2520" y="303112"/>
                  </a:lnTo>
                  <a:lnTo>
                    <a:pt x="0" y="353148"/>
                  </a:lnTo>
                  <a:close/>
                </a:path>
              </a:pathLst>
            </a:custGeom>
            <a:ln w="12700">
              <a:solidFill>
                <a:srgbClr val="000000"/>
              </a:solidFill>
            </a:ln>
          </p:spPr>
          <p:txBody>
            <a:bodyPr wrap="square" lIns="0" tIns="0" rIns="0" bIns="0" rtlCol="0"/>
            <a:lstStyle/>
            <a:p>
              <a:endParaRPr sz="1600">
                <a:latin typeface="Grammarsaurus" pitchFamily="2" charset="0"/>
              </a:endParaRPr>
            </a:p>
          </p:txBody>
        </p:sp>
        <p:sp>
          <p:nvSpPr>
            <p:cNvPr id="16" name="object 16"/>
            <p:cNvSpPr/>
            <p:nvPr/>
          </p:nvSpPr>
          <p:spPr>
            <a:xfrm>
              <a:off x="8695679" y="2797314"/>
              <a:ext cx="610235" cy="979805"/>
            </a:xfrm>
            <a:custGeom>
              <a:avLst/>
              <a:gdLst/>
              <a:ahLst/>
              <a:cxnLst/>
              <a:rect l="l" t="t" r="r" b="b"/>
              <a:pathLst>
                <a:path w="610234" h="979804">
                  <a:moveTo>
                    <a:pt x="264858" y="644639"/>
                  </a:moveTo>
                  <a:lnTo>
                    <a:pt x="310228" y="642362"/>
                  </a:lnTo>
                  <a:lnTo>
                    <a:pt x="351393" y="633780"/>
                  </a:lnTo>
                  <a:lnTo>
                    <a:pt x="390981" y="616264"/>
                  </a:lnTo>
                  <a:lnTo>
                    <a:pt x="431622" y="587184"/>
                  </a:lnTo>
                  <a:lnTo>
                    <a:pt x="431622" y="620814"/>
                  </a:lnTo>
                  <a:lnTo>
                    <a:pt x="427247" y="693451"/>
                  </a:lnTo>
                  <a:lnTo>
                    <a:pt x="415666" y="748391"/>
                  </a:lnTo>
                  <a:lnTo>
                    <a:pt x="397391" y="788009"/>
                  </a:lnTo>
                  <a:lnTo>
                    <a:pt x="342824" y="830794"/>
                  </a:lnTo>
                  <a:lnTo>
                    <a:pt x="267665" y="840828"/>
                  </a:lnTo>
                  <a:lnTo>
                    <a:pt x="225975" y="838224"/>
                  </a:lnTo>
                  <a:lnTo>
                    <a:pt x="177974" y="830495"/>
                  </a:lnTo>
                  <a:lnTo>
                    <a:pt x="125768" y="817774"/>
                  </a:lnTo>
                  <a:lnTo>
                    <a:pt x="71462" y="800188"/>
                  </a:lnTo>
                  <a:lnTo>
                    <a:pt x="71462" y="941730"/>
                  </a:lnTo>
                  <a:lnTo>
                    <a:pt x="115482" y="956970"/>
                  </a:lnTo>
                  <a:lnTo>
                    <a:pt x="162594" y="967769"/>
                  </a:lnTo>
                  <a:lnTo>
                    <a:pt x="211520" y="974732"/>
                  </a:lnTo>
                  <a:lnTo>
                    <a:pt x="260982" y="978466"/>
                  </a:lnTo>
                  <a:lnTo>
                    <a:pt x="309702" y="979576"/>
                  </a:lnTo>
                  <a:lnTo>
                    <a:pt x="351520" y="978023"/>
                  </a:lnTo>
                  <a:lnTo>
                    <a:pt x="391285" y="972990"/>
                  </a:lnTo>
                  <a:lnTo>
                    <a:pt x="428695" y="963918"/>
                  </a:lnTo>
                  <a:lnTo>
                    <a:pt x="495241" y="931420"/>
                  </a:lnTo>
                  <a:lnTo>
                    <a:pt x="548746" y="876052"/>
                  </a:lnTo>
                  <a:lnTo>
                    <a:pt x="569853" y="838393"/>
                  </a:lnTo>
                  <a:lnTo>
                    <a:pt x="586795" y="793338"/>
                  </a:lnTo>
                  <a:lnTo>
                    <a:pt x="599270" y="740328"/>
                  </a:lnTo>
                  <a:lnTo>
                    <a:pt x="606976" y="678802"/>
                  </a:lnTo>
                  <a:lnTo>
                    <a:pt x="609612" y="608203"/>
                  </a:lnTo>
                  <a:lnTo>
                    <a:pt x="609612" y="25222"/>
                  </a:lnTo>
                  <a:lnTo>
                    <a:pt x="552896" y="12414"/>
                  </a:lnTo>
                  <a:lnTo>
                    <a:pt x="506955" y="4729"/>
                  </a:lnTo>
                  <a:lnTo>
                    <a:pt x="462590" y="985"/>
                  </a:lnTo>
                  <a:lnTo>
                    <a:pt x="410603" y="0"/>
                  </a:lnTo>
                  <a:lnTo>
                    <a:pt x="354088" y="2388"/>
                  </a:lnTo>
                  <a:lnTo>
                    <a:pt x="301083" y="9452"/>
                  </a:lnTo>
                  <a:lnTo>
                    <a:pt x="251763" y="21044"/>
                  </a:lnTo>
                  <a:lnTo>
                    <a:pt x="206305" y="37015"/>
                  </a:lnTo>
                  <a:lnTo>
                    <a:pt x="164884" y="57214"/>
                  </a:lnTo>
                  <a:lnTo>
                    <a:pt x="127677" y="81493"/>
                  </a:lnTo>
                  <a:lnTo>
                    <a:pt x="94860" y="109703"/>
                  </a:lnTo>
                  <a:lnTo>
                    <a:pt x="66608" y="141694"/>
                  </a:lnTo>
                  <a:lnTo>
                    <a:pt x="43099" y="177318"/>
                  </a:lnTo>
                  <a:lnTo>
                    <a:pt x="24507" y="216424"/>
                  </a:lnTo>
                  <a:lnTo>
                    <a:pt x="11009" y="258864"/>
                  </a:lnTo>
                  <a:lnTo>
                    <a:pt x="2781" y="304488"/>
                  </a:lnTo>
                  <a:lnTo>
                    <a:pt x="0" y="353148"/>
                  </a:lnTo>
                  <a:lnTo>
                    <a:pt x="3102" y="404219"/>
                  </a:lnTo>
                  <a:lnTo>
                    <a:pt x="12208" y="451270"/>
                  </a:lnTo>
                  <a:lnTo>
                    <a:pt x="27016" y="493982"/>
                  </a:lnTo>
                  <a:lnTo>
                    <a:pt x="47221" y="532036"/>
                  </a:lnTo>
                  <a:lnTo>
                    <a:pt x="72521" y="565111"/>
                  </a:lnTo>
                  <a:lnTo>
                    <a:pt x="102614" y="592889"/>
                  </a:lnTo>
                  <a:lnTo>
                    <a:pt x="137197" y="615051"/>
                  </a:lnTo>
                  <a:lnTo>
                    <a:pt x="175967" y="631276"/>
                  </a:lnTo>
                  <a:lnTo>
                    <a:pt x="218622" y="641245"/>
                  </a:lnTo>
                  <a:lnTo>
                    <a:pt x="264858" y="644639"/>
                  </a:lnTo>
                  <a:close/>
                </a:path>
                <a:path w="610234" h="979804">
                  <a:moveTo>
                    <a:pt x="364363" y="175171"/>
                  </a:moveTo>
                  <a:lnTo>
                    <a:pt x="381178" y="175477"/>
                  </a:lnTo>
                  <a:lnTo>
                    <a:pt x="395892" y="176571"/>
                  </a:lnTo>
                  <a:lnTo>
                    <a:pt x="411656" y="178717"/>
                  </a:lnTo>
                  <a:lnTo>
                    <a:pt x="431622" y="182181"/>
                  </a:lnTo>
                  <a:lnTo>
                    <a:pt x="431622" y="277469"/>
                  </a:lnTo>
                  <a:lnTo>
                    <a:pt x="426432" y="349284"/>
                  </a:lnTo>
                  <a:lnTo>
                    <a:pt x="412055" y="400274"/>
                  </a:lnTo>
                  <a:lnTo>
                    <a:pt x="390282" y="433903"/>
                  </a:lnTo>
                  <a:lnTo>
                    <a:pt x="331708" y="462934"/>
                  </a:lnTo>
                  <a:lnTo>
                    <a:pt x="298488" y="465264"/>
                  </a:lnTo>
                  <a:lnTo>
                    <a:pt x="256649" y="457293"/>
                  </a:lnTo>
                  <a:lnTo>
                    <a:pt x="223348" y="434081"/>
                  </a:lnTo>
                  <a:lnTo>
                    <a:pt x="201343" y="396679"/>
                  </a:lnTo>
                  <a:lnTo>
                    <a:pt x="193395" y="346138"/>
                  </a:lnTo>
                  <a:lnTo>
                    <a:pt x="198662" y="296979"/>
                  </a:lnTo>
                  <a:lnTo>
                    <a:pt x="214050" y="255100"/>
                  </a:lnTo>
                  <a:lnTo>
                    <a:pt x="238936" y="221240"/>
                  </a:lnTo>
                  <a:lnTo>
                    <a:pt x="272698" y="196139"/>
                  </a:lnTo>
                  <a:lnTo>
                    <a:pt x="314714" y="180536"/>
                  </a:lnTo>
                  <a:lnTo>
                    <a:pt x="364363" y="175171"/>
                  </a:lnTo>
                  <a:close/>
                </a:path>
              </a:pathLst>
            </a:custGeom>
            <a:ln w="12700">
              <a:solidFill>
                <a:srgbClr val="000000"/>
              </a:solidFill>
            </a:ln>
          </p:spPr>
          <p:txBody>
            <a:bodyPr wrap="square" lIns="0" tIns="0" rIns="0" bIns="0" rtlCol="0"/>
            <a:lstStyle/>
            <a:p>
              <a:endParaRPr sz="1600">
                <a:latin typeface="Grammarsaurus" pitchFamily="2" charset="0"/>
              </a:endParaRPr>
            </a:p>
          </p:txBody>
        </p:sp>
      </p:grpSp>
      <p:sp>
        <p:nvSpPr>
          <p:cNvPr id="17" name="object 17"/>
          <p:cNvSpPr/>
          <p:nvPr/>
        </p:nvSpPr>
        <p:spPr>
          <a:xfrm>
            <a:off x="9374925" y="2794509"/>
            <a:ext cx="621030" cy="633730"/>
          </a:xfrm>
          <a:custGeom>
            <a:avLst/>
            <a:gdLst/>
            <a:ahLst/>
            <a:cxnLst/>
            <a:rect l="l" t="t" r="r" b="b"/>
            <a:pathLst>
              <a:path w="621029" h="633729">
                <a:moveTo>
                  <a:pt x="0" y="16814"/>
                </a:moveTo>
                <a:lnTo>
                  <a:pt x="12506" y="55967"/>
                </a:lnTo>
                <a:lnTo>
                  <a:pt x="22251" y="105103"/>
                </a:lnTo>
                <a:lnTo>
                  <a:pt x="28580" y="159495"/>
                </a:lnTo>
                <a:lnTo>
                  <a:pt x="30835" y="214414"/>
                </a:lnTo>
                <a:lnTo>
                  <a:pt x="30835" y="633425"/>
                </a:lnTo>
                <a:lnTo>
                  <a:pt x="217220" y="633425"/>
                </a:lnTo>
                <a:lnTo>
                  <a:pt x="217220" y="368566"/>
                </a:lnTo>
                <a:lnTo>
                  <a:pt x="225013" y="289772"/>
                </a:lnTo>
                <a:lnTo>
                  <a:pt x="244990" y="234294"/>
                </a:lnTo>
                <a:lnTo>
                  <a:pt x="272053" y="198124"/>
                </a:lnTo>
                <a:lnTo>
                  <a:pt x="327034" y="167670"/>
                </a:lnTo>
                <a:lnTo>
                  <a:pt x="344754" y="165366"/>
                </a:lnTo>
                <a:lnTo>
                  <a:pt x="368682" y="167796"/>
                </a:lnTo>
                <a:lnTo>
                  <a:pt x="395370" y="180605"/>
                </a:lnTo>
                <a:lnTo>
                  <a:pt x="417066" y="212070"/>
                </a:lnTo>
                <a:lnTo>
                  <a:pt x="426021" y="270471"/>
                </a:lnTo>
                <a:lnTo>
                  <a:pt x="426021" y="633425"/>
                </a:lnTo>
                <a:lnTo>
                  <a:pt x="620826" y="633425"/>
                </a:lnTo>
                <a:lnTo>
                  <a:pt x="620826" y="236829"/>
                </a:lnTo>
                <a:lnTo>
                  <a:pt x="616679" y="184808"/>
                </a:lnTo>
                <a:lnTo>
                  <a:pt x="604731" y="138338"/>
                </a:lnTo>
                <a:lnTo>
                  <a:pt x="585721" y="97847"/>
                </a:lnTo>
                <a:lnTo>
                  <a:pt x="560389" y="63760"/>
                </a:lnTo>
                <a:lnTo>
                  <a:pt x="529472" y="36505"/>
                </a:lnTo>
                <a:lnTo>
                  <a:pt x="493712" y="16509"/>
                </a:lnTo>
                <a:lnTo>
                  <a:pt x="453847" y="4198"/>
                </a:lnTo>
                <a:lnTo>
                  <a:pt x="410616" y="0"/>
                </a:lnTo>
                <a:lnTo>
                  <a:pt x="367540" y="3374"/>
                </a:lnTo>
                <a:lnTo>
                  <a:pt x="324665" y="13543"/>
                </a:lnTo>
                <a:lnTo>
                  <a:pt x="282868" y="30572"/>
                </a:lnTo>
                <a:lnTo>
                  <a:pt x="243023" y="54530"/>
                </a:lnTo>
                <a:lnTo>
                  <a:pt x="206006" y="85483"/>
                </a:lnTo>
                <a:lnTo>
                  <a:pt x="202155" y="64901"/>
                </a:lnTo>
                <a:lnTo>
                  <a:pt x="198300" y="49048"/>
                </a:lnTo>
                <a:lnTo>
                  <a:pt x="193394" y="34246"/>
                </a:lnTo>
                <a:lnTo>
                  <a:pt x="186385" y="16814"/>
                </a:lnTo>
                <a:lnTo>
                  <a:pt x="0" y="16814"/>
                </a:lnTo>
                <a:close/>
              </a:path>
            </a:pathLst>
          </a:custGeom>
          <a:ln w="12700">
            <a:solidFill>
              <a:srgbClr val="000000"/>
            </a:solidFill>
          </a:ln>
        </p:spPr>
        <p:txBody>
          <a:bodyPr wrap="square" lIns="0" tIns="0" rIns="0" bIns="0" rtlCol="0"/>
          <a:lstStyle/>
          <a:p>
            <a:endParaRPr sz="1600">
              <a:latin typeface="Grammarsaurus" pitchFamily="2" charset="0"/>
            </a:endParaRPr>
          </a:p>
        </p:txBody>
      </p:sp>
      <p:grpSp>
        <p:nvGrpSpPr>
          <p:cNvPr id="18" name="object 18"/>
          <p:cNvGrpSpPr/>
          <p:nvPr/>
        </p:nvGrpSpPr>
        <p:grpSpPr>
          <a:xfrm>
            <a:off x="10055525" y="2649423"/>
            <a:ext cx="1555115" cy="806450"/>
            <a:chOff x="10055525" y="2649423"/>
            <a:chExt cx="1555115" cy="806450"/>
          </a:xfrm>
        </p:grpSpPr>
        <p:sp>
          <p:nvSpPr>
            <p:cNvPr id="19" name="object 19"/>
            <p:cNvSpPr/>
            <p:nvPr/>
          </p:nvSpPr>
          <p:spPr>
            <a:xfrm>
              <a:off x="10061875" y="2795904"/>
              <a:ext cx="563880" cy="650875"/>
            </a:xfrm>
            <a:custGeom>
              <a:avLst/>
              <a:gdLst/>
              <a:ahLst/>
              <a:cxnLst/>
              <a:rect l="l" t="t" r="r" b="b"/>
              <a:pathLst>
                <a:path w="563879" h="650875">
                  <a:moveTo>
                    <a:pt x="304101" y="650252"/>
                  </a:moveTo>
                  <a:lnTo>
                    <a:pt x="361209" y="646990"/>
                  </a:lnTo>
                  <a:lnTo>
                    <a:pt x="414110" y="636765"/>
                  </a:lnTo>
                  <a:lnTo>
                    <a:pt x="464909" y="618920"/>
                  </a:lnTo>
                  <a:lnTo>
                    <a:pt x="515708" y="592797"/>
                  </a:lnTo>
                  <a:lnTo>
                    <a:pt x="515708" y="445655"/>
                  </a:lnTo>
                  <a:lnTo>
                    <a:pt x="465151" y="472653"/>
                  </a:lnTo>
                  <a:lnTo>
                    <a:pt x="414985" y="492423"/>
                  </a:lnTo>
                  <a:lnTo>
                    <a:pt x="366133" y="504573"/>
                  </a:lnTo>
                  <a:lnTo>
                    <a:pt x="319519" y="508711"/>
                  </a:lnTo>
                  <a:lnTo>
                    <a:pt x="270840" y="501026"/>
                  </a:lnTo>
                  <a:lnTo>
                    <a:pt x="232806" y="478758"/>
                  </a:lnTo>
                  <a:lnTo>
                    <a:pt x="206598" y="443088"/>
                  </a:lnTo>
                  <a:lnTo>
                    <a:pt x="193395" y="395198"/>
                  </a:lnTo>
                  <a:lnTo>
                    <a:pt x="205218" y="395416"/>
                  </a:lnTo>
                  <a:lnTo>
                    <a:pt x="215465" y="395897"/>
                  </a:lnTo>
                  <a:lnTo>
                    <a:pt x="224135" y="396377"/>
                  </a:lnTo>
                  <a:lnTo>
                    <a:pt x="231228" y="396595"/>
                  </a:lnTo>
                  <a:lnTo>
                    <a:pt x="289227" y="394113"/>
                  </a:lnTo>
                  <a:lnTo>
                    <a:pt x="342726" y="386831"/>
                  </a:lnTo>
                  <a:lnTo>
                    <a:pt x="391348" y="374992"/>
                  </a:lnTo>
                  <a:lnTo>
                    <a:pt x="434714" y="358839"/>
                  </a:lnTo>
                  <a:lnTo>
                    <a:pt x="472446" y="338616"/>
                  </a:lnTo>
                  <a:lnTo>
                    <a:pt x="504166" y="314568"/>
                  </a:lnTo>
                  <a:lnTo>
                    <a:pt x="548056" y="255968"/>
                  </a:lnTo>
                  <a:lnTo>
                    <a:pt x="563359" y="184988"/>
                  </a:lnTo>
                  <a:lnTo>
                    <a:pt x="557913" y="139439"/>
                  </a:lnTo>
                  <a:lnTo>
                    <a:pt x="542098" y="99284"/>
                  </a:lnTo>
                  <a:lnTo>
                    <a:pt x="516698" y="65110"/>
                  </a:lnTo>
                  <a:lnTo>
                    <a:pt x="482498" y="37507"/>
                  </a:lnTo>
                  <a:lnTo>
                    <a:pt x="440282" y="17061"/>
                  </a:lnTo>
                  <a:lnTo>
                    <a:pt x="390833" y="4363"/>
                  </a:lnTo>
                  <a:lnTo>
                    <a:pt x="334937" y="0"/>
                  </a:lnTo>
                  <a:lnTo>
                    <a:pt x="286837" y="2904"/>
                  </a:lnTo>
                  <a:lnTo>
                    <a:pt x="241516" y="11438"/>
                  </a:lnTo>
                  <a:lnTo>
                    <a:pt x="199240" y="25334"/>
                  </a:lnTo>
                  <a:lnTo>
                    <a:pt x="160279" y="44325"/>
                  </a:lnTo>
                  <a:lnTo>
                    <a:pt x="124899" y="68143"/>
                  </a:lnTo>
                  <a:lnTo>
                    <a:pt x="93368" y="96521"/>
                  </a:lnTo>
                  <a:lnTo>
                    <a:pt x="65954" y="129190"/>
                  </a:lnTo>
                  <a:lnTo>
                    <a:pt x="42924" y="165884"/>
                  </a:lnTo>
                  <a:lnTo>
                    <a:pt x="24546" y="206334"/>
                  </a:lnTo>
                  <a:lnTo>
                    <a:pt x="11087" y="250273"/>
                  </a:lnTo>
                  <a:lnTo>
                    <a:pt x="2816" y="297434"/>
                  </a:lnTo>
                  <a:lnTo>
                    <a:pt x="0" y="347548"/>
                  </a:lnTo>
                  <a:lnTo>
                    <a:pt x="2849" y="396293"/>
                  </a:lnTo>
                  <a:lnTo>
                    <a:pt x="11265" y="441476"/>
                  </a:lnTo>
                  <a:lnTo>
                    <a:pt x="25043" y="482867"/>
                  </a:lnTo>
                  <a:lnTo>
                    <a:pt x="43983" y="520241"/>
                  </a:lnTo>
                  <a:lnTo>
                    <a:pt x="67881" y="553369"/>
                  </a:lnTo>
                  <a:lnTo>
                    <a:pt x="96537" y="582025"/>
                  </a:lnTo>
                  <a:lnTo>
                    <a:pt x="129748" y="605980"/>
                  </a:lnTo>
                  <a:lnTo>
                    <a:pt x="167312" y="625008"/>
                  </a:lnTo>
                  <a:lnTo>
                    <a:pt x="209027" y="638881"/>
                  </a:lnTo>
                  <a:lnTo>
                    <a:pt x="254690" y="647372"/>
                  </a:lnTo>
                  <a:lnTo>
                    <a:pt x="304101" y="650252"/>
                  </a:lnTo>
                  <a:close/>
                </a:path>
              </a:pathLst>
            </a:custGeom>
            <a:ln w="12700">
              <a:solidFill>
                <a:srgbClr val="000000"/>
              </a:solidFill>
            </a:ln>
          </p:spPr>
          <p:txBody>
            <a:bodyPr wrap="square" lIns="0" tIns="0" rIns="0" bIns="0" rtlCol="0"/>
            <a:lstStyle/>
            <a:p>
              <a:endParaRPr sz="1600">
                <a:latin typeface="Grammarsaurus" pitchFamily="2" charset="0"/>
              </a:endParaRPr>
            </a:p>
          </p:txBody>
        </p:sp>
        <p:pic>
          <p:nvPicPr>
            <p:cNvPr id="20" name="object 20"/>
            <p:cNvPicPr/>
            <p:nvPr/>
          </p:nvPicPr>
          <p:blipFill>
            <a:blip r:embed="rId3" cstate="print"/>
            <a:stretch>
              <a:fillRect/>
            </a:stretch>
          </p:blipFill>
          <p:spPr>
            <a:xfrm>
              <a:off x="10258725" y="2933903"/>
              <a:ext cx="186474" cy="138823"/>
            </a:xfrm>
            <a:prstGeom prst="rect">
              <a:avLst/>
            </a:prstGeom>
          </p:spPr>
        </p:pic>
        <p:sp>
          <p:nvSpPr>
            <p:cNvPr id="21" name="object 21"/>
            <p:cNvSpPr/>
            <p:nvPr/>
          </p:nvSpPr>
          <p:spPr>
            <a:xfrm>
              <a:off x="10625238" y="2655773"/>
              <a:ext cx="485140" cy="791845"/>
            </a:xfrm>
            <a:custGeom>
              <a:avLst/>
              <a:gdLst/>
              <a:ahLst/>
              <a:cxnLst/>
              <a:rect l="l" t="t" r="r" b="b"/>
              <a:pathLst>
                <a:path w="485140" h="791845">
                  <a:moveTo>
                    <a:pt x="102298" y="288683"/>
                  </a:moveTo>
                  <a:lnTo>
                    <a:pt x="102298" y="587184"/>
                  </a:lnTo>
                  <a:lnTo>
                    <a:pt x="106404" y="640234"/>
                  </a:lnTo>
                  <a:lnTo>
                    <a:pt x="118326" y="684185"/>
                  </a:lnTo>
                  <a:lnTo>
                    <a:pt x="137475" y="719663"/>
                  </a:lnTo>
                  <a:lnTo>
                    <a:pt x="195085" y="767691"/>
                  </a:lnTo>
                  <a:lnTo>
                    <a:pt x="232364" y="781490"/>
                  </a:lnTo>
                  <a:lnTo>
                    <a:pt x="274505" y="789312"/>
                  </a:lnTo>
                  <a:lnTo>
                    <a:pt x="320916" y="791781"/>
                  </a:lnTo>
                  <a:lnTo>
                    <a:pt x="368807" y="788716"/>
                  </a:lnTo>
                  <a:lnTo>
                    <a:pt x="411835" y="779870"/>
                  </a:lnTo>
                  <a:lnTo>
                    <a:pt x="450396" y="765769"/>
                  </a:lnTo>
                  <a:lnTo>
                    <a:pt x="484885" y="746937"/>
                  </a:lnTo>
                  <a:lnTo>
                    <a:pt x="484885" y="608202"/>
                  </a:lnTo>
                  <a:lnTo>
                    <a:pt x="452169" y="625782"/>
                  </a:lnTo>
                  <a:lnTo>
                    <a:pt x="422871" y="638505"/>
                  </a:lnTo>
                  <a:lnTo>
                    <a:pt x="396203" y="646236"/>
                  </a:lnTo>
                  <a:lnTo>
                    <a:pt x="371373" y="648843"/>
                  </a:lnTo>
                  <a:lnTo>
                    <a:pt x="334956" y="643346"/>
                  </a:lnTo>
                  <a:lnTo>
                    <a:pt x="308133" y="624841"/>
                  </a:lnTo>
                  <a:lnTo>
                    <a:pt x="291559" y="590308"/>
                  </a:lnTo>
                  <a:lnTo>
                    <a:pt x="285889" y="536727"/>
                  </a:lnTo>
                  <a:lnTo>
                    <a:pt x="285889" y="288683"/>
                  </a:lnTo>
                  <a:lnTo>
                    <a:pt x="472262" y="288683"/>
                  </a:lnTo>
                  <a:lnTo>
                    <a:pt x="472262" y="155549"/>
                  </a:lnTo>
                  <a:lnTo>
                    <a:pt x="285889" y="155549"/>
                  </a:lnTo>
                  <a:lnTo>
                    <a:pt x="285889" y="0"/>
                  </a:lnTo>
                  <a:lnTo>
                    <a:pt x="102298" y="0"/>
                  </a:lnTo>
                  <a:lnTo>
                    <a:pt x="102298" y="155549"/>
                  </a:lnTo>
                  <a:lnTo>
                    <a:pt x="0" y="155549"/>
                  </a:lnTo>
                  <a:lnTo>
                    <a:pt x="0" y="288683"/>
                  </a:lnTo>
                  <a:lnTo>
                    <a:pt x="102298" y="288683"/>
                  </a:lnTo>
                  <a:close/>
                </a:path>
              </a:pathLst>
            </a:custGeom>
            <a:ln w="12700">
              <a:solidFill>
                <a:srgbClr val="000000"/>
              </a:solidFill>
            </a:ln>
          </p:spPr>
          <p:txBody>
            <a:bodyPr wrap="square" lIns="0" tIns="0" rIns="0" bIns="0" rtlCol="0"/>
            <a:lstStyle/>
            <a:p>
              <a:endParaRPr sz="1600">
                <a:latin typeface="Grammarsaurus" pitchFamily="2" charset="0"/>
              </a:endParaRPr>
            </a:p>
          </p:txBody>
        </p:sp>
        <p:sp>
          <p:nvSpPr>
            <p:cNvPr id="22" name="object 22"/>
            <p:cNvSpPr/>
            <p:nvPr/>
          </p:nvSpPr>
          <p:spPr>
            <a:xfrm>
              <a:off x="11116412" y="2790302"/>
              <a:ext cx="488315" cy="659130"/>
            </a:xfrm>
            <a:custGeom>
              <a:avLst/>
              <a:gdLst/>
              <a:ahLst/>
              <a:cxnLst/>
              <a:rect l="l" t="t" r="r" b="b"/>
              <a:pathLst>
                <a:path w="488315" h="659129">
                  <a:moveTo>
                    <a:pt x="0" y="606806"/>
                  </a:moveTo>
                  <a:lnTo>
                    <a:pt x="39869" y="624039"/>
                  </a:lnTo>
                  <a:lnTo>
                    <a:pt x="87539" y="638379"/>
                  </a:lnTo>
                  <a:lnTo>
                    <a:pt x="141060" y="649288"/>
                  </a:lnTo>
                  <a:lnTo>
                    <a:pt x="198484" y="656227"/>
                  </a:lnTo>
                  <a:lnTo>
                    <a:pt x="257860" y="658660"/>
                  </a:lnTo>
                  <a:lnTo>
                    <a:pt x="316482" y="654128"/>
                  </a:lnTo>
                  <a:lnTo>
                    <a:pt x="367162" y="640943"/>
                  </a:lnTo>
                  <a:lnTo>
                    <a:pt x="409506" y="619717"/>
                  </a:lnTo>
                  <a:lnTo>
                    <a:pt x="443124" y="591063"/>
                  </a:lnTo>
                  <a:lnTo>
                    <a:pt x="467623" y="555593"/>
                  </a:lnTo>
                  <a:lnTo>
                    <a:pt x="482609" y="513922"/>
                  </a:lnTo>
                  <a:lnTo>
                    <a:pt x="487692" y="466661"/>
                  </a:lnTo>
                  <a:lnTo>
                    <a:pt x="483306" y="424724"/>
                  </a:lnTo>
                  <a:lnTo>
                    <a:pt x="469421" y="387613"/>
                  </a:lnTo>
                  <a:lnTo>
                    <a:pt x="444947" y="353850"/>
                  </a:lnTo>
                  <a:lnTo>
                    <a:pt x="408796" y="321956"/>
                  </a:lnTo>
                  <a:lnTo>
                    <a:pt x="359878" y="290453"/>
                  </a:lnTo>
                  <a:lnTo>
                    <a:pt x="297103" y="257860"/>
                  </a:lnTo>
                  <a:lnTo>
                    <a:pt x="255366" y="236752"/>
                  </a:lnTo>
                  <a:lnTo>
                    <a:pt x="229134" y="219322"/>
                  </a:lnTo>
                  <a:lnTo>
                    <a:pt x="215516" y="201893"/>
                  </a:lnTo>
                  <a:lnTo>
                    <a:pt x="211620" y="180784"/>
                  </a:lnTo>
                  <a:lnTo>
                    <a:pt x="214269" y="163355"/>
                  </a:lnTo>
                  <a:lnTo>
                    <a:pt x="223354" y="149602"/>
                  </a:lnTo>
                  <a:lnTo>
                    <a:pt x="240584" y="140579"/>
                  </a:lnTo>
                  <a:lnTo>
                    <a:pt x="267665" y="137337"/>
                  </a:lnTo>
                  <a:lnTo>
                    <a:pt x="312164" y="139877"/>
                  </a:lnTo>
                  <a:lnTo>
                    <a:pt x="358762" y="148197"/>
                  </a:lnTo>
                  <a:lnTo>
                    <a:pt x="406407" y="163349"/>
                  </a:lnTo>
                  <a:lnTo>
                    <a:pt x="454050" y="186385"/>
                  </a:lnTo>
                  <a:lnTo>
                    <a:pt x="476478" y="44843"/>
                  </a:lnTo>
                  <a:lnTo>
                    <a:pt x="421338" y="23060"/>
                  </a:lnTo>
                  <a:lnTo>
                    <a:pt x="370668" y="9286"/>
                  </a:lnTo>
                  <a:lnTo>
                    <a:pt x="319998" y="2081"/>
                  </a:lnTo>
                  <a:lnTo>
                    <a:pt x="264858" y="0"/>
                  </a:lnTo>
                  <a:lnTo>
                    <a:pt x="211958" y="3120"/>
                  </a:lnTo>
                  <a:lnTo>
                    <a:pt x="164031" y="12350"/>
                  </a:lnTo>
                  <a:lnTo>
                    <a:pt x="121719" y="27492"/>
                  </a:lnTo>
                  <a:lnTo>
                    <a:pt x="85663" y="48350"/>
                  </a:lnTo>
                  <a:lnTo>
                    <a:pt x="56503" y="74725"/>
                  </a:lnTo>
                  <a:lnTo>
                    <a:pt x="34881" y="106422"/>
                  </a:lnTo>
                  <a:lnTo>
                    <a:pt x="21438" y="143242"/>
                  </a:lnTo>
                  <a:lnTo>
                    <a:pt x="16814" y="184988"/>
                  </a:lnTo>
                  <a:lnTo>
                    <a:pt x="20753" y="226770"/>
                  </a:lnTo>
                  <a:lnTo>
                    <a:pt x="32880" y="263920"/>
                  </a:lnTo>
                  <a:lnTo>
                    <a:pt x="53662" y="297469"/>
                  </a:lnTo>
                  <a:lnTo>
                    <a:pt x="83562" y="328443"/>
                  </a:lnTo>
                  <a:lnTo>
                    <a:pt x="123048" y="357873"/>
                  </a:lnTo>
                  <a:lnTo>
                    <a:pt x="172585" y="386788"/>
                  </a:lnTo>
                  <a:lnTo>
                    <a:pt x="232638" y="416217"/>
                  </a:lnTo>
                  <a:lnTo>
                    <a:pt x="265327" y="433427"/>
                  </a:lnTo>
                  <a:lnTo>
                    <a:pt x="283960" y="448800"/>
                  </a:lnTo>
                  <a:lnTo>
                    <a:pt x="292347" y="464699"/>
                  </a:lnTo>
                  <a:lnTo>
                    <a:pt x="294297" y="483489"/>
                  </a:lnTo>
                  <a:lnTo>
                    <a:pt x="291034" y="499732"/>
                  </a:lnTo>
                  <a:lnTo>
                    <a:pt x="280809" y="513611"/>
                  </a:lnTo>
                  <a:lnTo>
                    <a:pt x="262964" y="523288"/>
                  </a:lnTo>
                  <a:lnTo>
                    <a:pt x="236842" y="526923"/>
                  </a:lnTo>
                  <a:lnTo>
                    <a:pt x="189565" y="522982"/>
                  </a:lnTo>
                  <a:lnTo>
                    <a:pt x="138215" y="511159"/>
                  </a:lnTo>
                  <a:lnTo>
                    <a:pt x="82924" y="491454"/>
                  </a:lnTo>
                  <a:lnTo>
                    <a:pt x="23825" y="463867"/>
                  </a:lnTo>
                  <a:lnTo>
                    <a:pt x="0" y="606806"/>
                  </a:lnTo>
                  <a:close/>
                </a:path>
              </a:pathLst>
            </a:custGeom>
            <a:ln w="12700">
              <a:solidFill>
                <a:srgbClr val="000000"/>
              </a:solidFill>
            </a:ln>
          </p:spPr>
          <p:txBody>
            <a:bodyPr wrap="square" lIns="0" tIns="0" rIns="0" bIns="0" rtlCol="0"/>
            <a:lstStyle/>
            <a:p>
              <a:endParaRPr sz="1600">
                <a:latin typeface="Grammarsaurus" pitchFamily="2" charset="0"/>
              </a:endParaRPr>
            </a:p>
          </p:txBody>
        </p:sp>
      </p:grpSp>
      <p:sp>
        <p:nvSpPr>
          <p:cNvPr id="23" name="object 23"/>
          <p:cNvSpPr txBox="1"/>
          <p:nvPr/>
        </p:nvSpPr>
        <p:spPr>
          <a:xfrm>
            <a:off x="587917" y="2001582"/>
            <a:ext cx="2935605" cy="1499513"/>
          </a:xfrm>
          <a:prstGeom prst="rect">
            <a:avLst/>
          </a:prstGeom>
        </p:spPr>
        <p:txBody>
          <a:bodyPr vert="horz" wrap="square" lIns="0" tIns="0" rIns="0" bIns="0" rtlCol="0">
            <a:spAutoFit/>
          </a:bodyPr>
          <a:lstStyle/>
          <a:p>
            <a:pPr>
              <a:lnSpc>
                <a:spcPts val="12130"/>
              </a:lnSpc>
            </a:pPr>
            <a:r>
              <a:rPr sz="9600" b="1" dirty="0">
                <a:solidFill>
                  <a:srgbClr val="FFFFFF"/>
                </a:solidFill>
                <a:latin typeface="Grammarsaurus" pitchFamily="2" charset="0"/>
                <a:cs typeface="Arial"/>
              </a:rPr>
              <a:t>Force</a:t>
            </a:r>
            <a:endParaRPr sz="9600">
              <a:latin typeface="Grammarsaurus" pitchFamily="2" charset="0"/>
              <a:cs typeface="Arial"/>
            </a:endParaRPr>
          </a:p>
        </p:txBody>
      </p:sp>
      <p:sp>
        <p:nvSpPr>
          <p:cNvPr id="24" name="object 24"/>
          <p:cNvSpPr txBox="1"/>
          <p:nvPr/>
        </p:nvSpPr>
        <p:spPr>
          <a:xfrm>
            <a:off x="3406459" y="1848742"/>
            <a:ext cx="4662170" cy="1494640"/>
          </a:xfrm>
          <a:prstGeom prst="rect">
            <a:avLst/>
          </a:prstGeom>
        </p:spPr>
        <p:txBody>
          <a:bodyPr vert="horz" wrap="square" lIns="0" tIns="17145" rIns="0" bIns="0" rtlCol="0">
            <a:spAutoFit/>
          </a:bodyPr>
          <a:lstStyle/>
          <a:p>
            <a:pPr marL="12700">
              <a:lnSpc>
                <a:spcPct val="100000"/>
              </a:lnSpc>
              <a:spcBef>
                <a:spcPts val="135"/>
              </a:spcBef>
            </a:pPr>
            <a:r>
              <a:rPr sz="9600" b="1" dirty="0">
                <a:solidFill>
                  <a:srgbClr val="FFFFFF"/>
                </a:solidFill>
                <a:latin typeface="Grammarsaurus" pitchFamily="2" charset="0"/>
                <a:cs typeface="Arial"/>
              </a:rPr>
              <a:t>s and M</a:t>
            </a:r>
            <a:endParaRPr sz="9600">
              <a:latin typeface="Grammarsaurus" pitchFamily="2" charset="0"/>
              <a:cs typeface="Arial"/>
            </a:endParaRPr>
          </a:p>
        </p:txBody>
      </p:sp>
      <p:sp>
        <p:nvSpPr>
          <p:cNvPr id="25" name="object 25"/>
          <p:cNvSpPr txBox="1"/>
          <p:nvPr/>
        </p:nvSpPr>
        <p:spPr>
          <a:xfrm>
            <a:off x="8071236" y="2001582"/>
            <a:ext cx="671830" cy="1551707"/>
          </a:xfrm>
          <a:prstGeom prst="rect">
            <a:avLst/>
          </a:prstGeom>
        </p:spPr>
        <p:txBody>
          <a:bodyPr vert="horz" wrap="square" lIns="0" tIns="0" rIns="0" bIns="0" rtlCol="0">
            <a:spAutoFit/>
          </a:bodyPr>
          <a:lstStyle/>
          <a:p>
            <a:pPr>
              <a:lnSpc>
                <a:spcPts val="12130"/>
              </a:lnSpc>
            </a:pPr>
            <a:r>
              <a:rPr sz="9600" b="1" dirty="0">
                <a:solidFill>
                  <a:srgbClr val="FFFFFF"/>
                </a:solidFill>
                <a:latin typeface="Grammarsaurus" pitchFamily="2" charset="0"/>
                <a:cs typeface="Arial"/>
              </a:rPr>
              <a:t>a</a:t>
            </a:r>
            <a:endParaRPr sz="9600">
              <a:latin typeface="Grammarsaurus" pitchFamily="2" charset="0"/>
              <a:cs typeface="Arial"/>
            </a:endParaRPr>
          </a:p>
        </p:txBody>
      </p:sp>
      <p:sp>
        <p:nvSpPr>
          <p:cNvPr id="26" name="object 26"/>
          <p:cNvSpPr txBox="1"/>
          <p:nvPr/>
        </p:nvSpPr>
        <p:spPr>
          <a:xfrm>
            <a:off x="8619182" y="2001582"/>
            <a:ext cx="3049905" cy="1499513"/>
          </a:xfrm>
          <a:prstGeom prst="rect">
            <a:avLst/>
          </a:prstGeom>
        </p:spPr>
        <p:txBody>
          <a:bodyPr vert="horz" wrap="square" lIns="0" tIns="0" rIns="0" bIns="0" rtlCol="0">
            <a:spAutoFit/>
          </a:bodyPr>
          <a:lstStyle/>
          <a:p>
            <a:pPr>
              <a:lnSpc>
                <a:spcPts val="12130"/>
              </a:lnSpc>
            </a:pPr>
            <a:r>
              <a:rPr sz="9600" b="1" dirty="0">
                <a:solidFill>
                  <a:srgbClr val="FFFFFF"/>
                </a:solidFill>
                <a:latin typeface="Grammarsaurus" pitchFamily="2" charset="0"/>
                <a:cs typeface="Arial"/>
              </a:rPr>
              <a:t>gnets</a:t>
            </a:r>
            <a:endParaRPr sz="9600">
              <a:latin typeface="Grammarsaurus" pitchFamily="2" charset="0"/>
              <a:cs typeface="Arial"/>
            </a:endParaRPr>
          </a:p>
        </p:txBody>
      </p:sp>
      <p:grpSp>
        <p:nvGrpSpPr>
          <p:cNvPr id="27" name="object 27"/>
          <p:cNvGrpSpPr/>
          <p:nvPr/>
        </p:nvGrpSpPr>
        <p:grpSpPr>
          <a:xfrm>
            <a:off x="-11430" y="-11430"/>
            <a:ext cx="12214860" cy="6880859"/>
            <a:chOff x="-11430" y="-11430"/>
            <a:chExt cx="12214860" cy="6880859"/>
          </a:xfrm>
        </p:grpSpPr>
        <p:sp>
          <p:nvSpPr>
            <p:cNvPr id="28" name="object 28"/>
            <p:cNvSpPr/>
            <p:nvPr/>
          </p:nvSpPr>
          <p:spPr>
            <a:xfrm>
              <a:off x="697226" y="2284665"/>
              <a:ext cx="572135" cy="978535"/>
            </a:xfrm>
            <a:custGeom>
              <a:avLst/>
              <a:gdLst/>
              <a:ahLst/>
              <a:cxnLst/>
              <a:rect l="l" t="t" r="r" b="b"/>
              <a:pathLst>
                <a:path w="572135" h="978535">
                  <a:moveTo>
                    <a:pt x="0" y="0"/>
                  </a:moveTo>
                  <a:lnTo>
                    <a:pt x="0" y="978179"/>
                  </a:lnTo>
                  <a:lnTo>
                    <a:pt x="213017" y="978179"/>
                  </a:lnTo>
                  <a:lnTo>
                    <a:pt x="213017" y="584377"/>
                  </a:lnTo>
                  <a:lnTo>
                    <a:pt x="528332" y="584377"/>
                  </a:lnTo>
                  <a:lnTo>
                    <a:pt x="528332" y="421817"/>
                  </a:lnTo>
                  <a:lnTo>
                    <a:pt x="213017" y="421817"/>
                  </a:lnTo>
                  <a:lnTo>
                    <a:pt x="213017" y="158356"/>
                  </a:lnTo>
                  <a:lnTo>
                    <a:pt x="571766" y="158356"/>
                  </a:lnTo>
                  <a:lnTo>
                    <a:pt x="571766" y="0"/>
                  </a:lnTo>
                  <a:lnTo>
                    <a:pt x="0" y="0"/>
                  </a:lnTo>
                  <a:close/>
                </a:path>
              </a:pathLst>
            </a:custGeom>
            <a:ln w="12700">
              <a:solidFill>
                <a:srgbClr val="181818"/>
              </a:solidFill>
            </a:ln>
          </p:spPr>
          <p:txBody>
            <a:bodyPr wrap="square" lIns="0" tIns="0" rIns="0" bIns="0" rtlCol="0"/>
            <a:lstStyle/>
            <a:p>
              <a:endParaRPr sz="1600">
                <a:latin typeface="Grammarsaurus" pitchFamily="2" charset="0"/>
              </a:endParaRPr>
            </a:p>
          </p:txBody>
        </p:sp>
        <p:sp>
          <p:nvSpPr>
            <p:cNvPr id="29" name="object 29"/>
            <p:cNvSpPr/>
            <p:nvPr/>
          </p:nvSpPr>
          <p:spPr>
            <a:xfrm>
              <a:off x="1279925" y="2628011"/>
              <a:ext cx="648970" cy="654685"/>
            </a:xfrm>
            <a:custGeom>
              <a:avLst/>
              <a:gdLst/>
              <a:ahLst/>
              <a:cxnLst/>
              <a:rect l="l" t="t" r="r" b="b"/>
              <a:pathLst>
                <a:path w="648969" h="654685">
                  <a:moveTo>
                    <a:pt x="0" y="325120"/>
                  </a:moveTo>
                  <a:lnTo>
                    <a:pt x="3213" y="380485"/>
                  </a:lnTo>
                  <a:lnTo>
                    <a:pt x="12643" y="431087"/>
                  </a:lnTo>
                  <a:lnTo>
                    <a:pt x="27974" y="476819"/>
                  </a:lnTo>
                  <a:lnTo>
                    <a:pt x="48889" y="517572"/>
                  </a:lnTo>
                  <a:lnTo>
                    <a:pt x="75072" y="553241"/>
                  </a:lnTo>
                  <a:lnTo>
                    <a:pt x="106208" y="583716"/>
                  </a:lnTo>
                  <a:lnTo>
                    <a:pt x="141981" y="608891"/>
                  </a:lnTo>
                  <a:lnTo>
                    <a:pt x="182075" y="628659"/>
                  </a:lnTo>
                  <a:lnTo>
                    <a:pt x="226173" y="642912"/>
                  </a:lnTo>
                  <a:lnTo>
                    <a:pt x="273960" y="651543"/>
                  </a:lnTo>
                  <a:lnTo>
                    <a:pt x="325120" y="654443"/>
                  </a:lnTo>
                  <a:lnTo>
                    <a:pt x="376250" y="651543"/>
                  </a:lnTo>
                  <a:lnTo>
                    <a:pt x="423949" y="642912"/>
                  </a:lnTo>
                  <a:lnTo>
                    <a:pt x="467915" y="628659"/>
                  </a:lnTo>
                  <a:lnTo>
                    <a:pt x="507844" y="608891"/>
                  </a:lnTo>
                  <a:lnTo>
                    <a:pt x="543432" y="583716"/>
                  </a:lnTo>
                  <a:lnTo>
                    <a:pt x="574378" y="553241"/>
                  </a:lnTo>
                  <a:lnTo>
                    <a:pt x="600376" y="517572"/>
                  </a:lnTo>
                  <a:lnTo>
                    <a:pt x="621126" y="476819"/>
                  </a:lnTo>
                  <a:lnTo>
                    <a:pt x="636322" y="431087"/>
                  </a:lnTo>
                  <a:lnTo>
                    <a:pt x="645662" y="380485"/>
                  </a:lnTo>
                  <a:lnTo>
                    <a:pt x="648843" y="325120"/>
                  </a:lnTo>
                  <a:lnTo>
                    <a:pt x="645693" y="270167"/>
                  </a:lnTo>
                  <a:lnTo>
                    <a:pt x="636435" y="220028"/>
                  </a:lnTo>
                  <a:lnTo>
                    <a:pt x="621352" y="174792"/>
                  </a:lnTo>
                  <a:lnTo>
                    <a:pt x="600729" y="134547"/>
                  </a:lnTo>
                  <a:lnTo>
                    <a:pt x="574850" y="99381"/>
                  </a:lnTo>
                  <a:lnTo>
                    <a:pt x="543999" y="69383"/>
                  </a:lnTo>
                  <a:lnTo>
                    <a:pt x="508461" y="44641"/>
                  </a:lnTo>
                  <a:lnTo>
                    <a:pt x="468519" y="25243"/>
                  </a:lnTo>
                  <a:lnTo>
                    <a:pt x="424459" y="11278"/>
                  </a:lnTo>
                  <a:lnTo>
                    <a:pt x="376564" y="2834"/>
                  </a:lnTo>
                  <a:lnTo>
                    <a:pt x="325120" y="0"/>
                  </a:lnTo>
                  <a:lnTo>
                    <a:pt x="273012" y="2929"/>
                  </a:lnTo>
                  <a:lnTo>
                    <a:pt x="224638" y="11619"/>
                  </a:lnTo>
                  <a:lnTo>
                    <a:pt x="180255" y="25925"/>
                  </a:lnTo>
                  <a:lnTo>
                    <a:pt x="140124" y="45702"/>
                  </a:lnTo>
                  <a:lnTo>
                    <a:pt x="104503" y="70804"/>
                  </a:lnTo>
                  <a:lnTo>
                    <a:pt x="73651" y="101087"/>
                  </a:lnTo>
                  <a:lnTo>
                    <a:pt x="47827" y="136404"/>
                  </a:lnTo>
                  <a:lnTo>
                    <a:pt x="27291" y="176612"/>
                  </a:lnTo>
                  <a:lnTo>
                    <a:pt x="12302" y="221563"/>
                  </a:lnTo>
                  <a:lnTo>
                    <a:pt x="3118" y="271114"/>
                  </a:lnTo>
                  <a:lnTo>
                    <a:pt x="0" y="325120"/>
                  </a:lnTo>
                  <a:close/>
                </a:path>
                <a:path w="648969" h="654685">
                  <a:moveTo>
                    <a:pt x="325120" y="165366"/>
                  </a:moveTo>
                  <a:lnTo>
                    <a:pt x="370324" y="172294"/>
                  </a:lnTo>
                  <a:lnTo>
                    <a:pt x="407592" y="192540"/>
                  </a:lnTo>
                  <a:lnTo>
                    <a:pt x="435713" y="225297"/>
                  </a:lnTo>
                  <a:lnTo>
                    <a:pt x="453474" y="269759"/>
                  </a:lnTo>
                  <a:lnTo>
                    <a:pt x="459663" y="325120"/>
                  </a:lnTo>
                  <a:lnTo>
                    <a:pt x="453877" y="382533"/>
                  </a:lnTo>
                  <a:lnTo>
                    <a:pt x="436923" y="428242"/>
                  </a:lnTo>
                  <a:lnTo>
                    <a:pt x="409408" y="461642"/>
                  </a:lnTo>
                  <a:lnTo>
                    <a:pt x="371938" y="482126"/>
                  </a:lnTo>
                  <a:lnTo>
                    <a:pt x="325120" y="489089"/>
                  </a:lnTo>
                  <a:lnTo>
                    <a:pt x="278740" y="481992"/>
                  </a:lnTo>
                  <a:lnTo>
                    <a:pt x="242315" y="461240"/>
                  </a:lnTo>
                  <a:lnTo>
                    <a:pt x="216048" y="427639"/>
                  </a:lnTo>
                  <a:lnTo>
                    <a:pt x="200140" y="381996"/>
                  </a:lnTo>
                  <a:lnTo>
                    <a:pt x="194792" y="325120"/>
                  </a:lnTo>
                  <a:lnTo>
                    <a:pt x="200274" y="270295"/>
                  </a:lnTo>
                  <a:lnTo>
                    <a:pt x="216450" y="225900"/>
                  </a:lnTo>
                  <a:lnTo>
                    <a:pt x="242919" y="192942"/>
                  </a:lnTo>
                  <a:lnTo>
                    <a:pt x="279276" y="172428"/>
                  </a:lnTo>
                  <a:lnTo>
                    <a:pt x="325120" y="165366"/>
                  </a:lnTo>
                  <a:close/>
                </a:path>
              </a:pathLst>
            </a:custGeom>
            <a:ln w="12700">
              <a:solidFill>
                <a:srgbClr val="181818"/>
              </a:solidFill>
            </a:ln>
          </p:spPr>
          <p:txBody>
            <a:bodyPr wrap="square" lIns="0" tIns="0" rIns="0" bIns="0" rtlCol="0"/>
            <a:lstStyle/>
            <a:p>
              <a:endParaRPr sz="1600">
                <a:latin typeface="Grammarsaurus" pitchFamily="2" charset="0"/>
              </a:endParaRPr>
            </a:p>
          </p:txBody>
        </p:sp>
        <p:sp>
          <p:nvSpPr>
            <p:cNvPr id="30" name="object 30"/>
            <p:cNvSpPr/>
            <p:nvPr/>
          </p:nvSpPr>
          <p:spPr>
            <a:xfrm>
              <a:off x="1971078" y="2633616"/>
              <a:ext cx="427990" cy="629285"/>
            </a:xfrm>
            <a:custGeom>
              <a:avLst/>
              <a:gdLst/>
              <a:ahLst/>
              <a:cxnLst/>
              <a:rect l="l" t="t" r="r" b="b"/>
              <a:pathLst>
                <a:path w="427989" h="629285">
                  <a:moveTo>
                    <a:pt x="25222" y="215811"/>
                  </a:moveTo>
                  <a:lnTo>
                    <a:pt x="25222" y="629221"/>
                  </a:lnTo>
                  <a:lnTo>
                    <a:pt x="206006" y="629221"/>
                  </a:lnTo>
                  <a:lnTo>
                    <a:pt x="206006" y="386778"/>
                  </a:lnTo>
                  <a:lnTo>
                    <a:pt x="209495" y="327510"/>
                  </a:lnTo>
                  <a:lnTo>
                    <a:pt x="219848" y="277091"/>
                  </a:lnTo>
                  <a:lnTo>
                    <a:pt x="236893" y="235618"/>
                  </a:lnTo>
                  <a:lnTo>
                    <a:pt x="260459" y="203191"/>
                  </a:lnTo>
                  <a:lnTo>
                    <a:pt x="326467" y="165865"/>
                  </a:lnTo>
                  <a:lnTo>
                    <a:pt x="368566" y="161162"/>
                  </a:lnTo>
                  <a:lnTo>
                    <a:pt x="381263" y="161468"/>
                  </a:lnTo>
                  <a:lnTo>
                    <a:pt x="393438" y="162561"/>
                  </a:lnTo>
                  <a:lnTo>
                    <a:pt x="407191" y="164704"/>
                  </a:lnTo>
                  <a:lnTo>
                    <a:pt x="424624" y="168160"/>
                  </a:lnTo>
                  <a:lnTo>
                    <a:pt x="427418" y="16814"/>
                  </a:lnTo>
                  <a:lnTo>
                    <a:pt x="406419" y="8867"/>
                  </a:lnTo>
                  <a:lnTo>
                    <a:pt x="389756" y="3678"/>
                  </a:lnTo>
                  <a:lnTo>
                    <a:pt x="374408" y="853"/>
                  </a:lnTo>
                  <a:lnTo>
                    <a:pt x="357352" y="0"/>
                  </a:lnTo>
                  <a:lnTo>
                    <a:pt x="310382" y="6328"/>
                  </a:lnTo>
                  <a:lnTo>
                    <a:pt x="268538" y="26450"/>
                  </a:lnTo>
                  <a:lnTo>
                    <a:pt x="229061" y="62075"/>
                  </a:lnTo>
                  <a:lnTo>
                    <a:pt x="189191" y="114909"/>
                  </a:lnTo>
                  <a:lnTo>
                    <a:pt x="187743" y="86313"/>
                  </a:lnTo>
                  <a:lnTo>
                    <a:pt x="184983" y="63760"/>
                  </a:lnTo>
                  <a:lnTo>
                    <a:pt x="180121" y="41207"/>
                  </a:lnTo>
                  <a:lnTo>
                    <a:pt x="172364" y="12611"/>
                  </a:lnTo>
                  <a:lnTo>
                    <a:pt x="0" y="12611"/>
                  </a:lnTo>
                  <a:lnTo>
                    <a:pt x="12808" y="62291"/>
                  </a:lnTo>
                  <a:lnTo>
                    <a:pt x="20493" y="106324"/>
                  </a:lnTo>
                  <a:lnTo>
                    <a:pt x="24236" y="154300"/>
                  </a:lnTo>
                  <a:lnTo>
                    <a:pt x="25222" y="215811"/>
                  </a:lnTo>
                  <a:close/>
                </a:path>
              </a:pathLst>
            </a:custGeom>
            <a:ln w="12700">
              <a:solidFill>
                <a:srgbClr val="181818"/>
              </a:solidFill>
            </a:ln>
          </p:spPr>
          <p:txBody>
            <a:bodyPr wrap="square" lIns="0" tIns="0" rIns="0" bIns="0" rtlCol="0"/>
            <a:lstStyle/>
            <a:p>
              <a:endParaRPr sz="1600">
                <a:latin typeface="Grammarsaurus" pitchFamily="2" charset="0"/>
              </a:endParaRPr>
            </a:p>
          </p:txBody>
        </p:sp>
        <p:sp>
          <p:nvSpPr>
            <p:cNvPr id="31" name="object 31"/>
            <p:cNvSpPr/>
            <p:nvPr/>
          </p:nvSpPr>
          <p:spPr>
            <a:xfrm>
              <a:off x="2392467" y="2630813"/>
              <a:ext cx="506095" cy="646430"/>
            </a:xfrm>
            <a:custGeom>
              <a:avLst/>
              <a:gdLst/>
              <a:ahLst/>
              <a:cxnLst/>
              <a:rect l="l" t="t" r="r" b="b"/>
              <a:pathLst>
                <a:path w="506094" h="646429">
                  <a:moveTo>
                    <a:pt x="0" y="333527"/>
                  </a:moveTo>
                  <a:lnTo>
                    <a:pt x="3105" y="382501"/>
                  </a:lnTo>
                  <a:lnTo>
                    <a:pt x="12192" y="428309"/>
                  </a:lnTo>
                  <a:lnTo>
                    <a:pt x="26922" y="470636"/>
                  </a:lnTo>
                  <a:lnTo>
                    <a:pt x="46952" y="509167"/>
                  </a:lnTo>
                  <a:lnTo>
                    <a:pt x="71941" y="543584"/>
                  </a:lnTo>
                  <a:lnTo>
                    <a:pt x="101547" y="573573"/>
                  </a:lnTo>
                  <a:lnTo>
                    <a:pt x="135431" y="598818"/>
                  </a:lnTo>
                  <a:lnTo>
                    <a:pt x="173250" y="619002"/>
                  </a:lnTo>
                  <a:lnTo>
                    <a:pt x="214663" y="633810"/>
                  </a:lnTo>
                  <a:lnTo>
                    <a:pt x="259329" y="642927"/>
                  </a:lnTo>
                  <a:lnTo>
                    <a:pt x="306908" y="646036"/>
                  </a:lnTo>
                  <a:lnTo>
                    <a:pt x="357903" y="643079"/>
                  </a:lnTo>
                  <a:lnTo>
                    <a:pt x="406930" y="633949"/>
                  </a:lnTo>
                  <a:lnTo>
                    <a:pt x="455694" y="618250"/>
                  </a:lnTo>
                  <a:lnTo>
                    <a:pt x="505904" y="595591"/>
                  </a:lnTo>
                  <a:lnTo>
                    <a:pt x="493293" y="435825"/>
                  </a:lnTo>
                  <a:lnTo>
                    <a:pt x="455520" y="457682"/>
                  </a:lnTo>
                  <a:lnTo>
                    <a:pt x="419192" y="472965"/>
                  </a:lnTo>
                  <a:lnTo>
                    <a:pt x="383126" y="481940"/>
                  </a:lnTo>
                  <a:lnTo>
                    <a:pt x="346138" y="484873"/>
                  </a:lnTo>
                  <a:lnTo>
                    <a:pt x="292584" y="477821"/>
                  </a:lnTo>
                  <a:lnTo>
                    <a:pt x="249996" y="457383"/>
                  </a:lnTo>
                  <a:lnTo>
                    <a:pt x="218909" y="424635"/>
                  </a:lnTo>
                  <a:lnTo>
                    <a:pt x="199863" y="380654"/>
                  </a:lnTo>
                  <a:lnTo>
                    <a:pt x="193395" y="326517"/>
                  </a:lnTo>
                  <a:lnTo>
                    <a:pt x="199673" y="272915"/>
                  </a:lnTo>
                  <a:lnTo>
                    <a:pt x="218059" y="229002"/>
                  </a:lnTo>
                  <a:lnTo>
                    <a:pt x="247881" y="196053"/>
                  </a:lnTo>
                  <a:lnTo>
                    <a:pt x="288465" y="175346"/>
                  </a:lnTo>
                  <a:lnTo>
                    <a:pt x="339140" y="168160"/>
                  </a:lnTo>
                  <a:lnTo>
                    <a:pt x="377851" y="170547"/>
                  </a:lnTo>
                  <a:lnTo>
                    <a:pt x="407103" y="177795"/>
                  </a:lnTo>
                  <a:lnTo>
                    <a:pt x="435304" y="190036"/>
                  </a:lnTo>
                  <a:lnTo>
                    <a:pt x="470865" y="207403"/>
                  </a:lnTo>
                  <a:lnTo>
                    <a:pt x="503097" y="46240"/>
                  </a:lnTo>
                  <a:lnTo>
                    <a:pt x="471765" y="29559"/>
                  </a:lnTo>
                  <a:lnTo>
                    <a:pt x="433206" y="14714"/>
                  </a:lnTo>
                  <a:lnTo>
                    <a:pt x="385450" y="4072"/>
                  </a:lnTo>
                  <a:lnTo>
                    <a:pt x="326529" y="0"/>
                  </a:lnTo>
                  <a:lnTo>
                    <a:pt x="274473" y="2842"/>
                  </a:lnTo>
                  <a:lnTo>
                    <a:pt x="226918" y="11178"/>
                  </a:lnTo>
                  <a:lnTo>
                    <a:pt x="183869" y="24720"/>
                  </a:lnTo>
                  <a:lnTo>
                    <a:pt x="145331" y="43182"/>
                  </a:lnTo>
                  <a:lnTo>
                    <a:pt x="111308" y="66277"/>
                  </a:lnTo>
                  <a:lnTo>
                    <a:pt x="81807" y="93716"/>
                  </a:lnTo>
                  <a:lnTo>
                    <a:pt x="56830" y="125214"/>
                  </a:lnTo>
                  <a:lnTo>
                    <a:pt x="36384" y="160482"/>
                  </a:lnTo>
                  <a:lnTo>
                    <a:pt x="20473" y="199235"/>
                  </a:lnTo>
                  <a:lnTo>
                    <a:pt x="9102" y="241185"/>
                  </a:lnTo>
                  <a:lnTo>
                    <a:pt x="2276" y="286044"/>
                  </a:lnTo>
                  <a:lnTo>
                    <a:pt x="0" y="333527"/>
                  </a:lnTo>
                  <a:close/>
                </a:path>
              </a:pathLst>
            </a:custGeom>
            <a:ln w="12700">
              <a:solidFill>
                <a:srgbClr val="181818"/>
              </a:solidFill>
            </a:ln>
          </p:spPr>
          <p:txBody>
            <a:bodyPr wrap="square" lIns="0" tIns="0" rIns="0" bIns="0" rtlCol="0"/>
            <a:lstStyle/>
            <a:p>
              <a:endParaRPr sz="1600">
                <a:latin typeface="Grammarsaurus" pitchFamily="2" charset="0"/>
              </a:endParaRPr>
            </a:p>
          </p:txBody>
        </p:sp>
        <p:sp>
          <p:nvSpPr>
            <p:cNvPr id="32" name="object 32"/>
            <p:cNvSpPr/>
            <p:nvPr/>
          </p:nvSpPr>
          <p:spPr>
            <a:xfrm>
              <a:off x="2912232" y="2630805"/>
              <a:ext cx="563880" cy="650875"/>
            </a:xfrm>
            <a:custGeom>
              <a:avLst/>
              <a:gdLst/>
              <a:ahLst/>
              <a:cxnLst/>
              <a:rect l="l" t="t" r="r" b="b"/>
              <a:pathLst>
                <a:path w="563879" h="650875">
                  <a:moveTo>
                    <a:pt x="304101" y="650252"/>
                  </a:moveTo>
                  <a:lnTo>
                    <a:pt x="361209" y="646990"/>
                  </a:lnTo>
                  <a:lnTo>
                    <a:pt x="414110" y="636765"/>
                  </a:lnTo>
                  <a:lnTo>
                    <a:pt x="464909" y="618920"/>
                  </a:lnTo>
                  <a:lnTo>
                    <a:pt x="515708" y="592797"/>
                  </a:lnTo>
                  <a:lnTo>
                    <a:pt x="515708" y="445655"/>
                  </a:lnTo>
                  <a:lnTo>
                    <a:pt x="465153" y="472653"/>
                  </a:lnTo>
                  <a:lnTo>
                    <a:pt x="414989" y="492423"/>
                  </a:lnTo>
                  <a:lnTo>
                    <a:pt x="366138" y="504573"/>
                  </a:lnTo>
                  <a:lnTo>
                    <a:pt x="319519" y="508711"/>
                  </a:lnTo>
                  <a:lnTo>
                    <a:pt x="270840" y="501026"/>
                  </a:lnTo>
                  <a:lnTo>
                    <a:pt x="232806" y="478758"/>
                  </a:lnTo>
                  <a:lnTo>
                    <a:pt x="206598" y="443088"/>
                  </a:lnTo>
                  <a:lnTo>
                    <a:pt x="193395" y="395198"/>
                  </a:lnTo>
                  <a:lnTo>
                    <a:pt x="205218" y="395416"/>
                  </a:lnTo>
                  <a:lnTo>
                    <a:pt x="215465" y="395897"/>
                  </a:lnTo>
                  <a:lnTo>
                    <a:pt x="224135" y="396377"/>
                  </a:lnTo>
                  <a:lnTo>
                    <a:pt x="231228" y="396595"/>
                  </a:lnTo>
                  <a:lnTo>
                    <a:pt x="289227" y="394113"/>
                  </a:lnTo>
                  <a:lnTo>
                    <a:pt x="342726" y="386831"/>
                  </a:lnTo>
                  <a:lnTo>
                    <a:pt x="391348" y="374992"/>
                  </a:lnTo>
                  <a:lnTo>
                    <a:pt x="434714" y="358839"/>
                  </a:lnTo>
                  <a:lnTo>
                    <a:pt x="472446" y="338616"/>
                  </a:lnTo>
                  <a:lnTo>
                    <a:pt x="504166" y="314568"/>
                  </a:lnTo>
                  <a:lnTo>
                    <a:pt x="548056" y="255968"/>
                  </a:lnTo>
                  <a:lnTo>
                    <a:pt x="563359" y="184988"/>
                  </a:lnTo>
                  <a:lnTo>
                    <a:pt x="557912" y="139439"/>
                  </a:lnTo>
                  <a:lnTo>
                    <a:pt x="542096" y="99284"/>
                  </a:lnTo>
                  <a:lnTo>
                    <a:pt x="516694" y="65110"/>
                  </a:lnTo>
                  <a:lnTo>
                    <a:pt x="482493" y="37507"/>
                  </a:lnTo>
                  <a:lnTo>
                    <a:pt x="440276" y="17061"/>
                  </a:lnTo>
                  <a:lnTo>
                    <a:pt x="390829" y="4363"/>
                  </a:lnTo>
                  <a:lnTo>
                    <a:pt x="334937" y="0"/>
                  </a:lnTo>
                  <a:lnTo>
                    <a:pt x="286837" y="2904"/>
                  </a:lnTo>
                  <a:lnTo>
                    <a:pt x="241516" y="11438"/>
                  </a:lnTo>
                  <a:lnTo>
                    <a:pt x="199240" y="25334"/>
                  </a:lnTo>
                  <a:lnTo>
                    <a:pt x="160279" y="44325"/>
                  </a:lnTo>
                  <a:lnTo>
                    <a:pt x="124899" y="68143"/>
                  </a:lnTo>
                  <a:lnTo>
                    <a:pt x="93368" y="96521"/>
                  </a:lnTo>
                  <a:lnTo>
                    <a:pt x="65954" y="129190"/>
                  </a:lnTo>
                  <a:lnTo>
                    <a:pt x="42924" y="165884"/>
                  </a:lnTo>
                  <a:lnTo>
                    <a:pt x="24546" y="206334"/>
                  </a:lnTo>
                  <a:lnTo>
                    <a:pt x="11087" y="250273"/>
                  </a:lnTo>
                  <a:lnTo>
                    <a:pt x="2816" y="297434"/>
                  </a:lnTo>
                  <a:lnTo>
                    <a:pt x="0" y="347548"/>
                  </a:lnTo>
                  <a:lnTo>
                    <a:pt x="2850" y="396293"/>
                  </a:lnTo>
                  <a:lnTo>
                    <a:pt x="11266" y="441476"/>
                  </a:lnTo>
                  <a:lnTo>
                    <a:pt x="25045" y="482867"/>
                  </a:lnTo>
                  <a:lnTo>
                    <a:pt x="43986" y="520241"/>
                  </a:lnTo>
                  <a:lnTo>
                    <a:pt x="67886" y="553369"/>
                  </a:lnTo>
                  <a:lnTo>
                    <a:pt x="96542" y="582025"/>
                  </a:lnTo>
                  <a:lnTo>
                    <a:pt x="129753" y="605980"/>
                  </a:lnTo>
                  <a:lnTo>
                    <a:pt x="167317" y="625008"/>
                  </a:lnTo>
                  <a:lnTo>
                    <a:pt x="209031" y="638881"/>
                  </a:lnTo>
                  <a:lnTo>
                    <a:pt x="254693" y="647372"/>
                  </a:lnTo>
                  <a:lnTo>
                    <a:pt x="304101" y="650252"/>
                  </a:lnTo>
                  <a:close/>
                </a:path>
              </a:pathLst>
            </a:custGeom>
            <a:ln w="12700">
              <a:solidFill>
                <a:srgbClr val="181818"/>
              </a:solidFill>
            </a:ln>
          </p:spPr>
          <p:txBody>
            <a:bodyPr wrap="square" lIns="0" tIns="0" rIns="0" bIns="0" rtlCol="0"/>
            <a:lstStyle/>
            <a:p>
              <a:endParaRPr sz="1600">
                <a:latin typeface="Grammarsaurus" pitchFamily="2" charset="0"/>
              </a:endParaRPr>
            </a:p>
          </p:txBody>
        </p:sp>
        <p:pic>
          <p:nvPicPr>
            <p:cNvPr id="33" name="object 33"/>
            <p:cNvPicPr/>
            <p:nvPr/>
          </p:nvPicPr>
          <p:blipFill>
            <a:blip r:embed="rId4" cstate="print"/>
            <a:stretch>
              <a:fillRect/>
            </a:stretch>
          </p:blipFill>
          <p:spPr>
            <a:xfrm>
              <a:off x="3109082" y="2768803"/>
              <a:ext cx="186474" cy="138823"/>
            </a:xfrm>
            <a:prstGeom prst="rect">
              <a:avLst/>
            </a:prstGeom>
          </p:spPr>
        </p:pic>
        <p:sp>
          <p:nvSpPr>
            <p:cNvPr id="34" name="object 34"/>
            <p:cNvSpPr/>
            <p:nvPr/>
          </p:nvSpPr>
          <p:spPr>
            <a:xfrm>
              <a:off x="3487780" y="2625203"/>
              <a:ext cx="487680" cy="659130"/>
            </a:xfrm>
            <a:custGeom>
              <a:avLst/>
              <a:gdLst/>
              <a:ahLst/>
              <a:cxnLst/>
              <a:rect l="l" t="t" r="r" b="b"/>
              <a:pathLst>
                <a:path w="487679" h="659129">
                  <a:moveTo>
                    <a:pt x="0" y="606806"/>
                  </a:moveTo>
                  <a:lnTo>
                    <a:pt x="39869" y="624039"/>
                  </a:lnTo>
                  <a:lnTo>
                    <a:pt x="87539" y="638379"/>
                  </a:lnTo>
                  <a:lnTo>
                    <a:pt x="141060" y="649288"/>
                  </a:lnTo>
                  <a:lnTo>
                    <a:pt x="198484" y="656227"/>
                  </a:lnTo>
                  <a:lnTo>
                    <a:pt x="257860" y="658660"/>
                  </a:lnTo>
                  <a:lnTo>
                    <a:pt x="316481" y="654128"/>
                  </a:lnTo>
                  <a:lnTo>
                    <a:pt x="367159" y="640943"/>
                  </a:lnTo>
                  <a:lnTo>
                    <a:pt x="409501" y="619717"/>
                  </a:lnTo>
                  <a:lnTo>
                    <a:pt x="443116" y="591063"/>
                  </a:lnTo>
                  <a:lnTo>
                    <a:pt x="467612" y="555593"/>
                  </a:lnTo>
                  <a:lnTo>
                    <a:pt x="482597" y="513922"/>
                  </a:lnTo>
                  <a:lnTo>
                    <a:pt x="487680" y="466661"/>
                  </a:lnTo>
                  <a:lnTo>
                    <a:pt x="483294" y="424724"/>
                  </a:lnTo>
                  <a:lnTo>
                    <a:pt x="469411" y="387613"/>
                  </a:lnTo>
                  <a:lnTo>
                    <a:pt x="444939" y="353850"/>
                  </a:lnTo>
                  <a:lnTo>
                    <a:pt x="408789" y="321956"/>
                  </a:lnTo>
                  <a:lnTo>
                    <a:pt x="359870" y="290453"/>
                  </a:lnTo>
                  <a:lnTo>
                    <a:pt x="297091" y="257860"/>
                  </a:lnTo>
                  <a:lnTo>
                    <a:pt x="255359" y="236752"/>
                  </a:lnTo>
                  <a:lnTo>
                    <a:pt x="229127" y="219322"/>
                  </a:lnTo>
                  <a:lnTo>
                    <a:pt x="215505" y="201893"/>
                  </a:lnTo>
                  <a:lnTo>
                    <a:pt x="211607" y="180784"/>
                  </a:lnTo>
                  <a:lnTo>
                    <a:pt x="214256" y="163355"/>
                  </a:lnTo>
                  <a:lnTo>
                    <a:pt x="223343" y="149602"/>
                  </a:lnTo>
                  <a:lnTo>
                    <a:pt x="240577" y="140579"/>
                  </a:lnTo>
                  <a:lnTo>
                    <a:pt x="267665" y="137337"/>
                  </a:lnTo>
                  <a:lnTo>
                    <a:pt x="312159" y="139877"/>
                  </a:lnTo>
                  <a:lnTo>
                    <a:pt x="358757" y="148197"/>
                  </a:lnTo>
                  <a:lnTo>
                    <a:pt x="406405" y="163349"/>
                  </a:lnTo>
                  <a:lnTo>
                    <a:pt x="454050" y="186385"/>
                  </a:lnTo>
                  <a:lnTo>
                    <a:pt x="476478" y="44843"/>
                  </a:lnTo>
                  <a:lnTo>
                    <a:pt x="421338" y="23060"/>
                  </a:lnTo>
                  <a:lnTo>
                    <a:pt x="370668" y="9286"/>
                  </a:lnTo>
                  <a:lnTo>
                    <a:pt x="319998" y="2081"/>
                  </a:lnTo>
                  <a:lnTo>
                    <a:pt x="264858" y="0"/>
                  </a:lnTo>
                  <a:lnTo>
                    <a:pt x="211954" y="3120"/>
                  </a:lnTo>
                  <a:lnTo>
                    <a:pt x="164026" y="12350"/>
                  </a:lnTo>
                  <a:lnTo>
                    <a:pt x="121713" y="27492"/>
                  </a:lnTo>
                  <a:lnTo>
                    <a:pt x="85658" y="48350"/>
                  </a:lnTo>
                  <a:lnTo>
                    <a:pt x="56500" y="74725"/>
                  </a:lnTo>
                  <a:lnTo>
                    <a:pt x="34879" y="106422"/>
                  </a:lnTo>
                  <a:lnTo>
                    <a:pt x="21437" y="143242"/>
                  </a:lnTo>
                  <a:lnTo>
                    <a:pt x="16814" y="184988"/>
                  </a:lnTo>
                  <a:lnTo>
                    <a:pt x="20753" y="226770"/>
                  </a:lnTo>
                  <a:lnTo>
                    <a:pt x="32880" y="263920"/>
                  </a:lnTo>
                  <a:lnTo>
                    <a:pt x="53661" y="297469"/>
                  </a:lnTo>
                  <a:lnTo>
                    <a:pt x="83560" y="328443"/>
                  </a:lnTo>
                  <a:lnTo>
                    <a:pt x="123044" y="357873"/>
                  </a:lnTo>
                  <a:lnTo>
                    <a:pt x="172577" y="386788"/>
                  </a:lnTo>
                  <a:lnTo>
                    <a:pt x="232625" y="416217"/>
                  </a:lnTo>
                  <a:lnTo>
                    <a:pt x="265322" y="433427"/>
                  </a:lnTo>
                  <a:lnTo>
                    <a:pt x="283959" y="448800"/>
                  </a:lnTo>
                  <a:lnTo>
                    <a:pt x="292347" y="464699"/>
                  </a:lnTo>
                  <a:lnTo>
                    <a:pt x="294297" y="483489"/>
                  </a:lnTo>
                  <a:lnTo>
                    <a:pt x="291034" y="499732"/>
                  </a:lnTo>
                  <a:lnTo>
                    <a:pt x="280808" y="513611"/>
                  </a:lnTo>
                  <a:lnTo>
                    <a:pt x="262959" y="523288"/>
                  </a:lnTo>
                  <a:lnTo>
                    <a:pt x="236829" y="526923"/>
                  </a:lnTo>
                  <a:lnTo>
                    <a:pt x="189560" y="522982"/>
                  </a:lnTo>
                  <a:lnTo>
                    <a:pt x="138214" y="511159"/>
                  </a:lnTo>
                  <a:lnTo>
                    <a:pt x="82924" y="491454"/>
                  </a:lnTo>
                  <a:lnTo>
                    <a:pt x="23825" y="463867"/>
                  </a:lnTo>
                  <a:lnTo>
                    <a:pt x="0" y="606806"/>
                  </a:lnTo>
                  <a:close/>
                </a:path>
              </a:pathLst>
            </a:custGeom>
            <a:ln w="12699">
              <a:solidFill>
                <a:srgbClr val="181818"/>
              </a:solidFill>
            </a:ln>
          </p:spPr>
          <p:txBody>
            <a:bodyPr wrap="square" lIns="0" tIns="0" rIns="0" bIns="0" rtlCol="0"/>
            <a:lstStyle/>
            <a:p>
              <a:endParaRPr sz="1600">
                <a:latin typeface="Grammarsaurus" pitchFamily="2" charset="0"/>
              </a:endParaRPr>
            </a:p>
          </p:txBody>
        </p:sp>
        <p:sp>
          <p:nvSpPr>
            <p:cNvPr id="35" name="object 35"/>
            <p:cNvSpPr/>
            <p:nvPr/>
          </p:nvSpPr>
          <p:spPr>
            <a:xfrm>
              <a:off x="4386042" y="2632214"/>
              <a:ext cx="619760" cy="645160"/>
            </a:xfrm>
            <a:custGeom>
              <a:avLst/>
              <a:gdLst/>
              <a:ahLst/>
              <a:cxnLst/>
              <a:rect l="l" t="t" r="r" b="b"/>
              <a:pathLst>
                <a:path w="619760" h="645160">
                  <a:moveTo>
                    <a:pt x="190588" y="353148"/>
                  </a:moveTo>
                  <a:lnTo>
                    <a:pt x="195513" y="298365"/>
                  </a:lnTo>
                  <a:lnTo>
                    <a:pt x="209897" y="252146"/>
                  </a:lnTo>
                  <a:lnTo>
                    <a:pt x="233156" y="215114"/>
                  </a:lnTo>
                  <a:lnTo>
                    <a:pt x="264706" y="187891"/>
                  </a:lnTo>
                  <a:lnTo>
                    <a:pt x="303962" y="171101"/>
                  </a:lnTo>
                  <a:lnTo>
                    <a:pt x="350342" y="165366"/>
                  </a:lnTo>
                  <a:lnTo>
                    <a:pt x="367753" y="165694"/>
                  </a:lnTo>
                  <a:lnTo>
                    <a:pt x="386607" y="166941"/>
                  </a:lnTo>
                  <a:lnTo>
                    <a:pt x="407299" y="169502"/>
                  </a:lnTo>
                  <a:lnTo>
                    <a:pt x="430225" y="173774"/>
                  </a:lnTo>
                  <a:lnTo>
                    <a:pt x="430225" y="299897"/>
                  </a:lnTo>
                  <a:lnTo>
                    <a:pt x="422758" y="357789"/>
                  </a:lnTo>
                  <a:lnTo>
                    <a:pt x="402108" y="405862"/>
                  </a:lnTo>
                  <a:lnTo>
                    <a:pt x="370898" y="442367"/>
                  </a:lnTo>
                  <a:lnTo>
                    <a:pt x="331749" y="465554"/>
                  </a:lnTo>
                  <a:lnTo>
                    <a:pt x="287286" y="473671"/>
                  </a:lnTo>
                  <a:lnTo>
                    <a:pt x="246165" y="465875"/>
                  </a:lnTo>
                  <a:lnTo>
                    <a:pt x="215815" y="442837"/>
                  </a:lnTo>
                  <a:lnTo>
                    <a:pt x="197027" y="405086"/>
                  </a:lnTo>
                  <a:lnTo>
                    <a:pt x="190588" y="353148"/>
                  </a:lnTo>
                  <a:close/>
                </a:path>
                <a:path w="619760" h="645160">
                  <a:moveTo>
                    <a:pt x="0" y="353148"/>
                  </a:moveTo>
                  <a:lnTo>
                    <a:pt x="3285" y="411866"/>
                  </a:lnTo>
                  <a:lnTo>
                    <a:pt x="12994" y="464539"/>
                  </a:lnTo>
                  <a:lnTo>
                    <a:pt x="28909" y="510937"/>
                  </a:lnTo>
                  <a:lnTo>
                    <a:pt x="50811" y="550830"/>
                  </a:lnTo>
                  <a:lnTo>
                    <a:pt x="78479" y="583986"/>
                  </a:lnTo>
                  <a:lnTo>
                    <a:pt x="111696" y="610176"/>
                  </a:lnTo>
                  <a:lnTo>
                    <a:pt x="150241" y="629168"/>
                  </a:lnTo>
                  <a:lnTo>
                    <a:pt x="193896" y="640733"/>
                  </a:lnTo>
                  <a:lnTo>
                    <a:pt x="242443" y="644639"/>
                  </a:lnTo>
                  <a:lnTo>
                    <a:pt x="291612" y="640637"/>
                  </a:lnTo>
                  <a:lnTo>
                    <a:pt x="338832" y="628765"/>
                  </a:lnTo>
                  <a:lnTo>
                    <a:pt x="382488" y="609224"/>
                  </a:lnTo>
                  <a:lnTo>
                    <a:pt x="420967" y="582216"/>
                  </a:lnTo>
                  <a:lnTo>
                    <a:pt x="452653" y="547941"/>
                  </a:lnTo>
                  <a:lnTo>
                    <a:pt x="440560" y="565610"/>
                  </a:lnTo>
                  <a:lnTo>
                    <a:pt x="434778" y="575791"/>
                  </a:lnTo>
                  <a:lnTo>
                    <a:pt x="433729" y="580454"/>
                  </a:lnTo>
                  <a:lnTo>
                    <a:pt x="435838" y="581571"/>
                  </a:lnTo>
                  <a:lnTo>
                    <a:pt x="437235" y="581571"/>
                  </a:lnTo>
                  <a:lnTo>
                    <a:pt x="440042" y="580174"/>
                  </a:lnTo>
                  <a:lnTo>
                    <a:pt x="441439" y="580174"/>
                  </a:lnTo>
                  <a:lnTo>
                    <a:pt x="449190" y="584707"/>
                  </a:lnTo>
                  <a:lnTo>
                    <a:pt x="454051" y="596468"/>
                  </a:lnTo>
                  <a:lnTo>
                    <a:pt x="456810" y="612696"/>
                  </a:lnTo>
                  <a:lnTo>
                    <a:pt x="458254" y="630631"/>
                  </a:lnTo>
                  <a:lnTo>
                    <a:pt x="619417" y="630631"/>
                  </a:lnTo>
                  <a:lnTo>
                    <a:pt x="612933" y="562834"/>
                  </a:lnTo>
                  <a:lnTo>
                    <a:pt x="609604" y="519214"/>
                  </a:lnTo>
                  <a:lnTo>
                    <a:pt x="608378" y="480851"/>
                  </a:lnTo>
                  <a:lnTo>
                    <a:pt x="608203" y="428828"/>
                  </a:lnTo>
                  <a:lnTo>
                    <a:pt x="608203" y="30822"/>
                  </a:lnTo>
                  <a:lnTo>
                    <a:pt x="549629" y="15366"/>
                  </a:lnTo>
                  <a:lnTo>
                    <a:pt x="498017" y="5953"/>
                  </a:lnTo>
                  <a:lnTo>
                    <a:pt x="447197" y="1269"/>
                  </a:lnTo>
                  <a:lnTo>
                    <a:pt x="390994" y="0"/>
                  </a:lnTo>
                  <a:lnTo>
                    <a:pt x="335634" y="2273"/>
                  </a:lnTo>
                  <a:lnTo>
                    <a:pt x="284109" y="9032"/>
                  </a:lnTo>
                  <a:lnTo>
                    <a:pt x="236522" y="20184"/>
                  </a:lnTo>
                  <a:lnTo>
                    <a:pt x="192977" y="35639"/>
                  </a:lnTo>
                  <a:lnTo>
                    <a:pt x="153577" y="55303"/>
                  </a:lnTo>
                  <a:lnTo>
                    <a:pt x="118426" y="79085"/>
                  </a:lnTo>
                  <a:lnTo>
                    <a:pt x="87626" y="106894"/>
                  </a:lnTo>
                  <a:lnTo>
                    <a:pt x="61282" y="138636"/>
                  </a:lnTo>
                  <a:lnTo>
                    <a:pt x="39496" y="174222"/>
                  </a:lnTo>
                  <a:lnTo>
                    <a:pt x="22371" y="213557"/>
                  </a:lnTo>
                  <a:lnTo>
                    <a:pt x="10011" y="256551"/>
                  </a:lnTo>
                  <a:lnTo>
                    <a:pt x="2520" y="303112"/>
                  </a:lnTo>
                  <a:lnTo>
                    <a:pt x="0" y="353148"/>
                  </a:lnTo>
                  <a:close/>
                </a:path>
              </a:pathLst>
            </a:custGeom>
            <a:ln w="12700">
              <a:solidFill>
                <a:srgbClr val="181818"/>
              </a:solidFill>
            </a:ln>
          </p:spPr>
          <p:txBody>
            <a:bodyPr wrap="square" lIns="0" tIns="0" rIns="0" bIns="0" rtlCol="0"/>
            <a:lstStyle/>
            <a:p>
              <a:endParaRPr sz="1600">
                <a:latin typeface="Grammarsaurus" pitchFamily="2" charset="0"/>
              </a:endParaRPr>
            </a:p>
          </p:txBody>
        </p:sp>
        <p:sp>
          <p:nvSpPr>
            <p:cNvPr id="36" name="object 36"/>
            <p:cNvSpPr/>
            <p:nvPr/>
          </p:nvSpPr>
          <p:spPr>
            <a:xfrm>
              <a:off x="5065278" y="2629409"/>
              <a:ext cx="621030" cy="633730"/>
            </a:xfrm>
            <a:custGeom>
              <a:avLst/>
              <a:gdLst/>
              <a:ahLst/>
              <a:cxnLst/>
              <a:rect l="l" t="t" r="r" b="b"/>
              <a:pathLst>
                <a:path w="621029" h="633729">
                  <a:moveTo>
                    <a:pt x="0" y="16814"/>
                  </a:moveTo>
                  <a:lnTo>
                    <a:pt x="12504" y="55967"/>
                  </a:lnTo>
                  <a:lnTo>
                    <a:pt x="22245" y="105103"/>
                  </a:lnTo>
                  <a:lnTo>
                    <a:pt x="28569" y="159495"/>
                  </a:lnTo>
                  <a:lnTo>
                    <a:pt x="30822" y="214414"/>
                  </a:lnTo>
                  <a:lnTo>
                    <a:pt x="30822" y="633425"/>
                  </a:lnTo>
                  <a:lnTo>
                    <a:pt x="217220" y="633425"/>
                  </a:lnTo>
                  <a:lnTo>
                    <a:pt x="217220" y="368566"/>
                  </a:lnTo>
                  <a:lnTo>
                    <a:pt x="225012" y="289772"/>
                  </a:lnTo>
                  <a:lnTo>
                    <a:pt x="244987" y="234294"/>
                  </a:lnTo>
                  <a:lnTo>
                    <a:pt x="272046" y="198124"/>
                  </a:lnTo>
                  <a:lnTo>
                    <a:pt x="327022" y="167670"/>
                  </a:lnTo>
                  <a:lnTo>
                    <a:pt x="344741" y="165366"/>
                  </a:lnTo>
                  <a:lnTo>
                    <a:pt x="368676" y="167796"/>
                  </a:lnTo>
                  <a:lnTo>
                    <a:pt x="395368" y="180605"/>
                  </a:lnTo>
                  <a:lnTo>
                    <a:pt x="417066" y="212070"/>
                  </a:lnTo>
                  <a:lnTo>
                    <a:pt x="426021" y="270471"/>
                  </a:lnTo>
                  <a:lnTo>
                    <a:pt x="426021" y="633425"/>
                  </a:lnTo>
                  <a:lnTo>
                    <a:pt x="620814" y="633425"/>
                  </a:lnTo>
                  <a:lnTo>
                    <a:pt x="620814" y="236829"/>
                  </a:lnTo>
                  <a:lnTo>
                    <a:pt x="616667" y="184808"/>
                  </a:lnTo>
                  <a:lnTo>
                    <a:pt x="604720" y="138338"/>
                  </a:lnTo>
                  <a:lnTo>
                    <a:pt x="585712" y="97847"/>
                  </a:lnTo>
                  <a:lnTo>
                    <a:pt x="560381" y="63760"/>
                  </a:lnTo>
                  <a:lnTo>
                    <a:pt x="529465" y="36505"/>
                  </a:lnTo>
                  <a:lnTo>
                    <a:pt x="493705" y="16509"/>
                  </a:lnTo>
                  <a:lnTo>
                    <a:pt x="453838" y="4198"/>
                  </a:lnTo>
                  <a:lnTo>
                    <a:pt x="410603" y="0"/>
                  </a:lnTo>
                  <a:lnTo>
                    <a:pt x="367533" y="3374"/>
                  </a:lnTo>
                  <a:lnTo>
                    <a:pt x="324662" y="13543"/>
                  </a:lnTo>
                  <a:lnTo>
                    <a:pt x="282867" y="30572"/>
                  </a:lnTo>
                  <a:lnTo>
                    <a:pt x="243023" y="54530"/>
                  </a:lnTo>
                  <a:lnTo>
                    <a:pt x="206006" y="85483"/>
                  </a:lnTo>
                  <a:lnTo>
                    <a:pt x="202155" y="64901"/>
                  </a:lnTo>
                  <a:lnTo>
                    <a:pt x="198300" y="49048"/>
                  </a:lnTo>
                  <a:lnTo>
                    <a:pt x="193394" y="34246"/>
                  </a:lnTo>
                  <a:lnTo>
                    <a:pt x="186385" y="16814"/>
                  </a:lnTo>
                  <a:lnTo>
                    <a:pt x="0" y="16814"/>
                  </a:lnTo>
                  <a:close/>
                </a:path>
              </a:pathLst>
            </a:custGeom>
            <a:ln w="12700">
              <a:solidFill>
                <a:srgbClr val="181818"/>
              </a:solidFill>
            </a:ln>
          </p:spPr>
          <p:txBody>
            <a:bodyPr wrap="square" lIns="0" tIns="0" rIns="0" bIns="0" rtlCol="0"/>
            <a:lstStyle/>
            <a:p>
              <a:endParaRPr sz="1600">
                <a:latin typeface="Grammarsaurus" pitchFamily="2" charset="0"/>
              </a:endParaRPr>
            </a:p>
          </p:txBody>
        </p:sp>
        <p:sp>
          <p:nvSpPr>
            <p:cNvPr id="37" name="object 37"/>
            <p:cNvSpPr/>
            <p:nvPr/>
          </p:nvSpPr>
          <p:spPr>
            <a:xfrm>
              <a:off x="5752231" y="2286062"/>
              <a:ext cx="636270" cy="993775"/>
            </a:xfrm>
            <a:custGeom>
              <a:avLst/>
              <a:gdLst/>
              <a:ahLst/>
              <a:cxnLst/>
              <a:rect l="l" t="t" r="r" b="b"/>
              <a:pathLst>
                <a:path w="636270" h="993775">
                  <a:moveTo>
                    <a:pt x="196189" y="690892"/>
                  </a:moveTo>
                  <a:lnTo>
                    <a:pt x="200867" y="639061"/>
                  </a:lnTo>
                  <a:lnTo>
                    <a:pt x="214459" y="594820"/>
                  </a:lnTo>
                  <a:lnTo>
                    <a:pt x="236304" y="558985"/>
                  </a:lnTo>
                  <a:lnTo>
                    <a:pt x="265740" y="532376"/>
                  </a:lnTo>
                  <a:lnTo>
                    <a:pt x="302106" y="515811"/>
                  </a:lnTo>
                  <a:lnTo>
                    <a:pt x="344741" y="510108"/>
                  </a:lnTo>
                  <a:lnTo>
                    <a:pt x="369328" y="510765"/>
                  </a:lnTo>
                  <a:lnTo>
                    <a:pt x="393260" y="513262"/>
                  </a:lnTo>
                  <a:lnTo>
                    <a:pt x="417455" y="518386"/>
                  </a:lnTo>
                  <a:lnTo>
                    <a:pt x="442836" y="526923"/>
                  </a:lnTo>
                  <a:lnTo>
                    <a:pt x="442836" y="619417"/>
                  </a:lnTo>
                  <a:lnTo>
                    <a:pt x="437899" y="687405"/>
                  </a:lnTo>
                  <a:lnTo>
                    <a:pt x="423892" y="739627"/>
                  </a:lnTo>
                  <a:lnTo>
                    <a:pt x="402021" y="777601"/>
                  </a:lnTo>
                  <a:lnTo>
                    <a:pt x="339516" y="816879"/>
                  </a:lnTo>
                  <a:lnTo>
                    <a:pt x="301294" y="821220"/>
                  </a:lnTo>
                  <a:lnTo>
                    <a:pt x="257086" y="812286"/>
                  </a:lnTo>
                  <a:lnTo>
                    <a:pt x="224043" y="786536"/>
                  </a:lnTo>
                  <a:lnTo>
                    <a:pt x="203350" y="745546"/>
                  </a:lnTo>
                  <a:lnTo>
                    <a:pt x="196189" y="690892"/>
                  </a:lnTo>
                  <a:close/>
                </a:path>
                <a:path w="636270" h="993775">
                  <a:moveTo>
                    <a:pt x="0" y="696493"/>
                  </a:moveTo>
                  <a:lnTo>
                    <a:pt x="3183" y="748060"/>
                  </a:lnTo>
                  <a:lnTo>
                    <a:pt x="12521" y="795735"/>
                  </a:lnTo>
                  <a:lnTo>
                    <a:pt x="27695" y="839156"/>
                  </a:lnTo>
                  <a:lnTo>
                    <a:pt x="48384" y="877960"/>
                  </a:lnTo>
                  <a:lnTo>
                    <a:pt x="74269" y="911786"/>
                  </a:lnTo>
                  <a:lnTo>
                    <a:pt x="105031" y="940274"/>
                  </a:lnTo>
                  <a:lnTo>
                    <a:pt x="140351" y="963060"/>
                  </a:lnTo>
                  <a:lnTo>
                    <a:pt x="179908" y="979784"/>
                  </a:lnTo>
                  <a:lnTo>
                    <a:pt x="223384" y="990083"/>
                  </a:lnTo>
                  <a:lnTo>
                    <a:pt x="270459" y="993597"/>
                  </a:lnTo>
                  <a:lnTo>
                    <a:pt x="317142" y="990469"/>
                  </a:lnTo>
                  <a:lnTo>
                    <a:pt x="360059" y="980682"/>
                  </a:lnTo>
                  <a:lnTo>
                    <a:pt x="399815" y="963630"/>
                  </a:lnTo>
                  <a:lnTo>
                    <a:pt x="437014" y="938707"/>
                  </a:lnTo>
                  <a:lnTo>
                    <a:pt x="472262" y="905306"/>
                  </a:lnTo>
                  <a:lnTo>
                    <a:pt x="458357" y="922167"/>
                  </a:lnTo>
                  <a:lnTo>
                    <a:pt x="451416" y="931933"/>
                  </a:lnTo>
                  <a:lnTo>
                    <a:pt x="449993" y="936444"/>
                  </a:lnTo>
                  <a:lnTo>
                    <a:pt x="452640" y="937539"/>
                  </a:lnTo>
                  <a:lnTo>
                    <a:pt x="455447" y="937539"/>
                  </a:lnTo>
                  <a:lnTo>
                    <a:pt x="458254" y="936142"/>
                  </a:lnTo>
                  <a:lnTo>
                    <a:pt x="461048" y="936142"/>
                  </a:lnTo>
                  <a:lnTo>
                    <a:pt x="470245" y="940127"/>
                  </a:lnTo>
                  <a:lnTo>
                    <a:pt x="475762" y="950156"/>
                  </a:lnTo>
                  <a:lnTo>
                    <a:pt x="479177" y="963338"/>
                  </a:lnTo>
                  <a:lnTo>
                    <a:pt x="482066" y="976782"/>
                  </a:lnTo>
                  <a:lnTo>
                    <a:pt x="636231" y="976782"/>
                  </a:lnTo>
                  <a:lnTo>
                    <a:pt x="628126" y="889107"/>
                  </a:lnTo>
                  <a:lnTo>
                    <a:pt x="623963" y="837693"/>
                  </a:lnTo>
                  <a:lnTo>
                    <a:pt x="622430" y="802569"/>
                  </a:lnTo>
                  <a:lnTo>
                    <a:pt x="622211" y="763765"/>
                  </a:lnTo>
                  <a:lnTo>
                    <a:pt x="622211" y="0"/>
                  </a:lnTo>
                  <a:lnTo>
                    <a:pt x="442836" y="0"/>
                  </a:lnTo>
                  <a:lnTo>
                    <a:pt x="442836" y="367169"/>
                  </a:lnTo>
                  <a:lnTo>
                    <a:pt x="406508" y="355984"/>
                  </a:lnTo>
                  <a:lnTo>
                    <a:pt x="373991" y="349132"/>
                  </a:lnTo>
                  <a:lnTo>
                    <a:pt x="343314" y="345695"/>
                  </a:lnTo>
                  <a:lnTo>
                    <a:pt x="312508" y="344754"/>
                  </a:lnTo>
                  <a:lnTo>
                    <a:pt x="264167" y="348334"/>
                  </a:lnTo>
                  <a:lnTo>
                    <a:pt x="218751" y="358807"/>
                  </a:lnTo>
                  <a:lnTo>
                    <a:pt x="176613" y="375768"/>
                  </a:lnTo>
                  <a:lnTo>
                    <a:pt x="138108" y="398812"/>
                  </a:lnTo>
                  <a:lnTo>
                    <a:pt x="103590" y="427535"/>
                  </a:lnTo>
                  <a:lnTo>
                    <a:pt x="73411" y="461532"/>
                  </a:lnTo>
                  <a:lnTo>
                    <a:pt x="47926" y="500401"/>
                  </a:lnTo>
                  <a:lnTo>
                    <a:pt x="27489" y="543735"/>
                  </a:lnTo>
                  <a:lnTo>
                    <a:pt x="12453" y="591132"/>
                  </a:lnTo>
                  <a:lnTo>
                    <a:pt x="3172" y="642186"/>
                  </a:lnTo>
                  <a:lnTo>
                    <a:pt x="0" y="696493"/>
                  </a:lnTo>
                  <a:close/>
                </a:path>
              </a:pathLst>
            </a:custGeom>
            <a:ln w="12700">
              <a:solidFill>
                <a:srgbClr val="181818"/>
              </a:solidFill>
            </a:ln>
          </p:spPr>
          <p:txBody>
            <a:bodyPr wrap="square" lIns="0" tIns="0" rIns="0" bIns="0" rtlCol="0"/>
            <a:lstStyle/>
            <a:p>
              <a:endParaRPr sz="1600">
                <a:latin typeface="Grammarsaurus" pitchFamily="2" charset="0"/>
              </a:endParaRPr>
            </a:p>
          </p:txBody>
        </p:sp>
        <p:sp>
          <p:nvSpPr>
            <p:cNvPr id="38" name="object 38"/>
            <p:cNvSpPr/>
            <p:nvPr/>
          </p:nvSpPr>
          <p:spPr>
            <a:xfrm>
              <a:off x="6876127" y="2284669"/>
              <a:ext cx="1052830" cy="978535"/>
            </a:xfrm>
            <a:custGeom>
              <a:avLst/>
              <a:gdLst/>
              <a:ahLst/>
              <a:cxnLst/>
              <a:rect l="l" t="t" r="r" b="b"/>
              <a:pathLst>
                <a:path w="1052829" h="978535">
                  <a:moveTo>
                    <a:pt x="222821" y="976769"/>
                  </a:moveTo>
                  <a:lnTo>
                    <a:pt x="222821" y="400799"/>
                  </a:lnTo>
                  <a:lnTo>
                    <a:pt x="430225" y="731520"/>
                  </a:lnTo>
                  <a:lnTo>
                    <a:pt x="615213" y="731520"/>
                  </a:lnTo>
                  <a:lnTo>
                    <a:pt x="829627" y="368566"/>
                  </a:lnTo>
                  <a:lnTo>
                    <a:pt x="829627" y="978166"/>
                  </a:lnTo>
                  <a:lnTo>
                    <a:pt x="1052448" y="978166"/>
                  </a:lnTo>
                  <a:lnTo>
                    <a:pt x="1052448" y="0"/>
                  </a:lnTo>
                  <a:lnTo>
                    <a:pt x="829627" y="0"/>
                  </a:lnTo>
                  <a:lnTo>
                    <a:pt x="528319" y="486283"/>
                  </a:lnTo>
                  <a:lnTo>
                    <a:pt x="243839" y="0"/>
                  </a:lnTo>
                  <a:lnTo>
                    <a:pt x="0" y="0"/>
                  </a:lnTo>
                  <a:lnTo>
                    <a:pt x="0" y="978166"/>
                  </a:lnTo>
                  <a:lnTo>
                    <a:pt x="222821" y="976769"/>
                  </a:lnTo>
                  <a:close/>
                </a:path>
              </a:pathLst>
            </a:custGeom>
            <a:ln w="12700">
              <a:solidFill>
                <a:srgbClr val="181818"/>
              </a:solidFill>
            </a:ln>
          </p:spPr>
          <p:txBody>
            <a:bodyPr wrap="square" lIns="0" tIns="0" rIns="0" bIns="0" rtlCol="0"/>
            <a:lstStyle/>
            <a:p>
              <a:endParaRPr sz="1600">
                <a:latin typeface="Grammarsaurus" pitchFamily="2" charset="0"/>
              </a:endParaRPr>
            </a:p>
          </p:txBody>
        </p:sp>
        <p:sp>
          <p:nvSpPr>
            <p:cNvPr id="39" name="object 39"/>
            <p:cNvSpPr/>
            <p:nvPr/>
          </p:nvSpPr>
          <p:spPr>
            <a:xfrm>
              <a:off x="8025269" y="2632214"/>
              <a:ext cx="619760" cy="645160"/>
            </a:xfrm>
            <a:custGeom>
              <a:avLst/>
              <a:gdLst/>
              <a:ahLst/>
              <a:cxnLst/>
              <a:rect l="l" t="t" r="r" b="b"/>
              <a:pathLst>
                <a:path w="619759" h="645160">
                  <a:moveTo>
                    <a:pt x="190588" y="353148"/>
                  </a:moveTo>
                  <a:lnTo>
                    <a:pt x="195513" y="298365"/>
                  </a:lnTo>
                  <a:lnTo>
                    <a:pt x="209897" y="252146"/>
                  </a:lnTo>
                  <a:lnTo>
                    <a:pt x="233157" y="215114"/>
                  </a:lnTo>
                  <a:lnTo>
                    <a:pt x="264709" y="187891"/>
                  </a:lnTo>
                  <a:lnTo>
                    <a:pt x="303970" y="171101"/>
                  </a:lnTo>
                  <a:lnTo>
                    <a:pt x="350354" y="165366"/>
                  </a:lnTo>
                  <a:lnTo>
                    <a:pt x="367758" y="165694"/>
                  </a:lnTo>
                  <a:lnTo>
                    <a:pt x="386608" y="166941"/>
                  </a:lnTo>
                  <a:lnTo>
                    <a:pt x="407299" y="169502"/>
                  </a:lnTo>
                  <a:lnTo>
                    <a:pt x="430225" y="173774"/>
                  </a:lnTo>
                  <a:lnTo>
                    <a:pt x="430225" y="299897"/>
                  </a:lnTo>
                  <a:lnTo>
                    <a:pt x="422758" y="357789"/>
                  </a:lnTo>
                  <a:lnTo>
                    <a:pt x="402108" y="405862"/>
                  </a:lnTo>
                  <a:lnTo>
                    <a:pt x="370898" y="442367"/>
                  </a:lnTo>
                  <a:lnTo>
                    <a:pt x="331749" y="465554"/>
                  </a:lnTo>
                  <a:lnTo>
                    <a:pt x="287286" y="473671"/>
                  </a:lnTo>
                  <a:lnTo>
                    <a:pt x="246165" y="465875"/>
                  </a:lnTo>
                  <a:lnTo>
                    <a:pt x="215815" y="442837"/>
                  </a:lnTo>
                  <a:lnTo>
                    <a:pt x="197027" y="405086"/>
                  </a:lnTo>
                  <a:lnTo>
                    <a:pt x="190588" y="353148"/>
                  </a:lnTo>
                  <a:close/>
                </a:path>
                <a:path w="619759" h="645160">
                  <a:moveTo>
                    <a:pt x="0" y="353148"/>
                  </a:moveTo>
                  <a:lnTo>
                    <a:pt x="3285" y="411866"/>
                  </a:lnTo>
                  <a:lnTo>
                    <a:pt x="12994" y="464539"/>
                  </a:lnTo>
                  <a:lnTo>
                    <a:pt x="28909" y="510937"/>
                  </a:lnTo>
                  <a:lnTo>
                    <a:pt x="50811" y="550830"/>
                  </a:lnTo>
                  <a:lnTo>
                    <a:pt x="78479" y="583986"/>
                  </a:lnTo>
                  <a:lnTo>
                    <a:pt x="111696" y="610176"/>
                  </a:lnTo>
                  <a:lnTo>
                    <a:pt x="150241" y="629168"/>
                  </a:lnTo>
                  <a:lnTo>
                    <a:pt x="193896" y="640733"/>
                  </a:lnTo>
                  <a:lnTo>
                    <a:pt x="242442" y="644639"/>
                  </a:lnTo>
                  <a:lnTo>
                    <a:pt x="291612" y="640637"/>
                  </a:lnTo>
                  <a:lnTo>
                    <a:pt x="338832" y="628765"/>
                  </a:lnTo>
                  <a:lnTo>
                    <a:pt x="382488" y="609224"/>
                  </a:lnTo>
                  <a:lnTo>
                    <a:pt x="420967" y="582216"/>
                  </a:lnTo>
                  <a:lnTo>
                    <a:pt x="452653" y="547941"/>
                  </a:lnTo>
                  <a:lnTo>
                    <a:pt x="440560" y="565610"/>
                  </a:lnTo>
                  <a:lnTo>
                    <a:pt x="434778" y="575791"/>
                  </a:lnTo>
                  <a:lnTo>
                    <a:pt x="433729" y="580454"/>
                  </a:lnTo>
                  <a:lnTo>
                    <a:pt x="435838" y="581571"/>
                  </a:lnTo>
                  <a:lnTo>
                    <a:pt x="437235" y="581571"/>
                  </a:lnTo>
                  <a:lnTo>
                    <a:pt x="440042" y="580174"/>
                  </a:lnTo>
                  <a:lnTo>
                    <a:pt x="441439" y="580174"/>
                  </a:lnTo>
                  <a:lnTo>
                    <a:pt x="449190" y="584707"/>
                  </a:lnTo>
                  <a:lnTo>
                    <a:pt x="454051" y="596468"/>
                  </a:lnTo>
                  <a:lnTo>
                    <a:pt x="456810" y="612696"/>
                  </a:lnTo>
                  <a:lnTo>
                    <a:pt x="458254" y="630631"/>
                  </a:lnTo>
                  <a:lnTo>
                    <a:pt x="619417" y="630631"/>
                  </a:lnTo>
                  <a:lnTo>
                    <a:pt x="612933" y="562834"/>
                  </a:lnTo>
                  <a:lnTo>
                    <a:pt x="609604" y="519214"/>
                  </a:lnTo>
                  <a:lnTo>
                    <a:pt x="608378" y="480851"/>
                  </a:lnTo>
                  <a:lnTo>
                    <a:pt x="608202" y="428828"/>
                  </a:lnTo>
                  <a:lnTo>
                    <a:pt x="608202" y="30822"/>
                  </a:lnTo>
                  <a:lnTo>
                    <a:pt x="549630" y="15366"/>
                  </a:lnTo>
                  <a:lnTo>
                    <a:pt x="498020" y="5953"/>
                  </a:lnTo>
                  <a:lnTo>
                    <a:pt x="447197" y="1269"/>
                  </a:lnTo>
                  <a:lnTo>
                    <a:pt x="390982" y="0"/>
                  </a:lnTo>
                  <a:lnTo>
                    <a:pt x="335624" y="2273"/>
                  </a:lnTo>
                  <a:lnTo>
                    <a:pt x="284101" y="9032"/>
                  </a:lnTo>
                  <a:lnTo>
                    <a:pt x="236516" y="20184"/>
                  </a:lnTo>
                  <a:lnTo>
                    <a:pt x="192973" y="35639"/>
                  </a:lnTo>
                  <a:lnTo>
                    <a:pt x="153574" y="55303"/>
                  </a:lnTo>
                  <a:lnTo>
                    <a:pt x="118424" y="79085"/>
                  </a:lnTo>
                  <a:lnTo>
                    <a:pt x="87625" y="106894"/>
                  </a:lnTo>
                  <a:lnTo>
                    <a:pt x="61281" y="138636"/>
                  </a:lnTo>
                  <a:lnTo>
                    <a:pt x="39495" y="174222"/>
                  </a:lnTo>
                  <a:lnTo>
                    <a:pt x="22371" y="213557"/>
                  </a:lnTo>
                  <a:lnTo>
                    <a:pt x="10011" y="256551"/>
                  </a:lnTo>
                  <a:lnTo>
                    <a:pt x="2520" y="303112"/>
                  </a:lnTo>
                  <a:lnTo>
                    <a:pt x="0" y="353148"/>
                  </a:lnTo>
                  <a:close/>
                </a:path>
              </a:pathLst>
            </a:custGeom>
            <a:ln w="12700">
              <a:solidFill>
                <a:srgbClr val="181818"/>
              </a:solidFill>
            </a:ln>
          </p:spPr>
          <p:txBody>
            <a:bodyPr wrap="square" lIns="0" tIns="0" rIns="0" bIns="0" rtlCol="0"/>
            <a:lstStyle/>
            <a:p>
              <a:endParaRPr sz="1600">
                <a:latin typeface="Grammarsaurus" pitchFamily="2" charset="0"/>
              </a:endParaRPr>
            </a:p>
          </p:txBody>
        </p:sp>
        <p:sp>
          <p:nvSpPr>
            <p:cNvPr id="40" name="object 40"/>
            <p:cNvSpPr/>
            <p:nvPr/>
          </p:nvSpPr>
          <p:spPr>
            <a:xfrm>
              <a:off x="8695679" y="2632214"/>
              <a:ext cx="610235" cy="979805"/>
            </a:xfrm>
            <a:custGeom>
              <a:avLst/>
              <a:gdLst/>
              <a:ahLst/>
              <a:cxnLst/>
              <a:rect l="l" t="t" r="r" b="b"/>
              <a:pathLst>
                <a:path w="610234" h="979804">
                  <a:moveTo>
                    <a:pt x="264858" y="644639"/>
                  </a:moveTo>
                  <a:lnTo>
                    <a:pt x="310228" y="642362"/>
                  </a:lnTo>
                  <a:lnTo>
                    <a:pt x="351393" y="633780"/>
                  </a:lnTo>
                  <a:lnTo>
                    <a:pt x="390981" y="616264"/>
                  </a:lnTo>
                  <a:lnTo>
                    <a:pt x="431622" y="587184"/>
                  </a:lnTo>
                  <a:lnTo>
                    <a:pt x="431622" y="620814"/>
                  </a:lnTo>
                  <a:lnTo>
                    <a:pt x="427247" y="693451"/>
                  </a:lnTo>
                  <a:lnTo>
                    <a:pt x="415666" y="748391"/>
                  </a:lnTo>
                  <a:lnTo>
                    <a:pt x="397391" y="788009"/>
                  </a:lnTo>
                  <a:lnTo>
                    <a:pt x="342824" y="830794"/>
                  </a:lnTo>
                  <a:lnTo>
                    <a:pt x="267665" y="840828"/>
                  </a:lnTo>
                  <a:lnTo>
                    <a:pt x="225975" y="838224"/>
                  </a:lnTo>
                  <a:lnTo>
                    <a:pt x="177974" y="830495"/>
                  </a:lnTo>
                  <a:lnTo>
                    <a:pt x="125768" y="817774"/>
                  </a:lnTo>
                  <a:lnTo>
                    <a:pt x="71462" y="800188"/>
                  </a:lnTo>
                  <a:lnTo>
                    <a:pt x="71462" y="941730"/>
                  </a:lnTo>
                  <a:lnTo>
                    <a:pt x="115482" y="956970"/>
                  </a:lnTo>
                  <a:lnTo>
                    <a:pt x="162594" y="967769"/>
                  </a:lnTo>
                  <a:lnTo>
                    <a:pt x="211520" y="974732"/>
                  </a:lnTo>
                  <a:lnTo>
                    <a:pt x="260982" y="978466"/>
                  </a:lnTo>
                  <a:lnTo>
                    <a:pt x="309702" y="979576"/>
                  </a:lnTo>
                  <a:lnTo>
                    <a:pt x="351520" y="978023"/>
                  </a:lnTo>
                  <a:lnTo>
                    <a:pt x="391285" y="972990"/>
                  </a:lnTo>
                  <a:lnTo>
                    <a:pt x="428695" y="963918"/>
                  </a:lnTo>
                  <a:lnTo>
                    <a:pt x="495241" y="931420"/>
                  </a:lnTo>
                  <a:lnTo>
                    <a:pt x="548746" y="876052"/>
                  </a:lnTo>
                  <a:lnTo>
                    <a:pt x="569853" y="838393"/>
                  </a:lnTo>
                  <a:lnTo>
                    <a:pt x="586795" y="793338"/>
                  </a:lnTo>
                  <a:lnTo>
                    <a:pt x="599270" y="740328"/>
                  </a:lnTo>
                  <a:lnTo>
                    <a:pt x="606976" y="678802"/>
                  </a:lnTo>
                  <a:lnTo>
                    <a:pt x="609612" y="608203"/>
                  </a:lnTo>
                  <a:lnTo>
                    <a:pt x="609612" y="25222"/>
                  </a:lnTo>
                  <a:lnTo>
                    <a:pt x="552896" y="12414"/>
                  </a:lnTo>
                  <a:lnTo>
                    <a:pt x="506955" y="4729"/>
                  </a:lnTo>
                  <a:lnTo>
                    <a:pt x="462590" y="985"/>
                  </a:lnTo>
                  <a:lnTo>
                    <a:pt x="410603" y="0"/>
                  </a:lnTo>
                  <a:lnTo>
                    <a:pt x="354088" y="2388"/>
                  </a:lnTo>
                  <a:lnTo>
                    <a:pt x="301083" y="9452"/>
                  </a:lnTo>
                  <a:lnTo>
                    <a:pt x="251763" y="21044"/>
                  </a:lnTo>
                  <a:lnTo>
                    <a:pt x="206305" y="37015"/>
                  </a:lnTo>
                  <a:lnTo>
                    <a:pt x="164884" y="57214"/>
                  </a:lnTo>
                  <a:lnTo>
                    <a:pt x="127677" y="81493"/>
                  </a:lnTo>
                  <a:lnTo>
                    <a:pt x="94860" y="109703"/>
                  </a:lnTo>
                  <a:lnTo>
                    <a:pt x="66608" y="141694"/>
                  </a:lnTo>
                  <a:lnTo>
                    <a:pt x="43099" y="177318"/>
                  </a:lnTo>
                  <a:lnTo>
                    <a:pt x="24507" y="216424"/>
                  </a:lnTo>
                  <a:lnTo>
                    <a:pt x="11009" y="258864"/>
                  </a:lnTo>
                  <a:lnTo>
                    <a:pt x="2781" y="304488"/>
                  </a:lnTo>
                  <a:lnTo>
                    <a:pt x="0" y="353148"/>
                  </a:lnTo>
                  <a:lnTo>
                    <a:pt x="3102" y="404219"/>
                  </a:lnTo>
                  <a:lnTo>
                    <a:pt x="12208" y="451270"/>
                  </a:lnTo>
                  <a:lnTo>
                    <a:pt x="27016" y="493982"/>
                  </a:lnTo>
                  <a:lnTo>
                    <a:pt x="47221" y="532036"/>
                  </a:lnTo>
                  <a:lnTo>
                    <a:pt x="72521" y="565111"/>
                  </a:lnTo>
                  <a:lnTo>
                    <a:pt x="102614" y="592889"/>
                  </a:lnTo>
                  <a:lnTo>
                    <a:pt x="137197" y="615051"/>
                  </a:lnTo>
                  <a:lnTo>
                    <a:pt x="175967" y="631276"/>
                  </a:lnTo>
                  <a:lnTo>
                    <a:pt x="218622" y="641245"/>
                  </a:lnTo>
                  <a:lnTo>
                    <a:pt x="264858" y="644639"/>
                  </a:lnTo>
                  <a:close/>
                </a:path>
                <a:path w="610234" h="979804">
                  <a:moveTo>
                    <a:pt x="364363" y="175171"/>
                  </a:moveTo>
                  <a:lnTo>
                    <a:pt x="381178" y="175477"/>
                  </a:lnTo>
                  <a:lnTo>
                    <a:pt x="395892" y="176571"/>
                  </a:lnTo>
                  <a:lnTo>
                    <a:pt x="411656" y="178717"/>
                  </a:lnTo>
                  <a:lnTo>
                    <a:pt x="431622" y="182181"/>
                  </a:lnTo>
                  <a:lnTo>
                    <a:pt x="431622" y="277469"/>
                  </a:lnTo>
                  <a:lnTo>
                    <a:pt x="426432" y="349284"/>
                  </a:lnTo>
                  <a:lnTo>
                    <a:pt x="412055" y="400274"/>
                  </a:lnTo>
                  <a:lnTo>
                    <a:pt x="390282" y="433903"/>
                  </a:lnTo>
                  <a:lnTo>
                    <a:pt x="331708" y="462934"/>
                  </a:lnTo>
                  <a:lnTo>
                    <a:pt x="298488" y="465264"/>
                  </a:lnTo>
                  <a:lnTo>
                    <a:pt x="256649" y="457293"/>
                  </a:lnTo>
                  <a:lnTo>
                    <a:pt x="223348" y="434081"/>
                  </a:lnTo>
                  <a:lnTo>
                    <a:pt x="201343" y="396679"/>
                  </a:lnTo>
                  <a:lnTo>
                    <a:pt x="193395" y="346138"/>
                  </a:lnTo>
                  <a:lnTo>
                    <a:pt x="198662" y="296979"/>
                  </a:lnTo>
                  <a:lnTo>
                    <a:pt x="214050" y="255100"/>
                  </a:lnTo>
                  <a:lnTo>
                    <a:pt x="238936" y="221240"/>
                  </a:lnTo>
                  <a:lnTo>
                    <a:pt x="272698" y="196139"/>
                  </a:lnTo>
                  <a:lnTo>
                    <a:pt x="314714" y="180536"/>
                  </a:lnTo>
                  <a:lnTo>
                    <a:pt x="364363" y="175171"/>
                  </a:lnTo>
                  <a:close/>
                </a:path>
              </a:pathLst>
            </a:custGeom>
            <a:ln w="12700">
              <a:solidFill>
                <a:srgbClr val="181818"/>
              </a:solidFill>
            </a:ln>
          </p:spPr>
          <p:txBody>
            <a:bodyPr wrap="square" lIns="0" tIns="0" rIns="0" bIns="0" rtlCol="0"/>
            <a:lstStyle/>
            <a:p>
              <a:endParaRPr sz="1600">
                <a:latin typeface="Grammarsaurus" pitchFamily="2" charset="0"/>
              </a:endParaRPr>
            </a:p>
          </p:txBody>
        </p:sp>
        <p:sp>
          <p:nvSpPr>
            <p:cNvPr id="41" name="object 41"/>
            <p:cNvSpPr/>
            <p:nvPr/>
          </p:nvSpPr>
          <p:spPr>
            <a:xfrm>
              <a:off x="9374925" y="2629409"/>
              <a:ext cx="621030" cy="633730"/>
            </a:xfrm>
            <a:custGeom>
              <a:avLst/>
              <a:gdLst/>
              <a:ahLst/>
              <a:cxnLst/>
              <a:rect l="l" t="t" r="r" b="b"/>
              <a:pathLst>
                <a:path w="621029" h="633729">
                  <a:moveTo>
                    <a:pt x="0" y="16814"/>
                  </a:moveTo>
                  <a:lnTo>
                    <a:pt x="12506" y="55967"/>
                  </a:lnTo>
                  <a:lnTo>
                    <a:pt x="22251" y="105103"/>
                  </a:lnTo>
                  <a:lnTo>
                    <a:pt x="28580" y="159495"/>
                  </a:lnTo>
                  <a:lnTo>
                    <a:pt x="30835" y="214414"/>
                  </a:lnTo>
                  <a:lnTo>
                    <a:pt x="30835" y="633425"/>
                  </a:lnTo>
                  <a:lnTo>
                    <a:pt x="217220" y="633425"/>
                  </a:lnTo>
                  <a:lnTo>
                    <a:pt x="217220" y="368566"/>
                  </a:lnTo>
                  <a:lnTo>
                    <a:pt x="225013" y="289772"/>
                  </a:lnTo>
                  <a:lnTo>
                    <a:pt x="244990" y="234294"/>
                  </a:lnTo>
                  <a:lnTo>
                    <a:pt x="272053" y="198124"/>
                  </a:lnTo>
                  <a:lnTo>
                    <a:pt x="327034" y="167670"/>
                  </a:lnTo>
                  <a:lnTo>
                    <a:pt x="344754" y="165366"/>
                  </a:lnTo>
                  <a:lnTo>
                    <a:pt x="368682" y="167796"/>
                  </a:lnTo>
                  <a:lnTo>
                    <a:pt x="395370" y="180605"/>
                  </a:lnTo>
                  <a:lnTo>
                    <a:pt x="417066" y="212070"/>
                  </a:lnTo>
                  <a:lnTo>
                    <a:pt x="426021" y="270471"/>
                  </a:lnTo>
                  <a:lnTo>
                    <a:pt x="426021" y="633425"/>
                  </a:lnTo>
                  <a:lnTo>
                    <a:pt x="620826" y="633425"/>
                  </a:lnTo>
                  <a:lnTo>
                    <a:pt x="620826" y="236829"/>
                  </a:lnTo>
                  <a:lnTo>
                    <a:pt x="616679" y="184808"/>
                  </a:lnTo>
                  <a:lnTo>
                    <a:pt x="604731" y="138338"/>
                  </a:lnTo>
                  <a:lnTo>
                    <a:pt x="585721" y="97847"/>
                  </a:lnTo>
                  <a:lnTo>
                    <a:pt x="560389" y="63760"/>
                  </a:lnTo>
                  <a:lnTo>
                    <a:pt x="529472" y="36505"/>
                  </a:lnTo>
                  <a:lnTo>
                    <a:pt x="493712" y="16509"/>
                  </a:lnTo>
                  <a:lnTo>
                    <a:pt x="453847" y="4198"/>
                  </a:lnTo>
                  <a:lnTo>
                    <a:pt x="410616" y="0"/>
                  </a:lnTo>
                  <a:lnTo>
                    <a:pt x="367540" y="3374"/>
                  </a:lnTo>
                  <a:lnTo>
                    <a:pt x="324665" y="13543"/>
                  </a:lnTo>
                  <a:lnTo>
                    <a:pt x="282868" y="30572"/>
                  </a:lnTo>
                  <a:lnTo>
                    <a:pt x="243023" y="54530"/>
                  </a:lnTo>
                  <a:lnTo>
                    <a:pt x="206006" y="85483"/>
                  </a:lnTo>
                  <a:lnTo>
                    <a:pt x="202155" y="64901"/>
                  </a:lnTo>
                  <a:lnTo>
                    <a:pt x="198300" y="49048"/>
                  </a:lnTo>
                  <a:lnTo>
                    <a:pt x="193394" y="34246"/>
                  </a:lnTo>
                  <a:lnTo>
                    <a:pt x="186385" y="16814"/>
                  </a:lnTo>
                  <a:lnTo>
                    <a:pt x="0" y="16814"/>
                  </a:lnTo>
                  <a:close/>
                </a:path>
              </a:pathLst>
            </a:custGeom>
            <a:ln w="12700">
              <a:solidFill>
                <a:srgbClr val="181818"/>
              </a:solidFill>
            </a:ln>
          </p:spPr>
          <p:txBody>
            <a:bodyPr wrap="square" lIns="0" tIns="0" rIns="0" bIns="0" rtlCol="0"/>
            <a:lstStyle/>
            <a:p>
              <a:endParaRPr sz="1600">
                <a:latin typeface="Grammarsaurus" pitchFamily="2" charset="0"/>
              </a:endParaRPr>
            </a:p>
          </p:txBody>
        </p:sp>
        <p:sp>
          <p:nvSpPr>
            <p:cNvPr id="42" name="object 42"/>
            <p:cNvSpPr/>
            <p:nvPr/>
          </p:nvSpPr>
          <p:spPr>
            <a:xfrm>
              <a:off x="10061876" y="2630805"/>
              <a:ext cx="563880" cy="650875"/>
            </a:xfrm>
            <a:custGeom>
              <a:avLst/>
              <a:gdLst/>
              <a:ahLst/>
              <a:cxnLst/>
              <a:rect l="l" t="t" r="r" b="b"/>
              <a:pathLst>
                <a:path w="563879" h="650875">
                  <a:moveTo>
                    <a:pt x="304101" y="650252"/>
                  </a:moveTo>
                  <a:lnTo>
                    <a:pt x="361209" y="646990"/>
                  </a:lnTo>
                  <a:lnTo>
                    <a:pt x="414110" y="636765"/>
                  </a:lnTo>
                  <a:lnTo>
                    <a:pt x="464909" y="618920"/>
                  </a:lnTo>
                  <a:lnTo>
                    <a:pt x="515708" y="592797"/>
                  </a:lnTo>
                  <a:lnTo>
                    <a:pt x="515708" y="445655"/>
                  </a:lnTo>
                  <a:lnTo>
                    <a:pt x="465151" y="472653"/>
                  </a:lnTo>
                  <a:lnTo>
                    <a:pt x="414985" y="492423"/>
                  </a:lnTo>
                  <a:lnTo>
                    <a:pt x="366133" y="504573"/>
                  </a:lnTo>
                  <a:lnTo>
                    <a:pt x="319519" y="508711"/>
                  </a:lnTo>
                  <a:lnTo>
                    <a:pt x="270840" y="501026"/>
                  </a:lnTo>
                  <a:lnTo>
                    <a:pt x="232806" y="478758"/>
                  </a:lnTo>
                  <a:lnTo>
                    <a:pt x="206598" y="443088"/>
                  </a:lnTo>
                  <a:lnTo>
                    <a:pt x="193395" y="395198"/>
                  </a:lnTo>
                  <a:lnTo>
                    <a:pt x="205218" y="395416"/>
                  </a:lnTo>
                  <a:lnTo>
                    <a:pt x="215465" y="395897"/>
                  </a:lnTo>
                  <a:lnTo>
                    <a:pt x="224135" y="396377"/>
                  </a:lnTo>
                  <a:lnTo>
                    <a:pt x="231228" y="396595"/>
                  </a:lnTo>
                  <a:lnTo>
                    <a:pt x="289227" y="394113"/>
                  </a:lnTo>
                  <a:lnTo>
                    <a:pt x="342726" y="386831"/>
                  </a:lnTo>
                  <a:lnTo>
                    <a:pt x="391348" y="374992"/>
                  </a:lnTo>
                  <a:lnTo>
                    <a:pt x="434714" y="358839"/>
                  </a:lnTo>
                  <a:lnTo>
                    <a:pt x="472446" y="338616"/>
                  </a:lnTo>
                  <a:lnTo>
                    <a:pt x="504166" y="314568"/>
                  </a:lnTo>
                  <a:lnTo>
                    <a:pt x="548056" y="255968"/>
                  </a:lnTo>
                  <a:lnTo>
                    <a:pt x="563359" y="184988"/>
                  </a:lnTo>
                  <a:lnTo>
                    <a:pt x="557913" y="139439"/>
                  </a:lnTo>
                  <a:lnTo>
                    <a:pt x="542098" y="99284"/>
                  </a:lnTo>
                  <a:lnTo>
                    <a:pt x="516698" y="65110"/>
                  </a:lnTo>
                  <a:lnTo>
                    <a:pt x="482498" y="37507"/>
                  </a:lnTo>
                  <a:lnTo>
                    <a:pt x="440282" y="17061"/>
                  </a:lnTo>
                  <a:lnTo>
                    <a:pt x="390833" y="4363"/>
                  </a:lnTo>
                  <a:lnTo>
                    <a:pt x="334937" y="0"/>
                  </a:lnTo>
                  <a:lnTo>
                    <a:pt x="286837" y="2904"/>
                  </a:lnTo>
                  <a:lnTo>
                    <a:pt x="241516" y="11438"/>
                  </a:lnTo>
                  <a:lnTo>
                    <a:pt x="199240" y="25334"/>
                  </a:lnTo>
                  <a:lnTo>
                    <a:pt x="160279" y="44325"/>
                  </a:lnTo>
                  <a:lnTo>
                    <a:pt x="124899" y="68143"/>
                  </a:lnTo>
                  <a:lnTo>
                    <a:pt x="93368" y="96521"/>
                  </a:lnTo>
                  <a:lnTo>
                    <a:pt x="65954" y="129190"/>
                  </a:lnTo>
                  <a:lnTo>
                    <a:pt x="42924" y="165884"/>
                  </a:lnTo>
                  <a:lnTo>
                    <a:pt x="24546" y="206334"/>
                  </a:lnTo>
                  <a:lnTo>
                    <a:pt x="11087" y="250273"/>
                  </a:lnTo>
                  <a:lnTo>
                    <a:pt x="2816" y="297434"/>
                  </a:lnTo>
                  <a:lnTo>
                    <a:pt x="0" y="347548"/>
                  </a:lnTo>
                  <a:lnTo>
                    <a:pt x="2849" y="396293"/>
                  </a:lnTo>
                  <a:lnTo>
                    <a:pt x="11265" y="441476"/>
                  </a:lnTo>
                  <a:lnTo>
                    <a:pt x="25043" y="482867"/>
                  </a:lnTo>
                  <a:lnTo>
                    <a:pt x="43983" y="520241"/>
                  </a:lnTo>
                  <a:lnTo>
                    <a:pt x="67881" y="553369"/>
                  </a:lnTo>
                  <a:lnTo>
                    <a:pt x="96537" y="582025"/>
                  </a:lnTo>
                  <a:lnTo>
                    <a:pt x="129748" y="605980"/>
                  </a:lnTo>
                  <a:lnTo>
                    <a:pt x="167312" y="625008"/>
                  </a:lnTo>
                  <a:lnTo>
                    <a:pt x="209027" y="638881"/>
                  </a:lnTo>
                  <a:lnTo>
                    <a:pt x="254690" y="647372"/>
                  </a:lnTo>
                  <a:lnTo>
                    <a:pt x="304101" y="650252"/>
                  </a:lnTo>
                  <a:close/>
                </a:path>
              </a:pathLst>
            </a:custGeom>
            <a:ln w="12700">
              <a:solidFill>
                <a:srgbClr val="181818"/>
              </a:solidFill>
            </a:ln>
          </p:spPr>
          <p:txBody>
            <a:bodyPr wrap="square" lIns="0" tIns="0" rIns="0" bIns="0" rtlCol="0"/>
            <a:lstStyle/>
            <a:p>
              <a:endParaRPr sz="1600">
                <a:latin typeface="Grammarsaurus" pitchFamily="2" charset="0"/>
              </a:endParaRPr>
            </a:p>
          </p:txBody>
        </p:sp>
        <p:pic>
          <p:nvPicPr>
            <p:cNvPr id="43" name="object 43"/>
            <p:cNvPicPr/>
            <p:nvPr/>
          </p:nvPicPr>
          <p:blipFill>
            <a:blip r:embed="rId5" cstate="print"/>
            <a:stretch>
              <a:fillRect/>
            </a:stretch>
          </p:blipFill>
          <p:spPr>
            <a:xfrm>
              <a:off x="10258726" y="2768803"/>
              <a:ext cx="186474" cy="138823"/>
            </a:xfrm>
            <a:prstGeom prst="rect">
              <a:avLst/>
            </a:prstGeom>
          </p:spPr>
        </p:pic>
        <p:sp>
          <p:nvSpPr>
            <p:cNvPr id="44" name="object 44"/>
            <p:cNvSpPr/>
            <p:nvPr/>
          </p:nvSpPr>
          <p:spPr>
            <a:xfrm>
              <a:off x="10625239" y="2490673"/>
              <a:ext cx="485140" cy="791845"/>
            </a:xfrm>
            <a:custGeom>
              <a:avLst/>
              <a:gdLst/>
              <a:ahLst/>
              <a:cxnLst/>
              <a:rect l="l" t="t" r="r" b="b"/>
              <a:pathLst>
                <a:path w="485140" h="791845">
                  <a:moveTo>
                    <a:pt x="102298" y="288683"/>
                  </a:moveTo>
                  <a:lnTo>
                    <a:pt x="102298" y="587184"/>
                  </a:lnTo>
                  <a:lnTo>
                    <a:pt x="106404" y="640234"/>
                  </a:lnTo>
                  <a:lnTo>
                    <a:pt x="118326" y="684185"/>
                  </a:lnTo>
                  <a:lnTo>
                    <a:pt x="137475" y="719663"/>
                  </a:lnTo>
                  <a:lnTo>
                    <a:pt x="195085" y="767691"/>
                  </a:lnTo>
                  <a:lnTo>
                    <a:pt x="232364" y="781490"/>
                  </a:lnTo>
                  <a:lnTo>
                    <a:pt x="274505" y="789312"/>
                  </a:lnTo>
                  <a:lnTo>
                    <a:pt x="320916" y="791781"/>
                  </a:lnTo>
                  <a:lnTo>
                    <a:pt x="368807" y="788716"/>
                  </a:lnTo>
                  <a:lnTo>
                    <a:pt x="411835" y="779870"/>
                  </a:lnTo>
                  <a:lnTo>
                    <a:pt x="450396" y="765769"/>
                  </a:lnTo>
                  <a:lnTo>
                    <a:pt x="484885" y="746937"/>
                  </a:lnTo>
                  <a:lnTo>
                    <a:pt x="484885" y="608202"/>
                  </a:lnTo>
                  <a:lnTo>
                    <a:pt x="452169" y="625782"/>
                  </a:lnTo>
                  <a:lnTo>
                    <a:pt x="422871" y="638505"/>
                  </a:lnTo>
                  <a:lnTo>
                    <a:pt x="396203" y="646236"/>
                  </a:lnTo>
                  <a:lnTo>
                    <a:pt x="371373" y="648843"/>
                  </a:lnTo>
                  <a:lnTo>
                    <a:pt x="334956" y="643346"/>
                  </a:lnTo>
                  <a:lnTo>
                    <a:pt x="308133" y="624841"/>
                  </a:lnTo>
                  <a:lnTo>
                    <a:pt x="291559" y="590308"/>
                  </a:lnTo>
                  <a:lnTo>
                    <a:pt x="285889" y="536727"/>
                  </a:lnTo>
                  <a:lnTo>
                    <a:pt x="285889" y="288683"/>
                  </a:lnTo>
                  <a:lnTo>
                    <a:pt x="472262" y="288683"/>
                  </a:lnTo>
                  <a:lnTo>
                    <a:pt x="472262" y="155549"/>
                  </a:lnTo>
                  <a:lnTo>
                    <a:pt x="285889" y="155549"/>
                  </a:lnTo>
                  <a:lnTo>
                    <a:pt x="285889" y="0"/>
                  </a:lnTo>
                  <a:lnTo>
                    <a:pt x="102298" y="0"/>
                  </a:lnTo>
                  <a:lnTo>
                    <a:pt x="102298" y="155549"/>
                  </a:lnTo>
                  <a:lnTo>
                    <a:pt x="0" y="155549"/>
                  </a:lnTo>
                  <a:lnTo>
                    <a:pt x="0" y="288683"/>
                  </a:lnTo>
                  <a:lnTo>
                    <a:pt x="102298" y="288683"/>
                  </a:lnTo>
                  <a:close/>
                </a:path>
              </a:pathLst>
            </a:custGeom>
            <a:ln w="12700">
              <a:solidFill>
                <a:srgbClr val="181818"/>
              </a:solidFill>
            </a:ln>
          </p:spPr>
          <p:txBody>
            <a:bodyPr wrap="square" lIns="0" tIns="0" rIns="0" bIns="0" rtlCol="0"/>
            <a:lstStyle/>
            <a:p>
              <a:endParaRPr sz="1600">
                <a:latin typeface="Grammarsaurus" pitchFamily="2" charset="0"/>
              </a:endParaRPr>
            </a:p>
          </p:txBody>
        </p:sp>
        <p:sp>
          <p:nvSpPr>
            <p:cNvPr id="45" name="object 45"/>
            <p:cNvSpPr/>
            <p:nvPr/>
          </p:nvSpPr>
          <p:spPr>
            <a:xfrm>
              <a:off x="11116413" y="2625203"/>
              <a:ext cx="488315" cy="659130"/>
            </a:xfrm>
            <a:custGeom>
              <a:avLst/>
              <a:gdLst/>
              <a:ahLst/>
              <a:cxnLst/>
              <a:rect l="l" t="t" r="r" b="b"/>
              <a:pathLst>
                <a:path w="488315" h="659129">
                  <a:moveTo>
                    <a:pt x="0" y="606806"/>
                  </a:moveTo>
                  <a:lnTo>
                    <a:pt x="39869" y="624039"/>
                  </a:lnTo>
                  <a:lnTo>
                    <a:pt x="87539" y="638379"/>
                  </a:lnTo>
                  <a:lnTo>
                    <a:pt x="141060" y="649288"/>
                  </a:lnTo>
                  <a:lnTo>
                    <a:pt x="198484" y="656227"/>
                  </a:lnTo>
                  <a:lnTo>
                    <a:pt x="257860" y="658660"/>
                  </a:lnTo>
                  <a:lnTo>
                    <a:pt x="316482" y="654128"/>
                  </a:lnTo>
                  <a:lnTo>
                    <a:pt x="367162" y="640943"/>
                  </a:lnTo>
                  <a:lnTo>
                    <a:pt x="409506" y="619717"/>
                  </a:lnTo>
                  <a:lnTo>
                    <a:pt x="443124" y="591063"/>
                  </a:lnTo>
                  <a:lnTo>
                    <a:pt x="467623" y="555593"/>
                  </a:lnTo>
                  <a:lnTo>
                    <a:pt x="482609" y="513922"/>
                  </a:lnTo>
                  <a:lnTo>
                    <a:pt x="487692" y="466661"/>
                  </a:lnTo>
                  <a:lnTo>
                    <a:pt x="483306" y="424724"/>
                  </a:lnTo>
                  <a:lnTo>
                    <a:pt x="469421" y="387613"/>
                  </a:lnTo>
                  <a:lnTo>
                    <a:pt x="444947" y="353850"/>
                  </a:lnTo>
                  <a:lnTo>
                    <a:pt x="408796" y="321956"/>
                  </a:lnTo>
                  <a:lnTo>
                    <a:pt x="359878" y="290453"/>
                  </a:lnTo>
                  <a:lnTo>
                    <a:pt x="297103" y="257860"/>
                  </a:lnTo>
                  <a:lnTo>
                    <a:pt x="255366" y="236752"/>
                  </a:lnTo>
                  <a:lnTo>
                    <a:pt x="229134" y="219322"/>
                  </a:lnTo>
                  <a:lnTo>
                    <a:pt x="215516" y="201893"/>
                  </a:lnTo>
                  <a:lnTo>
                    <a:pt x="211620" y="180784"/>
                  </a:lnTo>
                  <a:lnTo>
                    <a:pt x="214269" y="163355"/>
                  </a:lnTo>
                  <a:lnTo>
                    <a:pt x="223354" y="149602"/>
                  </a:lnTo>
                  <a:lnTo>
                    <a:pt x="240584" y="140579"/>
                  </a:lnTo>
                  <a:lnTo>
                    <a:pt x="267665" y="137337"/>
                  </a:lnTo>
                  <a:lnTo>
                    <a:pt x="312164" y="139877"/>
                  </a:lnTo>
                  <a:lnTo>
                    <a:pt x="358762" y="148197"/>
                  </a:lnTo>
                  <a:lnTo>
                    <a:pt x="406407" y="163349"/>
                  </a:lnTo>
                  <a:lnTo>
                    <a:pt x="454050" y="186385"/>
                  </a:lnTo>
                  <a:lnTo>
                    <a:pt x="476478" y="44843"/>
                  </a:lnTo>
                  <a:lnTo>
                    <a:pt x="421338" y="23060"/>
                  </a:lnTo>
                  <a:lnTo>
                    <a:pt x="370668" y="9286"/>
                  </a:lnTo>
                  <a:lnTo>
                    <a:pt x="319998" y="2081"/>
                  </a:lnTo>
                  <a:lnTo>
                    <a:pt x="264858" y="0"/>
                  </a:lnTo>
                  <a:lnTo>
                    <a:pt x="211958" y="3120"/>
                  </a:lnTo>
                  <a:lnTo>
                    <a:pt x="164031" y="12350"/>
                  </a:lnTo>
                  <a:lnTo>
                    <a:pt x="121719" y="27492"/>
                  </a:lnTo>
                  <a:lnTo>
                    <a:pt x="85663" y="48350"/>
                  </a:lnTo>
                  <a:lnTo>
                    <a:pt x="56503" y="74725"/>
                  </a:lnTo>
                  <a:lnTo>
                    <a:pt x="34881" y="106422"/>
                  </a:lnTo>
                  <a:lnTo>
                    <a:pt x="21438" y="143242"/>
                  </a:lnTo>
                  <a:lnTo>
                    <a:pt x="16814" y="184988"/>
                  </a:lnTo>
                  <a:lnTo>
                    <a:pt x="20753" y="226770"/>
                  </a:lnTo>
                  <a:lnTo>
                    <a:pt x="32880" y="263920"/>
                  </a:lnTo>
                  <a:lnTo>
                    <a:pt x="53662" y="297469"/>
                  </a:lnTo>
                  <a:lnTo>
                    <a:pt x="83562" y="328443"/>
                  </a:lnTo>
                  <a:lnTo>
                    <a:pt x="123048" y="357873"/>
                  </a:lnTo>
                  <a:lnTo>
                    <a:pt x="172585" y="386788"/>
                  </a:lnTo>
                  <a:lnTo>
                    <a:pt x="232638" y="416217"/>
                  </a:lnTo>
                  <a:lnTo>
                    <a:pt x="265327" y="433427"/>
                  </a:lnTo>
                  <a:lnTo>
                    <a:pt x="283960" y="448800"/>
                  </a:lnTo>
                  <a:lnTo>
                    <a:pt x="292347" y="464699"/>
                  </a:lnTo>
                  <a:lnTo>
                    <a:pt x="294297" y="483489"/>
                  </a:lnTo>
                  <a:lnTo>
                    <a:pt x="291034" y="499732"/>
                  </a:lnTo>
                  <a:lnTo>
                    <a:pt x="280809" y="513611"/>
                  </a:lnTo>
                  <a:lnTo>
                    <a:pt x="262964" y="523288"/>
                  </a:lnTo>
                  <a:lnTo>
                    <a:pt x="236842" y="526923"/>
                  </a:lnTo>
                  <a:lnTo>
                    <a:pt x="189565" y="522982"/>
                  </a:lnTo>
                  <a:lnTo>
                    <a:pt x="138215" y="511159"/>
                  </a:lnTo>
                  <a:lnTo>
                    <a:pt x="82924" y="491454"/>
                  </a:lnTo>
                  <a:lnTo>
                    <a:pt x="23825" y="463867"/>
                  </a:lnTo>
                  <a:lnTo>
                    <a:pt x="0" y="606806"/>
                  </a:lnTo>
                  <a:close/>
                </a:path>
              </a:pathLst>
            </a:custGeom>
            <a:ln w="12700">
              <a:solidFill>
                <a:srgbClr val="181818"/>
              </a:solidFill>
            </a:ln>
          </p:spPr>
          <p:txBody>
            <a:bodyPr wrap="square" lIns="0" tIns="0" rIns="0" bIns="0" rtlCol="0"/>
            <a:lstStyle/>
            <a:p>
              <a:endParaRPr sz="1600">
                <a:latin typeface="Grammarsaurus" pitchFamily="2" charset="0"/>
              </a:endParaRPr>
            </a:p>
          </p:txBody>
        </p:sp>
        <p:sp>
          <p:nvSpPr>
            <p:cNvPr id="46" name="object 46"/>
            <p:cNvSpPr/>
            <p:nvPr/>
          </p:nvSpPr>
          <p:spPr>
            <a:xfrm>
              <a:off x="0" y="5110270"/>
              <a:ext cx="1496695" cy="1748155"/>
            </a:xfrm>
            <a:custGeom>
              <a:avLst/>
              <a:gdLst/>
              <a:ahLst/>
              <a:cxnLst/>
              <a:rect l="l" t="t" r="r" b="b"/>
              <a:pathLst>
                <a:path w="1496695" h="1748154">
                  <a:moveTo>
                    <a:pt x="0" y="1605447"/>
                  </a:moveTo>
                  <a:lnTo>
                    <a:pt x="0" y="1747729"/>
                  </a:lnTo>
                  <a:lnTo>
                    <a:pt x="992092" y="1747729"/>
                  </a:lnTo>
                  <a:lnTo>
                    <a:pt x="1109083" y="1660770"/>
                  </a:lnTo>
                  <a:lnTo>
                    <a:pt x="215189" y="1660770"/>
                  </a:lnTo>
                  <a:lnTo>
                    <a:pt x="170833" y="1658792"/>
                  </a:lnTo>
                  <a:lnTo>
                    <a:pt x="126947" y="1652330"/>
                  </a:lnTo>
                  <a:lnTo>
                    <a:pt x="83904" y="1641439"/>
                  </a:lnTo>
                  <a:lnTo>
                    <a:pt x="42076" y="1626174"/>
                  </a:lnTo>
                  <a:lnTo>
                    <a:pt x="1836" y="1606591"/>
                  </a:lnTo>
                  <a:lnTo>
                    <a:pt x="0" y="1605447"/>
                  </a:lnTo>
                  <a:close/>
                </a:path>
                <a:path w="1496695" h="1748154">
                  <a:moveTo>
                    <a:pt x="1301276" y="957770"/>
                  </a:moveTo>
                  <a:lnTo>
                    <a:pt x="470327" y="1575409"/>
                  </a:lnTo>
                  <a:lnTo>
                    <a:pt x="430977" y="1601486"/>
                  </a:lnTo>
                  <a:lnTo>
                    <a:pt x="389860" y="1622749"/>
                  </a:lnTo>
                  <a:lnTo>
                    <a:pt x="347350" y="1639254"/>
                  </a:lnTo>
                  <a:lnTo>
                    <a:pt x="303820" y="1651056"/>
                  </a:lnTo>
                  <a:lnTo>
                    <a:pt x="259642" y="1658210"/>
                  </a:lnTo>
                  <a:lnTo>
                    <a:pt x="215189" y="1660770"/>
                  </a:lnTo>
                  <a:lnTo>
                    <a:pt x="1109083" y="1660770"/>
                  </a:lnTo>
                  <a:lnTo>
                    <a:pt x="1477615" y="1386839"/>
                  </a:lnTo>
                  <a:lnTo>
                    <a:pt x="1496322" y="1220177"/>
                  </a:lnTo>
                  <a:lnTo>
                    <a:pt x="1301276" y="957770"/>
                  </a:lnTo>
                  <a:close/>
                </a:path>
                <a:path w="1496695" h="1748154">
                  <a:moveTo>
                    <a:pt x="589365" y="0"/>
                  </a:moveTo>
                  <a:lnTo>
                    <a:pt x="0" y="438071"/>
                  </a:lnTo>
                  <a:lnTo>
                    <a:pt x="0" y="998213"/>
                  </a:lnTo>
                  <a:lnTo>
                    <a:pt x="765704" y="429069"/>
                  </a:lnTo>
                  <a:lnTo>
                    <a:pt x="784398" y="262407"/>
                  </a:lnTo>
                  <a:lnTo>
                    <a:pt x="589365" y="0"/>
                  </a:lnTo>
                  <a:close/>
                </a:path>
              </a:pathLst>
            </a:custGeom>
            <a:solidFill>
              <a:srgbClr val="398A9E"/>
            </a:solidFill>
          </p:spPr>
          <p:txBody>
            <a:bodyPr wrap="square" lIns="0" tIns="0" rIns="0" bIns="0" rtlCol="0"/>
            <a:lstStyle/>
            <a:p>
              <a:endParaRPr sz="1600">
                <a:latin typeface="Grammarsaurus" pitchFamily="2" charset="0"/>
              </a:endParaRPr>
            </a:p>
          </p:txBody>
        </p:sp>
        <p:sp>
          <p:nvSpPr>
            <p:cNvPr id="47" name="object 47"/>
            <p:cNvSpPr/>
            <p:nvPr/>
          </p:nvSpPr>
          <p:spPr>
            <a:xfrm>
              <a:off x="0" y="5110270"/>
              <a:ext cx="1496695" cy="1748155"/>
            </a:xfrm>
            <a:custGeom>
              <a:avLst/>
              <a:gdLst/>
              <a:ahLst/>
              <a:cxnLst/>
              <a:rect l="l" t="t" r="r" b="b"/>
              <a:pathLst>
                <a:path w="1496695" h="1748154">
                  <a:moveTo>
                    <a:pt x="0" y="1605447"/>
                  </a:moveTo>
                  <a:lnTo>
                    <a:pt x="42076" y="1626174"/>
                  </a:lnTo>
                  <a:lnTo>
                    <a:pt x="83904" y="1641439"/>
                  </a:lnTo>
                  <a:lnTo>
                    <a:pt x="126947" y="1652330"/>
                  </a:lnTo>
                  <a:lnTo>
                    <a:pt x="170833" y="1658792"/>
                  </a:lnTo>
                  <a:lnTo>
                    <a:pt x="215189" y="1660770"/>
                  </a:lnTo>
                  <a:lnTo>
                    <a:pt x="259642" y="1658210"/>
                  </a:lnTo>
                  <a:lnTo>
                    <a:pt x="303820" y="1651056"/>
                  </a:lnTo>
                  <a:lnTo>
                    <a:pt x="347350" y="1639254"/>
                  </a:lnTo>
                  <a:lnTo>
                    <a:pt x="389860" y="1622749"/>
                  </a:lnTo>
                  <a:lnTo>
                    <a:pt x="430977" y="1601486"/>
                  </a:lnTo>
                  <a:lnTo>
                    <a:pt x="470327" y="1575409"/>
                  </a:lnTo>
                  <a:lnTo>
                    <a:pt x="1301276" y="957770"/>
                  </a:lnTo>
                  <a:lnTo>
                    <a:pt x="1476815" y="1193939"/>
                  </a:lnTo>
                  <a:lnTo>
                    <a:pt x="1496322" y="1220177"/>
                  </a:lnTo>
                  <a:lnTo>
                    <a:pt x="1477615" y="1386839"/>
                  </a:lnTo>
                  <a:lnTo>
                    <a:pt x="1469970" y="1392529"/>
                  </a:lnTo>
                  <a:lnTo>
                    <a:pt x="992092" y="1747729"/>
                  </a:lnTo>
                </a:path>
                <a:path w="1496695" h="1748154">
                  <a:moveTo>
                    <a:pt x="0" y="438071"/>
                  </a:moveTo>
                  <a:lnTo>
                    <a:pt x="589365" y="0"/>
                  </a:lnTo>
                  <a:lnTo>
                    <a:pt x="784398" y="262407"/>
                  </a:lnTo>
                  <a:lnTo>
                    <a:pt x="765704" y="429069"/>
                  </a:lnTo>
                  <a:lnTo>
                    <a:pt x="0" y="998213"/>
                  </a:lnTo>
                </a:path>
              </a:pathLst>
            </a:custGeom>
            <a:ln w="22860">
              <a:solidFill>
                <a:srgbClr val="221F1F"/>
              </a:solidFill>
            </a:ln>
          </p:spPr>
          <p:txBody>
            <a:bodyPr wrap="square" lIns="0" tIns="0" rIns="0" bIns="0" rtlCol="0"/>
            <a:lstStyle/>
            <a:p>
              <a:endParaRPr sz="1600">
                <a:latin typeface="Grammarsaurus" pitchFamily="2" charset="0"/>
              </a:endParaRPr>
            </a:p>
          </p:txBody>
        </p:sp>
        <p:sp>
          <p:nvSpPr>
            <p:cNvPr id="48" name="object 48"/>
            <p:cNvSpPr/>
            <p:nvPr/>
          </p:nvSpPr>
          <p:spPr>
            <a:xfrm>
              <a:off x="415832" y="5372678"/>
              <a:ext cx="368935" cy="426720"/>
            </a:xfrm>
            <a:custGeom>
              <a:avLst/>
              <a:gdLst/>
              <a:ahLst/>
              <a:cxnLst/>
              <a:rect l="l" t="t" r="r" b="b"/>
              <a:pathLst>
                <a:path w="368934" h="426720">
                  <a:moveTo>
                    <a:pt x="368566" y="0"/>
                  </a:moveTo>
                  <a:lnTo>
                    <a:pt x="18707" y="260057"/>
                  </a:lnTo>
                  <a:lnTo>
                    <a:pt x="0" y="426719"/>
                  </a:lnTo>
                  <a:lnTo>
                    <a:pt x="349872" y="166662"/>
                  </a:lnTo>
                  <a:lnTo>
                    <a:pt x="368566" y="0"/>
                  </a:lnTo>
                  <a:close/>
                </a:path>
              </a:pathLst>
            </a:custGeom>
            <a:solidFill>
              <a:srgbClr val="C44725"/>
            </a:solidFill>
          </p:spPr>
          <p:txBody>
            <a:bodyPr wrap="square" lIns="0" tIns="0" rIns="0" bIns="0" rtlCol="0"/>
            <a:lstStyle/>
            <a:p>
              <a:endParaRPr sz="1600">
                <a:latin typeface="Grammarsaurus" pitchFamily="2" charset="0"/>
              </a:endParaRPr>
            </a:p>
          </p:txBody>
        </p:sp>
        <p:sp>
          <p:nvSpPr>
            <p:cNvPr id="49" name="object 49"/>
            <p:cNvSpPr/>
            <p:nvPr/>
          </p:nvSpPr>
          <p:spPr>
            <a:xfrm>
              <a:off x="415832" y="5372678"/>
              <a:ext cx="368935" cy="426720"/>
            </a:xfrm>
            <a:custGeom>
              <a:avLst/>
              <a:gdLst/>
              <a:ahLst/>
              <a:cxnLst/>
              <a:rect l="l" t="t" r="r" b="b"/>
              <a:pathLst>
                <a:path w="368934" h="426720">
                  <a:moveTo>
                    <a:pt x="349872" y="166662"/>
                  </a:moveTo>
                  <a:lnTo>
                    <a:pt x="0" y="426719"/>
                  </a:lnTo>
                  <a:lnTo>
                    <a:pt x="18707" y="260057"/>
                  </a:lnTo>
                  <a:lnTo>
                    <a:pt x="368566" y="0"/>
                  </a:lnTo>
                  <a:lnTo>
                    <a:pt x="349872" y="166662"/>
                  </a:lnTo>
                  <a:close/>
                </a:path>
              </a:pathLst>
            </a:custGeom>
            <a:ln w="22860">
              <a:solidFill>
                <a:srgbClr val="221F1F"/>
              </a:solidFill>
            </a:ln>
          </p:spPr>
          <p:txBody>
            <a:bodyPr wrap="square" lIns="0" tIns="0" rIns="0" bIns="0" rtlCol="0"/>
            <a:lstStyle/>
            <a:p>
              <a:endParaRPr sz="1600">
                <a:latin typeface="Grammarsaurus" pitchFamily="2" charset="0"/>
              </a:endParaRPr>
            </a:p>
          </p:txBody>
        </p:sp>
        <p:sp>
          <p:nvSpPr>
            <p:cNvPr id="50" name="object 50"/>
            <p:cNvSpPr/>
            <p:nvPr/>
          </p:nvSpPr>
          <p:spPr>
            <a:xfrm>
              <a:off x="1127746" y="6332448"/>
              <a:ext cx="368300" cy="424815"/>
            </a:xfrm>
            <a:custGeom>
              <a:avLst/>
              <a:gdLst/>
              <a:ahLst/>
              <a:cxnLst/>
              <a:rect l="l" t="t" r="r" b="b"/>
              <a:pathLst>
                <a:path w="368300" h="424815">
                  <a:moveTo>
                    <a:pt x="367931" y="0"/>
                  </a:moveTo>
                  <a:lnTo>
                    <a:pt x="18694" y="258064"/>
                  </a:lnTo>
                  <a:lnTo>
                    <a:pt x="0" y="424726"/>
                  </a:lnTo>
                  <a:lnTo>
                    <a:pt x="349872" y="164668"/>
                  </a:lnTo>
                  <a:lnTo>
                    <a:pt x="367931" y="0"/>
                  </a:lnTo>
                  <a:close/>
                </a:path>
              </a:pathLst>
            </a:custGeom>
            <a:solidFill>
              <a:srgbClr val="C44725"/>
            </a:solidFill>
          </p:spPr>
          <p:txBody>
            <a:bodyPr wrap="square" lIns="0" tIns="0" rIns="0" bIns="0" rtlCol="0"/>
            <a:lstStyle/>
            <a:p>
              <a:endParaRPr sz="1600">
                <a:latin typeface="Grammarsaurus" pitchFamily="2" charset="0"/>
              </a:endParaRPr>
            </a:p>
          </p:txBody>
        </p:sp>
        <p:sp>
          <p:nvSpPr>
            <p:cNvPr id="51" name="object 51"/>
            <p:cNvSpPr/>
            <p:nvPr/>
          </p:nvSpPr>
          <p:spPr>
            <a:xfrm>
              <a:off x="1127746" y="6332448"/>
              <a:ext cx="368300" cy="424815"/>
            </a:xfrm>
            <a:custGeom>
              <a:avLst/>
              <a:gdLst/>
              <a:ahLst/>
              <a:cxnLst/>
              <a:rect l="l" t="t" r="r" b="b"/>
              <a:pathLst>
                <a:path w="368300" h="424815">
                  <a:moveTo>
                    <a:pt x="349872" y="164668"/>
                  </a:moveTo>
                  <a:lnTo>
                    <a:pt x="0" y="424726"/>
                  </a:lnTo>
                  <a:lnTo>
                    <a:pt x="18694" y="258064"/>
                  </a:lnTo>
                  <a:lnTo>
                    <a:pt x="367931" y="0"/>
                  </a:lnTo>
                  <a:lnTo>
                    <a:pt x="349872" y="164668"/>
                  </a:lnTo>
                  <a:close/>
                </a:path>
              </a:pathLst>
            </a:custGeom>
            <a:ln w="22860">
              <a:solidFill>
                <a:srgbClr val="221F1F"/>
              </a:solidFill>
            </a:ln>
          </p:spPr>
          <p:txBody>
            <a:bodyPr wrap="square" lIns="0" tIns="0" rIns="0" bIns="0" rtlCol="0"/>
            <a:lstStyle/>
            <a:p>
              <a:endParaRPr sz="1600">
                <a:latin typeface="Grammarsaurus" pitchFamily="2" charset="0"/>
              </a:endParaRPr>
            </a:p>
          </p:txBody>
        </p:sp>
        <p:sp>
          <p:nvSpPr>
            <p:cNvPr id="52" name="object 52"/>
            <p:cNvSpPr/>
            <p:nvPr/>
          </p:nvSpPr>
          <p:spPr>
            <a:xfrm>
              <a:off x="0" y="5110270"/>
              <a:ext cx="1496695" cy="1748155"/>
            </a:xfrm>
            <a:custGeom>
              <a:avLst/>
              <a:gdLst/>
              <a:ahLst/>
              <a:cxnLst/>
              <a:rect l="l" t="t" r="r" b="b"/>
              <a:pathLst>
                <a:path w="1496695" h="1748154">
                  <a:moveTo>
                    <a:pt x="589361" y="0"/>
                  </a:moveTo>
                  <a:lnTo>
                    <a:pt x="0" y="438068"/>
                  </a:lnTo>
                  <a:lnTo>
                    <a:pt x="0" y="845453"/>
                  </a:lnTo>
                  <a:lnTo>
                    <a:pt x="784407" y="262407"/>
                  </a:lnTo>
                  <a:lnTo>
                    <a:pt x="589361" y="0"/>
                  </a:lnTo>
                  <a:close/>
                </a:path>
                <a:path w="1496695" h="1748154">
                  <a:moveTo>
                    <a:pt x="0" y="1605445"/>
                  </a:moveTo>
                  <a:lnTo>
                    <a:pt x="0" y="1747729"/>
                  </a:lnTo>
                  <a:lnTo>
                    <a:pt x="786571" y="1747729"/>
                  </a:lnTo>
                  <a:lnTo>
                    <a:pt x="903562" y="1660770"/>
                  </a:lnTo>
                  <a:lnTo>
                    <a:pt x="215194" y="1660770"/>
                  </a:lnTo>
                  <a:lnTo>
                    <a:pt x="170839" y="1658792"/>
                  </a:lnTo>
                  <a:lnTo>
                    <a:pt x="126953" y="1652330"/>
                  </a:lnTo>
                  <a:lnTo>
                    <a:pt x="83909" y="1641439"/>
                  </a:lnTo>
                  <a:lnTo>
                    <a:pt x="42081" y="1626174"/>
                  </a:lnTo>
                  <a:lnTo>
                    <a:pt x="1840" y="1606591"/>
                  </a:lnTo>
                  <a:lnTo>
                    <a:pt x="0" y="1605445"/>
                  </a:lnTo>
                  <a:close/>
                </a:path>
                <a:path w="1496695" h="1748154">
                  <a:moveTo>
                    <a:pt x="1301272" y="957770"/>
                  </a:moveTo>
                  <a:lnTo>
                    <a:pt x="470324" y="1575409"/>
                  </a:lnTo>
                  <a:lnTo>
                    <a:pt x="430975" y="1601486"/>
                  </a:lnTo>
                  <a:lnTo>
                    <a:pt x="389861" y="1622749"/>
                  </a:lnTo>
                  <a:lnTo>
                    <a:pt x="347353" y="1639254"/>
                  </a:lnTo>
                  <a:lnTo>
                    <a:pt x="303824" y="1651056"/>
                  </a:lnTo>
                  <a:lnTo>
                    <a:pt x="259647" y="1658210"/>
                  </a:lnTo>
                  <a:lnTo>
                    <a:pt x="215194" y="1660770"/>
                  </a:lnTo>
                  <a:lnTo>
                    <a:pt x="903562" y="1660770"/>
                  </a:lnTo>
                  <a:lnTo>
                    <a:pt x="1496319" y="1220177"/>
                  </a:lnTo>
                  <a:lnTo>
                    <a:pt x="1301272" y="957770"/>
                  </a:lnTo>
                  <a:close/>
                </a:path>
              </a:pathLst>
            </a:custGeom>
            <a:solidFill>
              <a:srgbClr val="47AFC6"/>
            </a:solidFill>
          </p:spPr>
          <p:txBody>
            <a:bodyPr wrap="square" lIns="0" tIns="0" rIns="0" bIns="0" rtlCol="0"/>
            <a:lstStyle/>
            <a:p>
              <a:endParaRPr sz="1600">
                <a:latin typeface="Grammarsaurus" pitchFamily="2" charset="0"/>
              </a:endParaRPr>
            </a:p>
          </p:txBody>
        </p:sp>
        <p:sp>
          <p:nvSpPr>
            <p:cNvPr id="53" name="object 53"/>
            <p:cNvSpPr/>
            <p:nvPr/>
          </p:nvSpPr>
          <p:spPr>
            <a:xfrm>
              <a:off x="0" y="5110270"/>
              <a:ext cx="1496695" cy="1748155"/>
            </a:xfrm>
            <a:custGeom>
              <a:avLst/>
              <a:gdLst/>
              <a:ahLst/>
              <a:cxnLst/>
              <a:rect l="l" t="t" r="r" b="b"/>
              <a:pathLst>
                <a:path w="1496695" h="1748154">
                  <a:moveTo>
                    <a:pt x="0" y="438068"/>
                  </a:moveTo>
                  <a:lnTo>
                    <a:pt x="589361" y="0"/>
                  </a:lnTo>
                  <a:lnTo>
                    <a:pt x="784407" y="262407"/>
                  </a:lnTo>
                  <a:lnTo>
                    <a:pt x="0" y="845453"/>
                  </a:lnTo>
                </a:path>
                <a:path w="1496695" h="1748154">
                  <a:moveTo>
                    <a:pt x="0" y="1605445"/>
                  </a:moveTo>
                  <a:lnTo>
                    <a:pt x="42081" y="1626174"/>
                  </a:lnTo>
                  <a:lnTo>
                    <a:pt x="83909" y="1641439"/>
                  </a:lnTo>
                  <a:lnTo>
                    <a:pt x="126953" y="1652330"/>
                  </a:lnTo>
                  <a:lnTo>
                    <a:pt x="170839" y="1658792"/>
                  </a:lnTo>
                  <a:lnTo>
                    <a:pt x="215194" y="1660770"/>
                  </a:lnTo>
                  <a:lnTo>
                    <a:pt x="259647" y="1658210"/>
                  </a:lnTo>
                  <a:lnTo>
                    <a:pt x="303824" y="1651056"/>
                  </a:lnTo>
                  <a:lnTo>
                    <a:pt x="347353" y="1639254"/>
                  </a:lnTo>
                  <a:lnTo>
                    <a:pt x="389861" y="1622749"/>
                  </a:lnTo>
                  <a:lnTo>
                    <a:pt x="430975" y="1601486"/>
                  </a:lnTo>
                  <a:lnTo>
                    <a:pt x="470324" y="1575409"/>
                  </a:lnTo>
                  <a:lnTo>
                    <a:pt x="1301272" y="957770"/>
                  </a:lnTo>
                  <a:lnTo>
                    <a:pt x="1496319" y="1220177"/>
                  </a:lnTo>
                  <a:lnTo>
                    <a:pt x="786571" y="1747729"/>
                  </a:lnTo>
                </a:path>
              </a:pathLst>
            </a:custGeom>
            <a:ln w="22860">
              <a:solidFill>
                <a:srgbClr val="221F1F"/>
              </a:solidFill>
            </a:ln>
          </p:spPr>
          <p:txBody>
            <a:bodyPr wrap="square" lIns="0" tIns="0" rIns="0" bIns="0" rtlCol="0"/>
            <a:lstStyle/>
            <a:p>
              <a:endParaRPr sz="1600">
                <a:latin typeface="Grammarsaurus" pitchFamily="2" charset="0"/>
              </a:endParaRPr>
            </a:p>
          </p:txBody>
        </p:sp>
        <p:sp>
          <p:nvSpPr>
            <p:cNvPr id="54" name="object 54"/>
            <p:cNvSpPr/>
            <p:nvPr/>
          </p:nvSpPr>
          <p:spPr>
            <a:xfrm>
              <a:off x="239486" y="5110265"/>
              <a:ext cx="545465" cy="522605"/>
            </a:xfrm>
            <a:custGeom>
              <a:avLst/>
              <a:gdLst/>
              <a:ahLst/>
              <a:cxnLst/>
              <a:rect l="l" t="t" r="r" b="b"/>
              <a:pathLst>
                <a:path w="545465" h="522604">
                  <a:moveTo>
                    <a:pt x="349872" y="0"/>
                  </a:moveTo>
                  <a:lnTo>
                    <a:pt x="0" y="260057"/>
                  </a:lnTo>
                  <a:lnTo>
                    <a:pt x="195046" y="522465"/>
                  </a:lnTo>
                  <a:lnTo>
                    <a:pt x="544918" y="262407"/>
                  </a:lnTo>
                  <a:lnTo>
                    <a:pt x="349872" y="0"/>
                  </a:lnTo>
                  <a:close/>
                </a:path>
              </a:pathLst>
            </a:custGeom>
            <a:solidFill>
              <a:srgbClr val="EB6E39"/>
            </a:solidFill>
          </p:spPr>
          <p:txBody>
            <a:bodyPr wrap="square" lIns="0" tIns="0" rIns="0" bIns="0" rtlCol="0"/>
            <a:lstStyle/>
            <a:p>
              <a:endParaRPr sz="1600">
                <a:latin typeface="Grammarsaurus" pitchFamily="2" charset="0"/>
              </a:endParaRPr>
            </a:p>
          </p:txBody>
        </p:sp>
        <p:sp>
          <p:nvSpPr>
            <p:cNvPr id="55" name="object 55"/>
            <p:cNvSpPr/>
            <p:nvPr/>
          </p:nvSpPr>
          <p:spPr>
            <a:xfrm>
              <a:off x="239486" y="5110265"/>
              <a:ext cx="545465" cy="522605"/>
            </a:xfrm>
            <a:custGeom>
              <a:avLst/>
              <a:gdLst/>
              <a:ahLst/>
              <a:cxnLst/>
              <a:rect l="l" t="t" r="r" b="b"/>
              <a:pathLst>
                <a:path w="545465" h="522604">
                  <a:moveTo>
                    <a:pt x="544918" y="262407"/>
                  </a:moveTo>
                  <a:lnTo>
                    <a:pt x="195046" y="522465"/>
                  </a:lnTo>
                  <a:lnTo>
                    <a:pt x="0" y="260057"/>
                  </a:lnTo>
                  <a:lnTo>
                    <a:pt x="349872" y="0"/>
                  </a:lnTo>
                  <a:lnTo>
                    <a:pt x="544918" y="262407"/>
                  </a:lnTo>
                  <a:close/>
                </a:path>
              </a:pathLst>
            </a:custGeom>
            <a:ln w="22860">
              <a:solidFill>
                <a:srgbClr val="221F1F"/>
              </a:solidFill>
            </a:ln>
          </p:spPr>
          <p:txBody>
            <a:bodyPr wrap="square" lIns="0" tIns="0" rIns="0" bIns="0" rtlCol="0"/>
            <a:lstStyle/>
            <a:p>
              <a:endParaRPr sz="1600">
                <a:latin typeface="Grammarsaurus" pitchFamily="2" charset="0"/>
              </a:endParaRPr>
            </a:p>
          </p:txBody>
        </p:sp>
        <p:sp>
          <p:nvSpPr>
            <p:cNvPr id="56" name="object 56"/>
            <p:cNvSpPr/>
            <p:nvPr/>
          </p:nvSpPr>
          <p:spPr>
            <a:xfrm>
              <a:off x="951400" y="6068040"/>
              <a:ext cx="545465" cy="522605"/>
            </a:xfrm>
            <a:custGeom>
              <a:avLst/>
              <a:gdLst/>
              <a:ahLst/>
              <a:cxnLst/>
              <a:rect l="l" t="t" r="r" b="b"/>
              <a:pathLst>
                <a:path w="545465" h="522604">
                  <a:moveTo>
                    <a:pt x="349872" y="0"/>
                  </a:moveTo>
                  <a:lnTo>
                    <a:pt x="0" y="260057"/>
                  </a:lnTo>
                  <a:lnTo>
                    <a:pt x="195046" y="522465"/>
                  </a:lnTo>
                  <a:lnTo>
                    <a:pt x="544918" y="262407"/>
                  </a:lnTo>
                  <a:lnTo>
                    <a:pt x="349872" y="0"/>
                  </a:lnTo>
                  <a:close/>
                </a:path>
              </a:pathLst>
            </a:custGeom>
            <a:solidFill>
              <a:srgbClr val="EB6E39"/>
            </a:solidFill>
          </p:spPr>
          <p:txBody>
            <a:bodyPr wrap="square" lIns="0" tIns="0" rIns="0" bIns="0" rtlCol="0"/>
            <a:lstStyle/>
            <a:p>
              <a:endParaRPr sz="1600">
                <a:latin typeface="Grammarsaurus" pitchFamily="2" charset="0"/>
              </a:endParaRPr>
            </a:p>
          </p:txBody>
        </p:sp>
        <p:sp>
          <p:nvSpPr>
            <p:cNvPr id="57" name="object 57"/>
            <p:cNvSpPr/>
            <p:nvPr/>
          </p:nvSpPr>
          <p:spPr>
            <a:xfrm>
              <a:off x="951400" y="6068040"/>
              <a:ext cx="545465" cy="522605"/>
            </a:xfrm>
            <a:custGeom>
              <a:avLst/>
              <a:gdLst/>
              <a:ahLst/>
              <a:cxnLst/>
              <a:rect l="l" t="t" r="r" b="b"/>
              <a:pathLst>
                <a:path w="545465" h="522604">
                  <a:moveTo>
                    <a:pt x="544918" y="262407"/>
                  </a:moveTo>
                  <a:lnTo>
                    <a:pt x="195046" y="522465"/>
                  </a:lnTo>
                  <a:lnTo>
                    <a:pt x="0" y="260057"/>
                  </a:lnTo>
                  <a:lnTo>
                    <a:pt x="349872" y="0"/>
                  </a:lnTo>
                  <a:lnTo>
                    <a:pt x="544918" y="262407"/>
                  </a:lnTo>
                  <a:close/>
                </a:path>
              </a:pathLst>
            </a:custGeom>
            <a:ln w="22860">
              <a:solidFill>
                <a:srgbClr val="221F1F"/>
              </a:solidFill>
            </a:ln>
          </p:spPr>
          <p:txBody>
            <a:bodyPr wrap="square" lIns="0" tIns="0" rIns="0" bIns="0" rtlCol="0"/>
            <a:lstStyle/>
            <a:p>
              <a:endParaRPr sz="1600">
                <a:latin typeface="Grammarsaurus" pitchFamily="2" charset="0"/>
              </a:endParaRPr>
            </a:p>
          </p:txBody>
        </p:sp>
        <p:pic>
          <p:nvPicPr>
            <p:cNvPr id="58" name="object 58"/>
            <p:cNvPicPr/>
            <p:nvPr/>
          </p:nvPicPr>
          <p:blipFill>
            <a:blip r:embed="rId6" cstate="print"/>
            <a:stretch>
              <a:fillRect/>
            </a:stretch>
          </p:blipFill>
          <p:spPr>
            <a:xfrm>
              <a:off x="10375162" y="5242429"/>
              <a:ext cx="1828267" cy="1627000"/>
            </a:xfrm>
            <a:prstGeom prst="rect">
              <a:avLst/>
            </a:prstGeom>
          </p:spPr>
        </p:pic>
        <p:sp>
          <p:nvSpPr>
            <p:cNvPr id="59" name="object 59"/>
            <p:cNvSpPr/>
            <p:nvPr/>
          </p:nvSpPr>
          <p:spPr>
            <a:xfrm>
              <a:off x="6284630" y="0"/>
              <a:ext cx="2118995" cy="1266190"/>
            </a:xfrm>
            <a:custGeom>
              <a:avLst/>
              <a:gdLst/>
              <a:ahLst/>
              <a:cxnLst/>
              <a:rect l="l" t="t" r="r" b="b"/>
              <a:pathLst>
                <a:path w="2118995" h="1266190">
                  <a:moveTo>
                    <a:pt x="490337" y="0"/>
                  </a:moveTo>
                  <a:lnTo>
                    <a:pt x="0" y="0"/>
                  </a:lnTo>
                  <a:lnTo>
                    <a:pt x="406" y="9477"/>
                  </a:lnTo>
                  <a:lnTo>
                    <a:pt x="5052" y="54605"/>
                  </a:lnTo>
                  <a:lnTo>
                    <a:pt x="12431" y="99570"/>
                  </a:lnTo>
                  <a:lnTo>
                    <a:pt x="22572" y="144247"/>
                  </a:lnTo>
                  <a:lnTo>
                    <a:pt x="35503" y="188513"/>
                  </a:lnTo>
                  <a:lnTo>
                    <a:pt x="51251" y="232245"/>
                  </a:lnTo>
                  <a:lnTo>
                    <a:pt x="69845" y="275318"/>
                  </a:lnTo>
                  <a:lnTo>
                    <a:pt x="91312" y="317609"/>
                  </a:lnTo>
                  <a:lnTo>
                    <a:pt x="115681" y="358993"/>
                  </a:lnTo>
                  <a:lnTo>
                    <a:pt x="668601" y="1234340"/>
                  </a:lnTo>
                  <a:lnTo>
                    <a:pt x="833371" y="1265608"/>
                  </a:lnTo>
                  <a:lnTo>
                    <a:pt x="1109799" y="1091008"/>
                  </a:lnTo>
                  <a:lnTo>
                    <a:pt x="556879" y="215661"/>
                  </a:lnTo>
                  <a:lnTo>
                    <a:pt x="533859" y="174447"/>
                  </a:lnTo>
                  <a:lnTo>
                    <a:pt x="515772" y="131837"/>
                  </a:lnTo>
                  <a:lnTo>
                    <a:pt x="502535" y="88199"/>
                  </a:lnTo>
                  <a:lnTo>
                    <a:pt x="494065" y="43900"/>
                  </a:lnTo>
                  <a:lnTo>
                    <a:pt x="490337" y="0"/>
                  </a:lnTo>
                  <a:close/>
                </a:path>
                <a:path w="2118995" h="1266190">
                  <a:moveTo>
                    <a:pt x="1832169" y="0"/>
                  </a:moveTo>
                  <a:lnTo>
                    <a:pt x="1300434" y="0"/>
                  </a:lnTo>
                  <a:lnTo>
                    <a:pt x="1677552" y="597029"/>
                  </a:lnTo>
                  <a:lnTo>
                    <a:pt x="1842322" y="628296"/>
                  </a:lnTo>
                  <a:lnTo>
                    <a:pt x="2118750" y="453697"/>
                  </a:lnTo>
                  <a:lnTo>
                    <a:pt x="1832169" y="0"/>
                  </a:lnTo>
                  <a:close/>
                </a:path>
              </a:pathLst>
            </a:custGeom>
            <a:solidFill>
              <a:srgbClr val="398A9E"/>
            </a:solidFill>
          </p:spPr>
          <p:txBody>
            <a:bodyPr wrap="square" lIns="0" tIns="0" rIns="0" bIns="0" rtlCol="0"/>
            <a:lstStyle/>
            <a:p>
              <a:endParaRPr sz="1600">
                <a:latin typeface="Grammarsaurus" pitchFamily="2" charset="0"/>
              </a:endParaRPr>
            </a:p>
          </p:txBody>
        </p:sp>
        <p:sp>
          <p:nvSpPr>
            <p:cNvPr id="60" name="object 60"/>
            <p:cNvSpPr/>
            <p:nvPr/>
          </p:nvSpPr>
          <p:spPr>
            <a:xfrm>
              <a:off x="6284630" y="0"/>
              <a:ext cx="2118995" cy="1266190"/>
            </a:xfrm>
            <a:custGeom>
              <a:avLst/>
              <a:gdLst/>
              <a:ahLst/>
              <a:cxnLst/>
              <a:rect l="l" t="t" r="r" b="b"/>
              <a:pathLst>
                <a:path w="2118995" h="1266190">
                  <a:moveTo>
                    <a:pt x="490337" y="0"/>
                  </a:moveTo>
                  <a:lnTo>
                    <a:pt x="494065" y="43900"/>
                  </a:lnTo>
                  <a:lnTo>
                    <a:pt x="502535" y="88199"/>
                  </a:lnTo>
                  <a:lnTo>
                    <a:pt x="515772" y="131837"/>
                  </a:lnTo>
                  <a:lnTo>
                    <a:pt x="533859" y="174447"/>
                  </a:lnTo>
                  <a:lnTo>
                    <a:pt x="556879" y="215661"/>
                  </a:lnTo>
                  <a:lnTo>
                    <a:pt x="1109799" y="1091008"/>
                  </a:lnTo>
                  <a:lnTo>
                    <a:pt x="861006" y="1248145"/>
                  </a:lnTo>
                  <a:lnTo>
                    <a:pt x="833371" y="1265608"/>
                  </a:lnTo>
                  <a:lnTo>
                    <a:pt x="668601" y="1234340"/>
                  </a:lnTo>
                  <a:lnTo>
                    <a:pt x="663508" y="1226276"/>
                  </a:lnTo>
                  <a:lnTo>
                    <a:pt x="115681" y="358993"/>
                  </a:lnTo>
                  <a:lnTo>
                    <a:pt x="91312" y="317609"/>
                  </a:lnTo>
                  <a:lnTo>
                    <a:pt x="69845" y="275318"/>
                  </a:lnTo>
                  <a:lnTo>
                    <a:pt x="51251" y="232245"/>
                  </a:lnTo>
                  <a:lnTo>
                    <a:pt x="35503" y="188513"/>
                  </a:lnTo>
                  <a:lnTo>
                    <a:pt x="22572" y="144247"/>
                  </a:lnTo>
                  <a:lnTo>
                    <a:pt x="12431" y="99570"/>
                  </a:lnTo>
                  <a:lnTo>
                    <a:pt x="5052" y="54605"/>
                  </a:lnTo>
                  <a:lnTo>
                    <a:pt x="406" y="9477"/>
                  </a:lnTo>
                  <a:lnTo>
                    <a:pt x="0" y="0"/>
                  </a:lnTo>
                </a:path>
                <a:path w="2118995" h="1266190">
                  <a:moveTo>
                    <a:pt x="1832169" y="0"/>
                  </a:moveTo>
                  <a:lnTo>
                    <a:pt x="2118750" y="453697"/>
                  </a:lnTo>
                  <a:lnTo>
                    <a:pt x="1842322" y="628296"/>
                  </a:lnTo>
                  <a:lnTo>
                    <a:pt x="1677552" y="597029"/>
                  </a:lnTo>
                  <a:lnTo>
                    <a:pt x="1300434" y="0"/>
                  </a:lnTo>
                </a:path>
              </a:pathLst>
            </a:custGeom>
            <a:ln w="22860">
              <a:solidFill>
                <a:srgbClr val="221F1F"/>
              </a:solidFill>
            </a:ln>
          </p:spPr>
          <p:txBody>
            <a:bodyPr wrap="square" lIns="0" tIns="0" rIns="0" bIns="0" rtlCol="0"/>
            <a:lstStyle/>
            <a:p>
              <a:endParaRPr sz="1600">
                <a:latin typeface="Grammarsaurus" pitchFamily="2" charset="0"/>
              </a:endParaRPr>
            </a:p>
          </p:txBody>
        </p:sp>
        <p:sp>
          <p:nvSpPr>
            <p:cNvPr id="61" name="object 61"/>
            <p:cNvSpPr/>
            <p:nvPr/>
          </p:nvSpPr>
          <p:spPr>
            <a:xfrm>
              <a:off x="7729379" y="228462"/>
              <a:ext cx="398145" cy="400050"/>
            </a:xfrm>
            <a:custGeom>
              <a:avLst/>
              <a:gdLst/>
              <a:ahLst/>
              <a:cxnLst/>
              <a:rect l="l" t="t" r="r" b="b"/>
              <a:pathLst>
                <a:path w="398145" h="400050">
                  <a:moveTo>
                    <a:pt x="0" y="0"/>
                  </a:moveTo>
                  <a:lnTo>
                    <a:pt x="232803" y="368566"/>
                  </a:lnTo>
                  <a:lnTo>
                    <a:pt x="397573" y="399834"/>
                  </a:lnTo>
                  <a:lnTo>
                    <a:pt x="164769" y="31267"/>
                  </a:lnTo>
                  <a:lnTo>
                    <a:pt x="0" y="0"/>
                  </a:lnTo>
                  <a:close/>
                </a:path>
              </a:pathLst>
            </a:custGeom>
            <a:solidFill>
              <a:srgbClr val="C44725"/>
            </a:solidFill>
          </p:spPr>
          <p:txBody>
            <a:bodyPr wrap="square" lIns="0" tIns="0" rIns="0" bIns="0" rtlCol="0"/>
            <a:lstStyle/>
            <a:p>
              <a:endParaRPr sz="1600">
                <a:latin typeface="Grammarsaurus" pitchFamily="2" charset="0"/>
              </a:endParaRPr>
            </a:p>
          </p:txBody>
        </p:sp>
        <p:sp>
          <p:nvSpPr>
            <p:cNvPr id="62" name="object 62"/>
            <p:cNvSpPr/>
            <p:nvPr/>
          </p:nvSpPr>
          <p:spPr>
            <a:xfrm>
              <a:off x="7729379" y="228462"/>
              <a:ext cx="398145" cy="400050"/>
            </a:xfrm>
            <a:custGeom>
              <a:avLst/>
              <a:gdLst/>
              <a:ahLst/>
              <a:cxnLst/>
              <a:rect l="l" t="t" r="r" b="b"/>
              <a:pathLst>
                <a:path w="398145" h="400050">
                  <a:moveTo>
                    <a:pt x="232803" y="368566"/>
                  </a:moveTo>
                  <a:lnTo>
                    <a:pt x="0" y="0"/>
                  </a:lnTo>
                  <a:lnTo>
                    <a:pt x="164769" y="31267"/>
                  </a:lnTo>
                  <a:lnTo>
                    <a:pt x="397573" y="399834"/>
                  </a:lnTo>
                  <a:lnTo>
                    <a:pt x="232803" y="368566"/>
                  </a:lnTo>
                  <a:close/>
                </a:path>
              </a:pathLst>
            </a:custGeom>
            <a:ln w="22860">
              <a:solidFill>
                <a:srgbClr val="221F1F"/>
              </a:solidFill>
            </a:ln>
          </p:spPr>
          <p:txBody>
            <a:bodyPr wrap="square" lIns="0" tIns="0" rIns="0" bIns="0" rtlCol="0"/>
            <a:lstStyle/>
            <a:p>
              <a:endParaRPr sz="1600">
                <a:latin typeface="Grammarsaurus" pitchFamily="2" charset="0"/>
              </a:endParaRPr>
            </a:p>
          </p:txBody>
        </p:sp>
        <p:sp>
          <p:nvSpPr>
            <p:cNvPr id="63" name="object 63"/>
            <p:cNvSpPr/>
            <p:nvPr/>
          </p:nvSpPr>
          <p:spPr>
            <a:xfrm>
              <a:off x="6720424" y="865772"/>
              <a:ext cx="396240" cy="399415"/>
            </a:xfrm>
            <a:custGeom>
              <a:avLst/>
              <a:gdLst/>
              <a:ahLst/>
              <a:cxnLst/>
              <a:rect l="l" t="t" r="r" b="b"/>
              <a:pathLst>
                <a:path w="396240" h="399415">
                  <a:moveTo>
                    <a:pt x="0" y="0"/>
                  </a:moveTo>
                  <a:lnTo>
                    <a:pt x="232803" y="368566"/>
                  </a:lnTo>
                  <a:lnTo>
                    <a:pt x="395630" y="399046"/>
                  </a:lnTo>
                  <a:lnTo>
                    <a:pt x="164769" y="31267"/>
                  </a:lnTo>
                  <a:lnTo>
                    <a:pt x="0" y="0"/>
                  </a:lnTo>
                  <a:close/>
                </a:path>
              </a:pathLst>
            </a:custGeom>
            <a:solidFill>
              <a:srgbClr val="C44725"/>
            </a:solidFill>
          </p:spPr>
          <p:txBody>
            <a:bodyPr wrap="square" lIns="0" tIns="0" rIns="0" bIns="0" rtlCol="0"/>
            <a:lstStyle/>
            <a:p>
              <a:endParaRPr sz="1600">
                <a:latin typeface="Grammarsaurus" pitchFamily="2" charset="0"/>
              </a:endParaRPr>
            </a:p>
          </p:txBody>
        </p:sp>
        <p:sp>
          <p:nvSpPr>
            <p:cNvPr id="64" name="object 64"/>
            <p:cNvSpPr/>
            <p:nvPr/>
          </p:nvSpPr>
          <p:spPr>
            <a:xfrm>
              <a:off x="6720424" y="865772"/>
              <a:ext cx="396240" cy="399415"/>
            </a:xfrm>
            <a:custGeom>
              <a:avLst/>
              <a:gdLst/>
              <a:ahLst/>
              <a:cxnLst/>
              <a:rect l="l" t="t" r="r" b="b"/>
              <a:pathLst>
                <a:path w="396240" h="399415">
                  <a:moveTo>
                    <a:pt x="232803" y="368566"/>
                  </a:moveTo>
                  <a:lnTo>
                    <a:pt x="0" y="0"/>
                  </a:lnTo>
                  <a:lnTo>
                    <a:pt x="164769" y="31267"/>
                  </a:lnTo>
                  <a:lnTo>
                    <a:pt x="395630" y="399046"/>
                  </a:lnTo>
                  <a:lnTo>
                    <a:pt x="232803" y="368566"/>
                  </a:lnTo>
                  <a:close/>
                </a:path>
              </a:pathLst>
            </a:custGeom>
            <a:ln w="22860">
              <a:solidFill>
                <a:srgbClr val="221F1F"/>
              </a:solidFill>
            </a:ln>
          </p:spPr>
          <p:txBody>
            <a:bodyPr wrap="square" lIns="0" tIns="0" rIns="0" bIns="0" rtlCol="0"/>
            <a:lstStyle/>
            <a:p>
              <a:endParaRPr sz="1600">
                <a:latin typeface="Grammarsaurus" pitchFamily="2" charset="0"/>
              </a:endParaRPr>
            </a:p>
          </p:txBody>
        </p:sp>
        <p:sp>
          <p:nvSpPr>
            <p:cNvPr id="65" name="object 65"/>
            <p:cNvSpPr/>
            <p:nvPr/>
          </p:nvSpPr>
          <p:spPr>
            <a:xfrm>
              <a:off x="6448065" y="0"/>
              <a:ext cx="1955800" cy="1266190"/>
            </a:xfrm>
            <a:custGeom>
              <a:avLst/>
              <a:gdLst/>
              <a:ahLst/>
              <a:cxnLst/>
              <a:rect l="l" t="t" r="r" b="b"/>
              <a:pathLst>
                <a:path w="1955800" h="1266190">
                  <a:moveTo>
                    <a:pt x="1668730" y="0"/>
                  </a:moveTo>
                  <a:lnTo>
                    <a:pt x="1282024" y="0"/>
                  </a:lnTo>
                  <a:lnTo>
                    <a:pt x="1678886" y="628300"/>
                  </a:lnTo>
                  <a:lnTo>
                    <a:pt x="1955314" y="453701"/>
                  </a:lnTo>
                  <a:lnTo>
                    <a:pt x="1668730" y="0"/>
                  </a:lnTo>
                  <a:close/>
                </a:path>
                <a:path w="1955800" h="1266190">
                  <a:moveTo>
                    <a:pt x="326901" y="0"/>
                  </a:moveTo>
                  <a:lnTo>
                    <a:pt x="0" y="0"/>
                  </a:lnTo>
                  <a:lnTo>
                    <a:pt x="1749" y="40748"/>
                  </a:lnTo>
                  <a:lnTo>
                    <a:pt x="6393" y="85876"/>
                  </a:lnTo>
                  <a:lnTo>
                    <a:pt x="13772" y="130841"/>
                  </a:lnTo>
                  <a:lnTo>
                    <a:pt x="23912" y="175518"/>
                  </a:lnTo>
                  <a:lnTo>
                    <a:pt x="36841" y="219785"/>
                  </a:lnTo>
                  <a:lnTo>
                    <a:pt x="52589" y="263516"/>
                  </a:lnTo>
                  <a:lnTo>
                    <a:pt x="71181" y="306589"/>
                  </a:lnTo>
                  <a:lnTo>
                    <a:pt x="92647" y="348880"/>
                  </a:lnTo>
                  <a:lnTo>
                    <a:pt x="117015" y="390264"/>
                  </a:lnTo>
                  <a:lnTo>
                    <a:pt x="669935" y="1265612"/>
                  </a:lnTo>
                  <a:lnTo>
                    <a:pt x="946363" y="1090999"/>
                  </a:lnTo>
                  <a:lnTo>
                    <a:pt x="393443" y="215665"/>
                  </a:lnTo>
                  <a:lnTo>
                    <a:pt x="370423" y="174451"/>
                  </a:lnTo>
                  <a:lnTo>
                    <a:pt x="352336" y="131841"/>
                  </a:lnTo>
                  <a:lnTo>
                    <a:pt x="339098" y="88203"/>
                  </a:lnTo>
                  <a:lnTo>
                    <a:pt x="330628" y="43904"/>
                  </a:lnTo>
                  <a:lnTo>
                    <a:pt x="326901" y="0"/>
                  </a:lnTo>
                  <a:close/>
                </a:path>
              </a:pathLst>
            </a:custGeom>
            <a:solidFill>
              <a:srgbClr val="47AFC6"/>
            </a:solidFill>
          </p:spPr>
          <p:txBody>
            <a:bodyPr wrap="square" lIns="0" tIns="0" rIns="0" bIns="0" rtlCol="0"/>
            <a:lstStyle/>
            <a:p>
              <a:endParaRPr sz="1600">
                <a:latin typeface="Grammarsaurus" pitchFamily="2" charset="0"/>
              </a:endParaRPr>
            </a:p>
          </p:txBody>
        </p:sp>
        <p:pic>
          <p:nvPicPr>
            <p:cNvPr id="66" name="object 66"/>
            <p:cNvPicPr/>
            <p:nvPr/>
          </p:nvPicPr>
          <p:blipFill>
            <a:blip r:embed="rId7" cstate="print"/>
            <a:stretch>
              <a:fillRect/>
            </a:stretch>
          </p:blipFill>
          <p:spPr>
            <a:xfrm>
              <a:off x="-11430" y="-11430"/>
              <a:ext cx="12214860" cy="6880860"/>
            </a:xfrm>
            <a:prstGeom prst="rect">
              <a:avLst/>
            </a:prstGeom>
          </p:spPr>
        </p:pic>
      </p:grpSp>
      <p:sp>
        <p:nvSpPr>
          <p:cNvPr id="67" name="object 67"/>
          <p:cNvSpPr txBox="1"/>
          <p:nvPr/>
        </p:nvSpPr>
        <p:spPr>
          <a:xfrm>
            <a:off x="11775008" y="46093"/>
            <a:ext cx="360680" cy="320601"/>
          </a:xfrm>
          <a:prstGeom prst="rect">
            <a:avLst/>
          </a:prstGeom>
        </p:spPr>
        <p:txBody>
          <a:bodyPr vert="horz" wrap="square" lIns="0" tIns="12700" rIns="0" bIns="0" rtlCol="0">
            <a:spAutoFit/>
          </a:bodyPr>
          <a:lstStyle/>
          <a:p>
            <a:pPr marL="12700">
              <a:lnSpc>
                <a:spcPct val="100000"/>
              </a:lnSpc>
              <a:spcBef>
                <a:spcPts val="100"/>
              </a:spcBef>
            </a:pPr>
            <a:r>
              <a:rPr sz="2000" b="1" dirty="0">
                <a:solidFill>
                  <a:srgbClr val="1B283D"/>
                </a:solidFill>
                <a:latin typeface="Grammarsaurus" pitchFamily="2" charset="0"/>
                <a:cs typeface="Arial"/>
              </a:rPr>
              <a:t>19</a:t>
            </a:r>
            <a:endParaRPr sz="2000">
              <a:latin typeface="Grammarsaurus" pitchFamily="2" charset="0"/>
              <a:cs typeface="Arial"/>
            </a:endParaRPr>
          </a:p>
        </p:txBody>
      </p:sp>
      <p:sp>
        <p:nvSpPr>
          <p:cNvPr id="68" name="object 68"/>
          <p:cNvSpPr txBox="1">
            <a:spLocks noGrp="1"/>
          </p:cNvSpPr>
          <p:nvPr>
            <p:ph type="title"/>
          </p:nvPr>
        </p:nvSpPr>
        <p:spPr>
          <a:xfrm>
            <a:off x="4440921" y="176847"/>
            <a:ext cx="3310158" cy="566822"/>
          </a:xfrm>
          <a:prstGeom prst="rect">
            <a:avLst/>
          </a:prstGeom>
        </p:spPr>
        <p:txBody>
          <a:bodyPr vert="horz" wrap="square" lIns="0" tIns="12700" rIns="0" bIns="0" rtlCol="0">
            <a:spAutoFit/>
          </a:bodyPr>
          <a:lstStyle/>
          <a:p>
            <a:pPr algn="ctr">
              <a:lnSpc>
                <a:spcPct val="100000"/>
              </a:lnSpc>
              <a:spcBef>
                <a:spcPts val="100"/>
              </a:spcBef>
            </a:pPr>
            <a:r>
              <a:rPr sz="3600" dirty="0">
                <a:latin typeface="Grammarsaurus" pitchFamily="2" charset="0"/>
              </a:rPr>
              <a:t>Investigation</a:t>
            </a:r>
          </a:p>
        </p:txBody>
      </p:sp>
      <p:sp>
        <p:nvSpPr>
          <p:cNvPr id="75" name="object 75"/>
          <p:cNvSpPr txBox="1"/>
          <p:nvPr/>
        </p:nvSpPr>
        <p:spPr>
          <a:xfrm>
            <a:off x="11120598" y="816446"/>
            <a:ext cx="448945" cy="238527"/>
          </a:xfrm>
          <a:prstGeom prst="rect">
            <a:avLst/>
          </a:prstGeom>
        </p:spPr>
        <p:txBody>
          <a:bodyPr vert="horz" wrap="square" lIns="0" tIns="33020" rIns="0" bIns="0" rtlCol="0">
            <a:spAutoFit/>
          </a:bodyPr>
          <a:lstStyle/>
          <a:p>
            <a:pPr marL="125730" marR="5080" indent="-113664">
              <a:lnSpc>
                <a:spcPts val="800"/>
              </a:lnSpc>
              <a:spcBef>
                <a:spcPts val="260"/>
              </a:spcBef>
            </a:pPr>
            <a:r>
              <a:rPr sz="700" b="1" dirty="0">
                <a:solidFill>
                  <a:srgbClr val="E181A3"/>
                </a:solidFill>
                <a:latin typeface="Grammarsaurus" pitchFamily="2" charset="0"/>
                <a:cs typeface="Arial"/>
              </a:rPr>
              <a:t>Recording data</a:t>
            </a:r>
            <a:endParaRPr sz="700">
              <a:latin typeface="Grammarsaurus" pitchFamily="2" charset="0"/>
              <a:cs typeface="Arial"/>
            </a:endParaRPr>
          </a:p>
        </p:txBody>
      </p:sp>
      <p:sp>
        <p:nvSpPr>
          <p:cNvPr id="76" name="object 76"/>
          <p:cNvSpPr txBox="1"/>
          <p:nvPr/>
        </p:nvSpPr>
        <p:spPr>
          <a:xfrm>
            <a:off x="10352909" y="811467"/>
            <a:ext cx="570865" cy="238527"/>
          </a:xfrm>
          <a:prstGeom prst="rect">
            <a:avLst/>
          </a:prstGeom>
        </p:spPr>
        <p:txBody>
          <a:bodyPr vert="horz" wrap="square" lIns="0" tIns="33020" rIns="0" bIns="0" rtlCol="0">
            <a:spAutoFit/>
          </a:bodyPr>
          <a:lstStyle/>
          <a:p>
            <a:pPr marL="59055" marR="5080" indent="-46990">
              <a:lnSpc>
                <a:spcPts val="800"/>
              </a:lnSpc>
              <a:spcBef>
                <a:spcPts val="260"/>
              </a:spcBef>
            </a:pPr>
            <a:r>
              <a:rPr sz="700" b="1" dirty="0">
                <a:solidFill>
                  <a:srgbClr val="6CB8D2"/>
                </a:solidFill>
                <a:latin typeface="Grammarsaurus" pitchFamily="2" charset="0"/>
                <a:cs typeface="Arial"/>
              </a:rPr>
              <a:t>Observing &amp; measuring</a:t>
            </a:r>
            <a:endParaRPr sz="700">
              <a:latin typeface="Grammarsaurus" pitchFamily="2" charset="0"/>
              <a:cs typeface="Arial"/>
            </a:endParaRPr>
          </a:p>
        </p:txBody>
      </p:sp>
      <p:grpSp>
        <p:nvGrpSpPr>
          <p:cNvPr id="77" name="object 77"/>
          <p:cNvGrpSpPr/>
          <p:nvPr/>
        </p:nvGrpSpPr>
        <p:grpSpPr>
          <a:xfrm>
            <a:off x="8173619" y="1158672"/>
            <a:ext cx="3771900" cy="5181600"/>
            <a:chOff x="8173619" y="1158672"/>
            <a:chExt cx="3771900" cy="5181600"/>
          </a:xfrm>
        </p:grpSpPr>
        <p:pic>
          <p:nvPicPr>
            <p:cNvPr id="78" name="object 78"/>
            <p:cNvPicPr/>
            <p:nvPr/>
          </p:nvPicPr>
          <p:blipFill>
            <a:blip r:embed="rId8" cstate="print"/>
            <a:stretch>
              <a:fillRect/>
            </a:stretch>
          </p:blipFill>
          <p:spPr>
            <a:xfrm>
              <a:off x="8173619" y="1158672"/>
              <a:ext cx="3771898" cy="5181599"/>
            </a:xfrm>
            <a:prstGeom prst="rect">
              <a:avLst/>
            </a:prstGeom>
          </p:spPr>
        </p:pic>
        <p:sp>
          <p:nvSpPr>
            <p:cNvPr id="79" name="object 79"/>
            <p:cNvSpPr/>
            <p:nvPr/>
          </p:nvSpPr>
          <p:spPr>
            <a:xfrm>
              <a:off x="8286902" y="1264043"/>
              <a:ext cx="3385820" cy="4788535"/>
            </a:xfrm>
            <a:custGeom>
              <a:avLst/>
              <a:gdLst/>
              <a:ahLst/>
              <a:cxnLst/>
              <a:rect l="l" t="t" r="r" b="b"/>
              <a:pathLst>
                <a:path w="3385820" h="4788535">
                  <a:moveTo>
                    <a:pt x="3385464" y="0"/>
                  </a:moveTo>
                  <a:lnTo>
                    <a:pt x="0" y="0"/>
                  </a:lnTo>
                  <a:lnTo>
                    <a:pt x="0" y="4788014"/>
                  </a:lnTo>
                  <a:lnTo>
                    <a:pt x="3385464" y="4788014"/>
                  </a:lnTo>
                  <a:lnTo>
                    <a:pt x="3385464" y="0"/>
                  </a:lnTo>
                  <a:close/>
                </a:path>
              </a:pathLst>
            </a:custGeom>
            <a:solidFill>
              <a:srgbClr val="FFFFFF"/>
            </a:solidFill>
          </p:spPr>
          <p:txBody>
            <a:bodyPr wrap="square" lIns="0" tIns="0" rIns="0" bIns="0" rtlCol="0"/>
            <a:lstStyle/>
            <a:p>
              <a:endParaRPr sz="1600">
                <a:latin typeface="Grammarsaurus" pitchFamily="2" charset="0"/>
              </a:endParaRPr>
            </a:p>
          </p:txBody>
        </p:sp>
        <p:sp>
          <p:nvSpPr>
            <p:cNvPr id="80" name="object 80"/>
            <p:cNvSpPr/>
            <p:nvPr/>
          </p:nvSpPr>
          <p:spPr>
            <a:xfrm>
              <a:off x="8286888" y="1264048"/>
              <a:ext cx="3385820" cy="4788535"/>
            </a:xfrm>
            <a:custGeom>
              <a:avLst/>
              <a:gdLst/>
              <a:ahLst/>
              <a:cxnLst/>
              <a:rect l="l" t="t" r="r" b="b"/>
              <a:pathLst>
                <a:path w="3385820" h="4788535">
                  <a:moveTo>
                    <a:pt x="3385477" y="4788014"/>
                  </a:moveTo>
                  <a:lnTo>
                    <a:pt x="12" y="4788014"/>
                  </a:lnTo>
                  <a:lnTo>
                    <a:pt x="0" y="0"/>
                  </a:lnTo>
                  <a:lnTo>
                    <a:pt x="3385477" y="0"/>
                  </a:lnTo>
                  <a:lnTo>
                    <a:pt x="3385477" y="4788014"/>
                  </a:lnTo>
                  <a:close/>
                </a:path>
              </a:pathLst>
            </a:custGeom>
            <a:ln w="5689">
              <a:solidFill>
                <a:srgbClr val="221F1F"/>
              </a:solidFill>
            </a:ln>
          </p:spPr>
          <p:txBody>
            <a:bodyPr wrap="square" lIns="0" tIns="0" rIns="0" bIns="0" rtlCol="0"/>
            <a:lstStyle/>
            <a:p>
              <a:endParaRPr sz="1600">
                <a:latin typeface="Grammarsaurus" pitchFamily="2" charset="0"/>
              </a:endParaRPr>
            </a:p>
          </p:txBody>
        </p:sp>
      </p:grpSp>
      <p:sp>
        <p:nvSpPr>
          <p:cNvPr id="81" name="object 81"/>
          <p:cNvSpPr txBox="1"/>
          <p:nvPr/>
        </p:nvSpPr>
        <p:spPr>
          <a:xfrm>
            <a:off x="9705376" y="5915635"/>
            <a:ext cx="649605" cy="62197"/>
          </a:xfrm>
          <a:prstGeom prst="rect">
            <a:avLst/>
          </a:prstGeom>
        </p:spPr>
        <p:txBody>
          <a:bodyPr vert="horz" wrap="square" lIns="0" tIns="15875" rIns="0" bIns="0" rtlCol="0">
            <a:spAutoFit/>
          </a:bodyPr>
          <a:lstStyle/>
          <a:p>
            <a:pPr marL="12700">
              <a:lnSpc>
                <a:spcPct val="100000"/>
              </a:lnSpc>
              <a:spcBef>
                <a:spcPts val="125"/>
              </a:spcBef>
            </a:pPr>
            <a:r>
              <a:rPr sz="300" b="1" dirty="0">
                <a:solidFill>
                  <a:srgbClr val="39424D"/>
                </a:solidFill>
                <a:latin typeface="Grammarsaurus" pitchFamily="2" charset="0"/>
                <a:cs typeface="Arial"/>
              </a:rPr>
              <a:t>www.grammarsaurus.co.uk</a:t>
            </a:r>
            <a:endParaRPr sz="300" dirty="0">
              <a:latin typeface="Grammarsaurus" pitchFamily="2" charset="0"/>
              <a:cs typeface="Arial"/>
            </a:endParaRPr>
          </a:p>
        </p:txBody>
      </p:sp>
      <p:grpSp>
        <p:nvGrpSpPr>
          <p:cNvPr id="82" name="object 82"/>
          <p:cNvGrpSpPr/>
          <p:nvPr/>
        </p:nvGrpSpPr>
        <p:grpSpPr>
          <a:xfrm>
            <a:off x="8400023" y="1401654"/>
            <a:ext cx="3159760" cy="4610735"/>
            <a:chOff x="8400023" y="1401654"/>
            <a:chExt cx="3159760" cy="4610735"/>
          </a:xfrm>
        </p:grpSpPr>
        <p:pic>
          <p:nvPicPr>
            <p:cNvPr id="83" name="object 83"/>
            <p:cNvPicPr/>
            <p:nvPr/>
          </p:nvPicPr>
          <p:blipFill>
            <a:blip r:embed="rId9" cstate="print"/>
            <a:stretch>
              <a:fillRect/>
            </a:stretch>
          </p:blipFill>
          <p:spPr>
            <a:xfrm>
              <a:off x="9614509" y="5924122"/>
              <a:ext cx="87784" cy="88121"/>
            </a:xfrm>
            <a:prstGeom prst="rect">
              <a:avLst/>
            </a:prstGeom>
          </p:spPr>
        </p:pic>
        <p:sp>
          <p:nvSpPr>
            <p:cNvPr id="84" name="object 84"/>
            <p:cNvSpPr/>
            <p:nvPr/>
          </p:nvSpPr>
          <p:spPr>
            <a:xfrm>
              <a:off x="8402881" y="1404512"/>
              <a:ext cx="3154045" cy="4480560"/>
            </a:xfrm>
            <a:custGeom>
              <a:avLst/>
              <a:gdLst/>
              <a:ahLst/>
              <a:cxnLst/>
              <a:rect l="l" t="t" r="r" b="b"/>
              <a:pathLst>
                <a:path w="3154045" h="4480560">
                  <a:moveTo>
                    <a:pt x="3153498" y="4479937"/>
                  </a:moveTo>
                  <a:lnTo>
                    <a:pt x="0" y="4479937"/>
                  </a:lnTo>
                  <a:lnTo>
                    <a:pt x="0" y="0"/>
                  </a:lnTo>
                  <a:lnTo>
                    <a:pt x="3153498" y="0"/>
                  </a:lnTo>
                  <a:lnTo>
                    <a:pt x="3153498" y="4479937"/>
                  </a:lnTo>
                  <a:close/>
                </a:path>
              </a:pathLst>
            </a:custGeom>
            <a:ln w="5689">
              <a:solidFill>
                <a:srgbClr val="221F1F"/>
              </a:solidFill>
            </a:ln>
          </p:spPr>
          <p:txBody>
            <a:bodyPr wrap="square" lIns="0" tIns="0" rIns="0" bIns="0" rtlCol="0"/>
            <a:lstStyle/>
            <a:p>
              <a:endParaRPr sz="1600">
                <a:latin typeface="Grammarsaurus" pitchFamily="2" charset="0"/>
              </a:endParaRPr>
            </a:p>
          </p:txBody>
        </p:sp>
        <p:sp>
          <p:nvSpPr>
            <p:cNvPr id="85" name="object 85"/>
            <p:cNvSpPr/>
            <p:nvPr/>
          </p:nvSpPr>
          <p:spPr>
            <a:xfrm>
              <a:off x="8490382" y="3882588"/>
              <a:ext cx="2966720" cy="1222375"/>
            </a:xfrm>
            <a:custGeom>
              <a:avLst/>
              <a:gdLst/>
              <a:ahLst/>
              <a:cxnLst/>
              <a:rect l="l" t="t" r="r" b="b"/>
              <a:pathLst>
                <a:path w="2966720" h="1222375">
                  <a:moveTo>
                    <a:pt x="2966237" y="1222171"/>
                  </a:moveTo>
                  <a:lnTo>
                    <a:pt x="0" y="1222171"/>
                  </a:lnTo>
                  <a:lnTo>
                    <a:pt x="0" y="0"/>
                  </a:lnTo>
                  <a:lnTo>
                    <a:pt x="2966237" y="0"/>
                  </a:lnTo>
                  <a:lnTo>
                    <a:pt x="2966237" y="1222171"/>
                  </a:lnTo>
                  <a:close/>
                </a:path>
              </a:pathLst>
            </a:custGeom>
            <a:ln w="5689">
              <a:solidFill>
                <a:srgbClr val="221F1F"/>
              </a:solidFill>
            </a:ln>
          </p:spPr>
          <p:txBody>
            <a:bodyPr wrap="square" lIns="0" tIns="0" rIns="0" bIns="0" rtlCol="0"/>
            <a:lstStyle/>
            <a:p>
              <a:endParaRPr sz="1600">
                <a:latin typeface="Grammarsaurus" pitchFamily="2" charset="0"/>
              </a:endParaRPr>
            </a:p>
          </p:txBody>
        </p:sp>
        <p:sp>
          <p:nvSpPr>
            <p:cNvPr id="86" name="object 86"/>
            <p:cNvSpPr/>
            <p:nvPr/>
          </p:nvSpPr>
          <p:spPr>
            <a:xfrm>
              <a:off x="8490382" y="5204910"/>
              <a:ext cx="2966720" cy="615950"/>
            </a:xfrm>
            <a:custGeom>
              <a:avLst/>
              <a:gdLst/>
              <a:ahLst/>
              <a:cxnLst/>
              <a:rect l="l" t="t" r="r" b="b"/>
              <a:pathLst>
                <a:path w="2966720" h="615950">
                  <a:moveTo>
                    <a:pt x="2966237" y="615619"/>
                  </a:moveTo>
                  <a:lnTo>
                    <a:pt x="0" y="615619"/>
                  </a:lnTo>
                  <a:lnTo>
                    <a:pt x="0" y="0"/>
                  </a:lnTo>
                  <a:lnTo>
                    <a:pt x="2966237" y="0"/>
                  </a:lnTo>
                  <a:lnTo>
                    <a:pt x="2966237" y="615619"/>
                  </a:lnTo>
                  <a:close/>
                </a:path>
              </a:pathLst>
            </a:custGeom>
            <a:ln w="5689">
              <a:solidFill>
                <a:srgbClr val="221F1F"/>
              </a:solidFill>
            </a:ln>
          </p:spPr>
          <p:txBody>
            <a:bodyPr wrap="square" lIns="0" tIns="0" rIns="0" bIns="0" rtlCol="0"/>
            <a:lstStyle/>
            <a:p>
              <a:endParaRPr sz="1600">
                <a:latin typeface="Grammarsaurus" pitchFamily="2" charset="0"/>
              </a:endParaRPr>
            </a:p>
          </p:txBody>
        </p:sp>
      </p:grpSp>
      <p:sp>
        <p:nvSpPr>
          <p:cNvPr id="87" name="object 87"/>
          <p:cNvSpPr txBox="1"/>
          <p:nvPr/>
        </p:nvSpPr>
        <p:spPr>
          <a:xfrm>
            <a:off x="8490393" y="1536426"/>
            <a:ext cx="854075" cy="231474"/>
          </a:xfrm>
          <a:prstGeom prst="rect">
            <a:avLst/>
          </a:prstGeom>
          <a:solidFill>
            <a:srgbClr val="FFFFFF"/>
          </a:solidFill>
          <a:ln w="5689">
            <a:solidFill>
              <a:srgbClr val="221F1F"/>
            </a:solidFill>
          </a:ln>
        </p:spPr>
        <p:txBody>
          <a:bodyPr vert="horz" wrap="square" lIns="0" tIns="59055" rIns="0" bIns="0" rtlCol="0">
            <a:spAutoFit/>
          </a:bodyPr>
          <a:lstStyle/>
          <a:p>
            <a:pPr algn="ctr">
              <a:lnSpc>
                <a:spcPct val="100000"/>
              </a:lnSpc>
              <a:spcBef>
                <a:spcPts val="465"/>
              </a:spcBef>
            </a:pPr>
            <a:r>
              <a:rPr sz="600" b="1" dirty="0">
                <a:solidFill>
                  <a:srgbClr val="221F1F"/>
                </a:solidFill>
                <a:latin typeface="Grammarsaurus" pitchFamily="2" charset="0"/>
                <a:cs typeface="Trebuchet MS"/>
              </a:rPr>
              <a:t>Investigation sheet</a:t>
            </a:r>
            <a:endParaRPr lang="en-GB" sz="600" b="1" dirty="0">
              <a:solidFill>
                <a:srgbClr val="221F1F"/>
              </a:solidFill>
              <a:latin typeface="Grammarsaurus" pitchFamily="2" charset="0"/>
              <a:cs typeface="Trebuchet MS"/>
            </a:endParaRPr>
          </a:p>
          <a:p>
            <a:pPr algn="ctr">
              <a:lnSpc>
                <a:spcPct val="100000"/>
              </a:lnSpc>
              <a:spcBef>
                <a:spcPts val="465"/>
              </a:spcBef>
            </a:pPr>
            <a:endParaRPr sz="100" dirty="0">
              <a:latin typeface="Grammarsaurus" pitchFamily="2" charset="0"/>
              <a:cs typeface="Trebuchet MS"/>
            </a:endParaRPr>
          </a:p>
        </p:txBody>
      </p:sp>
      <p:sp>
        <p:nvSpPr>
          <p:cNvPr id="88" name="object 88"/>
          <p:cNvSpPr txBox="1"/>
          <p:nvPr/>
        </p:nvSpPr>
        <p:spPr>
          <a:xfrm>
            <a:off x="9541368" y="1536425"/>
            <a:ext cx="859155" cy="231474"/>
          </a:xfrm>
          <a:prstGeom prst="rect">
            <a:avLst/>
          </a:prstGeom>
          <a:solidFill>
            <a:srgbClr val="FFFFFF"/>
          </a:solidFill>
          <a:ln w="5689">
            <a:solidFill>
              <a:srgbClr val="221F1F"/>
            </a:solidFill>
          </a:ln>
        </p:spPr>
        <p:txBody>
          <a:bodyPr vert="horz" wrap="square" lIns="0" tIns="59055" rIns="0" bIns="0" rtlCol="0">
            <a:spAutoFit/>
          </a:bodyPr>
          <a:lstStyle/>
          <a:p>
            <a:pPr algn="ctr">
              <a:lnSpc>
                <a:spcPct val="100000"/>
              </a:lnSpc>
              <a:spcBef>
                <a:spcPts val="465"/>
              </a:spcBef>
            </a:pPr>
            <a:r>
              <a:rPr sz="600" b="1" dirty="0">
                <a:solidFill>
                  <a:srgbClr val="221F1F"/>
                </a:solidFill>
                <a:latin typeface="Grammarsaurus" pitchFamily="2" charset="0"/>
                <a:cs typeface="Trebuchet MS"/>
              </a:rPr>
              <a:t>Falling objects</a:t>
            </a:r>
            <a:endParaRPr lang="en-GB" sz="600" b="1" dirty="0">
              <a:solidFill>
                <a:srgbClr val="221F1F"/>
              </a:solidFill>
              <a:latin typeface="Grammarsaurus" pitchFamily="2" charset="0"/>
              <a:cs typeface="Trebuchet MS"/>
            </a:endParaRPr>
          </a:p>
          <a:p>
            <a:pPr algn="ctr">
              <a:lnSpc>
                <a:spcPct val="100000"/>
              </a:lnSpc>
              <a:spcBef>
                <a:spcPts val="465"/>
              </a:spcBef>
            </a:pPr>
            <a:endParaRPr sz="100" dirty="0">
              <a:latin typeface="Grammarsaurus" pitchFamily="2" charset="0"/>
              <a:cs typeface="Trebuchet MS"/>
            </a:endParaRPr>
          </a:p>
        </p:txBody>
      </p:sp>
      <p:sp>
        <p:nvSpPr>
          <p:cNvPr id="89" name="object 89"/>
          <p:cNvSpPr txBox="1"/>
          <p:nvPr/>
        </p:nvSpPr>
        <p:spPr>
          <a:xfrm>
            <a:off x="8490380" y="1859573"/>
            <a:ext cx="2966720" cy="225062"/>
          </a:xfrm>
          <a:prstGeom prst="rect">
            <a:avLst/>
          </a:prstGeom>
          <a:ln w="5689">
            <a:solidFill>
              <a:srgbClr val="221F1F"/>
            </a:solidFill>
          </a:ln>
        </p:spPr>
        <p:txBody>
          <a:bodyPr vert="horz" wrap="square" lIns="0" tIns="67945" rIns="0" bIns="0" rtlCol="0">
            <a:spAutoFit/>
          </a:bodyPr>
          <a:lstStyle/>
          <a:p>
            <a:pPr algn="ctr">
              <a:lnSpc>
                <a:spcPct val="100000"/>
              </a:lnSpc>
              <a:spcBef>
                <a:spcPts val="535"/>
              </a:spcBef>
            </a:pPr>
            <a:r>
              <a:rPr sz="500" dirty="0">
                <a:solidFill>
                  <a:srgbClr val="221F1F"/>
                </a:solidFill>
                <a:latin typeface="Grammarsaurus" pitchFamily="2" charset="0"/>
                <a:cs typeface="Trebuchet MS"/>
              </a:rPr>
              <a:t>I want to </a:t>
            </a:r>
            <a:r>
              <a:rPr lang="en-GB" sz="500" dirty="0">
                <a:solidFill>
                  <a:srgbClr val="221F1F"/>
                </a:solidFill>
                <a:latin typeface="Grammarsaurus" pitchFamily="2" charset="0"/>
                <a:cs typeface="Trebuchet MS"/>
              </a:rPr>
              <a:t>fi</a:t>
            </a:r>
            <a:r>
              <a:rPr sz="500" dirty="0" err="1">
                <a:solidFill>
                  <a:srgbClr val="221F1F"/>
                </a:solidFill>
                <a:latin typeface="Grammarsaurus" pitchFamily="2" charset="0"/>
                <a:cs typeface="Trebuchet MS"/>
              </a:rPr>
              <a:t>nd</a:t>
            </a:r>
            <a:r>
              <a:rPr sz="500" dirty="0">
                <a:solidFill>
                  <a:srgbClr val="221F1F"/>
                </a:solidFill>
                <a:latin typeface="Grammarsaurus" pitchFamily="2" charset="0"/>
                <a:cs typeface="Trebuchet MS"/>
              </a:rPr>
              <a:t> out if heavier objects fall more quickly that lighter objects.</a:t>
            </a:r>
            <a:endParaRPr lang="en-GB" sz="500" dirty="0">
              <a:solidFill>
                <a:srgbClr val="221F1F"/>
              </a:solidFill>
              <a:latin typeface="Grammarsaurus" pitchFamily="2" charset="0"/>
              <a:cs typeface="Trebuchet MS"/>
            </a:endParaRPr>
          </a:p>
          <a:p>
            <a:pPr algn="ctr">
              <a:lnSpc>
                <a:spcPct val="100000"/>
              </a:lnSpc>
              <a:spcBef>
                <a:spcPts val="535"/>
              </a:spcBef>
            </a:pPr>
            <a:endParaRPr sz="100" dirty="0">
              <a:latin typeface="Grammarsaurus" pitchFamily="2" charset="0"/>
              <a:cs typeface="Trebuchet MS"/>
            </a:endParaRPr>
          </a:p>
        </p:txBody>
      </p:sp>
      <p:sp>
        <p:nvSpPr>
          <p:cNvPr id="90" name="object 90"/>
          <p:cNvSpPr txBox="1"/>
          <p:nvPr/>
        </p:nvSpPr>
        <p:spPr>
          <a:xfrm>
            <a:off x="8490380" y="2182722"/>
            <a:ext cx="2966720" cy="218008"/>
          </a:xfrm>
          <a:prstGeom prst="rect">
            <a:avLst/>
          </a:prstGeom>
          <a:ln w="5689">
            <a:solidFill>
              <a:srgbClr val="221F1F"/>
            </a:solidFill>
          </a:ln>
        </p:spPr>
        <p:txBody>
          <a:bodyPr vert="horz" wrap="square" lIns="0" tIns="60960" rIns="0" bIns="0" rtlCol="0">
            <a:spAutoFit/>
          </a:bodyPr>
          <a:lstStyle/>
          <a:p>
            <a:pPr algn="ctr">
              <a:lnSpc>
                <a:spcPct val="100000"/>
              </a:lnSpc>
              <a:spcBef>
                <a:spcPts val="480"/>
              </a:spcBef>
            </a:pPr>
            <a:r>
              <a:rPr sz="500" dirty="0">
                <a:solidFill>
                  <a:srgbClr val="221F1F"/>
                </a:solidFill>
                <a:latin typeface="Grammarsaurus" pitchFamily="2" charset="0"/>
                <a:cs typeface="Trebuchet MS"/>
              </a:rPr>
              <a:t>Question: If we drop a heavier object, will it fall more quickly that a lighter object?</a:t>
            </a:r>
            <a:endParaRPr lang="en-GB" sz="500" dirty="0">
              <a:solidFill>
                <a:srgbClr val="221F1F"/>
              </a:solidFill>
              <a:latin typeface="Grammarsaurus" pitchFamily="2" charset="0"/>
              <a:cs typeface="Trebuchet MS"/>
            </a:endParaRPr>
          </a:p>
          <a:p>
            <a:pPr algn="ctr">
              <a:lnSpc>
                <a:spcPct val="100000"/>
              </a:lnSpc>
              <a:spcBef>
                <a:spcPts val="480"/>
              </a:spcBef>
            </a:pPr>
            <a:endParaRPr sz="100" dirty="0">
              <a:latin typeface="Grammarsaurus" pitchFamily="2" charset="0"/>
              <a:cs typeface="Trebuchet MS"/>
            </a:endParaRPr>
          </a:p>
        </p:txBody>
      </p:sp>
      <p:sp>
        <p:nvSpPr>
          <p:cNvPr id="91" name="object 91"/>
          <p:cNvSpPr txBox="1"/>
          <p:nvPr/>
        </p:nvSpPr>
        <p:spPr>
          <a:xfrm>
            <a:off x="8490380" y="2505862"/>
            <a:ext cx="2966720" cy="118621"/>
          </a:xfrm>
          <a:prstGeom prst="rect">
            <a:avLst/>
          </a:prstGeom>
          <a:ln w="5689">
            <a:solidFill>
              <a:srgbClr val="221F1F"/>
            </a:solidFill>
          </a:ln>
        </p:spPr>
        <p:txBody>
          <a:bodyPr vert="horz" wrap="square" lIns="0" tIns="26034" rIns="0" bIns="0" rtlCol="0">
            <a:spAutoFit/>
          </a:bodyPr>
          <a:lstStyle/>
          <a:p>
            <a:pPr marL="60325">
              <a:lnSpc>
                <a:spcPct val="100000"/>
              </a:lnSpc>
              <a:spcBef>
                <a:spcPts val="204"/>
              </a:spcBef>
            </a:pPr>
            <a:r>
              <a:rPr sz="600" dirty="0">
                <a:solidFill>
                  <a:srgbClr val="221F1F"/>
                </a:solidFill>
                <a:latin typeface="Grammarsaurus" pitchFamily="2" charset="0"/>
                <a:cs typeface="Trebuchet MS"/>
              </a:rPr>
              <a:t>Prediction</a:t>
            </a:r>
            <a:endParaRPr sz="600">
              <a:latin typeface="Grammarsaurus" pitchFamily="2" charset="0"/>
              <a:cs typeface="Trebuchet MS"/>
            </a:endParaRPr>
          </a:p>
        </p:txBody>
      </p:sp>
      <p:sp>
        <p:nvSpPr>
          <p:cNvPr id="92" name="object 92"/>
          <p:cNvSpPr txBox="1"/>
          <p:nvPr/>
        </p:nvSpPr>
        <p:spPr>
          <a:xfrm>
            <a:off x="8490380" y="3024040"/>
            <a:ext cx="940435" cy="819327"/>
          </a:xfrm>
          <a:prstGeom prst="rect">
            <a:avLst/>
          </a:prstGeom>
          <a:ln w="5689">
            <a:solidFill>
              <a:srgbClr val="221F1F"/>
            </a:solidFill>
          </a:ln>
        </p:spPr>
        <p:txBody>
          <a:bodyPr vert="horz" wrap="square" lIns="0" tIns="51435" rIns="0" bIns="0" rtlCol="0">
            <a:spAutoFit/>
          </a:bodyPr>
          <a:lstStyle/>
          <a:p>
            <a:pPr marL="302895">
              <a:lnSpc>
                <a:spcPts val="540"/>
              </a:lnSpc>
              <a:spcBef>
                <a:spcPts val="405"/>
              </a:spcBef>
            </a:pPr>
            <a:r>
              <a:rPr sz="400" dirty="0">
                <a:solidFill>
                  <a:srgbClr val="EB1C25"/>
                </a:solidFill>
                <a:latin typeface="Grammarsaurus" pitchFamily="2" charset="0"/>
                <a:cs typeface="Trebuchet MS"/>
              </a:rPr>
              <a:t>things to keep the same</a:t>
            </a:r>
            <a:endParaRPr sz="400" dirty="0">
              <a:latin typeface="Grammarsaurus" pitchFamily="2" charset="0"/>
              <a:cs typeface="Trebuchet MS"/>
            </a:endParaRPr>
          </a:p>
          <a:p>
            <a:pPr marL="350520">
              <a:lnSpc>
                <a:spcPts val="540"/>
              </a:lnSpc>
            </a:pPr>
            <a:r>
              <a:rPr sz="400" b="1" dirty="0">
                <a:solidFill>
                  <a:srgbClr val="221F1F"/>
                </a:solidFill>
                <a:latin typeface="Grammarsaurus" pitchFamily="2" charset="0"/>
                <a:cs typeface="Trebuchet MS"/>
              </a:rPr>
              <a:t>Control variables</a:t>
            </a:r>
            <a:br>
              <a:rPr lang="en-GB" sz="400" b="1" dirty="0">
                <a:solidFill>
                  <a:srgbClr val="221F1F"/>
                </a:solidFill>
                <a:latin typeface="Grammarsaurus" pitchFamily="2" charset="0"/>
                <a:cs typeface="Trebuchet MS"/>
              </a:rPr>
            </a:br>
            <a:br>
              <a:rPr lang="en-GB" sz="400" b="1" dirty="0">
                <a:solidFill>
                  <a:srgbClr val="221F1F"/>
                </a:solidFill>
                <a:latin typeface="Grammarsaurus" pitchFamily="2" charset="0"/>
                <a:cs typeface="Trebuchet MS"/>
              </a:rPr>
            </a:br>
            <a:br>
              <a:rPr lang="en-GB" sz="400" b="1" dirty="0">
                <a:solidFill>
                  <a:srgbClr val="221F1F"/>
                </a:solidFill>
                <a:latin typeface="Grammarsaurus" pitchFamily="2" charset="0"/>
                <a:cs typeface="Trebuchet MS"/>
              </a:rPr>
            </a:br>
            <a:br>
              <a:rPr lang="en-GB" sz="400" b="1" dirty="0">
                <a:solidFill>
                  <a:srgbClr val="221F1F"/>
                </a:solidFill>
                <a:latin typeface="Grammarsaurus" pitchFamily="2" charset="0"/>
                <a:cs typeface="Trebuchet MS"/>
              </a:rPr>
            </a:br>
            <a:br>
              <a:rPr lang="en-GB" sz="400" b="1" dirty="0">
                <a:solidFill>
                  <a:srgbClr val="221F1F"/>
                </a:solidFill>
                <a:latin typeface="Grammarsaurus" pitchFamily="2" charset="0"/>
                <a:cs typeface="Trebuchet MS"/>
              </a:rPr>
            </a:br>
            <a:br>
              <a:rPr lang="en-GB" sz="400" b="1" dirty="0">
                <a:solidFill>
                  <a:srgbClr val="221F1F"/>
                </a:solidFill>
                <a:latin typeface="Grammarsaurus" pitchFamily="2" charset="0"/>
                <a:cs typeface="Trebuchet MS"/>
              </a:rPr>
            </a:br>
            <a:br>
              <a:rPr lang="en-GB" sz="400" b="1" dirty="0">
                <a:solidFill>
                  <a:srgbClr val="221F1F"/>
                </a:solidFill>
                <a:latin typeface="Grammarsaurus" pitchFamily="2" charset="0"/>
                <a:cs typeface="Trebuchet MS"/>
              </a:rPr>
            </a:br>
            <a:br>
              <a:rPr lang="en-GB" sz="400" b="1" dirty="0">
                <a:solidFill>
                  <a:srgbClr val="221F1F"/>
                </a:solidFill>
                <a:latin typeface="Grammarsaurus" pitchFamily="2" charset="0"/>
                <a:cs typeface="Trebuchet MS"/>
              </a:rPr>
            </a:br>
            <a:br>
              <a:rPr lang="en-GB" sz="400" b="1" dirty="0">
                <a:solidFill>
                  <a:srgbClr val="221F1F"/>
                </a:solidFill>
                <a:latin typeface="Grammarsaurus" pitchFamily="2" charset="0"/>
                <a:cs typeface="Trebuchet MS"/>
              </a:rPr>
            </a:br>
            <a:br>
              <a:rPr lang="en-GB" sz="400" b="1" dirty="0">
                <a:solidFill>
                  <a:srgbClr val="221F1F"/>
                </a:solidFill>
                <a:latin typeface="Grammarsaurus" pitchFamily="2" charset="0"/>
                <a:cs typeface="Trebuchet MS"/>
              </a:rPr>
            </a:br>
            <a:endParaRPr sz="400" dirty="0">
              <a:latin typeface="Grammarsaurus" pitchFamily="2" charset="0"/>
              <a:cs typeface="Trebuchet MS"/>
            </a:endParaRPr>
          </a:p>
        </p:txBody>
      </p:sp>
      <p:grpSp>
        <p:nvGrpSpPr>
          <p:cNvPr id="93" name="object 93"/>
          <p:cNvGrpSpPr/>
          <p:nvPr/>
        </p:nvGrpSpPr>
        <p:grpSpPr>
          <a:xfrm>
            <a:off x="8543949" y="2716438"/>
            <a:ext cx="2853055" cy="140970"/>
            <a:chOff x="8543949" y="2716438"/>
            <a:chExt cx="2853055" cy="140970"/>
          </a:xfrm>
        </p:grpSpPr>
        <p:sp>
          <p:nvSpPr>
            <p:cNvPr id="94" name="object 94"/>
            <p:cNvSpPr/>
            <p:nvPr/>
          </p:nvSpPr>
          <p:spPr>
            <a:xfrm>
              <a:off x="8546806" y="2719296"/>
              <a:ext cx="2847340" cy="0"/>
            </a:xfrm>
            <a:custGeom>
              <a:avLst/>
              <a:gdLst/>
              <a:ahLst/>
              <a:cxnLst/>
              <a:rect l="l" t="t" r="r" b="b"/>
              <a:pathLst>
                <a:path w="2847340">
                  <a:moveTo>
                    <a:pt x="0" y="0"/>
                  </a:moveTo>
                  <a:lnTo>
                    <a:pt x="2846781" y="0"/>
                  </a:lnTo>
                </a:path>
              </a:pathLst>
            </a:custGeom>
            <a:ln w="5689">
              <a:solidFill>
                <a:srgbClr val="221F1F"/>
              </a:solidFill>
            </a:ln>
          </p:spPr>
          <p:txBody>
            <a:bodyPr wrap="square" lIns="0" tIns="0" rIns="0" bIns="0" rtlCol="0"/>
            <a:lstStyle/>
            <a:p>
              <a:endParaRPr sz="1600">
                <a:latin typeface="Grammarsaurus" pitchFamily="2" charset="0"/>
              </a:endParaRPr>
            </a:p>
          </p:txBody>
        </p:sp>
        <p:sp>
          <p:nvSpPr>
            <p:cNvPr id="95" name="object 95"/>
            <p:cNvSpPr/>
            <p:nvPr/>
          </p:nvSpPr>
          <p:spPr>
            <a:xfrm>
              <a:off x="8546806" y="2853937"/>
              <a:ext cx="2847340" cy="0"/>
            </a:xfrm>
            <a:custGeom>
              <a:avLst/>
              <a:gdLst/>
              <a:ahLst/>
              <a:cxnLst/>
              <a:rect l="l" t="t" r="r" b="b"/>
              <a:pathLst>
                <a:path w="2847340">
                  <a:moveTo>
                    <a:pt x="0" y="0"/>
                  </a:moveTo>
                  <a:lnTo>
                    <a:pt x="2846781" y="0"/>
                  </a:lnTo>
                </a:path>
              </a:pathLst>
            </a:custGeom>
            <a:ln w="5689">
              <a:solidFill>
                <a:srgbClr val="221F1F"/>
              </a:solidFill>
            </a:ln>
          </p:spPr>
          <p:txBody>
            <a:bodyPr wrap="square" lIns="0" tIns="0" rIns="0" bIns="0" rtlCol="0"/>
            <a:lstStyle/>
            <a:p>
              <a:endParaRPr sz="1600">
                <a:latin typeface="Grammarsaurus" pitchFamily="2" charset="0"/>
              </a:endParaRPr>
            </a:p>
          </p:txBody>
        </p:sp>
      </p:grpSp>
      <p:sp>
        <p:nvSpPr>
          <p:cNvPr id="96" name="object 96"/>
          <p:cNvSpPr txBox="1"/>
          <p:nvPr/>
        </p:nvSpPr>
        <p:spPr>
          <a:xfrm>
            <a:off x="10516654" y="3024038"/>
            <a:ext cx="940435" cy="819327"/>
          </a:xfrm>
          <a:prstGeom prst="rect">
            <a:avLst/>
          </a:prstGeom>
          <a:ln w="5689">
            <a:solidFill>
              <a:srgbClr val="221F1F"/>
            </a:solidFill>
          </a:ln>
        </p:spPr>
        <p:txBody>
          <a:bodyPr vert="horz" wrap="square" lIns="0" tIns="51435" rIns="0" bIns="0" rtlCol="0">
            <a:spAutoFit/>
          </a:bodyPr>
          <a:lstStyle/>
          <a:p>
            <a:pPr marL="345440">
              <a:lnSpc>
                <a:spcPts val="540"/>
              </a:lnSpc>
              <a:spcBef>
                <a:spcPts val="405"/>
              </a:spcBef>
            </a:pPr>
            <a:r>
              <a:rPr sz="400" dirty="0">
                <a:solidFill>
                  <a:srgbClr val="EB1C25"/>
                </a:solidFill>
                <a:latin typeface="Grammarsaurus" pitchFamily="2" charset="0"/>
                <a:cs typeface="Trebuchet MS"/>
              </a:rPr>
              <a:t>what we will measure</a:t>
            </a:r>
            <a:endParaRPr sz="400" dirty="0">
              <a:latin typeface="Grammarsaurus" pitchFamily="2" charset="0"/>
              <a:cs typeface="Trebuchet MS"/>
            </a:endParaRPr>
          </a:p>
          <a:p>
            <a:pPr marL="339725">
              <a:lnSpc>
                <a:spcPts val="540"/>
              </a:lnSpc>
            </a:pPr>
            <a:r>
              <a:rPr sz="400" b="1" dirty="0">
                <a:solidFill>
                  <a:srgbClr val="221F1F"/>
                </a:solidFill>
                <a:latin typeface="Grammarsaurus" pitchFamily="2" charset="0"/>
                <a:cs typeface="Trebuchet MS"/>
              </a:rPr>
              <a:t>Dependent variable</a:t>
            </a:r>
            <a:br>
              <a:rPr lang="en-GB" sz="400" b="1" dirty="0">
                <a:solidFill>
                  <a:srgbClr val="221F1F"/>
                </a:solidFill>
                <a:latin typeface="Grammarsaurus" pitchFamily="2" charset="0"/>
                <a:cs typeface="Trebuchet MS"/>
              </a:rPr>
            </a:br>
            <a:br>
              <a:rPr lang="en-GB" sz="400" b="1" dirty="0">
                <a:solidFill>
                  <a:srgbClr val="221F1F"/>
                </a:solidFill>
                <a:latin typeface="Grammarsaurus" pitchFamily="2" charset="0"/>
                <a:cs typeface="Trebuchet MS"/>
              </a:rPr>
            </a:br>
            <a:br>
              <a:rPr lang="en-GB" sz="400" b="1" dirty="0">
                <a:solidFill>
                  <a:srgbClr val="221F1F"/>
                </a:solidFill>
                <a:latin typeface="Grammarsaurus" pitchFamily="2" charset="0"/>
                <a:cs typeface="Trebuchet MS"/>
              </a:rPr>
            </a:br>
            <a:br>
              <a:rPr lang="en-GB" sz="400" b="1" dirty="0">
                <a:solidFill>
                  <a:srgbClr val="221F1F"/>
                </a:solidFill>
                <a:latin typeface="Grammarsaurus" pitchFamily="2" charset="0"/>
                <a:cs typeface="Trebuchet MS"/>
              </a:rPr>
            </a:br>
            <a:br>
              <a:rPr lang="en-GB" sz="400" b="1" dirty="0">
                <a:solidFill>
                  <a:srgbClr val="221F1F"/>
                </a:solidFill>
                <a:latin typeface="Grammarsaurus" pitchFamily="2" charset="0"/>
                <a:cs typeface="Trebuchet MS"/>
              </a:rPr>
            </a:br>
            <a:br>
              <a:rPr lang="en-GB" sz="400" b="1" dirty="0">
                <a:solidFill>
                  <a:srgbClr val="221F1F"/>
                </a:solidFill>
                <a:latin typeface="Grammarsaurus" pitchFamily="2" charset="0"/>
                <a:cs typeface="Trebuchet MS"/>
              </a:rPr>
            </a:br>
            <a:br>
              <a:rPr lang="en-GB" sz="400" b="1" dirty="0">
                <a:solidFill>
                  <a:srgbClr val="221F1F"/>
                </a:solidFill>
                <a:latin typeface="Grammarsaurus" pitchFamily="2" charset="0"/>
                <a:cs typeface="Trebuchet MS"/>
              </a:rPr>
            </a:br>
            <a:br>
              <a:rPr lang="en-GB" sz="400" b="1" dirty="0">
                <a:solidFill>
                  <a:srgbClr val="221F1F"/>
                </a:solidFill>
                <a:latin typeface="Grammarsaurus" pitchFamily="2" charset="0"/>
                <a:cs typeface="Trebuchet MS"/>
              </a:rPr>
            </a:br>
            <a:br>
              <a:rPr lang="en-GB" sz="400" b="1" dirty="0">
                <a:solidFill>
                  <a:srgbClr val="221F1F"/>
                </a:solidFill>
                <a:latin typeface="Grammarsaurus" pitchFamily="2" charset="0"/>
                <a:cs typeface="Trebuchet MS"/>
              </a:rPr>
            </a:br>
            <a:br>
              <a:rPr lang="en-GB" sz="400" b="1" dirty="0">
                <a:solidFill>
                  <a:srgbClr val="221F1F"/>
                </a:solidFill>
                <a:latin typeface="Grammarsaurus" pitchFamily="2" charset="0"/>
                <a:cs typeface="Trebuchet MS"/>
              </a:rPr>
            </a:br>
            <a:endParaRPr sz="400" dirty="0">
              <a:latin typeface="Grammarsaurus" pitchFamily="2" charset="0"/>
              <a:cs typeface="Trebuchet MS"/>
            </a:endParaRPr>
          </a:p>
        </p:txBody>
      </p:sp>
      <p:sp>
        <p:nvSpPr>
          <p:cNvPr id="97" name="object 97"/>
          <p:cNvSpPr txBox="1"/>
          <p:nvPr/>
        </p:nvSpPr>
        <p:spPr>
          <a:xfrm>
            <a:off x="9494203" y="3024040"/>
            <a:ext cx="940435" cy="819327"/>
          </a:xfrm>
          <a:prstGeom prst="rect">
            <a:avLst/>
          </a:prstGeom>
          <a:ln w="5689">
            <a:solidFill>
              <a:srgbClr val="221F1F"/>
            </a:solidFill>
          </a:ln>
        </p:spPr>
        <p:txBody>
          <a:bodyPr vert="horz" wrap="square" lIns="0" tIns="51435" rIns="0" bIns="0" rtlCol="0">
            <a:spAutoFit/>
          </a:bodyPr>
          <a:lstStyle/>
          <a:p>
            <a:pPr marL="300990">
              <a:lnSpc>
                <a:spcPts val="540"/>
              </a:lnSpc>
              <a:spcBef>
                <a:spcPts val="405"/>
              </a:spcBef>
            </a:pPr>
            <a:r>
              <a:rPr sz="400" dirty="0">
                <a:solidFill>
                  <a:srgbClr val="EB1C25"/>
                </a:solidFill>
                <a:latin typeface="Grammarsaurus" pitchFamily="2" charset="0"/>
                <a:cs typeface="Trebuchet MS"/>
              </a:rPr>
              <a:t>one thing we will change</a:t>
            </a:r>
            <a:endParaRPr sz="400" dirty="0">
              <a:latin typeface="Grammarsaurus" pitchFamily="2" charset="0"/>
              <a:cs typeface="Trebuchet MS"/>
            </a:endParaRPr>
          </a:p>
          <a:p>
            <a:pPr marL="311785">
              <a:lnSpc>
                <a:spcPts val="540"/>
              </a:lnSpc>
            </a:pPr>
            <a:r>
              <a:rPr sz="400" b="1" dirty="0">
                <a:solidFill>
                  <a:srgbClr val="221F1F"/>
                </a:solidFill>
                <a:latin typeface="Grammarsaurus" pitchFamily="2" charset="0"/>
                <a:cs typeface="Trebuchet MS"/>
              </a:rPr>
              <a:t>Independent variable</a:t>
            </a:r>
            <a:br>
              <a:rPr lang="en-GB" sz="400" b="1" dirty="0">
                <a:solidFill>
                  <a:srgbClr val="221F1F"/>
                </a:solidFill>
                <a:latin typeface="Grammarsaurus" pitchFamily="2" charset="0"/>
                <a:cs typeface="Trebuchet MS"/>
              </a:rPr>
            </a:br>
            <a:br>
              <a:rPr lang="en-GB" sz="400" b="1" dirty="0">
                <a:solidFill>
                  <a:srgbClr val="221F1F"/>
                </a:solidFill>
                <a:latin typeface="Grammarsaurus" pitchFamily="2" charset="0"/>
                <a:cs typeface="Trebuchet MS"/>
              </a:rPr>
            </a:br>
            <a:br>
              <a:rPr lang="en-GB" sz="400" b="1" dirty="0">
                <a:solidFill>
                  <a:srgbClr val="221F1F"/>
                </a:solidFill>
                <a:latin typeface="Grammarsaurus" pitchFamily="2" charset="0"/>
                <a:cs typeface="Trebuchet MS"/>
              </a:rPr>
            </a:br>
            <a:br>
              <a:rPr lang="en-GB" sz="400" b="1" dirty="0">
                <a:solidFill>
                  <a:srgbClr val="221F1F"/>
                </a:solidFill>
                <a:latin typeface="Grammarsaurus" pitchFamily="2" charset="0"/>
                <a:cs typeface="Trebuchet MS"/>
              </a:rPr>
            </a:br>
            <a:br>
              <a:rPr lang="en-GB" sz="400" b="1" dirty="0">
                <a:solidFill>
                  <a:srgbClr val="221F1F"/>
                </a:solidFill>
                <a:latin typeface="Grammarsaurus" pitchFamily="2" charset="0"/>
                <a:cs typeface="Trebuchet MS"/>
              </a:rPr>
            </a:br>
            <a:br>
              <a:rPr lang="en-GB" sz="400" b="1" dirty="0">
                <a:solidFill>
                  <a:srgbClr val="221F1F"/>
                </a:solidFill>
                <a:latin typeface="Grammarsaurus" pitchFamily="2" charset="0"/>
                <a:cs typeface="Trebuchet MS"/>
              </a:rPr>
            </a:br>
            <a:br>
              <a:rPr lang="en-GB" sz="400" b="1" dirty="0">
                <a:solidFill>
                  <a:srgbClr val="221F1F"/>
                </a:solidFill>
                <a:latin typeface="Grammarsaurus" pitchFamily="2" charset="0"/>
                <a:cs typeface="Trebuchet MS"/>
              </a:rPr>
            </a:br>
            <a:br>
              <a:rPr lang="en-GB" sz="400" b="1" dirty="0">
                <a:solidFill>
                  <a:srgbClr val="221F1F"/>
                </a:solidFill>
                <a:latin typeface="Grammarsaurus" pitchFamily="2" charset="0"/>
                <a:cs typeface="Trebuchet MS"/>
              </a:rPr>
            </a:br>
            <a:br>
              <a:rPr lang="en-GB" sz="400" b="1" dirty="0">
                <a:solidFill>
                  <a:srgbClr val="221F1F"/>
                </a:solidFill>
                <a:latin typeface="Grammarsaurus" pitchFamily="2" charset="0"/>
                <a:cs typeface="Trebuchet MS"/>
              </a:rPr>
            </a:br>
            <a:br>
              <a:rPr lang="en-GB" sz="400" b="1" dirty="0">
                <a:solidFill>
                  <a:srgbClr val="221F1F"/>
                </a:solidFill>
                <a:latin typeface="Grammarsaurus" pitchFamily="2" charset="0"/>
                <a:cs typeface="Trebuchet MS"/>
              </a:rPr>
            </a:br>
            <a:endParaRPr sz="400" dirty="0">
              <a:latin typeface="Grammarsaurus" pitchFamily="2" charset="0"/>
              <a:cs typeface="Trebuchet MS"/>
            </a:endParaRPr>
          </a:p>
        </p:txBody>
      </p:sp>
      <p:sp>
        <p:nvSpPr>
          <p:cNvPr id="98" name="object 98"/>
          <p:cNvSpPr txBox="1"/>
          <p:nvPr/>
        </p:nvSpPr>
        <p:spPr>
          <a:xfrm>
            <a:off x="8541155" y="3903383"/>
            <a:ext cx="233045" cy="78868"/>
          </a:xfrm>
          <a:prstGeom prst="rect">
            <a:avLst/>
          </a:prstGeom>
        </p:spPr>
        <p:txBody>
          <a:bodyPr vert="horz" wrap="square" lIns="0" tIns="17145" rIns="0" bIns="0" rtlCol="0">
            <a:spAutoFit/>
          </a:bodyPr>
          <a:lstStyle/>
          <a:p>
            <a:pPr marL="12700">
              <a:lnSpc>
                <a:spcPct val="100000"/>
              </a:lnSpc>
              <a:spcBef>
                <a:spcPts val="135"/>
              </a:spcBef>
            </a:pPr>
            <a:r>
              <a:rPr sz="400" dirty="0">
                <a:solidFill>
                  <a:srgbClr val="221F1F"/>
                </a:solidFill>
                <a:latin typeface="Grammarsaurus" pitchFamily="2" charset="0"/>
                <a:cs typeface="Trebuchet MS"/>
              </a:rPr>
              <a:t>Results:</a:t>
            </a:r>
            <a:endParaRPr sz="400">
              <a:latin typeface="Grammarsaurus" pitchFamily="2" charset="0"/>
              <a:cs typeface="Trebuchet MS"/>
            </a:endParaRPr>
          </a:p>
        </p:txBody>
      </p:sp>
      <p:sp>
        <p:nvSpPr>
          <p:cNvPr id="99" name="object 99"/>
          <p:cNvSpPr txBox="1"/>
          <p:nvPr/>
        </p:nvSpPr>
        <p:spPr>
          <a:xfrm>
            <a:off x="8553856" y="5239575"/>
            <a:ext cx="326390" cy="78868"/>
          </a:xfrm>
          <a:prstGeom prst="rect">
            <a:avLst/>
          </a:prstGeom>
        </p:spPr>
        <p:txBody>
          <a:bodyPr vert="horz" wrap="square" lIns="0" tIns="17145" rIns="0" bIns="0" rtlCol="0">
            <a:spAutoFit/>
          </a:bodyPr>
          <a:lstStyle/>
          <a:p>
            <a:pPr>
              <a:lnSpc>
                <a:spcPct val="100000"/>
              </a:lnSpc>
              <a:spcBef>
                <a:spcPts val="135"/>
              </a:spcBef>
            </a:pPr>
            <a:r>
              <a:rPr sz="400" dirty="0">
                <a:solidFill>
                  <a:srgbClr val="221F1F"/>
                </a:solidFill>
                <a:latin typeface="Grammarsaurus" pitchFamily="2" charset="0"/>
                <a:cs typeface="Trebuchet MS"/>
              </a:rPr>
              <a:t>Conclusion:</a:t>
            </a:r>
            <a:endParaRPr sz="400">
              <a:latin typeface="Grammarsaurus" pitchFamily="2" charset="0"/>
              <a:cs typeface="Trebuchet MS"/>
            </a:endParaRPr>
          </a:p>
        </p:txBody>
      </p:sp>
      <p:graphicFrame>
        <p:nvGraphicFramePr>
          <p:cNvPr id="100" name="object 100"/>
          <p:cNvGraphicFramePr>
            <a:graphicFrameLocks noGrp="1"/>
          </p:cNvGraphicFramePr>
          <p:nvPr>
            <p:extLst>
              <p:ext uri="{D42A27DB-BD31-4B8C-83A1-F6EECF244321}">
                <p14:modId xmlns:p14="http://schemas.microsoft.com/office/powerpoint/2010/main" val="3443741247"/>
              </p:ext>
            </p:extLst>
          </p:nvPr>
        </p:nvGraphicFramePr>
        <p:xfrm>
          <a:off x="8827112" y="3933781"/>
          <a:ext cx="2567939" cy="1115695"/>
        </p:xfrm>
        <a:graphic>
          <a:graphicData uri="http://schemas.openxmlformats.org/drawingml/2006/table">
            <a:tbl>
              <a:tblPr firstRow="1" bandRow="1">
                <a:tableStyleId>{2D5ABB26-0587-4C30-8999-92F81FD0307C}</a:tableStyleId>
              </a:tblPr>
              <a:tblGrid>
                <a:gridCol w="641985">
                  <a:extLst>
                    <a:ext uri="{9D8B030D-6E8A-4147-A177-3AD203B41FA5}">
                      <a16:colId xmlns:a16="http://schemas.microsoft.com/office/drawing/2014/main" val="20000"/>
                    </a:ext>
                  </a:extLst>
                </a:gridCol>
                <a:gridCol w="641985">
                  <a:extLst>
                    <a:ext uri="{9D8B030D-6E8A-4147-A177-3AD203B41FA5}">
                      <a16:colId xmlns:a16="http://schemas.microsoft.com/office/drawing/2014/main" val="20001"/>
                    </a:ext>
                  </a:extLst>
                </a:gridCol>
                <a:gridCol w="641984">
                  <a:extLst>
                    <a:ext uri="{9D8B030D-6E8A-4147-A177-3AD203B41FA5}">
                      <a16:colId xmlns:a16="http://schemas.microsoft.com/office/drawing/2014/main" val="20002"/>
                    </a:ext>
                  </a:extLst>
                </a:gridCol>
                <a:gridCol w="641985">
                  <a:extLst>
                    <a:ext uri="{9D8B030D-6E8A-4147-A177-3AD203B41FA5}">
                      <a16:colId xmlns:a16="http://schemas.microsoft.com/office/drawing/2014/main" val="20003"/>
                    </a:ext>
                  </a:extLst>
                </a:gridCol>
              </a:tblGrid>
              <a:tr h="159385">
                <a:tc rowSpan="2">
                  <a:txBody>
                    <a:bodyPr/>
                    <a:lstStyle/>
                    <a:p>
                      <a:pPr marL="0" indent="0" algn="ctr">
                        <a:lnSpc>
                          <a:spcPct val="100000"/>
                        </a:lnSpc>
                        <a:spcBef>
                          <a:spcPts val="5"/>
                        </a:spcBef>
                      </a:pPr>
                      <a:endParaRPr sz="300" spc="0" dirty="0">
                        <a:latin typeface="Grammarsaurus" pitchFamily="2" charset="0"/>
                        <a:cs typeface="Times New Roman"/>
                      </a:endParaRPr>
                    </a:p>
                    <a:p>
                      <a:pPr marL="0" marR="17780" indent="0" algn="ctr">
                        <a:lnSpc>
                          <a:spcPct val="130600"/>
                        </a:lnSpc>
                      </a:pPr>
                      <a:r>
                        <a:rPr sz="300" spc="0" dirty="0">
                          <a:solidFill>
                            <a:srgbClr val="221F1F"/>
                          </a:solidFill>
                          <a:latin typeface="Grammarsaurus" pitchFamily="2" charset="0"/>
                          <a:cs typeface="Trebuchet MS"/>
                        </a:rPr>
                        <a:t>Weight of object (number of coins or marbles)</a:t>
                      </a:r>
                      <a:endParaRPr sz="300" spc="0" dirty="0">
                        <a:latin typeface="Grammarsaurus" pitchFamily="2" charset="0"/>
                        <a:cs typeface="Trebuchet MS"/>
                      </a:endParaRPr>
                    </a:p>
                  </a:txBody>
                  <a:tcPr marL="0" marR="0" marT="635" marB="0">
                    <a:lnL w="6350">
                      <a:solidFill>
                        <a:srgbClr val="221F1F"/>
                      </a:solidFill>
                      <a:prstDash val="solid"/>
                    </a:lnL>
                    <a:lnR w="6350">
                      <a:solidFill>
                        <a:srgbClr val="221F1F"/>
                      </a:solidFill>
                      <a:prstDash val="solid"/>
                    </a:lnR>
                    <a:lnT w="6350">
                      <a:solidFill>
                        <a:srgbClr val="221F1F"/>
                      </a:solidFill>
                      <a:prstDash val="solid"/>
                    </a:lnT>
                    <a:lnB w="6350">
                      <a:solidFill>
                        <a:srgbClr val="221F1F"/>
                      </a:solidFill>
                      <a:prstDash val="solid"/>
                    </a:lnB>
                  </a:tcPr>
                </a:tc>
                <a:tc gridSpan="3">
                  <a:txBody>
                    <a:bodyPr/>
                    <a:lstStyle/>
                    <a:p>
                      <a:pPr algn="ctr">
                        <a:lnSpc>
                          <a:spcPct val="100000"/>
                        </a:lnSpc>
                        <a:spcBef>
                          <a:spcPts val="320"/>
                        </a:spcBef>
                      </a:pPr>
                      <a:r>
                        <a:rPr sz="400" spc="0" dirty="0">
                          <a:solidFill>
                            <a:srgbClr val="221F1F"/>
                          </a:solidFill>
                          <a:latin typeface="Grammarsaurus" pitchFamily="2" charset="0"/>
                          <a:cs typeface="Trebuchet MS"/>
                        </a:rPr>
                        <a:t>Time taken to drop</a:t>
                      </a:r>
                      <a:endParaRPr sz="400" spc="0">
                        <a:latin typeface="Grammarsaurus" pitchFamily="2" charset="0"/>
                        <a:cs typeface="Trebuchet MS"/>
                      </a:endParaRPr>
                    </a:p>
                  </a:txBody>
                  <a:tcPr marL="0" marR="0" marT="40640" marB="0">
                    <a:lnL w="6350">
                      <a:solidFill>
                        <a:srgbClr val="221F1F"/>
                      </a:solidFill>
                      <a:prstDash val="solid"/>
                    </a:lnL>
                    <a:lnR w="6350">
                      <a:solidFill>
                        <a:srgbClr val="221F1F"/>
                      </a:solidFill>
                      <a:prstDash val="solid"/>
                    </a:lnR>
                    <a:lnT w="6350">
                      <a:solidFill>
                        <a:srgbClr val="221F1F"/>
                      </a:solidFill>
                      <a:prstDash val="solid"/>
                    </a:lnT>
                    <a:lnB w="6350">
                      <a:solidFill>
                        <a:srgbClr val="221F1F"/>
                      </a:solidFill>
                      <a:prstDash val="solid"/>
                    </a:lnB>
                  </a:tcPr>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00"/>
                  </a:ext>
                </a:extLst>
              </a:tr>
              <a:tr h="159385">
                <a:tc vMerge="1">
                  <a:txBody>
                    <a:bodyPr/>
                    <a:lstStyle/>
                    <a:p>
                      <a:endParaRPr/>
                    </a:p>
                  </a:txBody>
                  <a:tcPr marL="0" marR="0" marT="635" marB="0">
                    <a:lnL w="6350">
                      <a:solidFill>
                        <a:srgbClr val="221F1F"/>
                      </a:solidFill>
                      <a:prstDash val="solid"/>
                    </a:lnL>
                    <a:lnR w="6350">
                      <a:solidFill>
                        <a:srgbClr val="221F1F"/>
                      </a:solidFill>
                      <a:prstDash val="solid"/>
                    </a:lnR>
                    <a:lnT w="6350">
                      <a:solidFill>
                        <a:srgbClr val="221F1F"/>
                      </a:solidFill>
                      <a:prstDash val="solid"/>
                    </a:lnT>
                    <a:lnB w="6350">
                      <a:solidFill>
                        <a:srgbClr val="221F1F"/>
                      </a:solidFill>
                      <a:prstDash val="solid"/>
                    </a:lnB>
                  </a:tcPr>
                </a:tc>
                <a:tc>
                  <a:txBody>
                    <a:bodyPr/>
                    <a:lstStyle/>
                    <a:p>
                      <a:pPr algn="ctr">
                        <a:lnSpc>
                          <a:spcPct val="100000"/>
                        </a:lnSpc>
                        <a:spcBef>
                          <a:spcPts val="305"/>
                        </a:spcBef>
                      </a:pPr>
                      <a:r>
                        <a:rPr sz="400" spc="0" dirty="0">
                          <a:solidFill>
                            <a:srgbClr val="221F1F"/>
                          </a:solidFill>
                          <a:latin typeface="Grammarsaurus" pitchFamily="2" charset="0"/>
                          <a:cs typeface="Trebuchet MS"/>
                        </a:rPr>
                        <a:t>test 1</a:t>
                      </a:r>
                      <a:endParaRPr sz="400" spc="0">
                        <a:latin typeface="Grammarsaurus" pitchFamily="2" charset="0"/>
                        <a:cs typeface="Trebuchet MS"/>
                      </a:endParaRPr>
                    </a:p>
                  </a:txBody>
                  <a:tcPr marL="0" marR="0" marT="38735" marB="0">
                    <a:lnL w="6350">
                      <a:solidFill>
                        <a:srgbClr val="221F1F"/>
                      </a:solidFill>
                      <a:prstDash val="solid"/>
                    </a:lnL>
                    <a:lnR w="6350">
                      <a:solidFill>
                        <a:srgbClr val="221F1F"/>
                      </a:solidFill>
                      <a:prstDash val="solid"/>
                    </a:lnR>
                    <a:lnT w="6350">
                      <a:solidFill>
                        <a:srgbClr val="221F1F"/>
                      </a:solidFill>
                      <a:prstDash val="solid"/>
                    </a:lnT>
                    <a:lnB w="6350">
                      <a:solidFill>
                        <a:srgbClr val="221F1F"/>
                      </a:solidFill>
                      <a:prstDash val="solid"/>
                    </a:lnB>
                  </a:tcPr>
                </a:tc>
                <a:tc>
                  <a:txBody>
                    <a:bodyPr/>
                    <a:lstStyle/>
                    <a:p>
                      <a:pPr algn="ctr">
                        <a:lnSpc>
                          <a:spcPct val="100000"/>
                        </a:lnSpc>
                        <a:spcBef>
                          <a:spcPts val="305"/>
                        </a:spcBef>
                      </a:pPr>
                      <a:r>
                        <a:rPr sz="400" spc="0" dirty="0">
                          <a:solidFill>
                            <a:srgbClr val="221F1F"/>
                          </a:solidFill>
                          <a:latin typeface="Grammarsaurus" pitchFamily="2" charset="0"/>
                          <a:cs typeface="Trebuchet MS"/>
                        </a:rPr>
                        <a:t>test 2</a:t>
                      </a:r>
                      <a:endParaRPr sz="400" spc="0">
                        <a:latin typeface="Grammarsaurus" pitchFamily="2" charset="0"/>
                        <a:cs typeface="Trebuchet MS"/>
                      </a:endParaRPr>
                    </a:p>
                  </a:txBody>
                  <a:tcPr marL="0" marR="0" marT="38735" marB="0">
                    <a:lnL w="6350">
                      <a:solidFill>
                        <a:srgbClr val="221F1F"/>
                      </a:solidFill>
                      <a:prstDash val="solid"/>
                    </a:lnL>
                    <a:lnR w="6350">
                      <a:solidFill>
                        <a:srgbClr val="221F1F"/>
                      </a:solidFill>
                      <a:prstDash val="solid"/>
                    </a:lnR>
                    <a:lnT w="6350">
                      <a:solidFill>
                        <a:srgbClr val="221F1F"/>
                      </a:solidFill>
                      <a:prstDash val="solid"/>
                    </a:lnT>
                    <a:lnB w="6350">
                      <a:solidFill>
                        <a:srgbClr val="221F1F"/>
                      </a:solidFill>
                      <a:prstDash val="solid"/>
                    </a:lnB>
                  </a:tcPr>
                </a:tc>
                <a:tc>
                  <a:txBody>
                    <a:bodyPr/>
                    <a:lstStyle/>
                    <a:p>
                      <a:pPr algn="ctr">
                        <a:lnSpc>
                          <a:spcPct val="100000"/>
                        </a:lnSpc>
                        <a:spcBef>
                          <a:spcPts val="305"/>
                        </a:spcBef>
                      </a:pPr>
                      <a:r>
                        <a:rPr sz="400" spc="0" dirty="0">
                          <a:solidFill>
                            <a:srgbClr val="221F1F"/>
                          </a:solidFill>
                          <a:latin typeface="Grammarsaurus" pitchFamily="2" charset="0"/>
                          <a:cs typeface="Trebuchet MS"/>
                        </a:rPr>
                        <a:t>test 3</a:t>
                      </a:r>
                      <a:endParaRPr sz="400" spc="0">
                        <a:latin typeface="Grammarsaurus" pitchFamily="2" charset="0"/>
                        <a:cs typeface="Trebuchet MS"/>
                      </a:endParaRPr>
                    </a:p>
                  </a:txBody>
                  <a:tcPr marL="0" marR="0" marT="38735" marB="0">
                    <a:lnL w="6350">
                      <a:solidFill>
                        <a:srgbClr val="221F1F"/>
                      </a:solidFill>
                      <a:prstDash val="solid"/>
                    </a:lnL>
                    <a:lnR w="6350">
                      <a:solidFill>
                        <a:srgbClr val="221F1F"/>
                      </a:solidFill>
                      <a:prstDash val="solid"/>
                    </a:lnR>
                    <a:lnT w="6350">
                      <a:solidFill>
                        <a:srgbClr val="221F1F"/>
                      </a:solidFill>
                      <a:prstDash val="solid"/>
                    </a:lnT>
                    <a:lnB w="6350">
                      <a:solidFill>
                        <a:srgbClr val="221F1F"/>
                      </a:solidFill>
                      <a:prstDash val="solid"/>
                    </a:lnB>
                  </a:tcPr>
                </a:tc>
                <a:extLst>
                  <a:ext uri="{0D108BD9-81ED-4DB2-BD59-A6C34878D82A}">
                    <a16:rowId xmlns:a16="http://schemas.microsoft.com/office/drawing/2014/main" val="10001"/>
                  </a:ext>
                </a:extLst>
              </a:tr>
              <a:tr h="159385">
                <a:tc>
                  <a:txBody>
                    <a:bodyPr/>
                    <a:lstStyle/>
                    <a:p>
                      <a:pPr>
                        <a:lnSpc>
                          <a:spcPct val="100000"/>
                        </a:lnSpc>
                      </a:pPr>
                      <a:endParaRPr sz="800" spc="0">
                        <a:latin typeface="Grammarsaurus" pitchFamily="2" charset="0"/>
                        <a:cs typeface="Times New Roman"/>
                      </a:endParaRPr>
                    </a:p>
                  </a:txBody>
                  <a:tcPr marL="0" marR="0" marT="0" marB="0">
                    <a:lnL w="6350">
                      <a:solidFill>
                        <a:srgbClr val="221F1F"/>
                      </a:solidFill>
                      <a:prstDash val="solid"/>
                    </a:lnL>
                    <a:lnR w="6350">
                      <a:solidFill>
                        <a:srgbClr val="221F1F"/>
                      </a:solidFill>
                      <a:prstDash val="solid"/>
                    </a:lnR>
                    <a:lnT w="6350">
                      <a:solidFill>
                        <a:srgbClr val="221F1F"/>
                      </a:solidFill>
                      <a:prstDash val="solid"/>
                    </a:lnT>
                    <a:lnB w="6350">
                      <a:solidFill>
                        <a:srgbClr val="221F1F"/>
                      </a:solidFill>
                      <a:prstDash val="solid"/>
                    </a:lnB>
                  </a:tcPr>
                </a:tc>
                <a:tc>
                  <a:txBody>
                    <a:bodyPr/>
                    <a:lstStyle/>
                    <a:p>
                      <a:pPr>
                        <a:lnSpc>
                          <a:spcPct val="100000"/>
                        </a:lnSpc>
                      </a:pPr>
                      <a:endParaRPr sz="800" spc="0">
                        <a:latin typeface="Grammarsaurus" pitchFamily="2" charset="0"/>
                        <a:cs typeface="Times New Roman"/>
                      </a:endParaRPr>
                    </a:p>
                  </a:txBody>
                  <a:tcPr marL="0" marR="0" marT="0" marB="0">
                    <a:lnL w="6350">
                      <a:solidFill>
                        <a:srgbClr val="221F1F"/>
                      </a:solidFill>
                      <a:prstDash val="solid"/>
                    </a:lnL>
                    <a:lnR w="6350">
                      <a:solidFill>
                        <a:srgbClr val="221F1F"/>
                      </a:solidFill>
                      <a:prstDash val="solid"/>
                    </a:lnR>
                    <a:lnT w="6350">
                      <a:solidFill>
                        <a:srgbClr val="221F1F"/>
                      </a:solidFill>
                      <a:prstDash val="solid"/>
                    </a:lnT>
                    <a:lnB w="6350">
                      <a:solidFill>
                        <a:srgbClr val="221F1F"/>
                      </a:solidFill>
                      <a:prstDash val="solid"/>
                    </a:lnB>
                  </a:tcPr>
                </a:tc>
                <a:tc>
                  <a:txBody>
                    <a:bodyPr/>
                    <a:lstStyle/>
                    <a:p>
                      <a:pPr>
                        <a:lnSpc>
                          <a:spcPct val="100000"/>
                        </a:lnSpc>
                      </a:pPr>
                      <a:endParaRPr sz="800" spc="0">
                        <a:latin typeface="Grammarsaurus" pitchFamily="2" charset="0"/>
                        <a:cs typeface="Times New Roman"/>
                      </a:endParaRPr>
                    </a:p>
                  </a:txBody>
                  <a:tcPr marL="0" marR="0" marT="0" marB="0">
                    <a:lnL w="6350">
                      <a:solidFill>
                        <a:srgbClr val="221F1F"/>
                      </a:solidFill>
                      <a:prstDash val="solid"/>
                    </a:lnL>
                    <a:lnR w="6350">
                      <a:solidFill>
                        <a:srgbClr val="221F1F"/>
                      </a:solidFill>
                      <a:prstDash val="solid"/>
                    </a:lnR>
                    <a:lnT w="6350">
                      <a:solidFill>
                        <a:srgbClr val="221F1F"/>
                      </a:solidFill>
                      <a:prstDash val="solid"/>
                    </a:lnT>
                    <a:lnB w="6350">
                      <a:solidFill>
                        <a:srgbClr val="221F1F"/>
                      </a:solidFill>
                      <a:prstDash val="solid"/>
                    </a:lnB>
                  </a:tcPr>
                </a:tc>
                <a:tc>
                  <a:txBody>
                    <a:bodyPr/>
                    <a:lstStyle/>
                    <a:p>
                      <a:pPr>
                        <a:lnSpc>
                          <a:spcPct val="100000"/>
                        </a:lnSpc>
                      </a:pPr>
                      <a:endParaRPr sz="800" spc="0">
                        <a:latin typeface="Grammarsaurus" pitchFamily="2" charset="0"/>
                        <a:cs typeface="Times New Roman"/>
                      </a:endParaRPr>
                    </a:p>
                  </a:txBody>
                  <a:tcPr marL="0" marR="0" marT="0" marB="0">
                    <a:lnL w="6350">
                      <a:solidFill>
                        <a:srgbClr val="221F1F"/>
                      </a:solidFill>
                      <a:prstDash val="solid"/>
                    </a:lnL>
                    <a:lnR w="6350">
                      <a:solidFill>
                        <a:srgbClr val="221F1F"/>
                      </a:solidFill>
                      <a:prstDash val="solid"/>
                    </a:lnR>
                    <a:lnT w="6350">
                      <a:solidFill>
                        <a:srgbClr val="221F1F"/>
                      </a:solidFill>
                      <a:prstDash val="solid"/>
                    </a:lnT>
                    <a:lnB w="6350">
                      <a:solidFill>
                        <a:srgbClr val="221F1F"/>
                      </a:solidFill>
                      <a:prstDash val="solid"/>
                    </a:lnB>
                  </a:tcPr>
                </a:tc>
                <a:extLst>
                  <a:ext uri="{0D108BD9-81ED-4DB2-BD59-A6C34878D82A}">
                    <a16:rowId xmlns:a16="http://schemas.microsoft.com/office/drawing/2014/main" val="10002"/>
                  </a:ext>
                </a:extLst>
              </a:tr>
              <a:tr h="159385">
                <a:tc>
                  <a:txBody>
                    <a:bodyPr/>
                    <a:lstStyle/>
                    <a:p>
                      <a:pPr>
                        <a:lnSpc>
                          <a:spcPct val="100000"/>
                        </a:lnSpc>
                      </a:pPr>
                      <a:endParaRPr sz="800" spc="0">
                        <a:latin typeface="Grammarsaurus" pitchFamily="2" charset="0"/>
                        <a:cs typeface="Times New Roman"/>
                      </a:endParaRPr>
                    </a:p>
                  </a:txBody>
                  <a:tcPr marL="0" marR="0" marT="0" marB="0">
                    <a:lnL w="6350">
                      <a:solidFill>
                        <a:srgbClr val="221F1F"/>
                      </a:solidFill>
                      <a:prstDash val="solid"/>
                    </a:lnL>
                    <a:lnR w="6350">
                      <a:solidFill>
                        <a:srgbClr val="221F1F"/>
                      </a:solidFill>
                      <a:prstDash val="solid"/>
                    </a:lnR>
                    <a:lnT w="6350">
                      <a:solidFill>
                        <a:srgbClr val="221F1F"/>
                      </a:solidFill>
                      <a:prstDash val="solid"/>
                    </a:lnT>
                    <a:lnB w="6350">
                      <a:solidFill>
                        <a:srgbClr val="221F1F"/>
                      </a:solidFill>
                      <a:prstDash val="solid"/>
                    </a:lnB>
                  </a:tcPr>
                </a:tc>
                <a:tc>
                  <a:txBody>
                    <a:bodyPr/>
                    <a:lstStyle/>
                    <a:p>
                      <a:pPr>
                        <a:lnSpc>
                          <a:spcPct val="100000"/>
                        </a:lnSpc>
                      </a:pPr>
                      <a:endParaRPr sz="800" spc="0">
                        <a:latin typeface="Grammarsaurus" pitchFamily="2" charset="0"/>
                        <a:cs typeface="Times New Roman"/>
                      </a:endParaRPr>
                    </a:p>
                  </a:txBody>
                  <a:tcPr marL="0" marR="0" marT="0" marB="0">
                    <a:lnL w="6350">
                      <a:solidFill>
                        <a:srgbClr val="221F1F"/>
                      </a:solidFill>
                      <a:prstDash val="solid"/>
                    </a:lnL>
                    <a:lnR w="6350">
                      <a:solidFill>
                        <a:srgbClr val="221F1F"/>
                      </a:solidFill>
                      <a:prstDash val="solid"/>
                    </a:lnR>
                    <a:lnT w="6350">
                      <a:solidFill>
                        <a:srgbClr val="221F1F"/>
                      </a:solidFill>
                      <a:prstDash val="solid"/>
                    </a:lnT>
                    <a:lnB w="6350">
                      <a:solidFill>
                        <a:srgbClr val="221F1F"/>
                      </a:solidFill>
                      <a:prstDash val="solid"/>
                    </a:lnB>
                  </a:tcPr>
                </a:tc>
                <a:tc>
                  <a:txBody>
                    <a:bodyPr/>
                    <a:lstStyle/>
                    <a:p>
                      <a:pPr>
                        <a:lnSpc>
                          <a:spcPct val="100000"/>
                        </a:lnSpc>
                      </a:pPr>
                      <a:endParaRPr sz="800" spc="0">
                        <a:latin typeface="Grammarsaurus" pitchFamily="2" charset="0"/>
                        <a:cs typeface="Times New Roman"/>
                      </a:endParaRPr>
                    </a:p>
                  </a:txBody>
                  <a:tcPr marL="0" marR="0" marT="0" marB="0">
                    <a:lnL w="6350">
                      <a:solidFill>
                        <a:srgbClr val="221F1F"/>
                      </a:solidFill>
                      <a:prstDash val="solid"/>
                    </a:lnL>
                    <a:lnR w="6350">
                      <a:solidFill>
                        <a:srgbClr val="221F1F"/>
                      </a:solidFill>
                      <a:prstDash val="solid"/>
                    </a:lnR>
                    <a:lnT w="6350">
                      <a:solidFill>
                        <a:srgbClr val="221F1F"/>
                      </a:solidFill>
                      <a:prstDash val="solid"/>
                    </a:lnT>
                    <a:lnB w="6350">
                      <a:solidFill>
                        <a:srgbClr val="221F1F"/>
                      </a:solidFill>
                      <a:prstDash val="solid"/>
                    </a:lnB>
                  </a:tcPr>
                </a:tc>
                <a:tc>
                  <a:txBody>
                    <a:bodyPr/>
                    <a:lstStyle/>
                    <a:p>
                      <a:pPr>
                        <a:lnSpc>
                          <a:spcPct val="100000"/>
                        </a:lnSpc>
                      </a:pPr>
                      <a:endParaRPr sz="800" spc="0">
                        <a:latin typeface="Grammarsaurus" pitchFamily="2" charset="0"/>
                        <a:cs typeface="Times New Roman"/>
                      </a:endParaRPr>
                    </a:p>
                  </a:txBody>
                  <a:tcPr marL="0" marR="0" marT="0" marB="0">
                    <a:lnL w="6350">
                      <a:solidFill>
                        <a:srgbClr val="221F1F"/>
                      </a:solidFill>
                      <a:prstDash val="solid"/>
                    </a:lnL>
                    <a:lnR w="6350">
                      <a:solidFill>
                        <a:srgbClr val="221F1F"/>
                      </a:solidFill>
                      <a:prstDash val="solid"/>
                    </a:lnR>
                    <a:lnT w="6350">
                      <a:solidFill>
                        <a:srgbClr val="221F1F"/>
                      </a:solidFill>
                      <a:prstDash val="solid"/>
                    </a:lnT>
                    <a:lnB w="6350">
                      <a:solidFill>
                        <a:srgbClr val="221F1F"/>
                      </a:solidFill>
                      <a:prstDash val="solid"/>
                    </a:lnB>
                  </a:tcPr>
                </a:tc>
                <a:extLst>
                  <a:ext uri="{0D108BD9-81ED-4DB2-BD59-A6C34878D82A}">
                    <a16:rowId xmlns:a16="http://schemas.microsoft.com/office/drawing/2014/main" val="10003"/>
                  </a:ext>
                </a:extLst>
              </a:tr>
              <a:tr h="159385">
                <a:tc>
                  <a:txBody>
                    <a:bodyPr/>
                    <a:lstStyle/>
                    <a:p>
                      <a:pPr>
                        <a:lnSpc>
                          <a:spcPct val="100000"/>
                        </a:lnSpc>
                      </a:pPr>
                      <a:endParaRPr sz="800" spc="0">
                        <a:latin typeface="Grammarsaurus" pitchFamily="2" charset="0"/>
                        <a:cs typeface="Times New Roman"/>
                      </a:endParaRPr>
                    </a:p>
                  </a:txBody>
                  <a:tcPr marL="0" marR="0" marT="0" marB="0">
                    <a:lnL w="6350">
                      <a:solidFill>
                        <a:srgbClr val="221F1F"/>
                      </a:solidFill>
                      <a:prstDash val="solid"/>
                    </a:lnL>
                    <a:lnR w="6350">
                      <a:solidFill>
                        <a:srgbClr val="221F1F"/>
                      </a:solidFill>
                      <a:prstDash val="solid"/>
                    </a:lnR>
                    <a:lnT w="6350">
                      <a:solidFill>
                        <a:srgbClr val="221F1F"/>
                      </a:solidFill>
                      <a:prstDash val="solid"/>
                    </a:lnT>
                    <a:lnB w="6350">
                      <a:solidFill>
                        <a:srgbClr val="221F1F"/>
                      </a:solidFill>
                      <a:prstDash val="solid"/>
                    </a:lnB>
                  </a:tcPr>
                </a:tc>
                <a:tc>
                  <a:txBody>
                    <a:bodyPr/>
                    <a:lstStyle/>
                    <a:p>
                      <a:pPr>
                        <a:lnSpc>
                          <a:spcPct val="100000"/>
                        </a:lnSpc>
                      </a:pPr>
                      <a:endParaRPr sz="800" spc="0">
                        <a:latin typeface="Grammarsaurus" pitchFamily="2" charset="0"/>
                        <a:cs typeface="Times New Roman"/>
                      </a:endParaRPr>
                    </a:p>
                  </a:txBody>
                  <a:tcPr marL="0" marR="0" marT="0" marB="0">
                    <a:lnL w="6350">
                      <a:solidFill>
                        <a:srgbClr val="221F1F"/>
                      </a:solidFill>
                      <a:prstDash val="solid"/>
                    </a:lnL>
                    <a:lnR w="6350">
                      <a:solidFill>
                        <a:srgbClr val="221F1F"/>
                      </a:solidFill>
                      <a:prstDash val="solid"/>
                    </a:lnR>
                    <a:lnT w="6350">
                      <a:solidFill>
                        <a:srgbClr val="221F1F"/>
                      </a:solidFill>
                      <a:prstDash val="solid"/>
                    </a:lnT>
                    <a:lnB w="6350">
                      <a:solidFill>
                        <a:srgbClr val="221F1F"/>
                      </a:solidFill>
                      <a:prstDash val="solid"/>
                    </a:lnB>
                  </a:tcPr>
                </a:tc>
                <a:tc>
                  <a:txBody>
                    <a:bodyPr/>
                    <a:lstStyle/>
                    <a:p>
                      <a:pPr>
                        <a:lnSpc>
                          <a:spcPct val="100000"/>
                        </a:lnSpc>
                      </a:pPr>
                      <a:endParaRPr sz="800" spc="0">
                        <a:latin typeface="Grammarsaurus" pitchFamily="2" charset="0"/>
                        <a:cs typeface="Times New Roman"/>
                      </a:endParaRPr>
                    </a:p>
                  </a:txBody>
                  <a:tcPr marL="0" marR="0" marT="0" marB="0">
                    <a:lnL w="6350">
                      <a:solidFill>
                        <a:srgbClr val="221F1F"/>
                      </a:solidFill>
                      <a:prstDash val="solid"/>
                    </a:lnL>
                    <a:lnR w="6350">
                      <a:solidFill>
                        <a:srgbClr val="221F1F"/>
                      </a:solidFill>
                      <a:prstDash val="solid"/>
                    </a:lnR>
                    <a:lnT w="6350">
                      <a:solidFill>
                        <a:srgbClr val="221F1F"/>
                      </a:solidFill>
                      <a:prstDash val="solid"/>
                    </a:lnT>
                    <a:lnB w="6350">
                      <a:solidFill>
                        <a:srgbClr val="221F1F"/>
                      </a:solidFill>
                      <a:prstDash val="solid"/>
                    </a:lnB>
                  </a:tcPr>
                </a:tc>
                <a:tc>
                  <a:txBody>
                    <a:bodyPr/>
                    <a:lstStyle/>
                    <a:p>
                      <a:pPr>
                        <a:lnSpc>
                          <a:spcPct val="100000"/>
                        </a:lnSpc>
                      </a:pPr>
                      <a:endParaRPr sz="800" spc="0">
                        <a:latin typeface="Grammarsaurus" pitchFamily="2" charset="0"/>
                        <a:cs typeface="Times New Roman"/>
                      </a:endParaRPr>
                    </a:p>
                  </a:txBody>
                  <a:tcPr marL="0" marR="0" marT="0" marB="0">
                    <a:lnL w="6350">
                      <a:solidFill>
                        <a:srgbClr val="221F1F"/>
                      </a:solidFill>
                      <a:prstDash val="solid"/>
                    </a:lnL>
                    <a:lnR w="6350">
                      <a:solidFill>
                        <a:srgbClr val="221F1F"/>
                      </a:solidFill>
                      <a:prstDash val="solid"/>
                    </a:lnR>
                    <a:lnT w="6350">
                      <a:solidFill>
                        <a:srgbClr val="221F1F"/>
                      </a:solidFill>
                      <a:prstDash val="solid"/>
                    </a:lnT>
                    <a:lnB w="6350">
                      <a:solidFill>
                        <a:srgbClr val="221F1F"/>
                      </a:solidFill>
                      <a:prstDash val="solid"/>
                    </a:lnB>
                  </a:tcPr>
                </a:tc>
                <a:extLst>
                  <a:ext uri="{0D108BD9-81ED-4DB2-BD59-A6C34878D82A}">
                    <a16:rowId xmlns:a16="http://schemas.microsoft.com/office/drawing/2014/main" val="10004"/>
                  </a:ext>
                </a:extLst>
              </a:tr>
              <a:tr h="159385">
                <a:tc>
                  <a:txBody>
                    <a:bodyPr/>
                    <a:lstStyle/>
                    <a:p>
                      <a:pPr>
                        <a:lnSpc>
                          <a:spcPct val="100000"/>
                        </a:lnSpc>
                      </a:pPr>
                      <a:endParaRPr sz="800" spc="0">
                        <a:latin typeface="Grammarsaurus" pitchFamily="2" charset="0"/>
                        <a:cs typeface="Times New Roman"/>
                      </a:endParaRPr>
                    </a:p>
                  </a:txBody>
                  <a:tcPr marL="0" marR="0" marT="0" marB="0">
                    <a:lnL w="6350">
                      <a:solidFill>
                        <a:srgbClr val="221F1F"/>
                      </a:solidFill>
                      <a:prstDash val="solid"/>
                    </a:lnL>
                    <a:lnR w="6350">
                      <a:solidFill>
                        <a:srgbClr val="221F1F"/>
                      </a:solidFill>
                      <a:prstDash val="solid"/>
                    </a:lnR>
                    <a:lnT w="6350">
                      <a:solidFill>
                        <a:srgbClr val="221F1F"/>
                      </a:solidFill>
                      <a:prstDash val="solid"/>
                    </a:lnT>
                    <a:lnB w="6350">
                      <a:solidFill>
                        <a:srgbClr val="221F1F"/>
                      </a:solidFill>
                      <a:prstDash val="solid"/>
                    </a:lnB>
                  </a:tcPr>
                </a:tc>
                <a:tc>
                  <a:txBody>
                    <a:bodyPr/>
                    <a:lstStyle/>
                    <a:p>
                      <a:pPr>
                        <a:lnSpc>
                          <a:spcPct val="100000"/>
                        </a:lnSpc>
                      </a:pPr>
                      <a:endParaRPr sz="800" spc="0">
                        <a:latin typeface="Grammarsaurus" pitchFamily="2" charset="0"/>
                        <a:cs typeface="Times New Roman"/>
                      </a:endParaRPr>
                    </a:p>
                  </a:txBody>
                  <a:tcPr marL="0" marR="0" marT="0" marB="0">
                    <a:lnL w="6350">
                      <a:solidFill>
                        <a:srgbClr val="221F1F"/>
                      </a:solidFill>
                      <a:prstDash val="solid"/>
                    </a:lnL>
                    <a:lnR w="6350">
                      <a:solidFill>
                        <a:srgbClr val="221F1F"/>
                      </a:solidFill>
                      <a:prstDash val="solid"/>
                    </a:lnR>
                    <a:lnT w="6350">
                      <a:solidFill>
                        <a:srgbClr val="221F1F"/>
                      </a:solidFill>
                      <a:prstDash val="solid"/>
                    </a:lnT>
                    <a:lnB w="6350">
                      <a:solidFill>
                        <a:srgbClr val="221F1F"/>
                      </a:solidFill>
                      <a:prstDash val="solid"/>
                    </a:lnB>
                  </a:tcPr>
                </a:tc>
                <a:tc>
                  <a:txBody>
                    <a:bodyPr/>
                    <a:lstStyle/>
                    <a:p>
                      <a:pPr>
                        <a:lnSpc>
                          <a:spcPct val="100000"/>
                        </a:lnSpc>
                      </a:pPr>
                      <a:endParaRPr sz="800" spc="0">
                        <a:latin typeface="Grammarsaurus" pitchFamily="2" charset="0"/>
                        <a:cs typeface="Times New Roman"/>
                      </a:endParaRPr>
                    </a:p>
                  </a:txBody>
                  <a:tcPr marL="0" marR="0" marT="0" marB="0">
                    <a:lnL w="6350">
                      <a:solidFill>
                        <a:srgbClr val="221F1F"/>
                      </a:solidFill>
                      <a:prstDash val="solid"/>
                    </a:lnL>
                    <a:lnR w="6350">
                      <a:solidFill>
                        <a:srgbClr val="221F1F"/>
                      </a:solidFill>
                      <a:prstDash val="solid"/>
                    </a:lnR>
                    <a:lnT w="6350">
                      <a:solidFill>
                        <a:srgbClr val="221F1F"/>
                      </a:solidFill>
                      <a:prstDash val="solid"/>
                    </a:lnT>
                    <a:lnB w="6350">
                      <a:solidFill>
                        <a:srgbClr val="221F1F"/>
                      </a:solidFill>
                      <a:prstDash val="solid"/>
                    </a:lnB>
                  </a:tcPr>
                </a:tc>
                <a:tc>
                  <a:txBody>
                    <a:bodyPr/>
                    <a:lstStyle/>
                    <a:p>
                      <a:pPr>
                        <a:lnSpc>
                          <a:spcPct val="100000"/>
                        </a:lnSpc>
                      </a:pPr>
                      <a:endParaRPr sz="800" spc="0">
                        <a:latin typeface="Grammarsaurus" pitchFamily="2" charset="0"/>
                        <a:cs typeface="Times New Roman"/>
                      </a:endParaRPr>
                    </a:p>
                  </a:txBody>
                  <a:tcPr marL="0" marR="0" marT="0" marB="0">
                    <a:lnL w="6350">
                      <a:solidFill>
                        <a:srgbClr val="221F1F"/>
                      </a:solidFill>
                      <a:prstDash val="solid"/>
                    </a:lnL>
                    <a:lnR w="6350">
                      <a:solidFill>
                        <a:srgbClr val="221F1F"/>
                      </a:solidFill>
                      <a:prstDash val="solid"/>
                    </a:lnR>
                    <a:lnT w="6350">
                      <a:solidFill>
                        <a:srgbClr val="221F1F"/>
                      </a:solidFill>
                      <a:prstDash val="solid"/>
                    </a:lnT>
                    <a:lnB w="6350">
                      <a:solidFill>
                        <a:srgbClr val="221F1F"/>
                      </a:solidFill>
                      <a:prstDash val="solid"/>
                    </a:lnB>
                  </a:tcPr>
                </a:tc>
                <a:extLst>
                  <a:ext uri="{0D108BD9-81ED-4DB2-BD59-A6C34878D82A}">
                    <a16:rowId xmlns:a16="http://schemas.microsoft.com/office/drawing/2014/main" val="10005"/>
                  </a:ext>
                </a:extLst>
              </a:tr>
              <a:tr h="159385">
                <a:tc>
                  <a:txBody>
                    <a:bodyPr/>
                    <a:lstStyle/>
                    <a:p>
                      <a:pPr>
                        <a:lnSpc>
                          <a:spcPct val="100000"/>
                        </a:lnSpc>
                      </a:pPr>
                      <a:endParaRPr sz="800" spc="0">
                        <a:latin typeface="Grammarsaurus" pitchFamily="2" charset="0"/>
                        <a:cs typeface="Times New Roman"/>
                      </a:endParaRPr>
                    </a:p>
                  </a:txBody>
                  <a:tcPr marL="0" marR="0" marT="0" marB="0">
                    <a:lnL w="6350">
                      <a:solidFill>
                        <a:srgbClr val="221F1F"/>
                      </a:solidFill>
                      <a:prstDash val="solid"/>
                    </a:lnL>
                    <a:lnR w="6350">
                      <a:solidFill>
                        <a:srgbClr val="221F1F"/>
                      </a:solidFill>
                      <a:prstDash val="solid"/>
                    </a:lnR>
                    <a:lnT w="6350">
                      <a:solidFill>
                        <a:srgbClr val="221F1F"/>
                      </a:solidFill>
                      <a:prstDash val="solid"/>
                    </a:lnT>
                    <a:lnB w="6350">
                      <a:solidFill>
                        <a:srgbClr val="221F1F"/>
                      </a:solidFill>
                      <a:prstDash val="solid"/>
                    </a:lnB>
                    <a:solidFill>
                      <a:srgbClr val="FFFFFF"/>
                    </a:solidFill>
                  </a:tcPr>
                </a:tc>
                <a:tc>
                  <a:txBody>
                    <a:bodyPr/>
                    <a:lstStyle/>
                    <a:p>
                      <a:pPr>
                        <a:lnSpc>
                          <a:spcPct val="100000"/>
                        </a:lnSpc>
                      </a:pPr>
                      <a:endParaRPr sz="800" spc="0">
                        <a:latin typeface="Grammarsaurus" pitchFamily="2" charset="0"/>
                        <a:cs typeface="Times New Roman"/>
                      </a:endParaRPr>
                    </a:p>
                  </a:txBody>
                  <a:tcPr marL="0" marR="0" marT="0" marB="0">
                    <a:lnL w="6350">
                      <a:solidFill>
                        <a:srgbClr val="221F1F"/>
                      </a:solidFill>
                      <a:prstDash val="solid"/>
                    </a:lnL>
                    <a:lnR w="6350">
                      <a:solidFill>
                        <a:srgbClr val="221F1F"/>
                      </a:solidFill>
                      <a:prstDash val="solid"/>
                    </a:lnR>
                    <a:lnT w="6350">
                      <a:solidFill>
                        <a:srgbClr val="221F1F"/>
                      </a:solidFill>
                      <a:prstDash val="solid"/>
                    </a:lnT>
                    <a:lnB w="6350">
                      <a:solidFill>
                        <a:srgbClr val="221F1F"/>
                      </a:solidFill>
                      <a:prstDash val="solid"/>
                    </a:lnB>
                  </a:tcPr>
                </a:tc>
                <a:tc>
                  <a:txBody>
                    <a:bodyPr/>
                    <a:lstStyle/>
                    <a:p>
                      <a:pPr>
                        <a:lnSpc>
                          <a:spcPct val="100000"/>
                        </a:lnSpc>
                      </a:pPr>
                      <a:endParaRPr sz="800" spc="0">
                        <a:latin typeface="Grammarsaurus" pitchFamily="2" charset="0"/>
                        <a:cs typeface="Times New Roman"/>
                      </a:endParaRPr>
                    </a:p>
                  </a:txBody>
                  <a:tcPr marL="0" marR="0" marT="0" marB="0">
                    <a:lnL w="6350">
                      <a:solidFill>
                        <a:srgbClr val="221F1F"/>
                      </a:solidFill>
                      <a:prstDash val="solid"/>
                    </a:lnL>
                    <a:lnR w="6350">
                      <a:solidFill>
                        <a:srgbClr val="221F1F"/>
                      </a:solidFill>
                      <a:prstDash val="solid"/>
                    </a:lnR>
                    <a:lnT w="6350">
                      <a:solidFill>
                        <a:srgbClr val="221F1F"/>
                      </a:solidFill>
                      <a:prstDash val="solid"/>
                    </a:lnT>
                    <a:lnB w="6350">
                      <a:solidFill>
                        <a:srgbClr val="221F1F"/>
                      </a:solidFill>
                      <a:prstDash val="solid"/>
                    </a:lnB>
                  </a:tcPr>
                </a:tc>
                <a:tc>
                  <a:txBody>
                    <a:bodyPr/>
                    <a:lstStyle/>
                    <a:p>
                      <a:pPr>
                        <a:lnSpc>
                          <a:spcPct val="100000"/>
                        </a:lnSpc>
                      </a:pPr>
                      <a:endParaRPr sz="800" spc="0" dirty="0">
                        <a:latin typeface="Grammarsaurus" pitchFamily="2" charset="0"/>
                        <a:cs typeface="Times New Roman"/>
                      </a:endParaRPr>
                    </a:p>
                  </a:txBody>
                  <a:tcPr marL="0" marR="0" marT="0" marB="0">
                    <a:lnL w="6350">
                      <a:solidFill>
                        <a:srgbClr val="221F1F"/>
                      </a:solidFill>
                      <a:prstDash val="solid"/>
                    </a:lnL>
                    <a:lnR w="6350">
                      <a:solidFill>
                        <a:srgbClr val="221F1F"/>
                      </a:solidFill>
                      <a:prstDash val="solid"/>
                    </a:lnR>
                    <a:lnT w="6350">
                      <a:solidFill>
                        <a:srgbClr val="221F1F"/>
                      </a:solidFill>
                      <a:prstDash val="solid"/>
                    </a:lnT>
                    <a:lnB w="6350">
                      <a:solidFill>
                        <a:srgbClr val="221F1F"/>
                      </a:solidFill>
                      <a:prstDash val="solid"/>
                    </a:lnB>
                  </a:tcPr>
                </a:tc>
                <a:extLst>
                  <a:ext uri="{0D108BD9-81ED-4DB2-BD59-A6C34878D82A}">
                    <a16:rowId xmlns:a16="http://schemas.microsoft.com/office/drawing/2014/main" val="10006"/>
                  </a:ext>
                </a:extLst>
              </a:tr>
            </a:tbl>
          </a:graphicData>
        </a:graphic>
      </p:graphicFrame>
      <p:grpSp>
        <p:nvGrpSpPr>
          <p:cNvPr id="101" name="object 101"/>
          <p:cNvGrpSpPr/>
          <p:nvPr/>
        </p:nvGrpSpPr>
        <p:grpSpPr>
          <a:xfrm>
            <a:off x="8577288" y="1589625"/>
            <a:ext cx="2885440" cy="1668145"/>
            <a:chOff x="8577288" y="1589625"/>
            <a:chExt cx="2885440" cy="1668145"/>
          </a:xfrm>
        </p:grpSpPr>
        <p:pic>
          <p:nvPicPr>
            <p:cNvPr id="102" name="object 102"/>
            <p:cNvPicPr/>
            <p:nvPr/>
          </p:nvPicPr>
          <p:blipFill>
            <a:blip r:embed="rId10" cstate="print"/>
            <a:stretch>
              <a:fillRect/>
            </a:stretch>
          </p:blipFill>
          <p:spPr>
            <a:xfrm>
              <a:off x="9573196" y="3040861"/>
              <a:ext cx="216534" cy="216536"/>
            </a:xfrm>
            <a:prstGeom prst="rect">
              <a:avLst/>
            </a:prstGeom>
          </p:spPr>
        </p:pic>
        <p:pic>
          <p:nvPicPr>
            <p:cNvPr id="103" name="object 103"/>
            <p:cNvPicPr/>
            <p:nvPr/>
          </p:nvPicPr>
          <p:blipFill>
            <a:blip r:embed="rId11" cstate="print"/>
            <a:stretch>
              <a:fillRect/>
            </a:stretch>
          </p:blipFill>
          <p:spPr>
            <a:xfrm>
              <a:off x="9616287" y="3144050"/>
              <a:ext cx="119888" cy="88468"/>
            </a:xfrm>
            <a:prstGeom prst="rect">
              <a:avLst/>
            </a:prstGeom>
          </p:spPr>
        </p:pic>
        <p:pic>
          <p:nvPicPr>
            <p:cNvPr id="104" name="object 104"/>
            <p:cNvPicPr/>
            <p:nvPr/>
          </p:nvPicPr>
          <p:blipFill>
            <a:blip r:embed="rId12" cstate="print"/>
            <a:stretch>
              <a:fillRect/>
            </a:stretch>
          </p:blipFill>
          <p:spPr>
            <a:xfrm>
              <a:off x="10592765" y="3085947"/>
              <a:ext cx="126390" cy="126384"/>
            </a:xfrm>
            <a:prstGeom prst="rect">
              <a:avLst/>
            </a:prstGeom>
          </p:spPr>
        </p:pic>
        <p:pic>
          <p:nvPicPr>
            <p:cNvPr id="105" name="object 105"/>
            <p:cNvPicPr/>
            <p:nvPr/>
          </p:nvPicPr>
          <p:blipFill>
            <a:blip r:embed="rId13" cstate="print"/>
            <a:stretch>
              <a:fillRect/>
            </a:stretch>
          </p:blipFill>
          <p:spPr>
            <a:xfrm>
              <a:off x="10693537" y="3105894"/>
              <a:ext cx="115006" cy="86641"/>
            </a:xfrm>
            <a:prstGeom prst="rect">
              <a:avLst/>
            </a:prstGeom>
          </p:spPr>
        </p:pic>
        <p:pic>
          <p:nvPicPr>
            <p:cNvPr id="106" name="object 106"/>
            <p:cNvPicPr/>
            <p:nvPr/>
          </p:nvPicPr>
          <p:blipFill>
            <a:blip r:embed="rId14" cstate="print"/>
            <a:stretch>
              <a:fillRect/>
            </a:stretch>
          </p:blipFill>
          <p:spPr>
            <a:xfrm>
              <a:off x="8577288" y="3054139"/>
              <a:ext cx="189989" cy="189986"/>
            </a:xfrm>
            <a:prstGeom prst="rect">
              <a:avLst/>
            </a:prstGeom>
          </p:spPr>
        </p:pic>
        <p:pic>
          <p:nvPicPr>
            <p:cNvPr id="107" name="object 107"/>
            <p:cNvPicPr/>
            <p:nvPr/>
          </p:nvPicPr>
          <p:blipFill>
            <a:blip r:embed="rId15" cstate="print"/>
            <a:stretch>
              <a:fillRect/>
            </a:stretch>
          </p:blipFill>
          <p:spPr>
            <a:xfrm>
              <a:off x="8611031" y="3144050"/>
              <a:ext cx="119888" cy="88468"/>
            </a:xfrm>
            <a:prstGeom prst="rect">
              <a:avLst/>
            </a:prstGeom>
          </p:spPr>
        </p:pic>
        <p:sp>
          <p:nvSpPr>
            <p:cNvPr id="108" name="object 108"/>
            <p:cNvSpPr/>
            <p:nvPr/>
          </p:nvSpPr>
          <p:spPr>
            <a:xfrm>
              <a:off x="10588165" y="1592483"/>
              <a:ext cx="343535" cy="176530"/>
            </a:xfrm>
            <a:custGeom>
              <a:avLst/>
              <a:gdLst/>
              <a:ahLst/>
              <a:cxnLst/>
              <a:rect l="l" t="t" r="r" b="b"/>
              <a:pathLst>
                <a:path w="343534" h="176530">
                  <a:moveTo>
                    <a:pt x="343192" y="176529"/>
                  </a:moveTo>
                  <a:lnTo>
                    <a:pt x="0" y="176529"/>
                  </a:lnTo>
                  <a:lnTo>
                    <a:pt x="0" y="0"/>
                  </a:lnTo>
                  <a:lnTo>
                    <a:pt x="343192" y="0"/>
                  </a:lnTo>
                  <a:lnTo>
                    <a:pt x="343192" y="176529"/>
                  </a:lnTo>
                  <a:close/>
                </a:path>
              </a:pathLst>
            </a:custGeom>
            <a:ln w="5689">
              <a:solidFill>
                <a:srgbClr val="221F1F"/>
              </a:solidFill>
            </a:ln>
          </p:spPr>
          <p:txBody>
            <a:bodyPr wrap="square" lIns="0" tIns="0" rIns="0" bIns="0" rtlCol="0"/>
            <a:lstStyle/>
            <a:p>
              <a:endParaRPr sz="1600">
                <a:latin typeface="Grammarsaurus" pitchFamily="2" charset="0"/>
              </a:endParaRPr>
            </a:p>
          </p:txBody>
        </p:sp>
        <p:sp>
          <p:nvSpPr>
            <p:cNvPr id="109" name="object 109"/>
            <p:cNvSpPr/>
            <p:nvPr/>
          </p:nvSpPr>
          <p:spPr>
            <a:xfrm>
              <a:off x="11116248" y="1592483"/>
              <a:ext cx="343535" cy="176530"/>
            </a:xfrm>
            <a:custGeom>
              <a:avLst/>
              <a:gdLst/>
              <a:ahLst/>
              <a:cxnLst/>
              <a:rect l="l" t="t" r="r" b="b"/>
              <a:pathLst>
                <a:path w="343534" h="176530">
                  <a:moveTo>
                    <a:pt x="343192" y="176529"/>
                  </a:moveTo>
                  <a:lnTo>
                    <a:pt x="0" y="176529"/>
                  </a:lnTo>
                  <a:lnTo>
                    <a:pt x="0" y="0"/>
                  </a:lnTo>
                  <a:lnTo>
                    <a:pt x="343192" y="0"/>
                  </a:lnTo>
                  <a:lnTo>
                    <a:pt x="343192" y="176529"/>
                  </a:lnTo>
                  <a:close/>
                </a:path>
              </a:pathLst>
            </a:custGeom>
            <a:ln w="5689">
              <a:solidFill>
                <a:srgbClr val="221F1F"/>
              </a:solidFill>
            </a:ln>
          </p:spPr>
          <p:txBody>
            <a:bodyPr wrap="square" lIns="0" tIns="0" rIns="0" bIns="0" rtlCol="0"/>
            <a:lstStyle/>
            <a:p>
              <a:endParaRPr sz="1600">
                <a:latin typeface="Grammarsaurus" pitchFamily="2" charset="0"/>
              </a:endParaRPr>
            </a:p>
          </p:txBody>
        </p:sp>
      </p:grpSp>
      <p:sp>
        <p:nvSpPr>
          <p:cNvPr id="110" name="object 110"/>
          <p:cNvSpPr txBox="1"/>
          <p:nvPr/>
        </p:nvSpPr>
        <p:spPr>
          <a:xfrm>
            <a:off x="10638746" y="1475055"/>
            <a:ext cx="238760" cy="78868"/>
          </a:xfrm>
          <a:prstGeom prst="rect">
            <a:avLst/>
          </a:prstGeom>
        </p:spPr>
        <p:txBody>
          <a:bodyPr vert="horz" wrap="square" lIns="0" tIns="17145" rIns="0" bIns="0" rtlCol="0">
            <a:spAutoFit/>
          </a:bodyPr>
          <a:lstStyle/>
          <a:p>
            <a:pPr marL="12700">
              <a:lnSpc>
                <a:spcPct val="100000"/>
              </a:lnSpc>
              <a:spcBef>
                <a:spcPts val="135"/>
              </a:spcBef>
            </a:pPr>
            <a:r>
              <a:rPr sz="400" dirty="0">
                <a:solidFill>
                  <a:srgbClr val="221F1F"/>
                </a:solidFill>
                <a:latin typeface="Grammarsaurus" pitchFamily="2" charset="0"/>
                <a:cs typeface="Trebuchet MS"/>
              </a:rPr>
              <a:t>fair test</a:t>
            </a:r>
            <a:endParaRPr sz="400">
              <a:latin typeface="Grammarsaurus" pitchFamily="2" charset="0"/>
              <a:cs typeface="Trebuchet MS"/>
            </a:endParaRPr>
          </a:p>
        </p:txBody>
      </p:sp>
      <p:sp>
        <p:nvSpPr>
          <p:cNvPr id="111" name="object 111"/>
          <p:cNvSpPr txBox="1"/>
          <p:nvPr/>
        </p:nvSpPr>
        <p:spPr>
          <a:xfrm>
            <a:off x="11048162" y="1475055"/>
            <a:ext cx="479425" cy="78868"/>
          </a:xfrm>
          <a:prstGeom prst="rect">
            <a:avLst/>
          </a:prstGeom>
        </p:spPr>
        <p:txBody>
          <a:bodyPr vert="horz" wrap="square" lIns="0" tIns="17145" rIns="0" bIns="0" rtlCol="0">
            <a:spAutoFit/>
          </a:bodyPr>
          <a:lstStyle/>
          <a:p>
            <a:pPr marL="12700">
              <a:lnSpc>
                <a:spcPct val="100000"/>
              </a:lnSpc>
              <a:spcBef>
                <a:spcPts val="135"/>
              </a:spcBef>
            </a:pPr>
            <a:r>
              <a:rPr sz="400" dirty="0">
                <a:solidFill>
                  <a:srgbClr val="221F1F"/>
                </a:solidFill>
                <a:latin typeface="Grammarsaurus" pitchFamily="2" charset="0"/>
                <a:cs typeface="Trebuchet MS"/>
              </a:rPr>
              <a:t>comparative test</a:t>
            </a:r>
            <a:endParaRPr sz="400">
              <a:latin typeface="Grammarsaurus" pitchFamily="2" charset="0"/>
              <a:cs typeface="Trebuchet MS"/>
            </a:endParaRPr>
          </a:p>
        </p:txBody>
      </p:sp>
      <p:sp>
        <p:nvSpPr>
          <p:cNvPr id="112" name="object 112"/>
          <p:cNvSpPr txBox="1"/>
          <p:nvPr/>
        </p:nvSpPr>
        <p:spPr>
          <a:xfrm>
            <a:off x="9757357" y="811479"/>
            <a:ext cx="321310" cy="120546"/>
          </a:xfrm>
          <a:prstGeom prst="rect">
            <a:avLst/>
          </a:prstGeom>
        </p:spPr>
        <p:txBody>
          <a:bodyPr vert="horz" wrap="square" lIns="0" tIns="12700" rIns="0" bIns="0" rtlCol="0">
            <a:spAutoFit/>
          </a:bodyPr>
          <a:lstStyle/>
          <a:p>
            <a:pPr marL="12700">
              <a:lnSpc>
                <a:spcPct val="100000"/>
              </a:lnSpc>
              <a:spcBef>
                <a:spcPts val="100"/>
              </a:spcBef>
            </a:pPr>
            <a:r>
              <a:rPr sz="700" b="1" dirty="0">
                <a:solidFill>
                  <a:srgbClr val="4B6A8B"/>
                </a:solidFill>
                <a:latin typeface="Grammarsaurus" pitchFamily="2" charset="0"/>
                <a:cs typeface="Arial"/>
              </a:rPr>
              <a:t>Testing</a:t>
            </a:r>
            <a:endParaRPr sz="700">
              <a:latin typeface="Grammarsaurus" pitchFamily="2" charset="0"/>
              <a:cs typeface="Arial"/>
            </a:endParaRPr>
          </a:p>
        </p:txBody>
      </p:sp>
      <p:grpSp>
        <p:nvGrpSpPr>
          <p:cNvPr id="113" name="object 113"/>
          <p:cNvGrpSpPr/>
          <p:nvPr/>
        </p:nvGrpSpPr>
        <p:grpSpPr>
          <a:xfrm>
            <a:off x="8437081" y="383227"/>
            <a:ext cx="3138170" cy="5500370"/>
            <a:chOff x="8437081" y="383227"/>
            <a:chExt cx="3138170" cy="5500370"/>
          </a:xfrm>
        </p:grpSpPr>
        <p:sp>
          <p:nvSpPr>
            <p:cNvPr id="114" name="object 114"/>
            <p:cNvSpPr/>
            <p:nvPr/>
          </p:nvSpPr>
          <p:spPr>
            <a:xfrm>
              <a:off x="9691276" y="386180"/>
              <a:ext cx="458470" cy="412750"/>
            </a:xfrm>
            <a:custGeom>
              <a:avLst/>
              <a:gdLst/>
              <a:ahLst/>
              <a:cxnLst/>
              <a:rect l="l" t="t" r="r" b="b"/>
              <a:pathLst>
                <a:path w="458470" h="412750">
                  <a:moveTo>
                    <a:pt x="313648" y="0"/>
                  </a:moveTo>
                  <a:lnTo>
                    <a:pt x="144395" y="0"/>
                  </a:lnTo>
                  <a:lnTo>
                    <a:pt x="128803" y="2068"/>
                  </a:lnTo>
                  <a:lnTo>
                    <a:pt x="92630" y="29883"/>
                  </a:lnTo>
                  <a:lnTo>
                    <a:pt x="8010" y="176466"/>
                  </a:lnTo>
                  <a:lnTo>
                    <a:pt x="0" y="206349"/>
                  </a:lnTo>
                  <a:lnTo>
                    <a:pt x="2002" y="221693"/>
                  </a:lnTo>
                  <a:lnTo>
                    <a:pt x="92630" y="382816"/>
                  </a:lnTo>
                  <a:lnTo>
                    <a:pt x="128803" y="410617"/>
                  </a:lnTo>
                  <a:lnTo>
                    <a:pt x="144395" y="412686"/>
                  </a:lnTo>
                  <a:lnTo>
                    <a:pt x="313648" y="412686"/>
                  </a:lnTo>
                  <a:lnTo>
                    <a:pt x="355821" y="395278"/>
                  </a:lnTo>
                  <a:lnTo>
                    <a:pt x="450034" y="236232"/>
                  </a:lnTo>
                  <a:lnTo>
                    <a:pt x="458044" y="206349"/>
                  </a:lnTo>
                  <a:lnTo>
                    <a:pt x="456041" y="191005"/>
                  </a:lnTo>
                  <a:lnTo>
                    <a:pt x="365413" y="29883"/>
                  </a:lnTo>
                  <a:lnTo>
                    <a:pt x="329241" y="2068"/>
                  </a:lnTo>
                  <a:lnTo>
                    <a:pt x="313648" y="0"/>
                  </a:lnTo>
                  <a:close/>
                </a:path>
              </a:pathLst>
            </a:custGeom>
            <a:solidFill>
              <a:srgbClr val="AE4666"/>
            </a:solidFill>
          </p:spPr>
          <p:txBody>
            <a:bodyPr wrap="square" lIns="0" tIns="0" rIns="0" bIns="0" rtlCol="0"/>
            <a:lstStyle/>
            <a:p>
              <a:endParaRPr sz="1600">
                <a:latin typeface="Grammarsaurus" pitchFamily="2" charset="0"/>
              </a:endParaRPr>
            </a:p>
          </p:txBody>
        </p:sp>
        <p:pic>
          <p:nvPicPr>
            <p:cNvPr id="115" name="object 115"/>
            <p:cNvPicPr/>
            <p:nvPr/>
          </p:nvPicPr>
          <p:blipFill>
            <a:blip r:embed="rId16" cstate="print"/>
            <a:stretch>
              <a:fillRect/>
            </a:stretch>
          </p:blipFill>
          <p:spPr>
            <a:xfrm>
              <a:off x="9791252" y="443377"/>
              <a:ext cx="257528" cy="293022"/>
            </a:xfrm>
            <a:prstGeom prst="rect">
              <a:avLst/>
            </a:prstGeom>
          </p:spPr>
        </p:pic>
        <p:sp>
          <p:nvSpPr>
            <p:cNvPr id="116" name="object 116"/>
            <p:cNvSpPr/>
            <p:nvPr/>
          </p:nvSpPr>
          <p:spPr>
            <a:xfrm>
              <a:off x="9685797" y="383712"/>
              <a:ext cx="463550" cy="417830"/>
            </a:xfrm>
            <a:custGeom>
              <a:avLst/>
              <a:gdLst/>
              <a:ahLst/>
              <a:cxnLst/>
              <a:rect l="l" t="t" r="r" b="b"/>
              <a:pathLst>
                <a:path w="463550" h="417830">
                  <a:moveTo>
                    <a:pt x="317401" y="0"/>
                  </a:moveTo>
                  <a:lnTo>
                    <a:pt x="146129" y="0"/>
                  </a:lnTo>
                  <a:lnTo>
                    <a:pt x="130344" y="2094"/>
                  </a:lnTo>
                  <a:lnTo>
                    <a:pt x="93741" y="30238"/>
                  </a:lnTo>
                  <a:lnTo>
                    <a:pt x="8105" y="178574"/>
                  </a:lnTo>
                  <a:lnTo>
                    <a:pt x="0" y="208813"/>
                  </a:lnTo>
                  <a:lnTo>
                    <a:pt x="2026" y="224341"/>
                  </a:lnTo>
                  <a:lnTo>
                    <a:pt x="93741" y="387388"/>
                  </a:lnTo>
                  <a:lnTo>
                    <a:pt x="130344" y="415532"/>
                  </a:lnTo>
                  <a:lnTo>
                    <a:pt x="146129" y="417626"/>
                  </a:lnTo>
                  <a:lnTo>
                    <a:pt x="317401" y="417626"/>
                  </a:lnTo>
                  <a:lnTo>
                    <a:pt x="360071" y="400004"/>
                  </a:lnTo>
                  <a:lnTo>
                    <a:pt x="455425" y="239052"/>
                  </a:lnTo>
                  <a:lnTo>
                    <a:pt x="463521" y="208813"/>
                  </a:lnTo>
                  <a:lnTo>
                    <a:pt x="461497" y="193285"/>
                  </a:lnTo>
                  <a:lnTo>
                    <a:pt x="369776" y="30238"/>
                  </a:lnTo>
                  <a:lnTo>
                    <a:pt x="333178" y="2094"/>
                  </a:lnTo>
                  <a:lnTo>
                    <a:pt x="317401" y="0"/>
                  </a:lnTo>
                  <a:close/>
                </a:path>
              </a:pathLst>
            </a:custGeom>
            <a:solidFill>
              <a:srgbClr val="4B6A8B"/>
            </a:solidFill>
          </p:spPr>
          <p:txBody>
            <a:bodyPr wrap="square" lIns="0" tIns="0" rIns="0" bIns="0" rtlCol="0"/>
            <a:lstStyle/>
            <a:p>
              <a:endParaRPr sz="1600">
                <a:latin typeface="Grammarsaurus" pitchFamily="2" charset="0"/>
              </a:endParaRPr>
            </a:p>
          </p:txBody>
        </p:sp>
        <p:sp>
          <p:nvSpPr>
            <p:cNvPr id="117" name="object 117"/>
            <p:cNvSpPr/>
            <p:nvPr/>
          </p:nvSpPr>
          <p:spPr>
            <a:xfrm>
              <a:off x="9780353" y="455315"/>
              <a:ext cx="274955" cy="274955"/>
            </a:xfrm>
            <a:custGeom>
              <a:avLst/>
              <a:gdLst/>
              <a:ahLst/>
              <a:cxnLst/>
              <a:rect l="l" t="t" r="r" b="b"/>
              <a:pathLst>
                <a:path w="274954" h="274955">
                  <a:moveTo>
                    <a:pt x="154431" y="223888"/>
                  </a:moveTo>
                  <a:lnTo>
                    <a:pt x="119989" y="223888"/>
                  </a:lnTo>
                  <a:lnTo>
                    <a:pt x="103464" y="227232"/>
                  </a:lnTo>
                  <a:lnTo>
                    <a:pt x="89955" y="236346"/>
                  </a:lnTo>
                  <a:lnTo>
                    <a:pt x="80840" y="249852"/>
                  </a:lnTo>
                  <a:lnTo>
                    <a:pt x="77495" y="266369"/>
                  </a:lnTo>
                  <a:lnTo>
                    <a:pt x="77495" y="270814"/>
                  </a:lnTo>
                  <a:lnTo>
                    <a:pt x="81102" y="274408"/>
                  </a:lnTo>
                  <a:lnTo>
                    <a:pt x="193306" y="274408"/>
                  </a:lnTo>
                  <a:lnTo>
                    <a:pt x="196913" y="270814"/>
                  </a:lnTo>
                  <a:lnTo>
                    <a:pt x="196913" y="266369"/>
                  </a:lnTo>
                  <a:lnTo>
                    <a:pt x="195285" y="258330"/>
                  </a:lnTo>
                  <a:lnTo>
                    <a:pt x="94830" y="258330"/>
                  </a:lnTo>
                  <a:lnTo>
                    <a:pt x="98544" y="250971"/>
                  </a:lnTo>
                  <a:lnTo>
                    <a:pt x="104276" y="245157"/>
                  </a:lnTo>
                  <a:lnTo>
                    <a:pt x="111575" y="241339"/>
                  </a:lnTo>
                  <a:lnTo>
                    <a:pt x="119989" y="239966"/>
                  </a:lnTo>
                  <a:lnTo>
                    <a:pt x="186897" y="239966"/>
                  </a:lnTo>
                  <a:lnTo>
                    <a:pt x="184454" y="236346"/>
                  </a:lnTo>
                  <a:lnTo>
                    <a:pt x="170949" y="227232"/>
                  </a:lnTo>
                  <a:lnTo>
                    <a:pt x="154431" y="223888"/>
                  </a:lnTo>
                  <a:close/>
                </a:path>
                <a:path w="274954" h="274955">
                  <a:moveTo>
                    <a:pt x="186897" y="239966"/>
                  </a:moveTo>
                  <a:lnTo>
                    <a:pt x="154431" y="239966"/>
                  </a:lnTo>
                  <a:lnTo>
                    <a:pt x="162843" y="241339"/>
                  </a:lnTo>
                  <a:lnTo>
                    <a:pt x="170138" y="245157"/>
                  </a:lnTo>
                  <a:lnTo>
                    <a:pt x="175866" y="250971"/>
                  </a:lnTo>
                  <a:lnTo>
                    <a:pt x="179577" y="258330"/>
                  </a:lnTo>
                  <a:lnTo>
                    <a:pt x="195285" y="258330"/>
                  </a:lnTo>
                  <a:lnTo>
                    <a:pt x="193569" y="249852"/>
                  </a:lnTo>
                  <a:lnTo>
                    <a:pt x="186897" y="239966"/>
                  </a:lnTo>
                  <a:close/>
                </a:path>
                <a:path w="274954" h="274955">
                  <a:moveTo>
                    <a:pt x="164487" y="70777"/>
                  </a:moveTo>
                  <a:lnTo>
                    <a:pt x="109664" y="70777"/>
                  </a:lnTo>
                  <a:lnTo>
                    <a:pt x="114312" y="77266"/>
                  </a:lnTo>
                  <a:lnTo>
                    <a:pt x="121183" y="82054"/>
                  </a:lnTo>
                  <a:lnTo>
                    <a:pt x="129171" y="83997"/>
                  </a:lnTo>
                  <a:lnTo>
                    <a:pt x="129171" y="223888"/>
                  </a:lnTo>
                  <a:lnTo>
                    <a:pt x="145249" y="223888"/>
                  </a:lnTo>
                  <a:lnTo>
                    <a:pt x="145249" y="83997"/>
                  </a:lnTo>
                  <a:lnTo>
                    <a:pt x="155533" y="79567"/>
                  </a:lnTo>
                  <a:lnTo>
                    <a:pt x="163718" y="72156"/>
                  </a:lnTo>
                  <a:lnTo>
                    <a:pt x="164487" y="70777"/>
                  </a:lnTo>
                  <a:close/>
                </a:path>
                <a:path w="274954" h="274955">
                  <a:moveTo>
                    <a:pt x="98590" y="163614"/>
                  </a:moveTo>
                  <a:lnTo>
                    <a:pt x="3606" y="163614"/>
                  </a:lnTo>
                  <a:lnTo>
                    <a:pt x="0" y="167220"/>
                  </a:lnTo>
                  <a:lnTo>
                    <a:pt x="0" y="171653"/>
                  </a:lnTo>
                  <a:lnTo>
                    <a:pt x="3344" y="188176"/>
                  </a:lnTo>
                  <a:lnTo>
                    <a:pt x="12458" y="201680"/>
                  </a:lnTo>
                  <a:lnTo>
                    <a:pt x="25963" y="210792"/>
                  </a:lnTo>
                  <a:lnTo>
                    <a:pt x="42481" y="214134"/>
                  </a:lnTo>
                  <a:lnTo>
                    <a:pt x="59715" y="214134"/>
                  </a:lnTo>
                  <a:lnTo>
                    <a:pt x="76232" y="210792"/>
                  </a:lnTo>
                  <a:lnTo>
                    <a:pt x="89738" y="201680"/>
                  </a:lnTo>
                  <a:lnTo>
                    <a:pt x="92184" y="198056"/>
                  </a:lnTo>
                  <a:lnTo>
                    <a:pt x="42481" y="198056"/>
                  </a:lnTo>
                  <a:lnTo>
                    <a:pt x="34070" y="196683"/>
                  </a:lnTo>
                  <a:lnTo>
                    <a:pt x="26777" y="192866"/>
                  </a:lnTo>
                  <a:lnTo>
                    <a:pt x="21051" y="187056"/>
                  </a:lnTo>
                  <a:lnTo>
                    <a:pt x="17335" y="179692"/>
                  </a:lnTo>
                  <a:lnTo>
                    <a:pt x="100569" y="179692"/>
                  </a:lnTo>
                  <a:lnTo>
                    <a:pt x="102196" y="171653"/>
                  </a:lnTo>
                  <a:lnTo>
                    <a:pt x="102196" y="167220"/>
                  </a:lnTo>
                  <a:lnTo>
                    <a:pt x="98590" y="163614"/>
                  </a:lnTo>
                  <a:close/>
                </a:path>
                <a:path w="274954" h="274955">
                  <a:moveTo>
                    <a:pt x="100569" y="179692"/>
                  </a:moveTo>
                  <a:lnTo>
                    <a:pt x="84785" y="179692"/>
                  </a:lnTo>
                  <a:lnTo>
                    <a:pt x="81143" y="187056"/>
                  </a:lnTo>
                  <a:lnTo>
                    <a:pt x="75412" y="192866"/>
                  </a:lnTo>
                  <a:lnTo>
                    <a:pt x="68120" y="196683"/>
                  </a:lnTo>
                  <a:lnTo>
                    <a:pt x="59715" y="198056"/>
                  </a:lnTo>
                  <a:lnTo>
                    <a:pt x="92184" y="198056"/>
                  </a:lnTo>
                  <a:lnTo>
                    <a:pt x="98852" y="188176"/>
                  </a:lnTo>
                  <a:lnTo>
                    <a:pt x="100569" y="179692"/>
                  </a:lnTo>
                  <a:close/>
                </a:path>
                <a:path w="274954" h="274955">
                  <a:moveTo>
                    <a:pt x="141643" y="0"/>
                  </a:moveTo>
                  <a:lnTo>
                    <a:pt x="132765" y="0"/>
                  </a:lnTo>
                  <a:lnTo>
                    <a:pt x="129171" y="3606"/>
                  </a:lnTo>
                  <a:lnTo>
                    <a:pt x="129171" y="18199"/>
                  </a:lnTo>
                  <a:lnTo>
                    <a:pt x="118888" y="22629"/>
                  </a:lnTo>
                  <a:lnTo>
                    <a:pt x="110702" y="30041"/>
                  </a:lnTo>
                  <a:lnTo>
                    <a:pt x="105293" y="39758"/>
                  </a:lnTo>
                  <a:lnTo>
                    <a:pt x="103339" y="51104"/>
                  </a:lnTo>
                  <a:lnTo>
                    <a:pt x="103454" y="54305"/>
                  </a:lnTo>
                  <a:lnTo>
                    <a:pt x="103682" y="55854"/>
                  </a:lnTo>
                  <a:lnTo>
                    <a:pt x="46113" y="78879"/>
                  </a:lnTo>
                  <a:lnTo>
                    <a:pt x="44462" y="80479"/>
                  </a:lnTo>
                  <a:lnTo>
                    <a:pt x="11214" y="163614"/>
                  </a:lnTo>
                  <a:lnTo>
                    <a:pt x="28524" y="163614"/>
                  </a:lnTo>
                  <a:lnTo>
                    <a:pt x="51092" y="107187"/>
                  </a:lnTo>
                  <a:lnTo>
                    <a:pt x="68408" y="107187"/>
                  </a:lnTo>
                  <a:lnTo>
                    <a:pt x="61544" y="90030"/>
                  </a:lnTo>
                  <a:lnTo>
                    <a:pt x="109664" y="70777"/>
                  </a:lnTo>
                  <a:lnTo>
                    <a:pt x="164487" y="70777"/>
                  </a:lnTo>
                  <a:lnTo>
                    <a:pt x="165533" y="68897"/>
                  </a:lnTo>
                  <a:lnTo>
                    <a:pt x="127393" y="68897"/>
                  </a:lnTo>
                  <a:lnTo>
                    <a:pt x="119418" y="60909"/>
                  </a:lnTo>
                  <a:lnTo>
                    <a:pt x="119418" y="41287"/>
                  </a:lnTo>
                  <a:lnTo>
                    <a:pt x="127393" y="33312"/>
                  </a:lnTo>
                  <a:lnTo>
                    <a:pt x="203330" y="33312"/>
                  </a:lnTo>
                  <a:lnTo>
                    <a:pt x="208063" y="31419"/>
                  </a:lnTo>
                  <a:lnTo>
                    <a:pt x="164744" y="31419"/>
                  </a:lnTo>
                  <a:lnTo>
                    <a:pt x="160096" y="24942"/>
                  </a:lnTo>
                  <a:lnTo>
                    <a:pt x="153225" y="20154"/>
                  </a:lnTo>
                  <a:lnTo>
                    <a:pt x="145249" y="18199"/>
                  </a:lnTo>
                  <a:lnTo>
                    <a:pt x="145249" y="3606"/>
                  </a:lnTo>
                  <a:lnTo>
                    <a:pt x="141643" y="0"/>
                  </a:lnTo>
                  <a:close/>
                </a:path>
                <a:path w="274954" h="274955">
                  <a:moveTo>
                    <a:pt x="68408" y="107187"/>
                  </a:moveTo>
                  <a:lnTo>
                    <a:pt x="51092" y="107187"/>
                  </a:lnTo>
                  <a:lnTo>
                    <a:pt x="73672" y="163614"/>
                  </a:lnTo>
                  <a:lnTo>
                    <a:pt x="90982" y="163614"/>
                  </a:lnTo>
                  <a:lnTo>
                    <a:pt x="68408" y="107187"/>
                  </a:lnTo>
                  <a:close/>
                </a:path>
                <a:path w="274954" h="274955">
                  <a:moveTo>
                    <a:pt x="270814" y="94729"/>
                  </a:moveTo>
                  <a:lnTo>
                    <a:pt x="175818" y="94729"/>
                  </a:lnTo>
                  <a:lnTo>
                    <a:pt x="172224" y="98323"/>
                  </a:lnTo>
                  <a:lnTo>
                    <a:pt x="172224" y="102768"/>
                  </a:lnTo>
                  <a:lnTo>
                    <a:pt x="175567" y="119285"/>
                  </a:lnTo>
                  <a:lnTo>
                    <a:pt x="184678" y="132791"/>
                  </a:lnTo>
                  <a:lnTo>
                    <a:pt x="198183" y="141905"/>
                  </a:lnTo>
                  <a:lnTo>
                    <a:pt x="214706" y="145249"/>
                  </a:lnTo>
                  <a:lnTo>
                    <a:pt x="231927" y="145249"/>
                  </a:lnTo>
                  <a:lnTo>
                    <a:pt x="248450" y="141905"/>
                  </a:lnTo>
                  <a:lnTo>
                    <a:pt x="261954" y="132791"/>
                  </a:lnTo>
                  <a:lnTo>
                    <a:pt x="264396" y="129171"/>
                  </a:lnTo>
                  <a:lnTo>
                    <a:pt x="214706" y="129171"/>
                  </a:lnTo>
                  <a:lnTo>
                    <a:pt x="206295" y="127799"/>
                  </a:lnTo>
                  <a:lnTo>
                    <a:pt x="199000" y="123982"/>
                  </a:lnTo>
                  <a:lnTo>
                    <a:pt x="193271" y="118172"/>
                  </a:lnTo>
                  <a:lnTo>
                    <a:pt x="189547" y="110807"/>
                  </a:lnTo>
                  <a:lnTo>
                    <a:pt x="272782" y="110807"/>
                  </a:lnTo>
                  <a:lnTo>
                    <a:pt x="274408" y="102768"/>
                  </a:lnTo>
                  <a:lnTo>
                    <a:pt x="274408" y="98323"/>
                  </a:lnTo>
                  <a:lnTo>
                    <a:pt x="270814" y="94729"/>
                  </a:lnTo>
                  <a:close/>
                </a:path>
                <a:path w="274954" h="274955">
                  <a:moveTo>
                    <a:pt x="272782" y="110807"/>
                  </a:moveTo>
                  <a:lnTo>
                    <a:pt x="257009" y="110807"/>
                  </a:lnTo>
                  <a:lnTo>
                    <a:pt x="253360" y="118172"/>
                  </a:lnTo>
                  <a:lnTo>
                    <a:pt x="247629" y="123982"/>
                  </a:lnTo>
                  <a:lnTo>
                    <a:pt x="240333" y="127799"/>
                  </a:lnTo>
                  <a:lnTo>
                    <a:pt x="231927" y="129171"/>
                  </a:lnTo>
                  <a:lnTo>
                    <a:pt x="264396" y="129171"/>
                  </a:lnTo>
                  <a:lnTo>
                    <a:pt x="271066" y="119285"/>
                  </a:lnTo>
                  <a:lnTo>
                    <a:pt x="272782" y="110807"/>
                  </a:lnTo>
                  <a:close/>
                </a:path>
                <a:path w="274954" h="274955">
                  <a:moveTo>
                    <a:pt x="237743" y="31089"/>
                  </a:moveTo>
                  <a:lnTo>
                    <a:pt x="208889" y="31089"/>
                  </a:lnTo>
                  <a:lnTo>
                    <a:pt x="183426" y="94729"/>
                  </a:lnTo>
                  <a:lnTo>
                    <a:pt x="200748" y="94729"/>
                  </a:lnTo>
                  <a:lnTo>
                    <a:pt x="223316" y="38303"/>
                  </a:lnTo>
                  <a:lnTo>
                    <a:pt x="240630" y="38303"/>
                  </a:lnTo>
                  <a:lnTo>
                    <a:pt x="237743" y="31089"/>
                  </a:lnTo>
                  <a:close/>
                </a:path>
                <a:path w="274954" h="274955">
                  <a:moveTo>
                    <a:pt x="240630" y="38303"/>
                  </a:moveTo>
                  <a:lnTo>
                    <a:pt x="223316" y="38303"/>
                  </a:lnTo>
                  <a:lnTo>
                    <a:pt x="245884" y="94729"/>
                  </a:lnTo>
                  <a:lnTo>
                    <a:pt x="263207" y="94729"/>
                  </a:lnTo>
                  <a:lnTo>
                    <a:pt x="240630" y="38303"/>
                  </a:lnTo>
                  <a:close/>
                </a:path>
                <a:path w="274954" h="274955">
                  <a:moveTo>
                    <a:pt x="203330" y="33312"/>
                  </a:moveTo>
                  <a:lnTo>
                    <a:pt x="147015" y="33312"/>
                  </a:lnTo>
                  <a:lnTo>
                    <a:pt x="155003" y="41287"/>
                  </a:lnTo>
                  <a:lnTo>
                    <a:pt x="155003" y="60909"/>
                  </a:lnTo>
                  <a:lnTo>
                    <a:pt x="147015" y="68897"/>
                  </a:lnTo>
                  <a:lnTo>
                    <a:pt x="165533" y="68897"/>
                  </a:lnTo>
                  <a:lnTo>
                    <a:pt x="169127" y="62443"/>
                  </a:lnTo>
                  <a:lnTo>
                    <a:pt x="171081" y="51104"/>
                  </a:lnTo>
                  <a:lnTo>
                    <a:pt x="170954" y="47891"/>
                  </a:lnTo>
                  <a:lnTo>
                    <a:pt x="170738" y="46342"/>
                  </a:lnTo>
                  <a:lnTo>
                    <a:pt x="203330" y="33312"/>
                  </a:lnTo>
                  <a:close/>
                </a:path>
                <a:path w="274954" h="274955">
                  <a:moveTo>
                    <a:pt x="226606" y="8623"/>
                  </a:moveTo>
                  <a:lnTo>
                    <a:pt x="222275" y="8623"/>
                  </a:lnTo>
                  <a:lnTo>
                    <a:pt x="221259" y="8826"/>
                  </a:lnTo>
                  <a:lnTo>
                    <a:pt x="164744" y="31419"/>
                  </a:lnTo>
                  <a:lnTo>
                    <a:pt x="208063" y="31419"/>
                  </a:lnTo>
                  <a:lnTo>
                    <a:pt x="208889" y="31089"/>
                  </a:lnTo>
                  <a:lnTo>
                    <a:pt x="237743" y="31089"/>
                  </a:lnTo>
                  <a:lnTo>
                    <a:pt x="229552" y="10617"/>
                  </a:lnTo>
                  <a:lnTo>
                    <a:pt x="226606" y="8623"/>
                  </a:lnTo>
                  <a:close/>
                </a:path>
              </a:pathLst>
            </a:custGeom>
            <a:solidFill>
              <a:srgbClr val="FFFFFF"/>
            </a:solidFill>
          </p:spPr>
          <p:txBody>
            <a:bodyPr wrap="square" lIns="0" tIns="0" rIns="0" bIns="0" rtlCol="0"/>
            <a:lstStyle/>
            <a:p>
              <a:endParaRPr sz="1600">
                <a:latin typeface="Grammarsaurus" pitchFamily="2" charset="0"/>
              </a:endParaRPr>
            </a:p>
          </p:txBody>
        </p:sp>
        <p:sp>
          <p:nvSpPr>
            <p:cNvPr id="118" name="object 118"/>
            <p:cNvSpPr/>
            <p:nvPr/>
          </p:nvSpPr>
          <p:spPr>
            <a:xfrm>
              <a:off x="8449781" y="5164810"/>
              <a:ext cx="3060065" cy="706120"/>
            </a:xfrm>
            <a:custGeom>
              <a:avLst/>
              <a:gdLst/>
              <a:ahLst/>
              <a:cxnLst/>
              <a:rect l="l" t="t" r="r" b="b"/>
              <a:pathLst>
                <a:path w="3060065" h="706120">
                  <a:moveTo>
                    <a:pt x="2995282" y="705561"/>
                  </a:moveTo>
                  <a:lnTo>
                    <a:pt x="64414" y="705561"/>
                  </a:lnTo>
                  <a:lnTo>
                    <a:pt x="39342" y="700498"/>
                  </a:lnTo>
                  <a:lnTo>
                    <a:pt x="18867" y="686692"/>
                  </a:lnTo>
                  <a:lnTo>
                    <a:pt x="5062" y="666213"/>
                  </a:lnTo>
                  <a:lnTo>
                    <a:pt x="0" y="641134"/>
                  </a:lnTo>
                  <a:lnTo>
                    <a:pt x="0" y="64427"/>
                  </a:lnTo>
                  <a:lnTo>
                    <a:pt x="5062" y="39353"/>
                  </a:lnTo>
                  <a:lnTo>
                    <a:pt x="18867" y="18873"/>
                  </a:lnTo>
                  <a:lnTo>
                    <a:pt x="39342" y="5064"/>
                  </a:lnTo>
                  <a:lnTo>
                    <a:pt x="64414" y="0"/>
                  </a:lnTo>
                  <a:lnTo>
                    <a:pt x="2995282" y="0"/>
                  </a:lnTo>
                  <a:lnTo>
                    <a:pt x="3020361" y="5064"/>
                  </a:lnTo>
                  <a:lnTo>
                    <a:pt x="3040840" y="18873"/>
                  </a:lnTo>
                  <a:lnTo>
                    <a:pt x="3054646" y="39353"/>
                  </a:lnTo>
                  <a:lnTo>
                    <a:pt x="3059709" y="64427"/>
                  </a:lnTo>
                  <a:lnTo>
                    <a:pt x="3059709" y="641134"/>
                  </a:lnTo>
                  <a:lnTo>
                    <a:pt x="3054646" y="666213"/>
                  </a:lnTo>
                  <a:lnTo>
                    <a:pt x="3040840" y="686692"/>
                  </a:lnTo>
                  <a:lnTo>
                    <a:pt x="3020361" y="700498"/>
                  </a:lnTo>
                  <a:lnTo>
                    <a:pt x="2995282" y="705561"/>
                  </a:lnTo>
                  <a:close/>
                </a:path>
              </a:pathLst>
            </a:custGeom>
            <a:ln w="25400">
              <a:solidFill>
                <a:srgbClr val="3BADA6"/>
              </a:solidFill>
            </a:ln>
          </p:spPr>
          <p:txBody>
            <a:bodyPr wrap="square" lIns="0" tIns="0" rIns="0" bIns="0" rtlCol="0"/>
            <a:lstStyle/>
            <a:p>
              <a:endParaRPr sz="1600">
                <a:latin typeface="Grammarsaurus" pitchFamily="2" charset="0"/>
              </a:endParaRPr>
            </a:p>
          </p:txBody>
        </p:sp>
        <p:sp>
          <p:nvSpPr>
            <p:cNvPr id="119" name="object 119"/>
            <p:cNvSpPr/>
            <p:nvPr/>
          </p:nvSpPr>
          <p:spPr>
            <a:xfrm>
              <a:off x="10555097" y="645286"/>
              <a:ext cx="86995" cy="53975"/>
            </a:xfrm>
            <a:custGeom>
              <a:avLst/>
              <a:gdLst/>
              <a:ahLst/>
              <a:cxnLst/>
              <a:rect l="l" t="t" r="r" b="b"/>
              <a:pathLst>
                <a:path w="86995" h="53975">
                  <a:moveTo>
                    <a:pt x="53251" y="27190"/>
                  </a:moveTo>
                  <a:lnTo>
                    <a:pt x="32918" y="1841"/>
                  </a:lnTo>
                  <a:lnTo>
                    <a:pt x="32918" y="23723"/>
                  </a:lnTo>
                  <a:lnTo>
                    <a:pt x="32918" y="30657"/>
                  </a:lnTo>
                  <a:lnTo>
                    <a:pt x="30086" y="33489"/>
                  </a:lnTo>
                  <a:lnTo>
                    <a:pt x="23139" y="33489"/>
                  </a:lnTo>
                  <a:lnTo>
                    <a:pt x="20320" y="30657"/>
                  </a:lnTo>
                  <a:lnTo>
                    <a:pt x="20320" y="23723"/>
                  </a:lnTo>
                  <a:lnTo>
                    <a:pt x="23139" y="20891"/>
                  </a:lnTo>
                  <a:lnTo>
                    <a:pt x="30086" y="20891"/>
                  </a:lnTo>
                  <a:lnTo>
                    <a:pt x="32918" y="23723"/>
                  </a:lnTo>
                  <a:lnTo>
                    <a:pt x="32918" y="1841"/>
                  </a:lnTo>
                  <a:lnTo>
                    <a:pt x="0" y="27190"/>
                  </a:lnTo>
                  <a:lnTo>
                    <a:pt x="2095" y="37553"/>
                  </a:lnTo>
                  <a:lnTo>
                    <a:pt x="7797" y="46012"/>
                  </a:lnTo>
                  <a:lnTo>
                    <a:pt x="16268" y="51727"/>
                  </a:lnTo>
                  <a:lnTo>
                    <a:pt x="26619" y="53822"/>
                  </a:lnTo>
                  <a:lnTo>
                    <a:pt x="36982" y="51727"/>
                  </a:lnTo>
                  <a:lnTo>
                    <a:pt x="45440" y="46012"/>
                  </a:lnTo>
                  <a:lnTo>
                    <a:pt x="51155" y="37553"/>
                  </a:lnTo>
                  <a:lnTo>
                    <a:pt x="51981" y="33489"/>
                  </a:lnTo>
                  <a:lnTo>
                    <a:pt x="53251" y="27190"/>
                  </a:lnTo>
                  <a:close/>
                </a:path>
                <a:path w="86995" h="53975">
                  <a:moveTo>
                    <a:pt x="86728" y="4559"/>
                  </a:moveTo>
                  <a:lnTo>
                    <a:pt x="82181" y="0"/>
                  </a:lnTo>
                  <a:lnTo>
                    <a:pt x="76568" y="0"/>
                  </a:lnTo>
                  <a:lnTo>
                    <a:pt x="70954" y="0"/>
                  </a:lnTo>
                  <a:lnTo>
                    <a:pt x="66408" y="4559"/>
                  </a:lnTo>
                  <a:lnTo>
                    <a:pt x="66408" y="15773"/>
                  </a:lnTo>
                  <a:lnTo>
                    <a:pt x="70954" y="20332"/>
                  </a:lnTo>
                  <a:lnTo>
                    <a:pt x="82181" y="20332"/>
                  </a:lnTo>
                  <a:lnTo>
                    <a:pt x="86728" y="15773"/>
                  </a:lnTo>
                  <a:lnTo>
                    <a:pt x="86728" y="4559"/>
                  </a:lnTo>
                  <a:close/>
                </a:path>
              </a:pathLst>
            </a:custGeom>
            <a:solidFill>
              <a:srgbClr val="5CAFCE"/>
            </a:solidFill>
          </p:spPr>
          <p:txBody>
            <a:bodyPr wrap="square" lIns="0" tIns="0" rIns="0" bIns="0" rtlCol="0"/>
            <a:lstStyle/>
            <a:p>
              <a:endParaRPr sz="1600">
                <a:latin typeface="Grammarsaurus" pitchFamily="2" charset="0"/>
              </a:endParaRPr>
            </a:p>
          </p:txBody>
        </p:sp>
        <p:sp>
          <p:nvSpPr>
            <p:cNvPr id="120" name="object 120"/>
            <p:cNvSpPr/>
            <p:nvPr/>
          </p:nvSpPr>
          <p:spPr>
            <a:xfrm>
              <a:off x="10415000" y="394694"/>
              <a:ext cx="441959" cy="396240"/>
            </a:xfrm>
            <a:custGeom>
              <a:avLst/>
              <a:gdLst/>
              <a:ahLst/>
              <a:cxnLst/>
              <a:rect l="l" t="t" r="r" b="b"/>
              <a:pathLst>
                <a:path w="441959" h="396240">
                  <a:moveTo>
                    <a:pt x="306638" y="0"/>
                  </a:moveTo>
                  <a:lnTo>
                    <a:pt x="134959" y="0"/>
                  </a:lnTo>
                  <a:lnTo>
                    <a:pt x="122157" y="1709"/>
                  </a:lnTo>
                  <a:lnTo>
                    <a:pt x="6562" y="173253"/>
                  </a:lnTo>
                  <a:lnTo>
                    <a:pt x="0" y="197832"/>
                  </a:lnTo>
                  <a:lnTo>
                    <a:pt x="1640" y="210463"/>
                  </a:lnTo>
                  <a:lnTo>
                    <a:pt x="92402" y="371081"/>
                  </a:lnTo>
                  <a:lnTo>
                    <a:pt x="134959" y="395655"/>
                  </a:lnTo>
                  <a:lnTo>
                    <a:pt x="306638" y="395655"/>
                  </a:lnTo>
                  <a:lnTo>
                    <a:pt x="349196" y="371081"/>
                  </a:lnTo>
                  <a:lnTo>
                    <a:pt x="435035" y="222402"/>
                  </a:lnTo>
                  <a:lnTo>
                    <a:pt x="441607" y="197832"/>
                  </a:lnTo>
                  <a:lnTo>
                    <a:pt x="439964" y="185199"/>
                  </a:lnTo>
                  <a:lnTo>
                    <a:pt x="349196" y="24587"/>
                  </a:lnTo>
                  <a:lnTo>
                    <a:pt x="306638" y="0"/>
                  </a:lnTo>
                  <a:close/>
                </a:path>
              </a:pathLst>
            </a:custGeom>
            <a:solidFill>
              <a:srgbClr val="FFFFFF"/>
            </a:solidFill>
          </p:spPr>
          <p:txBody>
            <a:bodyPr wrap="square" lIns="0" tIns="0" rIns="0" bIns="0" rtlCol="0"/>
            <a:lstStyle/>
            <a:p>
              <a:endParaRPr sz="1600">
                <a:latin typeface="Grammarsaurus" pitchFamily="2" charset="0"/>
              </a:endParaRPr>
            </a:p>
          </p:txBody>
        </p:sp>
        <p:sp>
          <p:nvSpPr>
            <p:cNvPr id="121" name="object 121"/>
            <p:cNvSpPr/>
            <p:nvPr/>
          </p:nvSpPr>
          <p:spPr>
            <a:xfrm>
              <a:off x="10403484" y="383234"/>
              <a:ext cx="464820" cy="419100"/>
            </a:xfrm>
            <a:custGeom>
              <a:avLst/>
              <a:gdLst/>
              <a:ahLst/>
              <a:cxnLst/>
              <a:rect l="l" t="t" r="r" b="b"/>
              <a:pathLst>
                <a:path w="464820" h="419100">
                  <a:moveTo>
                    <a:pt x="205765" y="289598"/>
                  </a:moveTo>
                  <a:lnTo>
                    <a:pt x="204482" y="283273"/>
                  </a:lnTo>
                  <a:lnTo>
                    <a:pt x="203657" y="279184"/>
                  </a:lnTo>
                  <a:lnTo>
                    <a:pt x="197916" y="270687"/>
                  </a:lnTo>
                  <a:lnTo>
                    <a:pt x="189420" y="264947"/>
                  </a:lnTo>
                  <a:lnTo>
                    <a:pt x="185343" y="264134"/>
                  </a:lnTo>
                  <a:lnTo>
                    <a:pt x="185343" y="286118"/>
                  </a:lnTo>
                  <a:lnTo>
                    <a:pt x="185343" y="293090"/>
                  </a:lnTo>
                  <a:lnTo>
                    <a:pt x="182499" y="295922"/>
                  </a:lnTo>
                  <a:lnTo>
                    <a:pt x="175526" y="295922"/>
                  </a:lnTo>
                  <a:lnTo>
                    <a:pt x="172694" y="293090"/>
                  </a:lnTo>
                  <a:lnTo>
                    <a:pt x="172694" y="286118"/>
                  </a:lnTo>
                  <a:lnTo>
                    <a:pt x="175526" y="283273"/>
                  </a:lnTo>
                  <a:lnTo>
                    <a:pt x="182499" y="283273"/>
                  </a:lnTo>
                  <a:lnTo>
                    <a:pt x="185343" y="286118"/>
                  </a:lnTo>
                  <a:lnTo>
                    <a:pt x="185343" y="264134"/>
                  </a:lnTo>
                  <a:lnTo>
                    <a:pt x="152273" y="289598"/>
                  </a:lnTo>
                  <a:lnTo>
                    <a:pt x="154381" y="299999"/>
                  </a:lnTo>
                  <a:lnTo>
                    <a:pt x="160121" y="308495"/>
                  </a:lnTo>
                  <a:lnTo>
                    <a:pt x="168617" y="314236"/>
                  </a:lnTo>
                  <a:lnTo>
                    <a:pt x="179019" y="316344"/>
                  </a:lnTo>
                  <a:lnTo>
                    <a:pt x="189420" y="314236"/>
                  </a:lnTo>
                  <a:lnTo>
                    <a:pt x="197916" y="308495"/>
                  </a:lnTo>
                  <a:lnTo>
                    <a:pt x="203657" y="299999"/>
                  </a:lnTo>
                  <a:lnTo>
                    <a:pt x="204482" y="295922"/>
                  </a:lnTo>
                  <a:lnTo>
                    <a:pt x="205765" y="289598"/>
                  </a:lnTo>
                  <a:close/>
                </a:path>
                <a:path w="464820" h="419100">
                  <a:moveTo>
                    <a:pt x="239395" y="266865"/>
                  </a:moveTo>
                  <a:lnTo>
                    <a:pt x="234810" y="262280"/>
                  </a:lnTo>
                  <a:lnTo>
                    <a:pt x="229184" y="262280"/>
                  </a:lnTo>
                  <a:lnTo>
                    <a:pt x="223558" y="262280"/>
                  </a:lnTo>
                  <a:lnTo>
                    <a:pt x="218973" y="266865"/>
                  </a:lnTo>
                  <a:lnTo>
                    <a:pt x="218973" y="278117"/>
                  </a:lnTo>
                  <a:lnTo>
                    <a:pt x="223558" y="282702"/>
                  </a:lnTo>
                  <a:lnTo>
                    <a:pt x="234810" y="282702"/>
                  </a:lnTo>
                  <a:lnTo>
                    <a:pt x="239395" y="278117"/>
                  </a:lnTo>
                  <a:lnTo>
                    <a:pt x="239395" y="266865"/>
                  </a:lnTo>
                  <a:close/>
                </a:path>
                <a:path w="464820" h="419100">
                  <a:moveTo>
                    <a:pt x="388366" y="255155"/>
                  </a:moveTo>
                  <a:lnTo>
                    <a:pt x="386511" y="245554"/>
                  </a:lnTo>
                  <a:lnTo>
                    <a:pt x="380911" y="237121"/>
                  </a:lnTo>
                  <a:lnTo>
                    <a:pt x="369506" y="225717"/>
                  </a:lnTo>
                  <a:lnTo>
                    <a:pt x="369506" y="253238"/>
                  </a:lnTo>
                  <a:lnTo>
                    <a:pt x="369506" y="257060"/>
                  </a:lnTo>
                  <a:lnTo>
                    <a:pt x="364807" y="261785"/>
                  </a:lnTo>
                  <a:lnTo>
                    <a:pt x="360984" y="261785"/>
                  </a:lnTo>
                  <a:lnTo>
                    <a:pt x="317246" y="218198"/>
                  </a:lnTo>
                  <a:lnTo>
                    <a:pt x="307251" y="208241"/>
                  </a:lnTo>
                  <a:lnTo>
                    <a:pt x="310413" y="205663"/>
                  </a:lnTo>
                  <a:lnTo>
                    <a:pt x="313309" y="202768"/>
                  </a:lnTo>
                  <a:lnTo>
                    <a:pt x="313740" y="202247"/>
                  </a:lnTo>
                  <a:lnTo>
                    <a:pt x="315887" y="199605"/>
                  </a:lnTo>
                  <a:lnTo>
                    <a:pt x="369506" y="253238"/>
                  </a:lnTo>
                  <a:lnTo>
                    <a:pt x="369506" y="225717"/>
                  </a:lnTo>
                  <a:lnTo>
                    <a:pt x="343408" y="199605"/>
                  </a:lnTo>
                  <a:lnTo>
                    <a:pt x="325831" y="182029"/>
                  </a:lnTo>
                  <a:lnTo>
                    <a:pt x="328155" y="175564"/>
                  </a:lnTo>
                  <a:lnTo>
                    <a:pt x="329323" y="168783"/>
                  </a:lnTo>
                  <a:lnTo>
                    <a:pt x="329323" y="161861"/>
                  </a:lnTo>
                  <a:lnTo>
                    <a:pt x="324612" y="138582"/>
                  </a:lnTo>
                  <a:lnTo>
                    <a:pt x="313067" y="121462"/>
                  </a:lnTo>
                  <a:lnTo>
                    <a:pt x="311785" y="119557"/>
                  </a:lnTo>
                  <a:lnTo>
                    <a:pt x="309867" y="118275"/>
                  </a:lnTo>
                  <a:lnTo>
                    <a:pt x="309867" y="161861"/>
                  </a:lnTo>
                  <a:lnTo>
                    <a:pt x="306692" y="177571"/>
                  </a:lnTo>
                  <a:lnTo>
                    <a:pt x="298030" y="190398"/>
                  </a:lnTo>
                  <a:lnTo>
                    <a:pt x="285191" y="199072"/>
                  </a:lnTo>
                  <a:lnTo>
                    <a:pt x="269494" y="202247"/>
                  </a:lnTo>
                  <a:lnTo>
                    <a:pt x="257657" y="199859"/>
                  </a:lnTo>
                  <a:lnTo>
                    <a:pt x="257657" y="228841"/>
                  </a:lnTo>
                  <a:lnTo>
                    <a:pt x="171246" y="228841"/>
                  </a:lnTo>
                  <a:lnTo>
                    <a:pt x="192760" y="194233"/>
                  </a:lnTo>
                  <a:lnTo>
                    <a:pt x="192747" y="191566"/>
                  </a:lnTo>
                  <a:lnTo>
                    <a:pt x="190931" y="191325"/>
                  </a:lnTo>
                  <a:lnTo>
                    <a:pt x="192735" y="191325"/>
                  </a:lnTo>
                  <a:lnTo>
                    <a:pt x="192735" y="89230"/>
                  </a:lnTo>
                  <a:lnTo>
                    <a:pt x="236156" y="89230"/>
                  </a:lnTo>
                  <a:lnTo>
                    <a:pt x="236156" y="112179"/>
                  </a:lnTo>
                  <a:lnTo>
                    <a:pt x="225005" y="121843"/>
                  </a:lnTo>
                  <a:lnTo>
                    <a:pt x="216674" y="133705"/>
                  </a:lnTo>
                  <a:lnTo>
                    <a:pt x="211455" y="147231"/>
                  </a:lnTo>
                  <a:lnTo>
                    <a:pt x="209651" y="161861"/>
                  </a:lnTo>
                  <a:lnTo>
                    <a:pt x="212725" y="180619"/>
                  </a:lnTo>
                  <a:lnTo>
                    <a:pt x="221335" y="197205"/>
                  </a:lnTo>
                  <a:lnTo>
                    <a:pt x="234569" y="210388"/>
                  </a:lnTo>
                  <a:lnTo>
                    <a:pt x="251523" y="218948"/>
                  </a:lnTo>
                  <a:lnTo>
                    <a:pt x="257657" y="228841"/>
                  </a:lnTo>
                  <a:lnTo>
                    <a:pt x="257657" y="199859"/>
                  </a:lnTo>
                  <a:lnTo>
                    <a:pt x="253796" y="199072"/>
                  </a:lnTo>
                  <a:lnTo>
                    <a:pt x="240957" y="190398"/>
                  </a:lnTo>
                  <a:lnTo>
                    <a:pt x="232295" y="177571"/>
                  </a:lnTo>
                  <a:lnTo>
                    <a:pt x="229120" y="161861"/>
                  </a:lnTo>
                  <a:lnTo>
                    <a:pt x="232295" y="146151"/>
                  </a:lnTo>
                  <a:lnTo>
                    <a:pt x="240957" y="133311"/>
                  </a:lnTo>
                  <a:lnTo>
                    <a:pt x="253796" y="124637"/>
                  </a:lnTo>
                  <a:lnTo>
                    <a:pt x="269494" y="121462"/>
                  </a:lnTo>
                  <a:lnTo>
                    <a:pt x="285191" y="124637"/>
                  </a:lnTo>
                  <a:lnTo>
                    <a:pt x="298030" y="133311"/>
                  </a:lnTo>
                  <a:lnTo>
                    <a:pt x="306692" y="146151"/>
                  </a:lnTo>
                  <a:lnTo>
                    <a:pt x="309867" y="161861"/>
                  </a:lnTo>
                  <a:lnTo>
                    <a:pt x="309867" y="118275"/>
                  </a:lnTo>
                  <a:lnTo>
                    <a:pt x="292760" y="106718"/>
                  </a:lnTo>
                  <a:lnTo>
                    <a:pt x="277520" y="103632"/>
                  </a:lnTo>
                  <a:lnTo>
                    <a:pt x="269494" y="102006"/>
                  </a:lnTo>
                  <a:lnTo>
                    <a:pt x="264807" y="102006"/>
                  </a:lnTo>
                  <a:lnTo>
                    <a:pt x="260146" y="102552"/>
                  </a:lnTo>
                  <a:lnTo>
                    <a:pt x="255612" y="103632"/>
                  </a:lnTo>
                  <a:lnTo>
                    <a:pt x="255612" y="89230"/>
                  </a:lnTo>
                  <a:lnTo>
                    <a:pt x="261823" y="89230"/>
                  </a:lnTo>
                  <a:lnTo>
                    <a:pt x="266179" y="84861"/>
                  </a:lnTo>
                  <a:lnTo>
                    <a:pt x="266179" y="74142"/>
                  </a:lnTo>
                  <a:lnTo>
                    <a:pt x="261823" y="69773"/>
                  </a:lnTo>
                  <a:lnTo>
                    <a:pt x="167081" y="69773"/>
                  </a:lnTo>
                  <a:lnTo>
                    <a:pt x="162712" y="74142"/>
                  </a:lnTo>
                  <a:lnTo>
                    <a:pt x="162712" y="84861"/>
                  </a:lnTo>
                  <a:lnTo>
                    <a:pt x="167081" y="89230"/>
                  </a:lnTo>
                  <a:lnTo>
                    <a:pt x="173278" y="89230"/>
                  </a:lnTo>
                  <a:lnTo>
                    <a:pt x="173278" y="188556"/>
                  </a:lnTo>
                  <a:lnTo>
                    <a:pt x="121310" y="272618"/>
                  </a:lnTo>
                  <a:lnTo>
                    <a:pt x="116141" y="284073"/>
                  </a:lnTo>
                  <a:lnTo>
                    <a:pt x="114236" y="296151"/>
                  </a:lnTo>
                  <a:lnTo>
                    <a:pt x="115582" y="308292"/>
                  </a:lnTo>
                  <a:lnTo>
                    <a:pt x="148602" y="342277"/>
                  </a:lnTo>
                  <a:lnTo>
                    <a:pt x="161074" y="343916"/>
                  </a:lnTo>
                  <a:lnTo>
                    <a:pt x="267868" y="343916"/>
                  </a:lnTo>
                  <a:lnTo>
                    <a:pt x="280327" y="342277"/>
                  </a:lnTo>
                  <a:lnTo>
                    <a:pt x="291592" y="337566"/>
                  </a:lnTo>
                  <a:lnTo>
                    <a:pt x="301193" y="330034"/>
                  </a:lnTo>
                  <a:lnTo>
                    <a:pt x="305333" y="324459"/>
                  </a:lnTo>
                  <a:lnTo>
                    <a:pt x="308673" y="319963"/>
                  </a:lnTo>
                  <a:lnTo>
                    <a:pt x="313321" y="308292"/>
                  </a:lnTo>
                  <a:lnTo>
                    <a:pt x="314617" y="296583"/>
                  </a:lnTo>
                  <a:lnTo>
                    <a:pt x="314667" y="296151"/>
                  </a:lnTo>
                  <a:lnTo>
                    <a:pt x="312762" y="284073"/>
                  </a:lnTo>
                  <a:lnTo>
                    <a:pt x="307594" y="272618"/>
                  </a:lnTo>
                  <a:lnTo>
                    <a:pt x="295186" y="252552"/>
                  </a:lnTo>
                  <a:lnTo>
                    <a:pt x="295186" y="296583"/>
                  </a:lnTo>
                  <a:lnTo>
                    <a:pt x="294386" y="303682"/>
                  </a:lnTo>
                  <a:lnTo>
                    <a:pt x="267817" y="324459"/>
                  </a:lnTo>
                  <a:lnTo>
                    <a:pt x="161023" y="324459"/>
                  </a:lnTo>
                  <a:lnTo>
                    <a:pt x="133731" y="296583"/>
                  </a:lnTo>
                  <a:lnTo>
                    <a:pt x="134835" y="289547"/>
                  </a:lnTo>
                  <a:lnTo>
                    <a:pt x="137845" y="282854"/>
                  </a:lnTo>
                  <a:lnTo>
                    <a:pt x="159219" y="248297"/>
                  </a:lnTo>
                  <a:lnTo>
                    <a:pt x="269684" y="248297"/>
                  </a:lnTo>
                  <a:lnTo>
                    <a:pt x="291045" y="282854"/>
                  </a:lnTo>
                  <a:lnTo>
                    <a:pt x="294068" y="289547"/>
                  </a:lnTo>
                  <a:lnTo>
                    <a:pt x="295109" y="296151"/>
                  </a:lnTo>
                  <a:lnTo>
                    <a:pt x="295186" y="296583"/>
                  </a:lnTo>
                  <a:lnTo>
                    <a:pt x="295186" y="252552"/>
                  </a:lnTo>
                  <a:lnTo>
                    <a:pt x="292557" y="248297"/>
                  </a:lnTo>
                  <a:lnTo>
                    <a:pt x="280517" y="228841"/>
                  </a:lnTo>
                  <a:lnTo>
                    <a:pt x="275894" y="221361"/>
                  </a:lnTo>
                  <a:lnTo>
                    <a:pt x="280606" y="220853"/>
                  </a:lnTo>
                  <a:lnTo>
                    <a:pt x="285216" y="219798"/>
                  </a:lnTo>
                  <a:lnTo>
                    <a:pt x="289674" y="218198"/>
                  </a:lnTo>
                  <a:lnTo>
                    <a:pt x="344893" y="273215"/>
                  </a:lnTo>
                  <a:lnTo>
                    <a:pt x="353326" y="278790"/>
                  </a:lnTo>
                  <a:lnTo>
                    <a:pt x="362915" y="280631"/>
                  </a:lnTo>
                  <a:lnTo>
                    <a:pt x="372402" y="278790"/>
                  </a:lnTo>
                  <a:lnTo>
                    <a:pt x="380860" y="273215"/>
                  </a:lnTo>
                  <a:lnTo>
                    <a:pt x="381279" y="272618"/>
                  </a:lnTo>
                  <a:lnTo>
                    <a:pt x="386511" y="264744"/>
                  </a:lnTo>
                  <a:lnTo>
                    <a:pt x="387083" y="261785"/>
                  </a:lnTo>
                  <a:lnTo>
                    <a:pt x="388366" y="255155"/>
                  </a:lnTo>
                  <a:close/>
                </a:path>
                <a:path w="464820" h="419100">
                  <a:moveTo>
                    <a:pt x="464604" y="209296"/>
                  </a:moveTo>
                  <a:lnTo>
                    <a:pt x="462572" y="193725"/>
                  </a:lnTo>
                  <a:lnTo>
                    <a:pt x="456488" y="178981"/>
                  </a:lnTo>
                  <a:lnTo>
                    <a:pt x="441642" y="153276"/>
                  </a:lnTo>
                  <a:lnTo>
                    <a:pt x="441642" y="209296"/>
                  </a:lnTo>
                  <a:lnTo>
                    <a:pt x="440385" y="218986"/>
                  </a:lnTo>
                  <a:lnTo>
                    <a:pt x="350774" y="376821"/>
                  </a:lnTo>
                  <a:lnTo>
                    <a:pt x="318147" y="395655"/>
                  </a:lnTo>
                  <a:lnTo>
                    <a:pt x="146469" y="395655"/>
                  </a:lnTo>
                  <a:lnTo>
                    <a:pt x="28003" y="228142"/>
                  </a:lnTo>
                  <a:lnTo>
                    <a:pt x="22974" y="209296"/>
                  </a:lnTo>
                  <a:lnTo>
                    <a:pt x="24231" y="199618"/>
                  </a:lnTo>
                  <a:lnTo>
                    <a:pt x="113842" y="41783"/>
                  </a:lnTo>
                  <a:lnTo>
                    <a:pt x="146469" y="22948"/>
                  </a:lnTo>
                  <a:lnTo>
                    <a:pt x="318147" y="22948"/>
                  </a:lnTo>
                  <a:lnTo>
                    <a:pt x="436613" y="190461"/>
                  </a:lnTo>
                  <a:lnTo>
                    <a:pt x="441642" y="209296"/>
                  </a:lnTo>
                  <a:lnTo>
                    <a:pt x="441642" y="153276"/>
                  </a:lnTo>
                  <a:lnTo>
                    <a:pt x="370649" y="30314"/>
                  </a:lnTo>
                  <a:lnTo>
                    <a:pt x="333959" y="2095"/>
                  </a:lnTo>
                  <a:lnTo>
                    <a:pt x="318147" y="0"/>
                  </a:lnTo>
                  <a:lnTo>
                    <a:pt x="146469" y="0"/>
                  </a:lnTo>
                  <a:lnTo>
                    <a:pt x="103695" y="17665"/>
                  </a:lnTo>
                  <a:lnTo>
                    <a:pt x="8128" y="178981"/>
                  </a:lnTo>
                  <a:lnTo>
                    <a:pt x="0" y="209296"/>
                  </a:lnTo>
                  <a:lnTo>
                    <a:pt x="2032" y="224866"/>
                  </a:lnTo>
                  <a:lnTo>
                    <a:pt x="93967" y="388289"/>
                  </a:lnTo>
                  <a:lnTo>
                    <a:pt x="130657" y="416496"/>
                  </a:lnTo>
                  <a:lnTo>
                    <a:pt x="146469" y="418592"/>
                  </a:lnTo>
                  <a:lnTo>
                    <a:pt x="318147" y="418592"/>
                  </a:lnTo>
                  <a:lnTo>
                    <a:pt x="360921" y="400939"/>
                  </a:lnTo>
                  <a:lnTo>
                    <a:pt x="456488" y="239610"/>
                  </a:lnTo>
                  <a:lnTo>
                    <a:pt x="462572" y="224866"/>
                  </a:lnTo>
                  <a:lnTo>
                    <a:pt x="464604" y="209296"/>
                  </a:lnTo>
                  <a:close/>
                </a:path>
              </a:pathLst>
            </a:custGeom>
            <a:solidFill>
              <a:srgbClr val="6CB8D2"/>
            </a:solidFill>
          </p:spPr>
          <p:txBody>
            <a:bodyPr wrap="square" lIns="0" tIns="0" rIns="0" bIns="0" rtlCol="0"/>
            <a:lstStyle/>
            <a:p>
              <a:endParaRPr sz="1600">
                <a:latin typeface="Grammarsaurus" pitchFamily="2" charset="0"/>
              </a:endParaRPr>
            </a:p>
          </p:txBody>
        </p:sp>
        <p:sp>
          <p:nvSpPr>
            <p:cNvPr id="122" name="object 122"/>
            <p:cNvSpPr/>
            <p:nvPr/>
          </p:nvSpPr>
          <p:spPr>
            <a:xfrm>
              <a:off x="11130195" y="402556"/>
              <a:ext cx="433705" cy="388620"/>
            </a:xfrm>
            <a:custGeom>
              <a:avLst/>
              <a:gdLst/>
              <a:ahLst/>
              <a:cxnLst/>
              <a:rect l="l" t="t" r="r" b="b"/>
              <a:pathLst>
                <a:path w="433704" h="388620">
                  <a:moveTo>
                    <a:pt x="301088" y="0"/>
                  </a:moveTo>
                  <a:lnTo>
                    <a:pt x="132521" y="0"/>
                  </a:lnTo>
                  <a:lnTo>
                    <a:pt x="119950" y="1675"/>
                  </a:lnTo>
                  <a:lnTo>
                    <a:pt x="6448" y="170116"/>
                  </a:lnTo>
                  <a:lnTo>
                    <a:pt x="0" y="194246"/>
                  </a:lnTo>
                  <a:lnTo>
                    <a:pt x="1612" y="206649"/>
                  </a:lnTo>
                  <a:lnTo>
                    <a:pt x="90725" y="364362"/>
                  </a:lnTo>
                  <a:lnTo>
                    <a:pt x="132521" y="388492"/>
                  </a:lnTo>
                  <a:lnTo>
                    <a:pt x="301088" y="388492"/>
                  </a:lnTo>
                  <a:lnTo>
                    <a:pt x="342884" y="364362"/>
                  </a:lnTo>
                  <a:lnTo>
                    <a:pt x="427174" y="218376"/>
                  </a:lnTo>
                  <a:lnTo>
                    <a:pt x="433622" y="194246"/>
                  </a:lnTo>
                  <a:lnTo>
                    <a:pt x="432010" y="181843"/>
                  </a:lnTo>
                  <a:lnTo>
                    <a:pt x="342884" y="24117"/>
                  </a:lnTo>
                  <a:lnTo>
                    <a:pt x="301088" y="0"/>
                  </a:lnTo>
                  <a:close/>
                </a:path>
              </a:pathLst>
            </a:custGeom>
            <a:solidFill>
              <a:srgbClr val="FFFFFF"/>
            </a:solidFill>
          </p:spPr>
          <p:txBody>
            <a:bodyPr wrap="square" lIns="0" tIns="0" rIns="0" bIns="0" rtlCol="0"/>
            <a:lstStyle/>
            <a:p>
              <a:endParaRPr sz="1600">
                <a:latin typeface="Grammarsaurus" pitchFamily="2" charset="0"/>
              </a:endParaRPr>
            </a:p>
          </p:txBody>
        </p:sp>
        <p:sp>
          <p:nvSpPr>
            <p:cNvPr id="123" name="object 123"/>
            <p:cNvSpPr/>
            <p:nvPr/>
          </p:nvSpPr>
          <p:spPr>
            <a:xfrm>
              <a:off x="11118901" y="391286"/>
              <a:ext cx="456565" cy="411480"/>
            </a:xfrm>
            <a:custGeom>
              <a:avLst/>
              <a:gdLst/>
              <a:ahLst/>
              <a:cxnLst/>
              <a:rect l="l" t="t" r="r" b="b"/>
              <a:pathLst>
                <a:path w="456565" h="411480">
                  <a:moveTo>
                    <a:pt x="250888" y="251104"/>
                  </a:moveTo>
                  <a:lnTo>
                    <a:pt x="247319" y="247535"/>
                  </a:lnTo>
                  <a:lnTo>
                    <a:pt x="242925" y="247535"/>
                  </a:lnTo>
                  <a:lnTo>
                    <a:pt x="158889" y="247535"/>
                  </a:lnTo>
                  <a:lnTo>
                    <a:pt x="155321" y="251104"/>
                  </a:lnTo>
                  <a:lnTo>
                    <a:pt x="155321" y="259892"/>
                  </a:lnTo>
                  <a:lnTo>
                    <a:pt x="158889" y="263461"/>
                  </a:lnTo>
                  <a:lnTo>
                    <a:pt x="247319" y="263461"/>
                  </a:lnTo>
                  <a:lnTo>
                    <a:pt x="250888" y="259892"/>
                  </a:lnTo>
                  <a:lnTo>
                    <a:pt x="250888" y="251104"/>
                  </a:lnTo>
                  <a:close/>
                </a:path>
                <a:path w="456565" h="411480">
                  <a:moveTo>
                    <a:pt x="250888" y="219240"/>
                  </a:moveTo>
                  <a:lnTo>
                    <a:pt x="247319" y="215671"/>
                  </a:lnTo>
                  <a:lnTo>
                    <a:pt x="242925" y="215671"/>
                  </a:lnTo>
                  <a:lnTo>
                    <a:pt x="158889" y="215671"/>
                  </a:lnTo>
                  <a:lnTo>
                    <a:pt x="155321" y="219240"/>
                  </a:lnTo>
                  <a:lnTo>
                    <a:pt x="155321" y="228028"/>
                  </a:lnTo>
                  <a:lnTo>
                    <a:pt x="158889" y="231597"/>
                  </a:lnTo>
                  <a:lnTo>
                    <a:pt x="247319" y="231597"/>
                  </a:lnTo>
                  <a:lnTo>
                    <a:pt x="250888" y="228028"/>
                  </a:lnTo>
                  <a:lnTo>
                    <a:pt x="250888" y="219240"/>
                  </a:lnTo>
                  <a:close/>
                </a:path>
                <a:path w="456565" h="411480">
                  <a:moveTo>
                    <a:pt x="250888" y="187388"/>
                  </a:moveTo>
                  <a:lnTo>
                    <a:pt x="247319" y="183819"/>
                  </a:lnTo>
                  <a:lnTo>
                    <a:pt x="242925" y="183819"/>
                  </a:lnTo>
                  <a:lnTo>
                    <a:pt x="158889" y="183819"/>
                  </a:lnTo>
                  <a:lnTo>
                    <a:pt x="155321" y="187388"/>
                  </a:lnTo>
                  <a:lnTo>
                    <a:pt x="155321" y="196176"/>
                  </a:lnTo>
                  <a:lnTo>
                    <a:pt x="158889" y="199745"/>
                  </a:lnTo>
                  <a:lnTo>
                    <a:pt x="247319" y="199745"/>
                  </a:lnTo>
                  <a:lnTo>
                    <a:pt x="250888" y="196176"/>
                  </a:lnTo>
                  <a:lnTo>
                    <a:pt x="250888" y="187388"/>
                  </a:lnTo>
                  <a:close/>
                </a:path>
                <a:path w="456565" h="411480">
                  <a:moveTo>
                    <a:pt x="282740" y="299935"/>
                  </a:moveTo>
                  <a:lnTo>
                    <a:pt x="279171" y="296367"/>
                  </a:lnTo>
                  <a:lnTo>
                    <a:pt x="274777" y="296367"/>
                  </a:lnTo>
                  <a:lnTo>
                    <a:pt x="222592" y="296367"/>
                  </a:lnTo>
                  <a:lnTo>
                    <a:pt x="219036" y="299935"/>
                  </a:lnTo>
                  <a:lnTo>
                    <a:pt x="219036" y="308724"/>
                  </a:lnTo>
                  <a:lnTo>
                    <a:pt x="222592" y="312293"/>
                  </a:lnTo>
                  <a:lnTo>
                    <a:pt x="279171" y="312293"/>
                  </a:lnTo>
                  <a:lnTo>
                    <a:pt x="282740" y="308724"/>
                  </a:lnTo>
                  <a:lnTo>
                    <a:pt x="282740" y="299935"/>
                  </a:lnTo>
                  <a:close/>
                </a:path>
                <a:path w="456565" h="411480">
                  <a:moveTo>
                    <a:pt x="282740" y="155536"/>
                  </a:moveTo>
                  <a:lnTo>
                    <a:pt x="279171" y="151968"/>
                  </a:lnTo>
                  <a:lnTo>
                    <a:pt x="274777" y="151968"/>
                  </a:lnTo>
                  <a:lnTo>
                    <a:pt x="158889" y="151968"/>
                  </a:lnTo>
                  <a:lnTo>
                    <a:pt x="155321" y="155536"/>
                  </a:lnTo>
                  <a:lnTo>
                    <a:pt x="155321" y="164325"/>
                  </a:lnTo>
                  <a:lnTo>
                    <a:pt x="158889" y="167894"/>
                  </a:lnTo>
                  <a:lnTo>
                    <a:pt x="279171" y="167894"/>
                  </a:lnTo>
                  <a:lnTo>
                    <a:pt x="282740" y="164325"/>
                  </a:lnTo>
                  <a:lnTo>
                    <a:pt x="282740" y="155536"/>
                  </a:lnTo>
                  <a:close/>
                </a:path>
                <a:path w="456565" h="411480">
                  <a:moveTo>
                    <a:pt x="395262" y="174764"/>
                  </a:moveTo>
                  <a:lnTo>
                    <a:pt x="393560" y="166039"/>
                  </a:lnTo>
                  <a:lnTo>
                    <a:pt x="393509" y="165773"/>
                  </a:lnTo>
                  <a:lnTo>
                    <a:pt x="388264" y="157873"/>
                  </a:lnTo>
                  <a:lnTo>
                    <a:pt x="380365" y="152641"/>
                  </a:lnTo>
                  <a:lnTo>
                    <a:pt x="380111" y="152603"/>
                  </a:lnTo>
                  <a:lnTo>
                    <a:pt x="380111" y="172250"/>
                  </a:lnTo>
                  <a:lnTo>
                    <a:pt x="380047" y="177355"/>
                  </a:lnTo>
                  <a:lnTo>
                    <a:pt x="368795" y="188620"/>
                  </a:lnTo>
                  <a:lnTo>
                    <a:pt x="362038" y="181864"/>
                  </a:lnTo>
                  <a:lnTo>
                    <a:pt x="357530" y="177355"/>
                  </a:lnTo>
                  <a:lnTo>
                    <a:pt x="357530" y="199885"/>
                  </a:lnTo>
                  <a:lnTo>
                    <a:pt x="319252" y="238201"/>
                  </a:lnTo>
                  <a:lnTo>
                    <a:pt x="307987" y="226936"/>
                  </a:lnTo>
                  <a:lnTo>
                    <a:pt x="307987" y="249466"/>
                  </a:lnTo>
                  <a:lnTo>
                    <a:pt x="303695" y="253771"/>
                  </a:lnTo>
                  <a:lnTo>
                    <a:pt x="286791" y="259397"/>
                  </a:lnTo>
                  <a:lnTo>
                    <a:pt x="292430" y="242506"/>
                  </a:lnTo>
                  <a:lnTo>
                    <a:pt x="296735" y="238201"/>
                  </a:lnTo>
                  <a:lnTo>
                    <a:pt x="307987" y="249466"/>
                  </a:lnTo>
                  <a:lnTo>
                    <a:pt x="307987" y="226936"/>
                  </a:lnTo>
                  <a:lnTo>
                    <a:pt x="346265" y="188620"/>
                  </a:lnTo>
                  <a:lnTo>
                    <a:pt x="357530" y="199885"/>
                  </a:lnTo>
                  <a:lnTo>
                    <a:pt x="357530" y="177355"/>
                  </a:lnTo>
                  <a:lnTo>
                    <a:pt x="368846" y="166039"/>
                  </a:lnTo>
                  <a:lnTo>
                    <a:pt x="373900" y="166039"/>
                  </a:lnTo>
                  <a:lnTo>
                    <a:pt x="380111" y="172250"/>
                  </a:lnTo>
                  <a:lnTo>
                    <a:pt x="380111" y="152603"/>
                  </a:lnTo>
                  <a:lnTo>
                    <a:pt x="371373" y="150888"/>
                  </a:lnTo>
                  <a:lnTo>
                    <a:pt x="362369" y="152641"/>
                  </a:lnTo>
                  <a:lnTo>
                    <a:pt x="354469" y="157873"/>
                  </a:lnTo>
                  <a:lnTo>
                    <a:pt x="330517" y="181864"/>
                  </a:lnTo>
                  <a:lnTo>
                    <a:pt x="330517" y="120116"/>
                  </a:lnTo>
                  <a:lnTo>
                    <a:pt x="330517" y="112369"/>
                  </a:lnTo>
                  <a:lnTo>
                    <a:pt x="328028" y="106375"/>
                  </a:lnTo>
                  <a:lnTo>
                    <a:pt x="314782" y="93129"/>
                  </a:lnTo>
                  <a:lnTo>
                    <a:pt x="314782" y="115646"/>
                  </a:lnTo>
                  <a:lnTo>
                    <a:pt x="314591" y="118414"/>
                  </a:lnTo>
                  <a:lnTo>
                    <a:pt x="314591" y="120116"/>
                  </a:lnTo>
                  <a:lnTo>
                    <a:pt x="314591" y="136042"/>
                  </a:lnTo>
                  <a:lnTo>
                    <a:pt x="314591" y="197802"/>
                  </a:lnTo>
                  <a:lnTo>
                    <a:pt x="278968" y="233451"/>
                  </a:lnTo>
                  <a:lnTo>
                    <a:pt x="278307" y="234505"/>
                  </a:lnTo>
                  <a:lnTo>
                    <a:pt x="265696" y="272326"/>
                  </a:lnTo>
                  <a:lnTo>
                    <a:pt x="266446" y="275488"/>
                  </a:lnTo>
                  <a:lnTo>
                    <a:pt x="270713" y="279755"/>
                  </a:lnTo>
                  <a:lnTo>
                    <a:pt x="273862" y="280492"/>
                  </a:lnTo>
                  <a:lnTo>
                    <a:pt x="311683" y="267893"/>
                  </a:lnTo>
                  <a:lnTo>
                    <a:pt x="312750" y="267233"/>
                  </a:lnTo>
                  <a:lnTo>
                    <a:pt x="314591" y="265391"/>
                  </a:lnTo>
                  <a:lnTo>
                    <a:pt x="314591" y="324650"/>
                  </a:lnTo>
                  <a:lnTo>
                    <a:pt x="311023" y="328231"/>
                  </a:lnTo>
                  <a:lnTo>
                    <a:pt x="142963" y="328231"/>
                  </a:lnTo>
                  <a:lnTo>
                    <a:pt x="139395" y="324650"/>
                  </a:lnTo>
                  <a:lnTo>
                    <a:pt x="139395" y="91833"/>
                  </a:lnTo>
                  <a:lnTo>
                    <a:pt x="142963" y="88265"/>
                  </a:lnTo>
                  <a:lnTo>
                    <a:pt x="266814" y="88265"/>
                  </a:lnTo>
                  <a:lnTo>
                    <a:pt x="266814" y="132473"/>
                  </a:lnTo>
                  <a:lnTo>
                    <a:pt x="270370" y="136042"/>
                  </a:lnTo>
                  <a:lnTo>
                    <a:pt x="314591" y="136042"/>
                  </a:lnTo>
                  <a:lnTo>
                    <a:pt x="314591" y="120116"/>
                  </a:lnTo>
                  <a:lnTo>
                    <a:pt x="282740" y="120116"/>
                  </a:lnTo>
                  <a:lnTo>
                    <a:pt x="282740" y="88265"/>
                  </a:lnTo>
                  <a:lnTo>
                    <a:pt x="284238" y="88265"/>
                  </a:lnTo>
                  <a:lnTo>
                    <a:pt x="287147" y="87998"/>
                  </a:lnTo>
                  <a:lnTo>
                    <a:pt x="314782" y="115646"/>
                  </a:lnTo>
                  <a:lnTo>
                    <a:pt x="314782" y="93129"/>
                  </a:lnTo>
                  <a:lnTo>
                    <a:pt x="309651" y="87998"/>
                  </a:lnTo>
                  <a:lnTo>
                    <a:pt x="296481" y="74815"/>
                  </a:lnTo>
                  <a:lnTo>
                    <a:pt x="290487" y="72339"/>
                  </a:lnTo>
                  <a:lnTo>
                    <a:pt x="147358" y="72339"/>
                  </a:lnTo>
                  <a:lnTo>
                    <a:pt x="138074" y="74218"/>
                  </a:lnTo>
                  <a:lnTo>
                    <a:pt x="130479" y="79349"/>
                  </a:lnTo>
                  <a:lnTo>
                    <a:pt x="125349" y="86944"/>
                  </a:lnTo>
                  <a:lnTo>
                    <a:pt x="123469" y="96227"/>
                  </a:lnTo>
                  <a:lnTo>
                    <a:pt x="123469" y="320268"/>
                  </a:lnTo>
                  <a:lnTo>
                    <a:pt x="125349" y="329552"/>
                  </a:lnTo>
                  <a:lnTo>
                    <a:pt x="130479" y="337146"/>
                  </a:lnTo>
                  <a:lnTo>
                    <a:pt x="138074" y="342277"/>
                  </a:lnTo>
                  <a:lnTo>
                    <a:pt x="147358" y="344157"/>
                  </a:lnTo>
                  <a:lnTo>
                    <a:pt x="306628" y="344157"/>
                  </a:lnTo>
                  <a:lnTo>
                    <a:pt x="315912" y="342277"/>
                  </a:lnTo>
                  <a:lnTo>
                    <a:pt x="323507" y="337146"/>
                  </a:lnTo>
                  <a:lnTo>
                    <a:pt x="328637" y="329552"/>
                  </a:lnTo>
                  <a:lnTo>
                    <a:pt x="328904" y="328231"/>
                  </a:lnTo>
                  <a:lnTo>
                    <a:pt x="330517" y="320268"/>
                  </a:lnTo>
                  <a:lnTo>
                    <a:pt x="330517" y="265391"/>
                  </a:lnTo>
                  <a:lnTo>
                    <a:pt x="330517" y="259397"/>
                  </a:lnTo>
                  <a:lnTo>
                    <a:pt x="330517" y="249466"/>
                  </a:lnTo>
                  <a:lnTo>
                    <a:pt x="388264" y="191668"/>
                  </a:lnTo>
                  <a:lnTo>
                    <a:pt x="393509" y="183756"/>
                  </a:lnTo>
                  <a:lnTo>
                    <a:pt x="395262" y="174764"/>
                  </a:lnTo>
                  <a:close/>
                </a:path>
                <a:path w="456565" h="411480">
                  <a:moveTo>
                    <a:pt x="456196" y="205524"/>
                  </a:moveTo>
                  <a:lnTo>
                    <a:pt x="454202" y="190233"/>
                  </a:lnTo>
                  <a:lnTo>
                    <a:pt x="448221" y="175755"/>
                  </a:lnTo>
                  <a:lnTo>
                    <a:pt x="433654" y="150533"/>
                  </a:lnTo>
                  <a:lnTo>
                    <a:pt x="433654" y="205524"/>
                  </a:lnTo>
                  <a:lnTo>
                    <a:pt x="432422" y="215023"/>
                  </a:lnTo>
                  <a:lnTo>
                    <a:pt x="344424" y="370001"/>
                  </a:lnTo>
                  <a:lnTo>
                    <a:pt x="312381" y="388493"/>
                  </a:lnTo>
                  <a:lnTo>
                    <a:pt x="143802" y="388493"/>
                  </a:lnTo>
                  <a:lnTo>
                    <a:pt x="27482" y="224015"/>
                  </a:lnTo>
                  <a:lnTo>
                    <a:pt x="22542" y="205524"/>
                  </a:lnTo>
                  <a:lnTo>
                    <a:pt x="23774" y="196011"/>
                  </a:lnTo>
                  <a:lnTo>
                    <a:pt x="111772" y="41033"/>
                  </a:lnTo>
                  <a:lnTo>
                    <a:pt x="143802" y="22529"/>
                  </a:lnTo>
                  <a:lnTo>
                    <a:pt x="312381" y="22529"/>
                  </a:lnTo>
                  <a:lnTo>
                    <a:pt x="428713" y="187020"/>
                  </a:lnTo>
                  <a:lnTo>
                    <a:pt x="433654" y="205524"/>
                  </a:lnTo>
                  <a:lnTo>
                    <a:pt x="433654" y="150533"/>
                  </a:lnTo>
                  <a:lnTo>
                    <a:pt x="363931" y="29768"/>
                  </a:lnTo>
                  <a:lnTo>
                    <a:pt x="327914" y="2070"/>
                  </a:lnTo>
                  <a:lnTo>
                    <a:pt x="312381" y="0"/>
                  </a:lnTo>
                  <a:lnTo>
                    <a:pt x="143802" y="0"/>
                  </a:lnTo>
                  <a:lnTo>
                    <a:pt x="101803" y="17348"/>
                  </a:lnTo>
                  <a:lnTo>
                    <a:pt x="7975" y="175755"/>
                  </a:lnTo>
                  <a:lnTo>
                    <a:pt x="0" y="205524"/>
                  </a:lnTo>
                  <a:lnTo>
                    <a:pt x="1993" y="220802"/>
                  </a:lnTo>
                  <a:lnTo>
                    <a:pt x="92252" y="381266"/>
                  </a:lnTo>
                  <a:lnTo>
                    <a:pt x="128270" y="408978"/>
                  </a:lnTo>
                  <a:lnTo>
                    <a:pt x="143802" y="411035"/>
                  </a:lnTo>
                  <a:lnTo>
                    <a:pt x="312381" y="411035"/>
                  </a:lnTo>
                  <a:lnTo>
                    <a:pt x="354380" y="393687"/>
                  </a:lnTo>
                  <a:lnTo>
                    <a:pt x="448221" y="235280"/>
                  </a:lnTo>
                  <a:lnTo>
                    <a:pt x="454202" y="220802"/>
                  </a:lnTo>
                  <a:lnTo>
                    <a:pt x="456196" y="205524"/>
                  </a:lnTo>
                  <a:close/>
                </a:path>
              </a:pathLst>
            </a:custGeom>
            <a:solidFill>
              <a:srgbClr val="E181A3"/>
            </a:solidFill>
          </p:spPr>
          <p:txBody>
            <a:bodyPr wrap="square" lIns="0" tIns="0" rIns="0" bIns="0" rtlCol="0"/>
            <a:lstStyle/>
            <a:p>
              <a:endParaRPr sz="1600">
                <a:latin typeface="Grammarsaurus" pitchFamily="2" charset="0"/>
              </a:endParaRPr>
            </a:p>
          </p:txBody>
        </p:sp>
      </p:grpSp>
      <p:sp>
        <p:nvSpPr>
          <p:cNvPr id="125" name="object 122">
            <a:extLst>
              <a:ext uri="{FF2B5EF4-FFF2-40B4-BE49-F238E27FC236}">
                <a16:creationId xmlns:a16="http://schemas.microsoft.com/office/drawing/2014/main" id="{47A32295-6465-B63D-0226-F0B2D58BAE1C}"/>
              </a:ext>
            </a:extLst>
          </p:cNvPr>
          <p:cNvSpPr txBox="1"/>
          <p:nvPr/>
        </p:nvSpPr>
        <p:spPr>
          <a:xfrm>
            <a:off x="5562600" y="6458709"/>
            <a:ext cx="1777120" cy="269396"/>
          </a:xfrm>
          <a:prstGeom prst="rect">
            <a:avLst/>
          </a:prstGeom>
        </p:spPr>
        <p:txBody>
          <a:bodyPr vert="horz" wrap="square" lIns="0" tIns="2540" rIns="0" bIns="0" rtlCol="0">
            <a:spAutoFit/>
          </a:bodyPr>
          <a:lstStyle/>
          <a:p>
            <a:pPr marL="12700">
              <a:lnSpc>
                <a:spcPct val="100000"/>
              </a:lnSpc>
              <a:spcBef>
                <a:spcPts val="20"/>
              </a:spcBef>
            </a:pPr>
            <a:r>
              <a:rPr sz="800" dirty="0">
                <a:solidFill>
                  <a:srgbClr val="1B283D"/>
                </a:solidFill>
                <a:latin typeface="Grammarsaurus" pitchFamily="2" charset="0"/>
                <a:cs typeface="Arial MT"/>
              </a:rPr>
              <a:t>www.grammarsaurus.co.uk</a:t>
            </a:r>
            <a:endParaRPr sz="800" dirty="0">
              <a:latin typeface="Grammarsaurus" pitchFamily="2" charset="0"/>
              <a:cs typeface="Arial MT"/>
            </a:endParaRPr>
          </a:p>
        </p:txBody>
      </p:sp>
      <p:sp>
        <p:nvSpPr>
          <p:cNvPr id="126" name="object 24">
            <a:extLst>
              <a:ext uri="{FF2B5EF4-FFF2-40B4-BE49-F238E27FC236}">
                <a16:creationId xmlns:a16="http://schemas.microsoft.com/office/drawing/2014/main" id="{F42A76D8-5782-63CE-1737-EF04CF05F7C8}"/>
              </a:ext>
            </a:extLst>
          </p:cNvPr>
          <p:cNvSpPr/>
          <p:nvPr/>
        </p:nvSpPr>
        <p:spPr>
          <a:xfrm>
            <a:off x="1163570" y="2235302"/>
            <a:ext cx="6587509" cy="2338248"/>
          </a:xfrm>
          <a:custGeom>
            <a:avLst/>
            <a:gdLst/>
            <a:ahLst/>
            <a:cxnLst/>
            <a:rect l="l" t="t" r="r" b="b"/>
            <a:pathLst>
              <a:path w="3016884" h="755650">
                <a:moveTo>
                  <a:pt x="36677" y="755142"/>
                </a:moveTo>
                <a:lnTo>
                  <a:pt x="22411" y="751643"/>
                </a:lnTo>
                <a:lnTo>
                  <a:pt x="10752" y="742108"/>
                </a:lnTo>
                <a:lnTo>
                  <a:pt x="2885" y="727977"/>
                </a:lnTo>
                <a:lnTo>
                  <a:pt x="0" y="710692"/>
                </a:lnTo>
                <a:lnTo>
                  <a:pt x="0" y="44450"/>
                </a:lnTo>
                <a:lnTo>
                  <a:pt x="2885" y="27164"/>
                </a:lnTo>
                <a:lnTo>
                  <a:pt x="10752" y="13033"/>
                </a:lnTo>
                <a:lnTo>
                  <a:pt x="22411" y="3498"/>
                </a:lnTo>
                <a:lnTo>
                  <a:pt x="36677" y="0"/>
                </a:lnTo>
                <a:lnTo>
                  <a:pt x="2979775" y="0"/>
                </a:lnTo>
                <a:lnTo>
                  <a:pt x="2994041" y="3498"/>
                </a:lnTo>
                <a:lnTo>
                  <a:pt x="3005701" y="13033"/>
                </a:lnTo>
                <a:lnTo>
                  <a:pt x="3013567" y="27164"/>
                </a:lnTo>
                <a:lnTo>
                  <a:pt x="3016453" y="44450"/>
                </a:lnTo>
                <a:lnTo>
                  <a:pt x="3016453" y="710692"/>
                </a:lnTo>
                <a:lnTo>
                  <a:pt x="3013567" y="727977"/>
                </a:lnTo>
                <a:lnTo>
                  <a:pt x="3005701" y="742108"/>
                </a:lnTo>
                <a:lnTo>
                  <a:pt x="2994041" y="751643"/>
                </a:lnTo>
                <a:lnTo>
                  <a:pt x="2979775" y="755142"/>
                </a:lnTo>
                <a:lnTo>
                  <a:pt x="36677" y="755142"/>
                </a:lnTo>
                <a:close/>
              </a:path>
            </a:pathLst>
          </a:custGeom>
          <a:solidFill>
            <a:srgbClr val="B1E2F9"/>
          </a:solidFill>
          <a:ln w="12700">
            <a:solidFill>
              <a:srgbClr val="000000"/>
            </a:solidFill>
          </a:ln>
        </p:spPr>
        <p:txBody>
          <a:bodyPr wrap="square" lIns="0" tIns="0" rIns="0" bIns="0" rtlCol="0"/>
          <a:lstStyle/>
          <a:p>
            <a:endParaRPr sz="1600" dirty="0">
              <a:latin typeface="Grammarsaurus" pitchFamily="2" charset="0"/>
            </a:endParaRPr>
          </a:p>
        </p:txBody>
      </p:sp>
      <p:grpSp>
        <p:nvGrpSpPr>
          <p:cNvPr id="72" name="object 72"/>
          <p:cNvGrpSpPr/>
          <p:nvPr/>
        </p:nvGrpSpPr>
        <p:grpSpPr>
          <a:xfrm>
            <a:off x="2997" y="1087882"/>
            <a:ext cx="3466465" cy="5438140"/>
            <a:chOff x="2997" y="1087882"/>
            <a:chExt cx="3466465" cy="5438140"/>
          </a:xfrm>
        </p:grpSpPr>
        <p:pic>
          <p:nvPicPr>
            <p:cNvPr id="73" name="object 73"/>
            <p:cNvPicPr/>
            <p:nvPr/>
          </p:nvPicPr>
          <p:blipFill>
            <a:blip r:embed="rId17" cstate="print"/>
            <a:stretch>
              <a:fillRect/>
            </a:stretch>
          </p:blipFill>
          <p:spPr>
            <a:xfrm>
              <a:off x="2997" y="1087882"/>
              <a:ext cx="3466076" cy="5437517"/>
            </a:xfrm>
            <a:prstGeom prst="rect">
              <a:avLst/>
            </a:prstGeom>
          </p:spPr>
        </p:pic>
        <p:pic>
          <p:nvPicPr>
            <p:cNvPr id="74" name="object 74"/>
            <p:cNvPicPr/>
            <p:nvPr/>
          </p:nvPicPr>
          <p:blipFill>
            <a:blip r:embed="rId18" cstate="print"/>
            <a:stretch>
              <a:fillRect/>
            </a:stretch>
          </p:blipFill>
          <p:spPr>
            <a:xfrm>
              <a:off x="1034427" y="3020834"/>
              <a:ext cx="318579" cy="331977"/>
            </a:xfrm>
            <a:prstGeom prst="rect">
              <a:avLst/>
            </a:prstGeom>
          </p:spPr>
        </p:pic>
      </p:grpSp>
      <p:sp>
        <p:nvSpPr>
          <p:cNvPr id="69" name="object 69"/>
          <p:cNvSpPr txBox="1"/>
          <p:nvPr/>
        </p:nvSpPr>
        <p:spPr>
          <a:xfrm>
            <a:off x="3388225" y="2680769"/>
            <a:ext cx="5100852" cy="1490152"/>
          </a:xfrm>
          <a:prstGeom prst="rect">
            <a:avLst/>
          </a:prstGeom>
        </p:spPr>
        <p:txBody>
          <a:bodyPr vert="horz" wrap="square" lIns="0" tIns="12700" rIns="0" bIns="0" rtlCol="0">
            <a:spAutoFit/>
          </a:bodyPr>
          <a:lstStyle/>
          <a:p>
            <a:pPr marL="12700">
              <a:spcBef>
                <a:spcPts val="100"/>
              </a:spcBef>
            </a:pPr>
            <a:r>
              <a:rPr sz="2400" dirty="0">
                <a:solidFill>
                  <a:srgbClr val="2E3C40"/>
                </a:solidFill>
                <a:latin typeface="Grammarsaurus" pitchFamily="2" charset="0"/>
                <a:cs typeface="Arial MT"/>
              </a:rPr>
              <a:t>Study your results and write </a:t>
            </a:r>
            <a:br>
              <a:rPr lang="en-GB" sz="2400" dirty="0">
                <a:solidFill>
                  <a:srgbClr val="2E3C40"/>
                </a:solidFill>
                <a:latin typeface="Grammarsaurus" pitchFamily="2" charset="0"/>
                <a:cs typeface="Arial MT"/>
              </a:rPr>
            </a:br>
            <a:r>
              <a:rPr sz="2400" dirty="0">
                <a:solidFill>
                  <a:srgbClr val="2E3C40"/>
                </a:solidFill>
                <a:latin typeface="Grammarsaurus" pitchFamily="2" charset="0"/>
                <a:cs typeface="Arial MT"/>
              </a:rPr>
              <a:t>your</a:t>
            </a:r>
            <a:r>
              <a:rPr lang="en-GB" sz="2400" dirty="0">
                <a:solidFill>
                  <a:srgbClr val="2E3C40"/>
                </a:solidFill>
                <a:latin typeface="Grammarsaurus" pitchFamily="2" charset="0"/>
                <a:cs typeface="Arial MT"/>
              </a:rPr>
              <a:t> conclusion for this </a:t>
            </a:r>
            <a:br>
              <a:rPr lang="en-GB" sz="2400" dirty="0">
                <a:solidFill>
                  <a:srgbClr val="2E3C40"/>
                </a:solidFill>
                <a:latin typeface="Grammarsaurus" pitchFamily="2" charset="0"/>
                <a:cs typeface="Arial MT"/>
              </a:rPr>
            </a:br>
            <a:r>
              <a:rPr lang="en-GB" sz="2400" dirty="0">
                <a:solidFill>
                  <a:srgbClr val="2E3C40"/>
                </a:solidFill>
                <a:latin typeface="Grammarsaurus" pitchFamily="2" charset="0"/>
                <a:cs typeface="Arial MT"/>
              </a:rPr>
              <a:t>investigation on your </a:t>
            </a:r>
            <a:br>
              <a:rPr lang="en-GB" sz="2400" dirty="0">
                <a:solidFill>
                  <a:srgbClr val="2E3C40"/>
                </a:solidFill>
                <a:latin typeface="Grammarsaurus" pitchFamily="2" charset="0"/>
                <a:cs typeface="Arial MT"/>
              </a:rPr>
            </a:br>
            <a:r>
              <a:rPr lang="en-GB" sz="2400" dirty="0">
                <a:solidFill>
                  <a:srgbClr val="2E3C40"/>
                </a:solidFill>
                <a:latin typeface="Grammarsaurus" pitchFamily="2" charset="0"/>
                <a:cs typeface="Arial MT"/>
              </a:rPr>
              <a:t>investigation worksheet.</a:t>
            </a:r>
            <a:endParaRPr lang="en-GB" sz="2400" dirty="0">
              <a:latin typeface="Grammarsaurus" pitchFamily="2" charset="0"/>
              <a:cs typeface="Arial MT"/>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295" y="0"/>
            <a:ext cx="12192000" cy="6858000"/>
            <a:chOff x="295" y="0"/>
            <a:chExt cx="12192000" cy="6858000"/>
          </a:xfrm>
        </p:grpSpPr>
        <p:pic>
          <p:nvPicPr>
            <p:cNvPr id="3" name="object 3"/>
            <p:cNvPicPr/>
            <p:nvPr/>
          </p:nvPicPr>
          <p:blipFill>
            <a:blip r:embed="rId2" cstate="print"/>
            <a:stretch>
              <a:fillRect/>
            </a:stretch>
          </p:blipFill>
          <p:spPr>
            <a:xfrm>
              <a:off x="295" y="0"/>
              <a:ext cx="12191399" cy="6858000"/>
            </a:xfrm>
            <a:prstGeom prst="rect">
              <a:avLst/>
            </a:prstGeom>
          </p:spPr>
        </p:pic>
        <p:pic>
          <p:nvPicPr>
            <p:cNvPr id="4" name="object 4"/>
            <p:cNvPicPr/>
            <p:nvPr/>
          </p:nvPicPr>
          <p:blipFill>
            <a:blip r:embed="rId3" cstate="print"/>
            <a:stretch>
              <a:fillRect/>
            </a:stretch>
          </p:blipFill>
          <p:spPr>
            <a:xfrm>
              <a:off x="240014" y="0"/>
              <a:ext cx="11951998" cy="6648720"/>
            </a:xfrm>
            <a:prstGeom prst="rect">
              <a:avLst/>
            </a:prstGeom>
          </p:spPr>
        </p:pic>
      </p:grpSp>
      <p:sp>
        <p:nvSpPr>
          <p:cNvPr id="5" name="object 5"/>
          <p:cNvSpPr txBox="1"/>
          <p:nvPr/>
        </p:nvSpPr>
        <p:spPr>
          <a:xfrm>
            <a:off x="11764230" y="49578"/>
            <a:ext cx="360680" cy="320601"/>
          </a:xfrm>
          <a:prstGeom prst="rect">
            <a:avLst/>
          </a:prstGeom>
        </p:spPr>
        <p:txBody>
          <a:bodyPr vert="horz" wrap="square" lIns="0" tIns="12700" rIns="0" bIns="0" rtlCol="0">
            <a:spAutoFit/>
          </a:bodyPr>
          <a:lstStyle/>
          <a:p>
            <a:pPr marL="12700">
              <a:lnSpc>
                <a:spcPct val="100000"/>
              </a:lnSpc>
              <a:spcBef>
                <a:spcPts val="100"/>
              </a:spcBef>
            </a:pPr>
            <a:r>
              <a:rPr sz="2000" b="1" dirty="0">
                <a:solidFill>
                  <a:srgbClr val="1B283D"/>
                </a:solidFill>
                <a:latin typeface="Grammarsaurus" pitchFamily="2" charset="0"/>
                <a:cs typeface="Arial"/>
              </a:rPr>
              <a:t>20</a:t>
            </a:r>
            <a:endParaRPr sz="2000">
              <a:latin typeface="Grammarsaurus" pitchFamily="2" charset="0"/>
              <a:cs typeface="Arial"/>
            </a:endParaRPr>
          </a:p>
        </p:txBody>
      </p:sp>
      <p:sp>
        <p:nvSpPr>
          <p:cNvPr id="6" name="object 6"/>
          <p:cNvSpPr txBox="1">
            <a:spLocks noGrp="1"/>
          </p:cNvSpPr>
          <p:nvPr>
            <p:ph type="title"/>
          </p:nvPr>
        </p:nvSpPr>
        <p:spPr>
          <a:xfrm>
            <a:off x="3657594" y="257581"/>
            <a:ext cx="4876799" cy="505267"/>
          </a:xfrm>
          <a:prstGeom prst="rect">
            <a:avLst/>
          </a:prstGeom>
        </p:spPr>
        <p:txBody>
          <a:bodyPr vert="horz" wrap="square" lIns="0" tIns="12700" rIns="0" bIns="0" rtlCol="0">
            <a:spAutoFit/>
          </a:bodyPr>
          <a:lstStyle/>
          <a:p>
            <a:pPr algn="ctr">
              <a:lnSpc>
                <a:spcPct val="100000"/>
              </a:lnSpc>
              <a:spcBef>
                <a:spcPts val="100"/>
              </a:spcBef>
            </a:pPr>
            <a:r>
              <a:rPr sz="3200" dirty="0">
                <a:latin typeface="Grammarsaurus" pitchFamily="2" charset="0"/>
              </a:rPr>
              <a:t>What did we find out?</a:t>
            </a:r>
          </a:p>
        </p:txBody>
      </p:sp>
      <p:sp>
        <p:nvSpPr>
          <p:cNvPr id="7" name="object 7"/>
          <p:cNvSpPr txBox="1"/>
          <p:nvPr/>
        </p:nvSpPr>
        <p:spPr>
          <a:xfrm>
            <a:off x="1874418" y="1049542"/>
            <a:ext cx="11079582" cy="320601"/>
          </a:xfrm>
          <a:prstGeom prst="rect">
            <a:avLst/>
          </a:prstGeom>
        </p:spPr>
        <p:txBody>
          <a:bodyPr vert="horz" wrap="square" lIns="0" tIns="12700" rIns="0" bIns="0" rtlCol="0">
            <a:spAutoFit/>
          </a:bodyPr>
          <a:lstStyle/>
          <a:p>
            <a:pPr marL="12700">
              <a:lnSpc>
                <a:spcPct val="100000"/>
              </a:lnSpc>
              <a:spcBef>
                <a:spcPts val="100"/>
              </a:spcBef>
            </a:pPr>
            <a:r>
              <a:rPr sz="2000" b="1" dirty="0">
                <a:solidFill>
                  <a:srgbClr val="1B283D"/>
                </a:solidFill>
                <a:latin typeface="Grammarsaurus" pitchFamily="2" charset="0"/>
                <a:cs typeface="Arial"/>
              </a:rPr>
              <a:t>Look back at your prediction and discuss whether it matches your conclusion.</a:t>
            </a:r>
            <a:endParaRPr sz="2000" dirty="0">
              <a:latin typeface="Grammarsaurus" pitchFamily="2" charset="0"/>
              <a:cs typeface="Arial"/>
            </a:endParaRPr>
          </a:p>
        </p:txBody>
      </p:sp>
      <p:sp>
        <p:nvSpPr>
          <p:cNvPr id="8" name="object 8"/>
          <p:cNvSpPr txBox="1"/>
          <p:nvPr/>
        </p:nvSpPr>
        <p:spPr>
          <a:xfrm>
            <a:off x="2822467" y="5155121"/>
            <a:ext cx="6473933" cy="974626"/>
          </a:xfrm>
          <a:prstGeom prst="rect">
            <a:avLst/>
          </a:prstGeom>
        </p:spPr>
        <p:txBody>
          <a:bodyPr vert="horz" wrap="square" lIns="0" tIns="25400" rIns="0" bIns="0" rtlCol="0">
            <a:spAutoFit/>
          </a:bodyPr>
          <a:lstStyle/>
          <a:p>
            <a:pPr marL="12700" marR="5080" algn="ctr">
              <a:lnSpc>
                <a:spcPts val="2500"/>
              </a:lnSpc>
              <a:spcBef>
                <a:spcPts val="200"/>
              </a:spcBef>
            </a:pPr>
            <a:r>
              <a:rPr sz="2000" dirty="0">
                <a:solidFill>
                  <a:srgbClr val="1B283D"/>
                </a:solidFill>
                <a:latin typeface="Grammarsaurus" pitchFamily="2" charset="0"/>
                <a:cs typeface="Arial MT"/>
              </a:rPr>
              <a:t>Use the </a:t>
            </a:r>
            <a:r>
              <a:rPr sz="2000" dirty="0" err="1">
                <a:solidFill>
                  <a:srgbClr val="1B283D"/>
                </a:solidFill>
                <a:latin typeface="Grammarsaurus" pitchFamily="2" charset="0"/>
                <a:cs typeface="Arial MT"/>
              </a:rPr>
              <a:t>fo</a:t>
            </a:r>
            <a:r>
              <a:rPr lang="en-GB" sz="2000" dirty="0" err="1">
                <a:solidFill>
                  <a:srgbClr val="1B283D"/>
                </a:solidFill>
                <a:latin typeface="Grammarsaurus" pitchFamily="2" charset="0"/>
                <a:cs typeface="Arial MT"/>
              </a:rPr>
              <a:t>ll</a:t>
            </a:r>
            <a:r>
              <a:rPr sz="2000" dirty="0">
                <a:solidFill>
                  <a:srgbClr val="1B283D"/>
                </a:solidFill>
                <a:latin typeface="Grammarsaurus" pitchFamily="2" charset="0"/>
                <a:cs typeface="Arial MT"/>
              </a:rPr>
              <a:t>owing sentence starters to help you. </a:t>
            </a:r>
            <a:br>
              <a:rPr lang="en-GB" sz="2000" dirty="0">
                <a:solidFill>
                  <a:srgbClr val="1B283D"/>
                </a:solidFill>
                <a:latin typeface="Grammarsaurus" pitchFamily="2" charset="0"/>
                <a:cs typeface="Arial MT"/>
              </a:rPr>
            </a:br>
            <a:r>
              <a:rPr sz="2000" dirty="0">
                <a:solidFill>
                  <a:srgbClr val="1B283D"/>
                </a:solidFill>
                <a:latin typeface="Grammarsaurus" pitchFamily="2" charset="0"/>
                <a:cs typeface="Arial MT"/>
              </a:rPr>
              <a:t>“I found that the heavier tubes fell…”</a:t>
            </a:r>
            <a:endParaRPr sz="2000" dirty="0">
              <a:latin typeface="Grammarsaurus" pitchFamily="2" charset="0"/>
              <a:cs typeface="Arial MT"/>
            </a:endParaRPr>
          </a:p>
          <a:p>
            <a:pPr algn="ctr">
              <a:lnSpc>
                <a:spcPts val="2420"/>
              </a:lnSpc>
            </a:pPr>
            <a:r>
              <a:rPr sz="2000" dirty="0">
                <a:solidFill>
                  <a:srgbClr val="1B283D"/>
                </a:solidFill>
                <a:latin typeface="Grammarsaurus" pitchFamily="2" charset="0"/>
                <a:cs typeface="Arial MT"/>
              </a:rPr>
              <a:t>“The weight in the tube …”</a:t>
            </a:r>
            <a:endParaRPr sz="2000" dirty="0">
              <a:latin typeface="Grammarsaurus" pitchFamily="2" charset="0"/>
              <a:cs typeface="Arial MT"/>
            </a:endParaRPr>
          </a:p>
        </p:txBody>
      </p:sp>
      <p:sp>
        <p:nvSpPr>
          <p:cNvPr id="9" name="object 9"/>
          <p:cNvSpPr txBox="1"/>
          <p:nvPr/>
        </p:nvSpPr>
        <p:spPr>
          <a:xfrm>
            <a:off x="381000" y="1477062"/>
            <a:ext cx="11430001" cy="1392241"/>
          </a:xfrm>
          <a:prstGeom prst="rect">
            <a:avLst/>
          </a:prstGeom>
        </p:spPr>
        <p:txBody>
          <a:bodyPr vert="horz" wrap="square" lIns="0" tIns="12700" rIns="0" bIns="0" rtlCol="0">
            <a:spAutoFit/>
          </a:bodyPr>
          <a:lstStyle/>
          <a:p>
            <a:pPr marL="12700" marR="5080" algn="ctr">
              <a:lnSpc>
                <a:spcPct val="107200"/>
              </a:lnSpc>
              <a:spcBef>
                <a:spcPts val="100"/>
              </a:spcBef>
              <a:tabLst>
                <a:tab pos="2449830" algn="l"/>
              </a:tabLst>
            </a:pPr>
            <a:r>
              <a:rPr sz="2000" b="1" dirty="0">
                <a:solidFill>
                  <a:srgbClr val="3BADA6"/>
                </a:solidFill>
                <a:latin typeface="Grammarsaurus" pitchFamily="2" charset="0"/>
                <a:cs typeface="Arial"/>
              </a:rPr>
              <a:t>Springer predicted</a:t>
            </a:r>
            <a:r>
              <a:rPr lang="en-GB" sz="2000" b="1" dirty="0">
                <a:solidFill>
                  <a:srgbClr val="3BADA6"/>
                </a:solidFill>
                <a:latin typeface="Grammarsaurus" pitchFamily="2" charset="0"/>
                <a:cs typeface="Arial"/>
              </a:rPr>
              <a:t>        </a:t>
            </a:r>
            <a:r>
              <a:rPr sz="2000" b="1" dirty="0">
                <a:solidFill>
                  <a:srgbClr val="3BADA6"/>
                </a:solidFill>
                <a:latin typeface="Grammarsaurus" pitchFamily="2" charset="0"/>
                <a:cs typeface="Arial"/>
              </a:rPr>
              <a:t>that heavier objects would fall faster than lighter objects. </a:t>
            </a:r>
            <a:br>
              <a:rPr lang="en-GB" sz="2000" b="1" dirty="0">
                <a:solidFill>
                  <a:srgbClr val="3BADA6"/>
                </a:solidFill>
                <a:latin typeface="Grammarsaurus" pitchFamily="2" charset="0"/>
                <a:cs typeface="Arial"/>
              </a:rPr>
            </a:br>
            <a:r>
              <a:rPr sz="2000" b="1" dirty="0">
                <a:solidFill>
                  <a:srgbClr val="3BADA6"/>
                </a:solidFill>
                <a:latin typeface="Grammarsaurus" pitchFamily="2" charset="0"/>
                <a:cs typeface="Arial"/>
              </a:rPr>
              <a:t>He is really surprised that the tubes all took the same amount of time to drop.</a:t>
            </a:r>
            <a:endParaRPr sz="2000" dirty="0">
              <a:latin typeface="Grammarsaurus" pitchFamily="2" charset="0"/>
              <a:cs typeface="Arial"/>
            </a:endParaRPr>
          </a:p>
          <a:p>
            <a:pPr algn="ctr">
              <a:lnSpc>
                <a:spcPts val="2510"/>
              </a:lnSpc>
              <a:spcBef>
                <a:spcPts val="740"/>
              </a:spcBef>
            </a:pPr>
            <a:r>
              <a:rPr sz="2000" dirty="0">
                <a:solidFill>
                  <a:srgbClr val="1B283D"/>
                </a:solidFill>
                <a:latin typeface="Grammarsaurus" pitchFamily="2" charset="0"/>
                <a:cs typeface="Arial MT"/>
              </a:rPr>
              <a:t>What did your results show?</a:t>
            </a:r>
            <a:endParaRPr sz="2000" dirty="0">
              <a:latin typeface="Grammarsaurus" pitchFamily="2" charset="0"/>
              <a:cs typeface="Arial MT"/>
            </a:endParaRPr>
          </a:p>
          <a:p>
            <a:pPr algn="ctr">
              <a:lnSpc>
                <a:spcPts val="2510"/>
              </a:lnSpc>
            </a:pPr>
            <a:r>
              <a:rPr sz="2000" dirty="0">
                <a:solidFill>
                  <a:srgbClr val="1B283D"/>
                </a:solidFill>
                <a:latin typeface="Grammarsaurus" pitchFamily="2" charset="0"/>
                <a:cs typeface="Arial MT"/>
              </a:rPr>
              <a:t>Discuss this with your learning partner. Be ready to share your feedback with the class.</a:t>
            </a:r>
            <a:endParaRPr sz="2000" dirty="0">
              <a:latin typeface="Grammarsaurus" pitchFamily="2" charset="0"/>
              <a:cs typeface="Arial MT"/>
            </a:endParaRPr>
          </a:p>
        </p:txBody>
      </p:sp>
      <p:grpSp>
        <p:nvGrpSpPr>
          <p:cNvPr id="10" name="object 10"/>
          <p:cNvGrpSpPr/>
          <p:nvPr/>
        </p:nvGrpSpPr>
        <p:grpSpPr>
          <a:xfrm>
            <a:off x="2816123" y="3157372"/>
            <a:ext cx="6560184" cy="1806575"/>
            <a:chOff x="2816123" y="3157372"/>
            <a:chExt cx="6560184" cy="1806575"/>
          </a:xfrm>
        </p:grpSpPr>
        <p:pic>
          <p:nvPicPr>
            <p:cNvPr id="11" name="object 11"/>
            <p:cNvPicPr/>
            <p:nvPr/>
          </p:nvPicPr>
          <p:blipFill>
            <a:blip r:embed="rId4" cstate="print"/>
            <a:stretch>
              <a:fillRect/>
            </a:stretch>
          </p:blipFill>
          <p:spPr>
            <a:xfrm>
              <a:off x="2822467" y="3163719"/>
              <a:ext cx="2689053" cy="1793598"/>
            </a:xfrm>
            <a:prstGeom prst="rect">
              <a:avLst/>
            </a:prstGeom>
          </p:spPr>
        </p:pic>
        <p:sp>
          <p:nvSpPr>
            <p:cNvPr id="12" name="object 12"/>
            <p:cNvSpPr/>
            <p:nvPr/>
          </p:nvSpPr>
          <p:spPr>
            <a:xfrm>
              <a:off x="2822473" y="3163722"/>
              <a:ext cx="2689225" cy="1793875"/>
            </a:xfrm>
            <a:custGeom>
              <a:avLst/>
              <a:gdLst/>
              <a:ahLst/>
              <a:cxnLst/>
              <a:rect l="l" t="t" r="r" b="b"/>
              <a:pathLst>
                <a:path w="2689225" h="1793875">
                  <a:moveTo>
                    <a:pt x="2689047" y="1793595"/>
                  </a:moveTo>
                  <a:lnTo>
                    <a:pt x="0" y="1793595"/>
                  </a:lnTo>
                  <a:lnTo>
                    <a:pt x="0" y="0"/>
                  </a:lnTo>
                  <a:lnTo>
                    <a:pt x="2689047" y="0"/>
                  </a:lnTo>
                  <a:lnTo>
                    <a:pt x="2689047" y="1793595"/>
                  </a:lnTo>
                  <a:close/>
                </a:path>
              </a:pathLst>
            </a:custGeom>
            <a:ln w="12700">
              <a:solidFill>
                <a:srgbClr val="000000"/>
              </a:solidFill>
            </a:ln>
          </p:spPr>
          <p:txBody>
            <a:bodyPr wrap="square" lIns="0" tIns="0" rIns="0" bIns="0" rtlCol="0"/>
            <a:lstStyle/>
            <a:p>
              <a:endParaRPr sz="1600">
                <a:latin typeface="Grammarsaurus" pitchFamily="2" charset="0"/>
              </a:endParaRPr>
            </a:p>
          </p:txBody>
        </p:sp>
        <p:pic>
          <p:nvPicPr>
            <p:cNvPr id="13" name="object 13"/>
            <p:cNvPicPr/>
            <p:nvPr/>
          </p:nvPicPr>
          <p:blipFill>
            <a:blip r:embed="rId5" cstate="print"/>
            <a:stretch>
              <a:fillRect/>
            </a:stretch>
          </p:blipFill>
          <p:spPr>
            <a:xfrm>
              <a:off x="6680479" y="3163722"/>
              <a:ext cx="2689059" cy="1793595"/>
            </a:xfrm>
            <a:prstGeom prst="rect">
              <a:avLst/>
            </a:prstGeom>
          </p:spPr>
        </p:pic>
        <p:sp>
          <p:nvSpPr>
            <p:cNvPr id="14" name="object 14"/>
            <p:cNvSpPr/>
            <p:nvPr/>
          </p:nvSpPr>
          <p:spPr>
            <a:xfrm>
              <a:off x="6680466" y="3163722"/>
              <a:ext cx="2689225" cy="1793875"/>
            </a:xfrm>
            <a:custGeom>
              <a:avLst/>
              <a:gdLst/>
              <a:ahLst/>
              <a:cxnLst/>
              <a:rect l="l" t="t" r="r" b="b"/>
              <a:pathLst>
                <a:path w="2689225" h="1793875">
                  <a:moveTo>
                    <a:pt x="2689059" y="1793595"/>
                  </a:moveTo>
                  <a:lnTo>
                    <a:pt x="0" y="1793595"/>
                  </a:lnTo>
                  <a:lnTo>
                    <a:pt x="0" y="0"/>
                  </a:lnTo>
                  <a:lnTo>
                    <a:pt x="2689059" y="0"/>
                  </a:lnTo>
                  <a:lnTo>
                    <a:pt x="2689059" y="1793595"/>
                  </a:lnTo>
                  <a:close/>
                </a:path>
              </a:pathLst>
            </a:custGeom>
            <a:ln w="12700">
              <a:solidFill>
                <a:srgbClr val="000000"/>
              </a:solidFill>
            </a:ln>
          </p:spPr>
          <p:txBody>
            <a:bodyPr wrap="square" lIns="0" tIns="0" rIns="0" bIns="0" rtlCol="0"/>
            <a:lstStyle/>
            <a:p>
              <a:endParaRPr sz="1600">
                <a:latin typeface="Grammarsaurus" pitchFamily="2" charset="0"/>
              </a:endParaRPr>
            </a:p>
          </p:txBody>
        </p:sp>
      </p:grpSp>
      <p:sp>
        <p:nvSpPr>
          <p:cNvPr id="15" name="object 15"/>
          <p:cNvSpPr txBox="1"/>
          <p:nvPr/>
        </p:nvSpPr>
        <p:spPr>
          <a:xfrm>
            <a:off x="10663558" y="860582"/>
            <a:ext cx="1407058" cy="341119"/>
          </a:xfrm>
          <a:prstGeom prst="rect">
            <a:avLst/>
          </a:prstGeom>
        </p:spPr>
        <p:txBody>
          <a:bodyPr vert="horz" wrap="square" lIns="0" tIns="33020" rIns="0" bIns="0" rtlCol="0">
            <a:spAutoFit/>
          </a:bodyPr>
          <a:lstStyle/>
          <a:p>
            <a:pPr marL="12700" marR="5080" indent="3810" algn="ctr">
              <a:lnSpc>
                <a:spcPts val="800"/>
              </a:lnSpc>
              <a:spcBef>
                <a:spcPts val="260"/>
              </a:spcBef>
            </a:pPr>
            <a:r>
              <a:rPr sz="700" b="1" dirty="0">
                <a:solidFill>
                  <a:srgbClr val="5CAA3E"/>
                </a:solidFill>
                <a:latin typeface="Grammarsaurus" pitchFamily="2" charset="0"/>
                <a:cs typeface="Arial"/>
              </a:rPr>
              <a:t>Interpreting &amp; </a:t>
            </a:r>
            <a:br>
              <a:rPr lang="en-GB" sz="700" b="1" dirty="0">
                <a:solidFill>
                  <a:srgbClr val="5CAA3E"/>
                </a:solidFill>
                <a:latin typeface="Grammarsaurus" pitchFamily="2" charset="0"/>
                <a:cs typeface="Arial"/>
              </a:rPr>
            </a:br>
            <a:r>
              <a:rPr sz="700" b="1" dirty="0">
                <a:solidFill>
                  <a:srgbClr val="5CAA3E"/>
                </a:solidFill>
                <a:latin typeface="Grammarsaurus" pitchFamily="2" charset="0"/>
                <a:cs typeface="Arial"/>
              </a:rPr>
              <a:t>communicating </a:t>
            </a:r>
            <a:br>
              <a:rPr lang="en-GB" sz="700" b="1" dirty="0">
                <a:solidFill>
                  <a:srgbClr val="5CAA3E"/>
                </a:solidFill>
                <a:latin typeface="Grammarsaurus" pitchFamily="2" charset="0"/>
                <a:cs typeface="Arial"/>
              </a:rPr>
            </a:br>
            <a:r>
              <a:rPr sz="700" b="1" dirty="0">
                <a:solidFill>
                  <a:srgbClr val="5CAA3E"/>
                </a:solidFill>
                <a:latin typeface="Grammarsaurus" pitchFamily="2" charset="0"/>
                <a:cs typeface="Arial"/>
              </a:rPr>
              <a:t>results</a:t>
            </a:r>
            <a:endParaRPr sz="700" dirty="0">
              <a:latin typeface="Grammarsaurus" pitchFamily="2" charset="0"/>
              <a:cs typeface="Arial"/>
            </a:endParaRPr>
          </a:p>
        </p:txBody>
      </p:sp>
      <p:grpSp>
        <p:nvGrpSpPr>
          <p:cNvPr id="16" name="object 16"/>
          <p:cNvGrpSpPr/>
          <p:nvPr/>
        </p:nvGrpSpPr>
        <p:grpSpPr>
          <a:xfrm>
            <a:off x="3657600" y="421326"/>
            <a:ext cx="7941897" cy="1356603"/>
            <a:chOff x="3657600" y="421326"/>
            <a:chExt cx="7941897" cy="1356603"/>
          </a:xfrm>
        </p:grpSpPr>
        <p:sp>
          <p:nvSpPr>
            <p:cNvPr id="17" name="object 17"/>
            <p:cNvSpPr/>
            <p:nvPr/>
          </p:nvSpPr>
          <p:spPr>
            <a:xfrm>
              <a:off x="11286291" y="683943"/>
              <a:ext cx="53340" cy="53340"/>
            </a:xfrm>
            <a:custGeom>
              <a:avLst/>
              <a:gdLst/>
              <a:ahLst/>
              <a:cxnLst/>
              <a:rect l="l" t="t" r="r" b="b"/>
              <a:pathLst>
                <a:path w="53340" h="53340">
                  <a:moveTo>
                    <a:pt x="26619" y="0"/>
                  </a:moveTo>
                  <a:lnTo>
                    <a:pt x="16260" y="2096"/>
                  </a:lnTo>
                  <a:lnTo>
                    <a:pt x="7799" y="7810"/>
                  </a:lnTo>
                  <a:lnTo>
                    <a:pt x="2092" y="16277"/>
                  </a:lnTo>
                  <a:lnTo>
                    <a:pt x="0" y="26631"/>
                  </a:lnTo>
                  <a:lnTo>
                    <a:pt x="2092" y="36986"/>
                  </a:lnTo>
                  <a:lnTo>
                    <a:pt x="7799" y="45453"/>
                  </a:lnTo>
                  <a:lnTo>
                    <a:pt x="16260" y="51167"/>
                  </a:lnTo>
                  <a:lnTo>
                    <a:pt x="26619" y="53263"/>
                  </a:lnTo>
                  <a:lnTo>
                    <a:pt x="36974" y="51167"/>
                  </a:lnTo>
                  <a:lnTo>
                    <a:pt x="45440" y="45453"/>
                  </a:lnTo>
                  <a:lnTo>
                    <a:pt x="51154" y="36986"/>
                  </a:lnTo>
                  <a:lnTo>
                    <a:pt x="51975" y="32931"/>
                  </a:lnTo>
                  <a:lnTo>
                    <a:pt x="23139" y="32931"/>
                  </a:lnTo>
                  <a:lnTo>
                    <a:pt x="20319" y="30098"/>
                  </a:lnTo>
                  <a:lnTo>
                    <a:pt x="20319" y="23164"/>
                  </a:lnTo>
                  <a:lnTo>
                    <a:pt x="23139" y="20332"/>
                  </a:lnTo>
                  <a:lnTo>
                    <a:pt x="51975" y="20332"/>
                  </a:lnTo>
                  <a:lnTo>
                    <a:pt x="51154" y="16277"/>
                  </a:lnTo>
                  <a:lnTo>
                    <a:pt x="45440" y="7810"/>
                  </a:lnTo>
                  <a:lnTo>
                    <a:pt x="36974" y="2096"/>
                  </a:lnTo>
                  <a:lnTo>
                    <a:pt x="26619" y="0"/>
                  </a:lnTo>
                  <a:close/>
                </a:path>
                <a:path w="53340" h="53340">
                  <a:moveTo>
                    <a:pt x="51975" y="20332"/>
                  </a:moveTo>
                  <a:lnTo>
                    <a:pt x="30086" y="20332"/>
                  </a:lnTo>
                  <a:lnTo>
                    <a:pt x="32918" y="23164"/>
                  </a:lnTo>
                  <a:lnTo>
                    <a:pt x="32918" y="30098"/>
                  </a:lnTo>
                  <a:lnTo>
                    <a:pt x="30086" y="32931"/>
                  </a:lnTo>
                  <a:lnTo>
                    <a:pt x="51975" y="32931"/>
                  </a:lnTo>
                  <a:lnTo>
                    <a:pt x="53251" y="26631"/>
                  </a:lnTo>
                  <a:lnTo>
                    <a:pt x="51975" y="20332"/>
                  </a:lnTo>
                  <a:close/>
                </a:path>
              </a:pathLst>
            </a:custGeom>
            <a:solidFill>
              <a:srgbClr val="5CAFCE"/>
            </a:solidFill>
          </p:spPr>
          <p:txBody>
            <a:bodyPr wrap="square" lIns="0" tIns="0" rIns="0" bIns="0" rtlCol="0"/>
            <a:lstStyle/>
            <a:p>
              <a:endParaRPr sz="1600">
                <a:latin typeface="Grammarsaurus" pitchFamily="2" charset="0"/>
              </a:endParaRPr>
            </a:p>
          </p:txBody>
        </p:sp>
        <p:sp>
          <p:nvSpPr>
            <p:cNvPr id="18" name="object 18"/>
            <p:cNvSpPr/>
            <p:nvPr/>
          </p:nvSpPr>
          <p:spPr>
            <a:xfrm>
              <a:off x="11146183" y="432796"/>
              <a:ext cx="441959" cy="396240"/>
            </a:xfrm>
            <a:custGeom>
              <a:avLst/>
              <a:gdLst/>
              <a:ahLst/>
              <a:cxnLst/>
              <a:rect l="l" t="t" r="r" b="b"/>
              <a:pathLst>
                <a:path w="441959" h="396240">
                  <a:moveTo>
                    <a:pt x="306638" y="0"/>
                  </a:moveTo>
                  <a:lnTo>
                    <a:pt x="134959" y="0"/>
                  </a:lnTo>
                  <a:lnTo>
                    <a:pt x="122157" y="1709"/>
                  </a:lnTo>
                  <a:lnTo>
                    <a:pt x="6562" y="173253"/>
                  </a:lnTo>
                  <a:lnTo>
                    <a:pt x="0" y="197827"/>
                  </a:lnTo>
                  <a:lnTo>
                    <a:pt x="1640" y="210458"/>
                  </a:lnTo>
                  <a:lnTo>
                    <a:pt x="92402" y="371081"/>
                  </a:lnTo>
                  <a:lnTo>
                    <a:pt x="134959" y="395655"/>
                  </a:lnTo>
                  <a:lnTo>
                    <a:pt x="306638" y="395655"/>
                  </a:lnTo>
                  <a:lnTo>
                    <a:pt x="349196" y="371081"/>
                  </a:lnTo>
                  <a:lnTo>
                    <a:pt x="435035" y="222402"/>
                  </a:lnTo>
                  <a:lnTo>
                    <a:pt x="441607" y="197827"/>
                  </a:lnTo>
                  <a:lnTo>
                    <a:pt x="439964" y="185197"/>
                  </a:lnTo>
                  <a:lnTo>
                    <a:pt x="349196" y="24574"/>
                  </a:lnTo>
                  <a:lnTo>
                    <a:pt x="306638" y="0"/>
                  </a:lnTo>
                  <a:close/>
                </a:path>
              </a:pathLst>
            </a:custGeom>
            <a:solidFill>
              <a:srgbClr val="FFFFFF"/>
            </a:solidFill>
          </p:spPr>
          <p:txBody>
            <a:bodyPr wrap="square" lIns="0" tIns="0" rIns="0" bIns="0" rtlCol="0"/>
            <a:lstStyle/>
            <a:p>
              <a:endParaRPr sz="1600">
                <a:latin typeface="Grammarsaurus" pitchFamily="2" charset="0"/>
              </a:endParaRPr>
            </a:p>
          </p:txBody>
        </p:sp>
        <p:sp>
          <p:nvSpPr>
            <p:cNvPr id="19" name="object 19"/>
            <p:cNvSpPr/>
            <p:nvPr/>
          </p:nvSpPr>
          <p:spPr>
            <a:xfrm>
              <a:off x="11134677" y="421326"/>
              <a:ext cx="464820" cy="419100"/>
            </a:xfrm>
            <a:custGeom>
              <a:avLst/>
              <a:gdLst/>
              <a:ahLst/>
              <a:cxnLst/>
              <a:rect l="l" t="t" r="r" b="b"/>
              <a:pathLst>
                <a:path w="464820" h="419100">
                  <a:moveTo>
                    <a:pt x="318143" y="0"/>
                  </a:moveTo>
                  <a:lnTo>
                    <a:pt x="146465" y="0"/>
                  </a:lnTo>
                  <a:lnTo>
                    <a:pt x="130650" y="2098"/>
                  </a:lnTo>
                  <a:lnTo>
                    <a:pt x="93963" y="30314"/>
                  </a:lnTo>
                  <a:lnTo>
                    <a:pt x="8124" y="178993"/>
                  </a:lnTo>
                  <a:lnTo>
                    <a:pt x="0" y="209302"/>
                  </a:lnTo>
                  <a:lnTo>
                    <a:pt x="2030" y="224862"/>
                  </a:lnTo>
                  <a:lnTo>
                    <a:pt x="93963" y="388289"/>
                  </a:lnTo>
                  <a:lnTo>
                    <a:pt x="130650" y="416495"/>
                  </a:lnTo>
                  <a:lnTo>
                    <a:pt x="146465" y="418592"/>
                  </a:lnTo>
                  <a:lnTo>
                    <a:pt x="318143" y="418592"/>
                  </a:lnTo>
                  <a:lnTo>
                    <a:pt x="333958" y="416495"/>
                  </a:lnTo>
                  <a:lnTo>
                    <a:pt x="348452" y="410475"/>
                  </a:lnTo>
                  <a:lnTo>
                    <a:pt x="360917" y="400938"/>
                  </a:lnTo>
                  <a:lnTo>
                    <a:pt x="364980" y="395655"/>
                  </a:lnTo>
                  <a:lnTo>
                    <a:pt x="146465" y="395655"/>
                  </a:lnTo>
                  <a:lnTo>
                    <a:pt x="136652" y="394345"/>
                  </a:lnTo>
                  <a:lnTo>
                    <a:pt x="27999" y="228142"/>
                  </a:lnTo>
                  <a:lnTo>
                    <a:pt x="22970" y="209302"/>
                  </a:lnTo>
                  <a:lnTo>
                    <a:pt x="24227" y="199617"/>
                  </a:lnTo>
                  <a:lnTo>
                    <a:pt x="113839" y="41782"/>
                  </a:lnTo>
                  <a:lnTo>
                    <a:pt x="146465" y="22948"/>
                  </a:lnTo>
                  <a:lnTo>
                    <a:pt x="364980" y="22948"/>
                  </a:lnTo>
                  <a:lnTo>
                    <a:pt x="360917" y="17664"/>
                  </a:lnTo>
                  <a:lnTo>
                    <a:pt x="348452" y="8123"/>
                  </a:lnTo>
                  <a:lnTo>
                    <a:pt x="333958" y="2098"/>
                  </a:lnTo>
                  <a:lnTo>
                    <a:pt x="318143" y="0"/>
                  </a:lnTo>
                  <a:close/>
                </a:path>
                <a:path w="464820" h="419100">
                  <a:moveTo>
                    <a:pt x="364980" y="22948"/>
                  </a:moveTo>
                  <a:lnTo>
                    <a:pt x="318143" y="22948"/>
                  </a:lnTo>
                  <a:lnTo>
                    <a:pt x="327956" y="24257"/>
                  </a:lnTo>
                  <a:lnTo>
                    <a:pt x="336971" y="28008"/>
                  </a:lnTo>
                  <a:lnTo>
                    <a:pt x="436609" y="190461"/>
                  </a:lnTo>
                  <a:lnTo>
                    <a:pt x="441638" y="209302"/>
                  </a:lnTo>
                  <a:lnTo>
                    <a:pt x="440381" y="218986"/>
                  </a:lnTo>
                  <a:lnTo>
                    <a:pt x="350770" y="376809"/>
                  </a:lnTo>
                  <a:lnTo>
                    <a:pt x="318143" y="395655"/>
                  </a:lnTo>
                  <a:lnTo>
                    <a:pt x="364980" y="395655"/>
                  </a:lnTo>
                  <a:lnTo>
                    <a:pt x="370645" y="388289"/>
                  </a:lnTo>
                  <a:lnTo>
                    <a:pt x="456485" y="239610"/>
                  </a:lnTo>
                  <a:lnTo>
                    <a:pt x="462571" y="224862"/>
                  </a:lnTo>
                  <a:lnTo>
                    <a:pt x="464599" y="209302"/>
                  </a:lnTo>
                  <a:lnTo>
                    <a:pt x="462571" y="193735"/>
                  </a:lnTo>
                  <a:lnTo>
                    <a:pt x="456485" y="178993"/>
                  </a:lnTo>
                  <a:lnTo>
                    <a:pt x="370645" y="30314"/>
                  </a:lnTo>
                  <a:lnTo>
                    <a:pt x="364980" y="22948"/>
                  </a:lnTo>
                  <a:close/>
                </a:path>
              </a:pathLst>
            </a:custGeom>
            <a:solidFill>
              <a:srgbClr val="5CAA3E"/>
            </a:solidFill>
          </p:spPr>
          <p:txBody>
            <a:bodyPr wrap="square" lIns="0" tIns="0" rIns="0" bIns="0" rtlCol="0"/>
            <a:lstStyle/>
            <a:p>
              <a:endParaRPr sz="1600">
                <a:latin typeface="Grammarsaurus" pitchFamily="2" charset="0"/>
              </a:endParaRPr>
            </a:p>
          </p:txBody>
        </p:sp>
        <p:pic>
          <p:nvPicPr>
            <p:cNvPr id="20" name="object 20"/>
            <p:cNvPicPr/>
            <p:nvPr/>
          </p:nvPicPr>
          <p:blipFill>
            <a:blip r:embed="rId6" cstate="print"/>
            <a:stretch>
              <a:fillRect/>
            </a:stretch>
          </p:blipFill>
          <p:spPr>
            <a:xfrm>
              <a:off x="11235467" y="520494"/>
              <a:ext cx="277938" cy="219621"/>
            </a:xfrm>
            <a:prstGeom prst="rect">
              <a:avLst/>
            </a:prstGeom>
          </p:spPr>
        </p:pic>
        <p:pic>
          <p:nvPicPr>
            <p:cNvPr id="21" name="object 21"/>
            <p:cNvPicPr/>
            <p:nvPr/>
          </p:nvPicPr>
          <p:blipFill>
            <a:blip r:embed="rId7" cstate="print"/>
            <a:stretch>
              <a:fillRect/>
            </a:stretch>
          </p:blipFill>
          <p:spPr>
            <a:xfrm>
              <a:off x="3657600" y="1466089"/>
              <a:ext cx="325211" cy="311840"/>
            </a:xfrm>
            <a:prstGeom prst="rect">
              <a:avLst/>
            </a:prstGeom>
          </p:spPr>
        </p:pic>
      </p:grpSp>
      <p:sp>
        <p:nvSpPr>
          <p:cNvPr id="23" name="object 122">
            <a:extLst>
              <a:ext uri="{FF2B5EF4-FFF2-40B4-BE49-F238E27FC236}">
                <a16:creationId xmlns:a16="http://schemas.microsoft.com/office/drawing/2014/main" id="{B65B6D44-DD59-EED8-DF24-7435120D35DC}"/>
              </a:ext>
            </a:extLst>
          </p:cNvPr>
          <p:cNvSpPr txBox="1"/>
          <p:nvPr/>
        </p:nvSpPr>
        <p:spPr>
          <a:xfrm>
            <a:off x="5562600" y="6458709"/>
            <a:ext cx="1777120" cy="269396"/>
          </a:xfrm>
          <a:prstGeom prst="rect">
            <a:avLst/>
          </a:prstGeom>
        </p:spPr>
        <p:txBody>
          <a:bodyPr vert="horz" wrap="square" lIns="0" tIns="2540" rIns="0" bIns="0" rtlCol="0">
            <a:spAutoFit/>
          </a:bodyPr>
          <a:lstStyle/>
          <a:p>
            <a:pPr marL="12700">
              <a:lnSpc>
                <a:spcPct val="100000"/>
              </a:lnSpc>
              <a:spcBef>
                <a:spcPts val="20"/>
              </a:spcBef>
            </a:pPr>
            <a:r>
              <a:rPr sz="800" dirty="0">
                <a:solidFill>
                  <a:srgbClr val="1B283D"/>
                </a:solidFill>
                <a:latin typeface="Grammarsaurus" pitchFamily="2" charset="0"/>
                <a:cs typeface="Arial MT"/>
              </a:rPr>
              <a:t>www.grammarsaurus.co.uk</a:t>
            </a:r>
            <a:endParaRPr sz="800" dirty="0">
              <a:latin typeface="Grammarsaurus" pitchFamily="2" charset="0"/>
              <a:cs typeface="Arial MT"/>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295" y="0"/>
            <a:ext cx="12192000" cy="6858000"/>
            <a:chOff x="295" y="0"/>
            <a:chExt cx="12192000" cy="6858000"/>
          </a:xfrm>
        </p:grpSpPr>
        <p:pic>
          <p:nvPicPr>
            <p:cNvPr id="3" name="object 3"/>
            <p:cNvPicPr/>
            <p:nvPr/>
          </p:nvPicPr>
          <p:blipFill>
            <a:blip r:embed="rId2" cstate="print"/>
            <a:stretch>
              <a:fillRect/>
            </a:stretch>
          </p:blipFill>
          <p:spPr>
            <a:xfrm>
              <a:off x="295" y="0"/>
              <a:ext cx="12191399" cy="6858000"/>
            </a:xfrm>
            <a:prstGeom prst="rect">
              <a:avLst/>
            </a:prstGeom>
          </p:spPr>
        </p:pic>
        <p:pic>
          <p:nvPicPr>
            <p:cNvPr id="4" name="object 4"/>
            <p:cNvPicPr/>
            <p:nvPr/>
          </p:nvPicPr>
          <p:blipFill>
            <a:blip r:embed="rId3" cstate="print"/>
            <a:stretch>
              <a:fillRect/>
            </a:stretch>
          </p:blipFill>
          <p:spPr>
            <a:xfrm>
              <a:off x="240014" y="0"/>
              <a:ext cx="11951998" cy="6648720"/>
            </a:xfrm>
            <a:prstGeom prst="rect">
              <a:avLst/>
            </a:prstGeom>
          </p:spPr>
        </p:pic>
      </p:grpSp>
      <p:sp>
        <p:nvSpPr>
          <p:cNvPr id="5" name="object 5"/>
          <p:cNvSpPr txBox="1"/>
          <p:nvPr/>
        </p:nvSpPr>
        <p:spPr>
          <a:xfrm>
            <a:off x="11764230" y="49578"/>
            <a:ext cx="360680" cy="320601"/>
          </a:xfrm>
          <a:prstGeom prst="rect">
            <a:avLst/>
          </a:prstGeom>
        </p:spPr>
        <p:txBody>
          <a:bodyPr vert="horz" wrap="square" lIns="0" tIns="12700" rIns="0" bIns="0" rtlCol="0">
            <a:spAutoFit/>
          </a:bodyPr>
          <a:lstStyle/>
          <a:p>
            <a:pPr marL="12700">
              <a:lnSpc>
                <a:spcPct val="100000"/>
              </a:lnSpc>
              <a:spcBef>
                <a:spcPts val="100"/>
              </a:spcBef>
            </a:pPr>
            <a:r>
              <a:rPr sz="2000" b="1" dirty="0">
                <a:solidFill>
                  <a:srgbClr val="1B283D"/>
                </a:solidFill>
                <a:latin typeface="Grammarsaurus" pitchFamily="2" charset="0"/>
                <a:cs typeface="Arial"/>
              </a:rPr>
              <a:t>21</a:t>
            </a:r>
            <a:endParaRPr sz="2000">
              <a:latin typeface="Grammarsaurus" pitchFamily="2" charset="0"/>
              <a:cs typeface="Arial"/>
            </a:endParaRPr>
          </a:p>
        </p:txBody>
      </p:sp>
      <p:sp>
        <p:nvSpPr>
          <p:cNvPr id="6" name="object 6"/>
          <p:cNvSpPr txBox="1"/>
          <p:nvPr/>
        </p:nvSpPr>
        <p:spPr>
          <a:xfrm>
            <a:off x="381000" y="3982076"/>
            <a:ext cx="11383229" cy="1843005"/>
          </a:xfrm>
          <a:prstGeom prst="rect">
            <a:avLst/>
          </a:prstGeom>
        </p:spPr>
        <p:txBody>
          <a:bodyPr vert="horz" wrap="square" lIns="0" tIns="12700" rIns="0" bIns="0" rtlCol="0">
            <a:spAutoFit/>
          </a:bodyPr>
          <a:lstStyle/>
          <a:p>
            <a:pPr algn="ctr">
              <a:lnSpc>
                <a:spcPct val="100000"/>
              </a:lnSpc>
              <a:spcBef>
                <a:spcPts val="100"/>
              </a:spcBef>
            </a:pPr>
            <a:r>
              <a:rPr sz="2000" dirty="0">
                <a:solidFill>
                  <a:srgbClr val="1B283D"/>
                </a:solidFill>
                <a:latin typeface="Grammarsaurus" pitchFamily="2" charset="0"/>
                <a:cs typeface="Arial MT"/>
              </a:rPr>
              <a:t>You may have said:</a:t>
            </a:r>
            <a:endParaRPr sz="2000" dirty="0">
              <a:latin typeface="Grammarsaurus" pitchFamily="2" charset="0"/>
              <a:cs typeface="Arial MT"/>
            </a:endParaRPr>
          </a:p>
          <a:p>
            <a:pPr algn="ctr">
              <a:lnSpc>
                <a:spcPct val="100000"/>
              </a:lnSpc>
              <a:spcBef>
                <a:spcPts val="80"/>
              </a:spcBef>
            </a:pPr>
            <a:r>
              <a:rPr sz="2000" dirty="0">
                <a:solidFill>
                  <a:srgbClr val="1B283D"/>
                </a:solidFill>
                <a:latin typeface="Grammarsaurus" pitchFamily="2" charset="0"/>
                <a:cs typeface="Arial MT"/>
              </a:rPr>
              <a:t>“I found that the heavier tubes fell at the same speed as the lighter tubes.</a:t>
            </a:r>
            <a:endParaRPr sz="2000" dirty="0">
              <a:latin typeface="Grammarsaurus" pitchFamily="2" charset="0"/>
              <a:cs typeface="Arial MT"/>
            </a:endParaRPr>
          </a:p>
          <a:p>
            <a:pPr algn="ctr">
              <a:lnSpc>
                <a:spcPct val="100000"/>
              </a:lnSpc>
              <a:spcBef>
                <a:spcPts val="80"/>
              </a:spcBef>
            </a:pPr>
            <a:r>
              <a:rPr sz="2000" dirty="0">
                <a:solidFill>
                  <a:srgbClr val="1B283D"/>
                </a:solidFill>
                <a:latin typeface="Grammarsaurus" pitchFamily="2" charset="0"/>
                <a:cs typeface="Arial MT"/>
              </a:rPr>
              <a:t>The weight in the tube didn’t make a di</a:t>
            </a:r>
            <a:r>
              <a:rPr lang="en-GB" sz="2000" dirty="0">
                <a:solidFill>
                  <a:srgbClr val="1B283D"/>
                </a:solidFill>
                <a:latin typeface="Grammarsaurus" pitchFamily="2" charset="0"/>
                <a:cs typeface="Arial MT"/>
              </a:rPr>
              <a:t>ff</a:t>
            </a:r>
            <a:r>
              <a:rPr sz="2000" dirty="0" err="1">
                <a:solidFill>
                  <a:srgbClr val="1B283D"/>
                </a:solidFill>
                <a:latin typeface="Grammarsaurus" pitchFamily="2" charset="0"/>
                <a:cs typeface="Arial MT"/>
              </a:rPr>
              <a:t>erence</a:t>
            </a:r>
            <a:r>
              <a:rPr sz="2000" dirty="0">
                <a:solidFill>
                  <a:srgbClr val="1B283D"/>
                </a:solidFill>
                <a:latin typeface="Grammarsaurus" pitchFamily="2" charset="0"/>
                <a:cs typeface="Arial MT"/>
              </a:rPr>
              <a:t>.”</a:t>
            </a:r>
            <a:endParaRPr sz="2000" dirty="0">
              <a:latin typeface="Grammarsaurus" pitchFamily="2" charset="0"/>
              <a:cs typeface="Arial MT"/>
            </a:endParaRPr>
          </a:p>
          <a:p>
            <a:pPr marL="12700" marR="5080" algn="ctr">
              <a:lnSpc>
                <a:spcPct val="103200"/>
              </a:lnSpc>
              <a:spcBef>
                <a:spcPts val="1989"/>
              </a:spcBef>
            </a:pPr>
            <a:r>
              <a:rPr sz="2000" b="1" dirty="0">
                <a:solidFill>
                  <a:srgbClr val="1B283D"/>
                </a:solidFill>
                <a:latin typeface="Grammarsaurus" pitchFamily="2" charset="0"/>
                <a:cs typeface="Arial"/>
              </a:rPr>
              <a:t>What do you think would happen if you dropped the objects over a greater distance? </a:t>
            </a:r>
            <a:br>
              <a:rPr lang="en-GB" sz="2000" b="1" dirty="0">
                <a:solidFill>
                  <a:srgbClr val="1B283D"/>
                </a:solidFill>
                <a:latin typeface="Grammarsaurus" pitchFamily="2" charset="0"/>
                <a:cs typeface="Arial"/>
              </a:rPr>
            </a:br>
            <a:r>
              <a:rPr sz="2000" b="1" dirty="0">
                <a:solidFill>
                  <a:srgbClr val="1B283D"/>
                </a:solidFill>
                <a:latin typeface="Grammarsaurus" pitchFamily="2" charset="0"/>
                <a:cs typeface="Arial"/>
              </a:rPr>
              <a:t>Do you think they will still reach the ground at the same time?</a:t>
            </a:r>
            <a:endParaRPr sz="2000" dirty="0">
              <a:latin typeface="Grammarsaurus" pitchFamily="2" charset="0"/>
              <a:cs typeface="Arial"/>
            </a:endParaRPr>
          </a:p>
        </p:txBody>
      </p:sp>
      <p:grpSp>
        <p:nvGrpSpPr>
          <p:cNvPr id="7" name="object 7"/>
          <p:cNvGrpSpPr/>
          <p:nvPr/>
        </p:nvGrpSpPr>
        <p:grpSpPr>
          <a:xfrm>
            <a:off x="2104923" y="1315885"/>
            <a:ext cx="7982584" cy="2344420"/>
            <a:chOff x="2104923" y="1315885"/>
            <a:chExt cx="7982584" cy="2344420"/>
          </a:xfrm>
        </p:grpSpPr>
        <p:pic>
          <p:nvPicPr>
            <p:cNvPr id="8" name="object 8"/>
            <p:cNvPicPr/>
            <p:nvPr/>
          </p:nvPicPr>
          <p:blipFill>
            <a:blip r:embed="rId4" cstate="print"/>
            <a:stretch>
              <a:fillRect/>
            </a:stretch>
          </p:blipFill>
          <p:spPr>
            <a:xfrm>
              <a:off x="2111268" y="1322236"/>
              <a:ext cx="3495830" cy="2331718"/>
            </a:xfrm>
            <a:prstGeom prst="rect">
              <a:avLst/>
            </a:prstGeom>
          </p:spPr>
        </p:pic>
        <p:sp>
          <p:nvSpPr>
            <p:cNvPr id="9" name="object 9"/>
            <p:cNvSpPr/>
            <p:nvPr/>
          </p:nvSpPr>
          <p:spPr>
            <a:xfrm>
              <a:off x="2111273" y="1322235"/>
              <a:ext cx="3496310" cy="2331720"/>
            </a:xfrm>
            <a:custGeom>
              <a:avLst/>
              <a:gdLst/>
              <a:ahLst/>
              <a:cxnLst/>
              <a:rect l="l" t="t" r="r" b="b"/>
              <a:pathLst>
                <a:path w="3496310" h="2331720">
                  <a:moveTo>
                    <a:pt x="3495827" y="2331720"/>
                  </a:moveTo>
                  <a:lnTo>
                    <a:pt x="0" y="2331720"/>
                  </a:lnTo>
                  <a:lnTo>
                    <a:pt x="0" y="0"/>
                  </a:lnTo>
                  <a:lnTo>
                    <a:pt x="3495827" y="0"/>
                  </a:lnTo>
                  <a:lnTo>
                    <a:pt x="3495827" y="2331720"/>
                  </a:lnTo>
                  <a:close/>
                </a:path>
              </a:pathLst>
            </a:custGeom>
            <a:ln w="12700">
              <a:solidFill>
                <a:srgbClr val="000000"/>
              </a:solidFill>
            </a:ln>
          </p:spPr>
          <p:txBody>
            <a:bodyPr wrap="square" lIns="0" tIns="0" rIns="0" bIns="0" rtlCol="0"/>
            <a:lstStyle/>
            <a:p>
              <a:endParaRPr sz="1600">
                <a:latin typeface="Grammarsaurus" pitchFamily="2" charset="0"/>
              </a:endParaRPr>
            </a:p>
          </p:txBody>
        </p:sp>
        <p:pic>
          <p:nvPicPr>
            <p:cNvPr id="10" name="object 10"/>
            <p:cNvPicPr/>
            <p:nvPr/>
          </p:nvPicPr>
          <p:blipFill>
            <a:blip r:embed="rId5" cstate="print"/>
            <a:stretch>
              <a:fillRect/>
            </a:stretch>
          </p:blipFill>
          <p:spPr>
            <a:xfrm>
              <a:off x="6584899" y="1322235"/>
              <a:ext cx="3495827" cy="2331720"/>
            </a:xfrm>
            <a:prstGeom prst="rect">
              <a:avLst/>
            </a:prstGeom>
          </p:spPr>
        </p:pic>
        <p:sp>
          <p:nvSpPr>
            <p:cNvPr id="11" name="object 11"/>
            <p:cNvSpPr/>
            <p:nvPr/>
          </p:nvSpPr>
          <p:spPr>
            <a:xfrm>
              <a:off x="6584899" y="1322235"/>
              <a:ext cx="3496310" cy="2331720"/>
            </a:xfrm>
            <a:custGeom>
              <a:avLst/>
              <a:gdLst/>
              <a:ahLst/>
              <a:cxnLst/>
              <a:rect l="l" t="t" r="r" b="b"/>
              <a:pathLst>
                <a:path w="3496309" h="2331720">
                  <a:moveTo>
                    <a:pt x="3495827" y="2331720"/>
                  </a:moveTo>
                  <a:lnTo>
                    <a:pt x="0" y="2331720"/>
                  </a:lnTo>
                  <a:lnTo>
                    <a:pt x="0" y="0"/>
                  </a:lnTo>
                  <a:lnTo>
                    <a:pt x="3495827" y="0"/>
                  </a:lnTo>
                  <a:lnTo>
                    <a:pt x="3495827" y="2331720"/>
                  </a:lnTo>
                  <a:close/>
                </a:path>
              </a:pathLst>
            </a:custGeom>
            <a:ln w="12699">
              <a:solidFill>
                <a:srgbClr val="000000"/>
              </a:solidFill>
            </a:ln>
          </p:spPr>
          <p:txBody>
            <a:bodyPr wrap="square" lIns="0" tIns="0" rIns="0" bIns="0" rtlCol="0"/>
            <a:lstStyle/>
            <a:p>
              <a:endParaRPr sz="1600">
                <a:latin typeface="Grammarsaurus" pitchFamily="2" charset="0"/>
              </a:endParaRPr>
            </a:p>
          </p:txBody>
        </p:sp>
      </p:grpSp>
      <p:grpSp>
        <p:nvGrpSpPr>
          <p:cNvPr id="13" name="object 13"/>
          <p:cNvGrpSpPr/>
          <p:nvPr/>
        </p:nvGrpSpPr>
        <p:grpSpPr>
          <a:xfrm>
            <a:off x="2887295" y="157906"/>
            <a:ext cx="8712200" cy="768350"/>
            <a:chOff x="2887295" y="157906"/>
            <a:chExt cx="8712200" cy="768350"/>
          </a:xfrm>
        </p:grpSpPr>
        <p:sp>
          <p:nvSpPr>
            <p:cNvPr id="14" name="object 14"/>
            <p:cNvSpPr/>
            <p:nvPr/>
          </p:nvSpPr>
          <p:spPr>
            <a:xfrm>
              <a:off x="11286292" y="683943"/>
              <a:ext cx="53340" cy="53340"/>
            </a:xfrm>
            <a:custGeom>
              <a:avLst/>
              <a:gdLst/>
              <a:ahLst/>
              <a:cxnLst/>
              <a:rect l="l" t="t" r="r" b="b"/>
              <a:pathLst>
                <a:path w="53340" h="53340">
                  <a:moveTo>
                    <a:pt x="26619" y="0"/>
                  </a:moveTo>
                  <a:lnTo>
                    <a:pt x="16260" y="2096"/>
                  </a:lnTo>
                  <a:lnTo>
                    <a:pt x="7799" y="7810"/>
                  </a:lnTo>
                  <a:lnTo>
                    <a:pt x="2092" y="16277"/>
                  </a:lnTo>
                  <a:lnTo>
                    <a:pt x="0" y="26631"/>
                  </a:lnTo>
                  <a:lnTo>
                    <a:pt x="2092" y="36986"/>
                  </a:lnTo>
                  <a:lnTo>
                    <a:pt x="7799" y="45453"/>
                  </a:lnTo>
                  <a:lnTo>
                    <a:pt x="16260" y="51167"/>
                  </a:lnTo>
                  <a:lnTo>
                    <a:pt x="26619" y="53263"/>
                  </a:lnTo>
                  <a:lnTo>
                    <a:pt x="36974" y="51167"/>
                  </a:lnTo>
                  <a:lnTo>
                    <a:pt x="45440" y="45453"/>
                  </a:lnTo>
                  <a:lnTo>
                    <a:pt x="51154" y="36986"/>
                  </a:lnTo>
                  <a:lnTo>
                    <a:pt x="51975" y="32931"/>
                  </a:lnTo>
                  <a:lnTo>
                    <a:pt x="23139" y="32931"/>
                  </a:lnTo>
                  <a:lnTo>
                    <a:pt x="20319" y="30098"/>
                  </a:lnTo>
                  <a:lnTo>
                    <a:pt x="20319" y="23164"/>
                  </a:lnTo>
                  <a:lnTo>
                    <a:pt x="23139" y="20332"/>
                  </a:lnTo>
                  <a:lnTo>
                    <a:pt x="51975" y="20332"/>
                  </a:lnTo>
                  <a:lnTo>
                    <a:pt x="51154" y="16277"/>
                  </a:lnTo>
                  <a:lnTo>
                    <a:pt x="45440" y="7810"/>
                  </a:lnTo>
                  <a:lnTo>
                    <a:pt x="36974" y="2096"/>
                  </a:lnTo>
                  <a:lnTo>
                    <a:pt x="26619" y="0"/>
                  </a:lnTo>
                  <a:close/>
                </a:path>
                <a:path w="53340" h="53340">
                  <a:moveTo>
                    <a:pt x="51975" y="20332"/>
                  </a:moveTo>
                  <a:lnTo>
                    <a:pt x="30086" y="20332"/>
                  </a:lnTo>
                  <a:lnTo>
                    <a:pt x="32918" y="23164"/>
                  </a:lnTo>
                  <a:lnTo>
                    <a:pt x="32918" y="30098"/>
                  </a:lnTo>
                  <a:lnTo>
                    <a:pt x="30086" y="32931"/>
                  </a:lnTo>
                  <a:lnTo>
                    <a:pt x="51975" y="32931"/>
                  </a:lnTo>
                  <a:lnTo>
                    <a:pt x="53251" y="26631"/>
                  </a:lnTo>
                  <a:lnTo>
                    <a:pt x="51975" y="20332"/>
                  </a:lnTo>
                  <a:close/>
                </a:path>
              </a:pathLst>
            </a:custGeom>
            <a:solidFill>
              <a:srgbClr val="5CAFCE"/>
            </a:solidFill>
          </p:spPr>
          <p:txBody>
            <a:bodyPr wrap="square" lIns="0" tIns="0" rIns="0" bIns="0" rtlCol="0"/>
            <a:lstStyle/>
            <a:p>
              <a:endParaRPr sz="1600">
                <a:latin typeface="Grammarsaurus" pitchFamily="2" charset="0"/>
              </a:endParaRPr>
            </a:p>
          </p:txBody>
        </p:sp>
        <p:sp>
          <p:nvSpPr>
            <p:cNvPr id="15" name="object 15"/>
            <p:cNvSpPr/>
            <p:nvPr/>
          </p:nvSpPr>
          <p:spPr>
            <a:xfrm>
              <a:off x="11146183" y="432796"/>
              <a:ext cx="441959" cy="396240"/>
            </a:xfrm>
            <a:custGeom>
              <a:avLst/>
              <a:gdLst/>
              <a:ahLst/>
              <a:cxnLst/>
              <a:rect l="l" t="t" r="r" b="b"/>
              <a:pathLst>
                <a:path w="441959" h="396240">
                  <a:moveTo>
                    <a:pt x="306638" y="0"/>
                  </a:moveTo>
                  <a:lnTo>
                    <a:pt x="134959" y="0"/>
                  </a:lnTo>
                  <a:lnTo>
                    <a:pt x="122157" y="1709"/>
                  </a:lnTo>
                  <a:lnTo>
                    <a:pt x="6562" y="173253"/>
                  </a:lnTo>
                  <a:lnTo>
                    <a:pt x="0" y="197827"/>
                  </a:lnTo>
                  <a:lnTo>
                    <a:pt x="1640" y="210458"/>
                  </a:lnTo>
                  <a:lnTo>
                    <a:pt x="92402" y="371081"/>
                  </a:lnTo>
                  <a:lnTo>
                    <a:pt x="134959" y="395655"/>
                  </a:lnTo>
                  <a:lnTo>
                    <a:pt x="306638" y="395655"/>
                  </a:lnTo>
                  <a:lnTo>
                    <a:pt x="349196" y="371081"/>
                  </a:lnTo>
                  <a:lnTo>
                    <a:pt x="435035" y="222402"/>
                  </a:lnTo>
                  <a:lnTo>
                    <a:pt x="441607" y="197827"/>
                  </a:lnTo>
                  <a:lnTo>
                    <a:pt x="439964" y="185197"/>
                  </a:lnTo>
                  <a:lnTo>
                    <a:pt x="349196" y="24574"/>
                  </a:lnTo>
                  <a:lnTo>
                    <a:pt x="306638" y="0"/>
                  </a:lnTo>
                  <a:close/>
                </a:path>
              </a:pathLst>
            </a:custGeom>
            <a:solidFill>
              <a:srgbClr val="FFFFFF"/>
            </a:solidFill>
          </p:spPr>
          <p:txBody>
            <a:bodyPr wrap="square" lIns="0" tIns="0" rIns="0" bIns="0" rtlCol="0"/>
            <a:lstStyle/>
            <a:p>
              <a:endParaRPr sz="1600">
                <a:latin typeface="Grammarsaurus" pitchFamily="2" charset="0"/>
              </a:endParaRPr>
            </a:p>
          </p:txBody>
        </p:sp>
        <p:sp>
          <p:nvSpPr>
            <p:cNvPr id="16" name="object 16"/>
            <p:cNvSpPr/>
            <p:nvPr/>
          </p:nvSpPr>
          <p:spPr>
            <a:xfrm>
              <a:off x="11134678" y="421326"/>
              <a:ext cx="464820" cy="419100"/>
            </a:xfrm>
            <a:custGeom>
              <a:avLst/>
              <a:gdLst/>
              <a:ahLst/>
              <a:cxnLst/>
              <a:rect l="l" t="t" r="r" b="b"/>
              <a:pathLst>
                <a:path w="464820" h="419100">
                  <a:moveTo>
                    <a:pt x="318143" y="0"/>
                  </a:moveTo>
                  <a:lnTo>
                    <a:pt x="146465" y="0"/>
                  </a:lnTo>
                  <a:lnTo>
                    <a:pt x="130650" y="2098"/>
                  </a:lnTo>
                  <a:lnTo>
                    <a:pt x="93963" y="30314"/>
                  </a:lnTo>
                  <a:lnTo>
                    <a:pt x="8124" y="178993"/>
                  </a:lnTo>
                  <a:lnTo>
                    <a:pt x="0" y="209302"/>
                  </a:lnTo>
                  <a:lnTo>
                    <a:pt x="2030" y="224862"/>
                  </a:lnTo>
                  <a:lnTo>
                    <a:pt x="93963" y="388289"/>
                  </a:lnTo>
                  <a:lnTo>
                    <a:pt x="130650" y="416495"/>
                  </a:lnTo>
                  <a:lnTo>
                    <a:pt x="146465" y="418592"/>
                  </a:lnTo>
                  <a:lnTo>
                    <a:pt x="318143" y="418592"/>
                  </a:lnTo>
                  <a:lnTo>
                    <a:pt x="333958" y="416495"/>
                  </a:lnTo>
                  <a:lnTo>
                    <a:pt x="348452" y="410475"/>
                  </a:lnTo>
                  <a:lnTo>
                    <a:pt x="360917" y="400938"/>
                  </a:lnTo>
                  <a:lnTo>
                    <a:pt x="364980" y="395655"/>
                  </a:lnTo>
                  <a:lnTo>
                    <a:pt x="146465" y="395655"/>
                  </a:lnTo>
                  <a:lnTo>
                    <a:pt x="136652" y="394345"/>
                  </a:lnTo>
                  <a:lnTo>
                    <a:pt x="27999" y="228142"/>
                  </a:lnTo>
                  <a:lnTo>
                    <a:pt x="22970" y="209302"/>
                  </a:lnTo>
                  <a:lnTo>
                    <a:pt x="24227" y="199617"/>
                  </a:lnTo>
                  <a:lnTo>
                    <a:pt x="113839" y="41782"/>
                  </a:lnTo>
                  <a:lnTo>
                    <a:pt x="146465" y="22948"/>
                  </a:lnTo>
                  <a:lnTo>
                    <a:pt x="364980" y="22948"/>
                  </a:lnTo>
                  <a:lnTo>
                    <a:pt x="360917" y="17664"/>
                  </a:lnTo>
                  <a:lnTo>
                    <a:pt x="348452" y="8123"/>
                  </a:lnTo>
                  <a:lnTo>
                    <a:pt x="333958" y="2098"/>
                  </a:lnTo>
                  <a:lnTo>
                    <a:pt x="318143" y="0"/>
                  </a:lnTo>
                  <a:close/>
                </a:path>
                <a:path w="464820" h="419100">
                  <a:moveTo>
                    <a:pt x="364980" y="22948"/>
                  </a:moveTo>
                  <a:lnTo>
                    <a:pt x="318143" y="22948"/>
                  </a:lnTo>
                  <a:lnTo>
                    <a:pt x="327956" y="24257"/>
                  </a:lnTo>
                  <a:lnTo>
                    <a:pt x="336971" y="28008"/>
                  </a:lnTo>
                  <a:lnTo>
                    <a:pt x="436609" y="190461"/>
                  </a:lnTo>
                  <a:lnTo>
                    <a:pt x="441638" y="209302"/>
                  </a:lnTo>
                  <a:lnTo>
                    <a:pt x="440381" y="218986"/>
                  </a:lnTo>
                  <a:lnTo>
                    <a:pt x="350770" y="376809"/>
                  </a:lnTo>
                  <a:lnTo>
                    <a:pt x="318143" y="395655"/>
                  </a:lnTo>
                  <a:lnTo>
                    <a:pt x="364980" y="395655"/>
                  </a:lnTo>
                  <a:lnTo>
                    <a:pt x="370645" y="388289"/>
                  </a:lnTo>
                  <a:lnTo>
                    <a:pt x="456485" y="239610"/>
                  </a:lnTo>
                  <a:lnTo>
                    <a:pt x="462571" y="224862"/>
                  </a:lnTo>
                  <a:lnTo>
                    <a:pt x="464599" y="209302"/>
                  </a:lnTo>
                  <a:lnTo>
                    <a:pt x="462571" y="193735"/>
                  </a:lnTo>
                  <a:lnTo>
                    <a:pt x="456485" y="178993"/>
                  </a:lnTo>
                  <a:lnTo>
                    <a:pt x="370645" y="30314"/>
                  </a:lnTo>
                  <a:lnTo>
                    <a:pt x="364980" y="22948"/>
                  </a:lnTo>
                  <a:close/>
                </a:path>
              </a:pathLst>
            </a:custGeom>
            <a:solidFill>
              <a:srgbClr val="5CAA3E"/>
            </a:solidFill>
          </p:spPr>
          <p:txBody>
            <a:bodyPr wrap="square" lIns="0" tIns="0" rIns="0" bIns="0" rtlCol="0"/>
            <a:lstStyle/>
            <a:p>
              <a:endParaRPr sz="1600">
                <a:latin typeface="Grammarsaurus" pitchFamily="2" charset="0"/>
              </a:endParaRPr>
            </a:p>
          </p:txBody>
        </p:sp>
        <p:pic>
          <p:nvPicPr>
            <p:cNvPr id="17" name="object 17"/>
            <p:cNvPicPr/>
            <p:nvPr/>
          </p:nvPicPr>
          <p:blipFill>
            <a:blip r:embed="rId6" cstate="print"/>
            <a:stretch>
              <a:fillRect/>
            </a:stretch>
          </p:blipFill>
          <p:spPr>
            <a:xfrm>
              <a:off x="11235468" y="520494"/>
              <a:ext cx="277938" cy="219621"/>
            </a:xfrm>
            <a:prstGeom prst="rect">
              <a:avLst/>
            </a:prstGeom>
          </p:spPr>
        </p:pic>
        <p:sp>
          <p:nvSpPr>
            <p:cNvPr id="18" name="object 18"/>
            <p:cNvSpPr/>
            <p:nvPr/>
          </p:nvSpPr>
          <p:spPr>
            <a:xfrm>
              <a:off x="2893645" y="164256"/>
              <a:ext cx="4826000" cy="755650"/>
            </a:xfrm>
            <a:custGeom>
              <a:avLst/>
              <a:gdLst/>
              <a:ahLst/>
              <a:cxnLst/>
              <a:rect l="l" t="t" r="r" b="b"/>
              <a:pathLst>
                <a:path w="4826000" h="755650">
                  <a:moveTo>
                    <a:pt x="4766830" y="0"/>
                  </a:moveTo>
                  <a:lnTo>
                    <a:pt x="58686" y="0"/>
                  </a:lnTo>
                  <a:lnTo>
                    <a:pt x="35865" y="3498"/>
                  </a:lnTo>
                  <a:lnTo>
                    <a:pt x="17208" y="13033"/>
                  </a:lnTo>
                  <a:lnTo>
                    <a:pt x="4619" y="27164"/>
                  </a:lnTo>
                  <a:lnTo>
                    <a:pt x="0" y="44450"/>
                  </a:lnTo>
                  <a:lnTo>
                    <a:pt x="0" y="710692"/>
                  </a:lnTo>
                  <a:lnTo>
                    <a:pt x="4619" y="727977"/>
                  </a:lnTo>
                  <a:lnTo>
                    <a:pt x="17208" y="742108"/>
                  </a:lnTo>
                  <a:lnTo>
                    <a:pt x="35865" y="751643"/>
                  </a:lnTo>
                  <a:lnTo>
                    <a:pt x="58686" y="755142"/>
                  </a:lnTo>
                  <a:lnTo>
                    <a:pt x="4766830" y="755142"/>
                  </a:lnTo>
                  <a:lnTo>
                    <a:pt x="4789650" y="751643"/>
                  </a:lnTo>
                  <a:lnTo>
                    <a:pt x="4808302" y="742108"/>
                  </a:lnTo>
                  <a:lnTo>
                    <a:pt x="4820887" y="727977"/>
                  </a:lnTo>
                  <a:lnTo>
                    <a:pt x="4825504" y="710692"/>
                  </a:lnTo>
                  <a:lnTo>
                    <a:pt x="4825504" y="44450"/>
                  </a:lnTo>
                  <a:lnTo>
                    <a:pt x="4820887" y="27164"/>
                  </a:lnTo>
                  <a:lnTo>
                    <a:pt x="4808302" y="13033"/>
                  </a:lnTo>
                  <a:lnTo>
                    <a:pt x="4789650" y="3498"/>
                  </a:lnTo>
                  <a:lnTo>
                    <a:pt x="4766830" y="0"/>
                  </a:lnTo>
                  <a:close/>
                </a:path>
              </a:pathLst>
            </a:custGeom>
            <a:solidFill>
              <a:srgbClr val="B1E2F9"/>
            </a:solidFill>
          </p:spPr>
          <p:txBody>
            <a:bodyPr wrap="square" lIns="0" tIns="0" rIns="0" bIns="0" rtlCol="0"/>
            <a:lstStyle/>
            <a:p>
              <a:endParaRPr sz="1600">
                <a:latin typeface="Grammarsaurus" pitchFamily="2" charset="0"/>
              </a:endParaRPr>
            </a:p>
          </p:txBody>
        </p:sp>
        <p:sp>
          <p:nvSpPr>
            <p:cNvPr id="19" name="object 19"/>
            <p:cNvSpPr/>
            <p:nvPr/>
          </p:nvSpPr>
          <p:spPr>
            <a:xfrm>
              <a:off x="2893645" y="164256"/>
              <a:ext cx="4826000" cy="755650"/>
            </a:xfrm>
            <a:custGeom>
              <a:avLst/>
              <a:gdLst/>
              <a:ahLst/>
              <a:cxnLst/>
              <a:rect l="l" t="t" r="r" b="b"/>
              <a:pathLst>
                <a:path w="4826000" h="755650">
                  <a:moveTo>
                    <a:pt x="58686" y="755142"/>
                  </a:moveTo>
                  <a:lnTo>
                    <a:pt x="35865" y="751643"/>
                  </a:lnTo>
                  <a:lnTo>
                    <a:pt x="17208" y="742108"/>
                  </a:lnTo>
                  <a:lnTo>
                    <a:pt x="4619" y="727977"/>
                  </a:lnTo>
                  <a:lnTo>
                    <a:pt x="0" y="710692"/>
                  </a:lnTo>
                  <a:lnTo>
                    <a:pt x="0" y="44450"/>
                  </a:lnTo>
                  <a:lnTo>
                    <a:pt x="4619" y="27164"/>
                  </a:lnTo>
                  <a:lnTo>
                    <a:pt x="17208" y="13033"/>
                  </a:lnTo>
                  <a:lnTo>
                    <a:pt x="35865" y="3498"/>
                  </a:lnTo>
                  <a:lnTo>
                    <a:pt x="58686" y="0"/>
                  </a:lnTo>
                  <a:lnTo>
                    <a:pt x="4766830" y="0"/>
                  </a:lnTo>
                  <a:lnTo>
                    <a:pt x="4789650" y="3498"/>
                  </a:lnTo>
                  <a:lnTo>
                    <a:pt x="4808302" y="13033"/>
                  </a:lnTo>
                  <a:lnTo>
                    <a:pt x="4820887" y="27164"/>
                  </a:lnTo>
                  <a:lnTo>
                    <a:pt x="4825504" y="44450"/>
                  </a:lnTo>
                  <a:lnTo>
                    <a:pt x="4825504" y="710692"/>
                  </a:lnTo>
                  <a:lnTo>
                    <a:pt x="4820887" y="727977"/>
                  </a:lnTo>
                  <a:lnTo>
                    <a:pt x="4808302" y="742108"/>
                  </a:lnTo>
                  <a:lnTo>
                    <a:pt x="4789650" y="751643"/>
                  </a:lnTo>
                  <a:lnTo>
                    <a:pt x="4766830" y="755142"/>
                  </a:lnTo>
                  <a:lnTo>
                    <a:pt x="58686" y="755142"/>
                  </a:lnTo>
                  <a:close/>
                </a:path>
              </a:pathLst>
            </a:custGeom>
            <a:ln w="12699">
              <a:solidFill>
                <a:srgbClr val="000000"/>
              </a:solidFill>
            </a:ln>
          </p:spPr>
          <p:txBody>
            <a:bodyPr wrap="square" lIns="0" tIns="0" rIns="0" bIns="0" rtlCol="0"/>
            <a:lstStyle/>
            <a:p>
              <a:endParaRPr sz="1600">
                <a:latin typeface="Grammarsaurus" pitchFamily="2" charset="0"/>
              </a:endParaRPr>
            </a:p>
          </p:txBody>
        </p:sp>
      </p:grpSp>
      <p:sp>
        <p:nvSpPr>
          <p:cNvPr id="20" name="object 20"/>
          <p:cNvSpPr txBox="1">
            <a:spLocks noGrp="1"/>
          </p:cNvSpPr>
          <p:nvPr>
            <p:ph type="title"/>
          </p:nvPr>
        </p:nvSpPr>
        <p:spPr>
          <a:xfrm>
            <a:off x="2893026" y="257364"/>
            <a:ext cx="4838124" cy="505267"/>
          </a:xfrm>
          <a:prstGeom prst="rect">
            <a:avLst/>
          </a:prstGeom>
        </p:spPr>
        <p:txBody>
          <a:bodyPr vert="horz" wrap="square" lIns="0" tIns="12700" rIns="0" bIns="0" rtlCol="0">
            <a:spAutoFit/>
          </a:bodyPr>
          <a:lstStyle/>
          <a:p>
            <a:pPr algn="ctr">
              <a:lnSpc>
                <a:spcPct val="100000"/>
              </a:lnSpc>
              <a:spcBef>
                <a:spcPts val="100"/>
              </a:spcBef>
            </a:pPr>
            <a:r>
              <a:rPr sz="3200" dirty="0">
                <a:latin typeface="Grammarsaurus" pitchFamily="2" charset="0"/>
              </a:rPr>
              <a:t>What did we find out?</a:t>
            </a:r>
          </a:p>
        </p:txBody>
      </p:sp>
      <p:grpSp>
        <p:nvGrpSpPr>
          <p:cNvPr id="21" name="object 21"/>
          <p:cNvGrpSpPr/>
          <p:nvPr/>
        </p:nvGrpSpPr>
        <p:grpSpPr>
          <a:xfrm>
            <a:off x="7644799" y="268587"/>
            <a:ext cx="1660525" cy="556260"/>
            <a:chOff x="7644799" y="268587"/>
            <a:chExt cx="1660525" cy="556260"/>
          </a:xfrm>
        </p:grpSpPr>
        <p:sp>
          <p:nvSpPr>
            <p:cNvPr id="22" name="object 22"/>
            <p:cNvSpPr/>
            <p:nvPr/>
          </p:nvSpPr>
          <p:spPr>
            <a:xfrm>
              <a:off x="7651149" y="274937"/>
              <a:ext cx="1647825" cy="543560"/>
            </a:xfrm>
            <a:custGeom>
              <a:avLst/>
              <a:gdLst/>
              <a:ahLst/>
              <a:cxnLst/>
              <a:rect l="l" t="t" r="r" b="b"/>
              <a:pathLst>
                <a:path w="1647825" h="543560">
                  <a:moveTo>
                    <a:pt x="1609102" y="0"/>
                  </a:moveTo>
                  <a:lnTo>
                    <a:pt x="38100" y="0"/>
                  </a:lnTo>
                  <a:lnTo>
                    <a:pt x="23268" y="2993"/>
                  </a:lnTo>
                  <a:lnTo>
                    <a:pt x="11158" y="11158"/>
                  </a:lnTo>
                  <a:lnTo>
                    <a:pt x="2993" y="23268"/>
                  </a:lnTo>
                  <a:lnTo>
                    <a:pt x="0" y="38100"/>
                  </a:lnTo>
                  <a:lnTo>
                    <a:pt x="0" y="505002"/>
                  </a:lnTo>
                  <a:lnTo>
                    <a:pt x="2993" y="519833"/>
                  </a:lnTo>
                  <a:lnTo>
                    <a:pt x="11158" y="531944"/>
                  </a:lnTo>
                  <a:lnTo>
                    <a:pt x="23268" y="540108"/>
                  </a:lnTo>
                  <a:lnTo>
                    <a:pt x="38100" y="543102"/>
                  </a:lnTo>
                  <a:lnTo>
                    <a:pt x="1609102" y="543102"/>
                  </a:lnTo>
                  <a:lnTo>
                    <a:pt x="1623933" y="540108"/>
                  </a:lnTo>
                  <a:lnTo>
                    <a:pt x="1636044" y="531944"/>
                  </a:lnTo>
                  <a:lnTo>
                    <a:pt x="1644208" y="519833"/>
                  </a:lnTo>
                  <a:lnTo>
                    <a:pt x="1647202" y="505002"/>
                  </a:lnTo>
                  <a:lnTo>
                    <a:pt x="1647202" y="38100"/>
                  </a:lnTo>
                  <a:lnTo>
                    <a:pt x="1644208" y="23268"/>
                  </a:lnTo>
                  <a:lnTo>
                    <a:pt x="1636044" y="11158"/>
                  </a:lnTo>
                  <a:lnTo>
                    <a:pt x="1623933" y="2993"/>
                  </a:lnTo>
                  <a:lnTo>
                    <a:pt x="1609102" y="0"/>
                  </a:lnTo>
                  <a:close/>
                </a:path>
              </a:pathLst>
            </a:custGeom>
            <a:solidFill>
              <a:srgbClr val="3BADA6"/>
            </a:solidFill>
          </p:spPr>
          <p:txBody>
            <a:bodyPr wrap="square" lIns="0" tIns="0" rIns="0" bIns="0" rtlCol="0"/>
            <a:lstStyle/>
            <a:p>
              <a:endParaRPr sz="1600">
                <a:latin typeface="Grammarsaurus" pitchFamily="2" charset="0"/>
              </a:endParaRPr>
            </a:p>
          </p:txBody>
        </p:sp>
        <p:sp>
          <p:nvSpPr>
            <p:cNvPr id="23" name="object 23"/>
            <p:cNvSpPr/>
            <p:nvPr/>
          </p:nvSpPr>
          <p:spPr>
            <a:xfrm>
              <a:off x="7651149" y="274937"/>
              <a:ext cx="1647825" cy="543560"/>
            </a:xfrm>
            <a:custGeom>
              <a:avLst/>
              <a:gdLst/>
              <a:ahLst/>
              <a:cxnLst/>
              <a:rect l="l" t="t" r="r" b="b"/>
              <a:pathLst>
                <a:path w="1647825" h="543560">
                  <a:moveTo>
                    <a:pt x="1609102" y="543102"/>
                  </a:moveTo>
                  <a:lnTo>
                    <a:pt x="38100" y="543102"/>
                  </a:lnTo>
                  <a:lnTo>
                    <a:pt x="23268" y="540108"/>
                  </a:lnTo>
                  <a:lnTo>
                    <a:pt x="11158" y="531944"/>
                  </a:lnTo>
                  <a:lnTo>
                    <a:pt x="2993" y="519833"/>
                  </a:lnTo>
                  <a:lnTo>
                    <a:pt x="0" y="505002"/>
                  </a:lnTo>
                  <a:lnTo>
                    <a:pt x="0" y="38100"/>
                  </a:lnTo>
                  <a:lnTo>
                    <a:pt x="2993" y="23268"/>
                  </a:lnTo>
                  <a:lnTo>
                    <a:pt x="11158" y="11158"/>
                  </a:lnTo>
                  <a:lnTo>
                    <a:pt x="23268" y="2993"/>
                  </a:lnTo>
                  <a:lnTo>
                    <a:pt x="38100" y="0"/>
                  </a:lnTo>
                  <a:lnTo>
                    <a:pt x="1609102" y="0"/>
                  </a:lnTo>
                  <a:lnTo>
                    <a:pt x="1623933" y="2993"/>
                  </a:lnTo>
                  <a:lnTo>
                    <a:pt x="1636044" y="11158"/>
                  </a:lnTo>
                  <a:lnTo>
                    <a:pt x="1644208" y="23268"/>
                  </a:lnTo>
                  <a:lnTo>
                    <a:pt x="1647202" y="38100"/>
                  </a:lnTo>
                  <a:lnTo>
                    <a:pt x="1647202" y="505002"/>
                  </a:lnTo>
                  <a:lnTo>
                    <a:pt x="1644208" y="519833"/>
                  </a:lnTo>
                  <a:lnTo>
                    <a:pt x="1636044" y="531944"/>
                  </a:lnTo>
                  <a:lnTo>
                    <a:pt x="1623933" y="540108"/>
                  </a:lnTo>
                  <a:lnTo>
                    <a:pt x="1609102" y="543102"/>
                  </a:lnTo>
                </a:path>
              </a:pathLst>
            </a:custGeom>
            <a:ln w="12699">
              <a:solidFill>
                <a:srgbClr val="000000"/>
              </a:solidFill>
            </a:ln>
          </p:spPr>
          <p:txBody>
            <a:bodyPr wrap="square" lIns="0" tIns="0" rIns="0" bIns="0" rtlCol="0"/>
            <a:lstStyle/>
            <a:p>
              <a:endParaRPr sz="1600">
                <a:latin typeface="Grammarsaurus" pitchFamily="2" charset="0"/>
              </a:endParaRPr>
            </a:p>
          </p:txBody>
        </p:sp>
      </p:grpSp>
      <p:sp>
        <p:nvSpPr>
          <p:cNvPr id="24" name="object 24"/>
          <p:cNvSpPr txBox="1"/>
          <p:nvPr/>
        </p:nvSpPr>
        <p:spPr>
          <a:xfrm>
            <a:off x="7650530" y="316320"/>
            <a:ext cx="1647825" cy="373820"/>
          </a:xfrm>
          <a:prstGeom prst="rect">
            <a:avLst/>
          </a:prstGeom>
          <a:ln w="15693">
            <a:noFill/>
          </a:ln>
        </p:spPr>
        <p:txBody>
          <a:bodyPr vert="horz" wrap="square" lIns="0" tIns="65405" rIns="0" bIns="0" rtlCol="0">
            <a:spAutoFit/>
          </a:bodyPr>
          <a:lstStyle/>
          <a:p>
            <a:pPr algn="ctr">
              <a:lnSpc>
                <a:spcPct val="100000"/>
              </a:lnSpc>
              <a:spcBef>
                <a:spcPts val="515"/>
              </a:spcBef>
            </a:pPr>
            <a:r>
              <a:rPr sz="2000" b="1" dirty="0">
                <a:solidFill>
                  <a:srgbClr val="FFFFFF"/>
                </a:solidFill>
                <a:latin typeface="Grammarsaurus" pitchFamily="2" charset="0"/>
                <a:cs typeface="Arial"/>
              </a:rPr>
              <a:t>answers</a:t>
            </a:r>
            <a:endParaRPr sz="2000" dirty="0">
              <a:latin typeface="Grammarsaurus" pitchFamily="2" charset="0"/>
              <a:cs typeface="Arial"/>
            </a:endParaRPr>
          </a:p>
        </p:txBody>
      </p:sp>
      <p:sp>
        <p:nvSpPr>
          <p:cNvPr id="26" name="object 15">
            <a:extLst>
              <a:ext uri="{FF2B5EF4-FFF2-40B4-BE49-F238E27FC236}">
                <a16:creationId xmlns:a16="http://schemas.microsoft.com/office/drawing/2014/main" id="{9DAD9217-1B6B-11CC-64CA-ED6EC1FDC2B2}"/>
              </a:ext>
            </a:extLst>
          </p:cNvPr>
          <p:cNvSpPr txBox="1"/>
          <p:nvPr/>
        </p:nvSpPr>
        <p:spPr>
          <a:xfrm>
            <a:off x="10663558" y="860582"/>
            <a:ext cx="1407058" cy="341119"/>
          </a:xfrm>
          <a:prstGeom prst="rect">
            <a:avLst/>
          </a:prstGeom>
        </p:spPr>
        <p:txBody>
          <a:bodyPr vert="horz" wrap="square" lIns="0" tIns="33020" rIns="0" bIns="0" rtlCol="0">
            <a:spAutoFit/>
          </a:bodyPr>
          <a:lstStyle/>
          <a:p>
            <a:pPr marL="12700" marR="5080" indent="3810" algn="ctr">
              <a:lnSpc>
                <a:spcPts val="800"/>
              </a:lnSpc>
              <a:spcBef>
                <a:spcPts val="260"/>
              </a:spcBef>
            </a:pPr>
            <a:r>
              <a:rPr sz="700" b="1" dirty="0">
                <a:solidFill>
                  <a:srgbClr val="5CAA3E"/>
                </a:solidFill>
                <a:latin typeface="Grammarsaurus" pitchFamily="2" charset="0"/>
                <a:cs typeface="Arial"/>
              </a:rPr>
              <a:t>Interpreting &amp; </a:t>
            </a:r>
            <a:br>
              <a:rPr lang="en-GB" sz="700" b="1" dirty="0">
                <a:solidFill>
                  <a:srgbClr val="5CAA3E"/>
                </a:solidFill>
                <a:latin typeface="Grammarsaurus" pitchFamily="2" charset="0"/>
                <a:cs typeface="Arial"/>
              </a:rPr>
            </a:br>
            <a:r>
              <a:rPr sz="700" b="1" dirty="0">
                <a:solidFill>
                  <a:srgbClr val="5CAA3E"/>
                </a:solidFill>
                <a:latin typeface="Grammarsaurus" pitchFamily="2" charset="0"/>
                <a:cs typeface="Arial"/>
              </a:rPr>
              <a:t>communicating </a:t>
            </a:r>
            <a:br>
              <a:rPr lang="en-GB" sz="700" b="1" dirty="0">
                <a:solidFill>
                  <a:srgbClr val="5CAA3E"/>
                </a:solidFill>
                <a:latin typeface="Grammarsaurus" pitchFamily="2" charset="0"/>
                <a:cs typeface="Arial"/>
              </a:rPr>
            </a:br>
            <a:r>
              <a:rPr sz="700" b="1" dirty="0">
                <a:solidFill>
                  <a:srgbClr val="5CAA3E"/>
                </a:solidFill>
                <a:latin typeface="Grammarsaurus" pitchFamily="2" charset="0"/>
                <a:cs typeface="Arial"/>
              </a:rPr>
              <a:t>results</a:t>
            </a:r>
            <a:endParaRPr sz="700" dirty="0">
              <a:latin typeface="Grammarsaurus" pitchFamily="2" charset="0"/>
              <a:cs typeface="Arial"/>
            </a:endParaRPr>
          </a:p>
        </p:txBody>
      </p:sp>
      <p:sp>
        <p:nvSpPr>
          <p:cNvPr id="28" name="object 122">
            <a:extLst>
              <a:ext uri="{FF2B5EF4-FFF2-40B4-BE49-F238E27FC236}">
                <a16:creationId xmlns:a16="http://schemas.microsoft.com/office/drawing/2014/main" id="{2F6AA4AE-5D85-2624-C80F-F6135763FB3A}"/>
              </a:ext>
            </a:extLst>
          </p:cNvPr>
          <p:cNvSpPr txBox="1"/>
          <p:nvPr/>
        </p:nvSpPr>
        <p:spPr>
          <a:xfrm>
            <a:off x="5562600" y="6458709"/>
            <a:ext cx="1777120" cy="269396"/>
          </a:xfrm>
          <a:prstGeom prst="rect">
            <a:avLst/>
          </a:prstGeom>
        </p:spPr>
        <p:txBody>
          <a:bodyPr vert="horz" wrap="square" lIns="0" tIns="2540" rIns="0" bIns="0" rtlCol="0">
            <a:spAutoFit/>
          </a:bodyPr>
          <a:lstStyle/>
          <a:p>
            <a:pPr marL="12700">
              <a:lnSpc>
                <a:spcPct val="100000"/>
              </a:lnSpc>
              <a:spcBef>
                <a:spcPts val="20"/>
              </a:spcBef>
            </a:pPr>
            <a:r>
              <a:rPr sz="800" dirty="0">
                <a:solidFill>
                  <a:srgbClr val="1B283D"/>
                </a:solidFill>
                <a:latin typeface="Grammarsaurus" pitchFamily="2" charset="0"/>
                <a:cs typeface="Arial MT"/>
              </a:rPr>
              <a:t>www.grammarsaurus.co.uk</a:t>
            </a:r>
            <a:endParaRPr sz="800" dirty="0">
              <a:latin typeface="Grammarsaurus" pitchFamily="2" charset="0"/>
              <a:cs typeface="Arial MT"/>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587910" y="2166682"/>
            <a:ext cx="1829435" cy="1499513"/>
          </a:xfrm>
          <a:prstGeom prst="rect">
            <a:avLst/>
          </a:prstGeom>
        </p:spPr>
        <p:txBody>
          <a:bodyPr vert="horz" wrap="square" lIns="0" tIns="0" rIns="0" bIns="0" rtlCol="0">
            <a:spAutoFit/>
          </a:bodyPr>
          <a:lstStyle/>
          <a:p>
            <a:pPr>
              <a:lnSpc>
                <a:spcPts val="12130"/>
              </a:lnSpc>
            </a:pPr>
            <a:r>
              <a:rPr sz="9600" b="1" dirty="0">
                <a:latin typeface="Grammarsaurus" pitchFamily="2" charset="0"/>
                <a:cs typeface="Arial"/>
              </a:rPr>
              <a:t>For</a:t>
            </a:r>
            <a:endParaRPr sz="9600">
              <a:latin typeface="Grammarsaurus" pitchFamily="2" charset="0"/>
              <a:cs typeface="Arial"/>
            </a:endParaRPr>
          </a:p>
        </p:txBody>
      </p:sp>
      <p:sp>
        <p:nvSpPr>
          <p:cNvPr id="3" name="object 3"/>
          <p:cNvSpPr txBox="1"/>
          <p:nvPr/>
        </p:nvSpPr>
        <p:spPr>
          <a:xfrm>
            <a:off x="2301311" y="2013842"/>
            <a:ext cx="6441440" cy="1494640"/>
          </a:xfrm>
          <a:prstGeom prst="rect">
            <a:avLst/>
          </a:prstGeom>
        </p:spPr>
        <p:txBody>
          <a:bodyPr vert="horz" wrap="square" lIns="0" tIns="17145" rIns="0" bIns="0" rtlCol="0">
            <a:spAutoFit/>
          </a:bodyPr>
          <a:lstStyle/>
          <a:p>
            <a:pPr marL="12700">
              <a:lnSpc>
                <a:spcPct val="100000"/>
              </a:lnSpc>
              <a:spcBef>
                <a:spcPts val="135"/>
              </a:spcBef>
            </a:pPr>
            <a:r>
              <a:rPr sz="9600" b="1" dirty="0">
                <a:latin typeface="Grammarsaurus" pitchFamily="2" charset="0"/>
                <a:cs typeface="Arial"/>
              </a:rPr>
              <a:t>ces and Ma</a:t>
            </a:r>
            <a:endParaRPr sz="9600">
              <a:latin typeface="Grammarsaurus" pitchFamily="2" charset="0"/>
              <a:cs typeface="Arial"/>
            </a:endParaRPr>
          </a:p>
        </p:txBody>
      </p:sp>
      <p:sp>
        <p:nvSpPr>
          <p:cNvPr id="4" name="object 4"/>
          <p:cNvSpPr txBox="1"/>
          <p:nvPr/>
        </p:nvSpPr>
        <p:spPr>
          <a:xfrm>
            <a:off x="8619176" y="2166682"/>
            <a:ext cx="3049905" cy="1499513"/>
          </a:xfrm>
          <a:prstGeom prst="rect">
            <a:avLst/>
          </a:prstGeom>
        </p:spPr>
        <p:txBody>
          <a:bodyPr vert="horz" wrap="square" lIns="0" tIns="0" rIns="0" bIns="0" rtlCol="0">
            <a:spAutoFit/>
          </a:bodyPr>
          <a:lstStyle/>
          <a:p>
            <a:pPr>
              <a:lnSpc>
                <a:spcPts val="12130"/>
              </a:lnSpc>
            </a:pPr>
            <a:r>
              <a:rPr sz="9600" b="1" dirty="0">
                <a:latin typeface="Grammarsaurus" pitchFamily="2" charset="0"/>
                <a:cs typeface="Arial"/>
              </a:rPr>
              <a:t>gnets</a:t>
            </a:r>
            <a:endParaRPr sz="9600">
              <a:latin typeface="Grammarsaurus" pitchFamily="2" charset="0"/>
              <a:cs typeface="Arial"/>
            </a:endParaRPr>
          </a:p>
        </p:txBody>
      </p:sp>
      <p:grpSp>
        <p:nvGrpSpPr>
          <p:cNvPr id="5" name="object 5"/>
          <p:cNvGrpSpPr/>
          <p:nvPr/>
        </p:nvGrpSpPr>
        <p:grpSpPr>
          <a:xfrm>
            <a:off x="690869" y="2443415"/>
            <a:ext cx="10920095" cy="1339850"/>
            <a:chOff x="690869" y="2443415"/>
            <a:chExt cx="10920095" cy="1339850"/>
          </a:xfrm>
        </p:grpSpPr>
        <p:sp>
          <p:nvSpPr>
            <p:cNvPr id="6" name="object 6"/>
            <p:cNvSpPr/>
            <p:nvPr/>
          </p:nvSpPr>
          <p:spPr>
            <a:xfrm>
              <a:off x="697219" y="2449765"/>
              <a:ext cx="572135" cy="978535"/>
            </a:xfrm>
            <a:custGeom>
              <a:avLst/>
              <a:gdLst/>
              <a:ahLst/>
              <a:cxnLst/>
              <a:rect l="l" t="t" r="r" b="b"/>
              <a:pathLst>
                <a:path w="572135" h="978535">
                  <a:moveTo>
                    <a:pt x="0" y="0"/>
                  </a:moveTo>
                  <a:lnTo>
                    <a:pt x="0" y="978179"/>
                  </a:lnTo>
                  <a:lnTo>
                    <a:pt x="213017" y="978179"/>
                  </a:lnTo>
                  <a:lnTo>
                    <a:pt x="213017" y="584377"/>
                  </a:lnTo>
                  <a:lnTo>
                    <a:pt x="528332" y="584377"/>
                  </a:lnTo>
                  <a:lnTo>
                    <a:pt x="528332" y="421817"/>
                  </a:lnTo>
                  <a:lnTo>
                    <a:pt x="213017" y="421817"/>
                  </a:lnTo>
                  <a:lnTo>
                    <a:pt x="213017" y="158356"/>
                  </a:lnTo>
                  <a:lnTo>
                    <a:pt x="571766" y="158356"/>
                  </a:lnTo>
                  <a:lnTo>
                    <a:pt x="571766" y="0"/>
                  </a:lnTo>
                  <a:lnTo>
                    <a:pt x="0" y="0"/>
                  </a:lnTo>
                  <a:close/>
                </a:path>
              </a:pathLst>
            </a:custGeom>
            <a:ln w="12700">
              <a:solidFill>
                <a:srgbClr val="000000"/>
              </a:solidFill>
            </a:ln>
          </p:spPr>
          <p:txBody>
            <a:bodyPr wrap="square" lIns="0" tIns="0" rIns="0" bIns="0" rtlCol="0"/>
            <a:lstStyle/>
            <a:p>
              <a:endParaRPr sz="1600">
                <a:latin typeface="Grammarsaurus" pitchFamily="2" charset="0"/>
              </a:endParaRPr>
            </a:p>
          </p:txBody>
        </p:sp>
        <p:sp>
          <p:nvSpPr>
            <p:cNvPr id="7" name="object 7"/>
            <p:cNvSpPr/>
            <p:nvPr/>
          </p:nvSpPr>
          <p:spPr>
            <a:xfrm>
              <a:off x="1279918" y="2793110"/>
              <a:ext cx="648970" cy="654685"/>
            </a:xfrm>
            <a:custGeom>
              <a:avLst/>
              <a:gdLst/>
              <a:ahLst/>
              <a:cxnLst/>
              <a:rect l="l" t="t" r="r" b="b"/>
              <a:pathLst>
                <a:path w="648969" h="654685">
                  <a:moveTo>
                    <a:pt x="0" y="325120"/>
                  </a:moveTo>
                  <a:lnTo>
                    <a:pt x="3213" y="380485"/>
                  </a:lnTo>
                  <a:lnTo>
                    <a:pt x="12643" y="431087"/>
                  </a:lnTo>
                  <a:lnTo>
                    <a:pt x="27974" y="476819"/>
                  </a:lnTo>
                  <a:lnTo>
                    <a:pt x="48889" y="517572"/>
                  </a:lnTo>
                  <a:lnTo>
                    <a:pt x="75072" y="553241"/>
                  </a:lnTo>
                  <a:lnTo>
                    <a:pt x="106208" y="583716"/>
                  </a:lnTo>
                  <a:lnTo>
                    <a:pt x="141981" y="608891"/>
                  </a:lnTo>
                  <a:lnTo>
                    <a:pt x="182075" y="628659"/>
                  </a:lnTo>
                  <a:lnTo>
                    <a:pt x="226173" y="642912"/>
                  </a:lnTo>
                  <a:lnTo>
                    <a:pt x="273960" y="651543"/>
                  </a:lnTo>
                  <a:lnTo>
                    <a:pt x="325120" y="654443"/>
                  </a:lnTo>
                  <a:lnTo>
                    <a:pt x="376250" y="651543"/>
                  </a:lnTo>
                  <a:lnTo>
                    <a:pt x="423949" y="642912"/>
                  </a:lnTo>
                  <a:lnTo>
                    <a:pt x="467915" y="628659"/>
                  </a:lnTo>
                  <a:lnTo>
                    <a:pt x="507844" y="608891"/>
                  </a:lnTo>
                  <a:lnTo>
                    <a:pt x="543432" y="583716"/>
                  </a:lnTo>
                  <a:lnTo>
                    <a:pt x="574378" y="553241"/>
                  </a:lnTo>
                  <a:lnTo>
                    <a:pt x="600376" y="517572"/>
                  </a:lnTo>
                  <a:lnTo>
                    <a:pt x="621126" y="476819"/>
                  </a:lnTo>
                  <a:lnTo>
                    <a:pt x="636322" y="431087"/>
                  </a:lnTo>
                  <a:lnTo>
                    <a:pt x="645662" y="380485"/>
                  </a:lnTo>
                  <a:lnTo>
                    <a:pt x="648843" y="325120"/>
                  </a:lnTo>
                  <a:lnTo>
                    <a:pt x="645693" y="270167"/>
                  </a:lnTo>
                  <a:lnTo>
                    <a:pt x="636435" y="220028"/>
                  </a:lnTo>
                  <a:lnTo>
                    <a:pt x="621352" y="174792"/>
                  </a:lnTo>
                  <a:lnTo>
                    <a:pt x="600729" y="134547"/>
                  </a:lnTo>
                  <a:lnTo>
                    <a:pt x="574850" y="99381"/>
                  </a:lnTo>
                  <a:lnTo>
                    <a:pt x="543999" y="69383"/>
                  </a:lnTo>
                  <a:lnTo>
                    <a:pt x="508461" y="44641"/>
                  </a:lnTo>
                  <a:lnTo>
                    <a:pt x="468519" y="25243"/>
                  </a:lnTo>
                  <a:lnTo>
                    <a:pt x="424459" y="11278"/>
                  </a:lnTo>
                  <a:lnTo>
                    <a:pt x="376564" y="2834"/>
                  </a:lnTo>
                  <a:lnTo>
                    <a:pt x="325120" y="0"/>
                  </a:lnTo>
                  <a:lnTo>
                    <a:pt x="273012" y="2929"/>
                  </a:lnTo>
                  <a:lnTo>
                    <a:pt x="224638" y="11619"/>
                  </a:lnTo>
                  <a:lnTo>
                    <a:pt x="180255" y="25925"/>
                  </a:lnTo>
                  <a:lnTo>
                    <a:pt x="140124" y="45702"/>
                  </a:lnTo>
                  <a:lnTo>
                    <a:pt x="104503" y="70804"/>
                  </a:lnTo>
                  <a:lnTo>
                    <a:pt x="73651" y="101087"/>
                  </a:lnTo>
                  <a:lnTo>
                    <a:pt x="47827" y="136404"/>
                  </a:lnTo>
                  <a:lnTo>
                    <a:pt x="27291" y="176612"/>
                  </a:lnTo>
                  <a:lnTo>
                    <a:pt x="12302" y="221563"/>
                  </a:lnTo>
                  <a:lnTo>
                    <a:pt x="3118" y="271114"/>
                  </a:lnTo>
                  <a:lnTo>
                    <a:pt x="0" y="325120"/>
                  </a:lnTo>
                  <a:close/>
                </a:path>
                <a:path w="648969" h="654685">
                  <a:moveTo>
                    <a:pt x="325120" y="165366"/>
                  </a:moveTo>
                  <a:lnTo>
                    <a:pt x="370324" y="172294"/>
                  </a:lnTo>
                  <a:lnTo>
                    <a:pt x="407592" y="192540"/>
                  </a:lnTo>
                  <a:lnTo>
                    <a:pt x="435713" y="225297"/>
                  </a:lnTo>
                  <a:lnTo>
                    <a:pt x="453474" y="269759"/>
                  </a:lnTo>
                  <a:lnTo>
                    <a:pt x="459663" y="325120"/>
                  </a:lnTo>
                  <a:lnTo>
                    <a:pt x="453877" y="382533"/>
                  </a:lnTo>
                  <a:lnTo>
                    <a:pt x="436923" y="428242"/>
                  </a:lnTo>
                  <a:lnTo>
                    <a:pt x="409408" y="461642"/>
                  </a:lnTo>
                  <a:lnTo>
                    <a:pt x="371938" y="482126"/>
                  </a:lnTo>
                  <a:lnTo>
                    <a:pt x="325120" y="489089"/>
                  </a:lnTo>
                  <a:lnTo>
                    <a:pt x="278740" y="481992"/>
                  </a:lnTo>
                  <a:lnTo>
                    <a:pt x="242315" y="461240"/>
                  </a:lnTo>
                  <a:lnTo>
                    <a:pt x="216048" y="427639"/>
                  </a:lnTo>
                  <a:lnTo>
                    <a:pt x="200140" y="381996"/>
                  </a:lnTo>
                  <a:lnTo>
                    <a:pt x="194792" y="325120"/>
                  </a:lnTo>
                  <a:lnTo>
                    <a:pt x="200274" y="270295"/>
                  </a:lnTo>
                  <a:lnTo>
                    <a:pt x="216450" y="225900"/>
                  </a:lnTo>
                  <a:lnTo>
                    <a:pt x="242919" y="192942"/>
                  </a:lnTo>
                  <a:lnTo>
                    <a:pt x="279276" y="172428"/>
                  </a:lnTo>
                  <a:lnTo>
                    <a:pt x="325120" y="165366"/>
                  </a:lnTo>
                  <a:close/>
                </a:path>
              </a:pathLst>
            </a:custGeom>
            <a:ln w="12700">
              <a:solidFill>
                <a:srgbClr val="000000"/>
              </a:solidFill>
            </a:ln>
          </p:spPr>
          <p:txBody>
            <a:bodyPr wrap="square" lIns="0" tIns="0" rIns="0" bIns="0" rtlCol="0"/>
            <a:lstStyle/>
            <a:p>
              <a:endParaRPr sz="1600">
                <a:latin typeface="Grammarsaurus" pitchFamily="2" charset="0"/>
              </a:endParaRPr>
            </a:p>
          </p:txBody>
        </p:sp>
        <p:sp>
          <p:nvSpPr>
            <p:cNvPr id="8" name="object 8"/>
            <p:cNvSpPr/>
            <p:nvPr/>
          </p:nvSpPr>
          <p:spPr>
            <a:xfrm>
              <a:off x="1971071" y="2798716"/>
              <a:ext cx="427990" cy="629285"/>
            </a:xfrm>
            <a:custGeom>
              <a:avLst/>
              <a:gdLst/>
              <a:ahLst/>
              <a:cxnLst/>
              <a:rect l="l" t="t" r="r" b="b"/>
              <a:pathLst>
                <a:path w="427989" h="629285">
                  <a:moveTo>
                    <a:pt x="25222" y="215811"/>
                  </a:moveTo>
                  <a:lnTo>
                    <a:pt x="25222" y="629221"/>
                  </a:lnTo>
                  <a:lnTo>
                    <a:pt x="206006" y="629221"/>
                  </a:lnTo>
                  <a:lnTo>
                    <a:pt x="206006" y="386778"/>
                  </a:lnTo>
                  <a:lnTo>
                    <a:pt x="209495" y="327510"/>
                  </a:lnTo>
                  <a:lnTo>
                    <a:pt x="219848" y="277091"/>
                  </a:lnTo>
                  <a:lnTo>
                    <a:pt x="236893" y="235618"/>
                  </a:lnTo>
                  <a:lnTo>
                    <a:pt x="260459" y="203191"/>
                  </a:lnTo>
                  <a:lnTo>
                    <a:pt x="326467" y="165865"/>
                  </a:lnTo>
                  <a:lnTo>
                    <a:pt x="368566" y="161162"/>
                  </a:lnTo>
                  <a:lnTo>
                    <a:pt x="381263" y="161468"/>
                  </a:lnTo>
                  <a:lnTo>
                    <a:pt x="393438" y="162561"/>
                  </a:lnTo>
                  <a:lnTo>
                    <a:pt x="407191" y="164704"/>
                  </a:lnTo>
                  <a:lnTo>
                    <a:pt x="424624" y="168160"/>
                  </a:lnTo>
                  <a:lnTo>
                    <a:pt x="427418" y="16814"/>
                  </a:lnTo>
                  <a:lnTo>
                    <a:pt x="406419" y="8867"/>
                  </a:lnTo>
                  <a:lnTo>
                    <a:pt x="389756" y="3678"/>
                  </a:lnTo>
                  <a:lnTo>
                    <a:pt x="374408" y="853"/>
                  </a:lnTo>
                  <a:lnTo>
                    <a:pt x="357352" y="0"/>
                  </a:lnTo>
                  <a:lnTo>
                    <a:pt x="310382" y="6328"/>
                  </a:lnTo>
                  <a:lnTo>
                    <a:pt x="268538" y="26450"/>
                  </a:lnTo>
                  <a:lnTo>
                    <a:pt x="229061" y="62075"/>
                  </a:lnTo>
                  <a:lnTo>
                    <a:pt x="189191" y="114909"/>
                  </a:lnTo>
                  <a:lnTo>
                    <a:pt x="187743" y="86313"/>
                  </a:lnTo>
                  <a:lnTo>
                    <a:pt x="184983" y="63760"/>
                  </a:lnTo>
                  <a:lnTo>
                    <a:pt x="180121" y="41207"/>
                  </a:lnTo>
                  <a:lnTo>
                    <a:pt x="172364" y="12611"/>
                  </a:lnTo>
                  <a:lnTo>
                    <a:pt x="0" y="12611"/>
                  </a:lnTo>
                  <a:lnTo>
                    <a:pt x="12808" y="62291"/>
                  </a:lnTo>
                  <a:lnTo>
                    <a:pt x="20493" y="106324"/>
                  </a:lnTo>
                  <a:lnTo>
                    <a:pt x="24236" y="154300"/>
                  </a:lnTo>
                  <a:lnTo>
                    <a:pt x="25222" y="215811"/>
                  </a:lnTo>
                  <a:close/>
                </a:path>
              </a:pathLst>
            </a:custGeom>
            <a:ln w="12700">
              <a:solidFill>
                <a:srgbClr val="000000"/>
              </a:solidFill>
            </a:ln>
          </p:spPr>
          <p:txBody>
            <a:bodyPr wrap="square" lIns="0" tIns="0" rIns="0" bIns="0" rtlCol="0"/>
            <a:lstStyle/>
            <a:p>
              <a:endParaRPr sz="1600">
                <a:latin typeface="Grammarsaurus" pitchFamily="2" charset="0"/>
              </a:endParaRPr>
            </a:p>
          </p:txBody>
        </p:sp>
        <p:sp>
          <p:nvSpPr>
            <p:cNvPr id="9" name="object 9"/>
            <p:cNvSpPr/>
            <p:nvPr/>
          </p:nvSpPr>
          <p:spPr>
            <a:xfrm>
              <a:off x="2392461" y="2795913"/>
              <a:ext cx="506095" cy="646430"/>
            </a:xfrm>
            <a:custGeom>
              <a:avLst/>
              <a:gdLst/>
              <a:ahLst/>
              <a:cxnLst/>
              <a:rect l="l" t="t" r="r" b="b"/>
              <a:pathLst>
                <a:path w="506094" h="646429">
                  <a:moveTo>
                    <a:pt x="0" y="333527"/>
                  </a:moveTo>
                  <a:lnTo>
                    <a:pt x="3105" y="382501"/>
                  </a:lnTo>
                  <a:lnTo>
                    <a:pt x="12192" y="428309"/>
                  </a:lnTo>
                  <a:lnTo>
                    <a:pt x="26922" y="470636"/>
                  </a:lnTo>
                  <a:lnTo>
                    <a:pt x="46952" y="509167"/>
                  </a:lnTo>
                  <a:lnTo>
                    <a:pt x="71941" y="543584"/>
                  </a:lnTo>
                  <a:lnTo>
                    <a:pt x="101547" y="573573"/>
                  </a:lnTo>
                  <a:lnTo>
                    <a:pt x="135431" y="598818"/>
                  </a:lnTo>
                  <a:lnTo>
                    <a:pt x="173250" y="619002"/>
                  </a:lnTo>
                  <a:lnTo>
                    <a:pt x="214663" y="633810"/>
                  </a:lnTo>
                  <a:lnTo>
                    <a:pt x="259329" y="642927"/>
                  </a:lnTo>
                  <a:lnTo>
                    <a:pt x="306908" y="646036"/>
                  </a:lnTo>
                  <a:lnTo>
                    <a:pt x="357903" y="643079"/>
                  </a:lnTo>
                  <a:lnTo>
                    <a:pt x="406930" y="633949"/>
                  </a:lnTo>
                  <a:lnTo>
                    <a:pt x="455694" y="618250"/>
                  </a:lnTo>
                  <a:lnTo>
                    <a:pt x="505904" y="595591"/>
                  </a:lnTo>
                  <a:lnTo>
                    <a:pt x="493293" y="435825"/>
                  </a:lnTo>
                  <a:lnTo>
                    <a:pt x="455520" y="457682"/>
                  </a:lnTo>
                  <a:lnTo>
                    <a:pt x="419192" y="472965"/>
                  </a:lnTo>
                  <a:lnTo>
                    <a:pt x="383126" y="481940"/>
                  </a:lnTo>
                  <a:lnTo>
                    <a:pt x="346138" y="484873"/>
                  </a:lnTo>
                  <a:lnTo>
                    <a:pt x="292584" y="477821"/>
                  </a:lnTo>
                  <a:lnTo>
                    <a:pt x="249996" y="457383"/>
                  </a:lnTo>
                  <a:lnTo>
                    <a:pt x="218909" y="424635"/>
                  </a:lnTo>
                  <a:lnTo>
                    <a:pt x="199863" y="380654"/>
                  </a:lnTo>
                  <a:lnTo>
                    <a:pt x="193395" y="326517"/>
                  </a:lnTo>
                  <a:lnTo>
                    <a:pt x="199673" y="272915"/>
                  </a:lnTo>
                  <a:lnTo>
                    <a:pt x="218059" y="229002"/>
                  </a:lnTo>
                  <a:lnTo>
                    <a:pt x="247881" y="196053"/>
                  </a:lnTo>
                  <a:lnTo>
                    <a:pt x="288465" y="175346"/>
                  </a:lnTo>
                  <a:lnTo>
                    <a:pt x="339140" y="168160"/>
                  </a:lnTo>
                  <a:lnTo>
                    <a:pt x="377851" y="170547"/>
                  </a:lnTo>
                  <a:lnTo>
                    <a:pt x="407103" y="177795"/>
                  </a:lnTo>
                  <a:lnTo>
                    <a:pt x="435304" y="190036"/>
                  </a:lnTo>
                  <a:lnTo>
                    <a:pt x="470865" y="207403"/>
                  </a:lnTo>
                  <a:lnTo>
                    <a:pt x="503097" y="46240"/>
                  </a:lnTo>
                  <a:lnTo>
                    <a:pt x="471765" y="29559"/>
                  </a:lnTo>
                  <a:lnTo>
                    <a:pt x="433206" y="14714"/>
                  </a:lnTo>
                  <a:lnTo>
                    <a:pt x="385450" y="4072"/>
                  </a:lnTo>
                  <a:lnTo>
                    <a:pt x="326529" y="0"/>
                  </a:lnTo>
                  <a:lnTo>
                    <a:pt x="274473" y="2842"/>
                  </a:lnTo>
                  <a:lnTo>
                    <a:pt x="226918" y="11178"/>
                  </a:lnTo>
                  <a:lnTo>
                    <a:pt x="183869" y="24720"/>
                  </a:lnTo>
                  <a:lnTo>
                    <a:pt x="145331" y="43182"/>
                  </a:lnTo>
                  <a:lnTo>
                    <a:pt x="111308" y="66277"/>
                  </a:lnTo>
                  <a:lnTo>
                    <a:pt x="81807" y="93716"/>
                  </a:lnTo>
                  <a:lnTo>
                    <a:pt x="56830" y="125214"/>
                  </a:lnTo>
                  <a:lnTo>
                    <a:pt x="36384" y="160482"/>
                  </a:lnTo>
                  <a:lnTo>
                    <a:pt x="20473" y="199235"/>
                  </a:lnTo>
                  <a:lnTo>
                    <a:pt x="9102" y="241185"/>
                  </a:lnTo>
                  <a:lnTo>
                    <a:pt x="2276" y="286044"/>
                  </a:lnTo>
                  <a:lnTo>
                    <a:pt x="0" y="333527"/>
                  </a:lnTo>
                  <a:close/>
                </a:path>
              </a:pathLst>
            </a:custGeom>
            <a:ln w="12700">
              <a:solidFill>
                <a:srgbClr val="000000"/>
              </a:solidFill>
            </a:ln>
          </p:spPr>
          <p:txBody>
            <a:bodyPr wrap="square" lIns="0" tIns="0" rIns="0" bIns="0" rtlCol="0"/>
            <a:lstStyle/>
            <a:p>
              <a:endParaRPr sz="1600">
                <a:latin typeface="Grammarsaurus" pitchFamily="2" charset="0"/>
              </a:endParaRPr>
            </a:p>
          </p:txBody>
        </p:sp>
        <p:sp>
          <p:nvSpPr>
            <p:cNvPr id="10" name="object 10"/>
            <p:cNvSpPr/>
            <p:nvPr/>
          </p:nvSpPr>
          <p:spPr>
            <a:xfrm>
              <a:off x="2912226" y="2795904"/>
              <a:ext cx="563880" cy="650875"/>
            </a:xfrm>
            <a:custGeom>
              <a:avLst/>
              <a:gdLst/>
              <a:ahLst/>
              <a:cxnLst/>
              <a:rect l="l" t="t" r="r" b="b"/>
              <a:pathLst>
                <a:path w="563879" h="650875">
                  <a:moveTo>
                    <a:pt x="304101" y="650252"/>
                  </a:moveTo>
                  <a:lnTo>
                    <a:pt x="361209" y="646990"/>
                  </a:lnTo>
                  <a:lnTo>
                    <a:pt x="414110" y="636765"/>
                  </a:lnTo>
                  <a:lnTo>
                    <a:pt x="464909" y="618920"/>
                  </a:lnTo>
                  <a:lnTo>
                    <a:pt x="515708" y="592797"/>
                  </a:lnTo>
                  <a:lnTo>
                    <a:pt x="515708" y="445655"/>
                  </a:lnTo>
                  <a:lnTo>
                    <a:pt x="465153" y="472653"/>
                  </a:lnTo>
                  <a:lnTo>
                    <a:pt x="414989" y="492423"/>
                  </a:lnTo>
                  <a:lnTo>
                    <a:pt x="366138" y="504573"/>
                  </a:lnTo>
                  <a:lnTo>
                    <a:pt x="319519" y="508711"/>
                  </a:lnTo>
                  <a:lnTo>
                    <a:pt x="270840" y="501026"/>
                  </a:lnTo>
                  <a:lnTo>
                    <a:pt x="232806" y="478758"/>
                  </a:lnTo>
                  <a:lnTo>
                    <a:pt x="206598" y="443088"/>
                  </a:lnTo>
                  <a:lnTo>
                    <a:pt x="193395" y="395198"/>
                  </a:lnTo>
                  <a:lnTo>
                    <a:pt x="205218" y="395416"/>
                  </a:lnTo>
                  <a:lnTo>
                    <a:pt x="215465" y="395897"/>
                  </a:lnTo>
                  <a:lnTo>
                    <a:pt x="224135" y="396377"/>
                  </a:lnTo>
                  <a:lnTo>
                    <a:pt x="231228" y="396595"/>
                  </a:lnTo>
                  <a:lnTo>
                    <a:pt x="289227" y="394113"/>
                  </a:lnTo>
                  <a:lnTo>
                    <a:pt x="342726" y="386831"/>
                  </a:lnTo>
                  <a:lnTo>
                    <a:pt x="391348" y="374992"/>
                  </a:lnTo>
                  <a:lnTo>
                    <a:pt x="434714" y="358839"/>
                  </a:lnTo>
                  <a:lnTo>
                    <a:pt x="472446" y="338616"/>
                  </a:lnTo>
                  <a:lnTo>
                    <a:pt x="504166" y="314568"/>
                  </a:lnTo>
                  <a:lnTo>
                    <a:pt x="548056" y="255968"/>
                  </a:lnTo>
                  <a:lnTo>
                    <a:pt x="563359" y="184988"/>
                  </a:lnTo>
                  <a:lnTo>
                    <a:pt x="557912" y="139439"/>
                  </a:lnTo>
                  <a:lnTo>
                    <a:pt x="542096" y="99284"/>
                  </a:lnTo>
                  <a:lnTo>
                    <a:pt x="516694" y="65110"/>
                  </a:lnTo>
                  <a:lnTo>
                    <a:pt x="482493" y="37507"/>
                  </a:lnTo>
                  <a:lnTo>
                    <a:pt x="440276" y="17061"/>
                  </a:lnTo>
                  <a:lnTo>
                    <a:pt x="390829" y="4363"/>
                  </a:lnTo>
                  <a:lnTo>
                    <a:pt x="334937" y="0"/>
                  </a:lnTo>
                  <a:lnTo>
                    <a:pt x="286837" y="2904"/>
                  </a:lnTo>
                  <a:lnTo>
                    <a:pt x="241516" y="11438"/>
                  </a:lnTo>
                  <a:lnTo>
                    <a:pt x="199240" y="25334"/>
                  </a:lnTo>
                  <a:lnTo>
                    <a:pt x="160279" y="44325"/>
                  </a:lnTo>
                  <a:lnTo>
                    <a:pt x="124899" y="68143"/>
                  </a:lnTo>
                  <a:lnTo>
                    <a:pt x="93368" y="96521"/>
                  </a:lnTo>
                  <a:lnTo>
                    <a:pt x="65954" y="129190"/>
                  </a:lnTo>
                  <a:lnTo>
                    <a:pt x="42924" y="165884"/>
                  </a:lnTo>
                  <a:lnTo>
                    <a:pt x="24546" y="206334"/>
                  </a:lnTo>
                  <a:lnTo>
                    <a:pt x="11087" y="250273"/>
                  </a:lnTo>
                  <a:lnTo>
                    <a:pt x="2816" y="297434"/>
                  </a:lnTo>
                  <a:lnTo>
                    <a:pt x="0" y="347548"/>
                  </a:lnTo>
                  <a:lnTo>
                    <a:pt x="2850" y="396293"/>
                  </a:lnTo>
                  <a:lnTo>
                    <a:pt x="11266" y="441476"/>
                  </a:lnTo>
                  <a:lnTo>
                    <a:pt x="25045" y="482867"/>
                  </a:lnTo>
                  <a:lnTo>
                    <a:pt x="43986" y="520241"/>
                  </a:lnTo>
                  <a:lnTo>
                    <a:pt x="67886" y="553369"/>
                  </a:lnTo>
                  <a:lnTo>
                    <a:pt x="96542" y="582025"/>
                  </a:lnTo>
                  <a:lnTo>
                    <a:pt x="129753" y="605980"/>
                  </a:lnTo>
                  <a:lnTo>
                    <a:pt x="167317" y="625008"/>
                  </a:lnTo>
                  <a:lnTo>
                    <a:pt x="209031" y="638881"/>
                  </a:lnTo>
                  <a:lnTo>
                    <a:pt x="254693" y="647372"/>
                  </a:lnTo>
                  <a:lnTo>
                    <a:pt x="304101" y="650252"/>
                  </a:lnTo>
                  <a:close/>
                </a:path>
              </a:pathLst>
            </a:custGeom>
            <a:ln w="12700">
              <a:solidFill>
                <a:srgbClr val="000000"/>
              </a:solidFill>
            </a:ln>
          </p:spPr>
          <p:txBody>
            <a:bodyPr wrap="square" lIns="0" tIns="0" rIns="0" bIns="0" rtlCol="0"/>
            <a:lstStyle/>
            <a:p>
              <a:endParaRPr sz="1600">
                <a:latin typeface="Grammarsaurus" pitchFamily="2" charset="0"/>
              </a:endParaRPr>
            </a:p>
          </p:txBody>
        </p:sp>
        <p:pic>
          <p:nvPicPr>
            <p:cNvPr id="11" name="object 11"/>
            <p:cNvPicPr/>
            <p:nvPr/>
          </p:nvPicPr>
          <p:blipFill>
            <a:blip r:embed="rId2" cstate="print"/>
            <a:stretch>
              <a:fillRect/>
            </a:stretch>
          </p:blipFill>
          <p:spPr>
            <a:xfrm>
              <a:off x="3109076" y="2933903"/>
              <a:ext cx="186474" cy="138823"/>
            </a:xfrm>
            <a:prstGeom prst="rect">
              <a:avLst/>
            </a:prstGeom>
          </p:spPr>
        </p:pic>
        <p:sp>
          <p:nvSpPr>
            <p:cNvPr id="12" name="object 12"/>
            <p:cNvSpPr/>
            <p:nvPr/>
          </p:nvSpPr>
          <p:spPr>
            <a:xfrm>
              <a:off x="3487774" y="2790302"/>
              <a:ext cx="487680" cy="659130"/>
            </a:xfrm>
            <a:custGeom>
              <a:avLst/>
              <a:gdLst/>
              <a:ahLst/>
              <a:cxnLst/>
              <a:rect l="l" t="t" r="r" b="b"/>
              <a:pathLst>
                <a:path w="487679" h="659129">
                  <a:moveTo>
                    <a:pt x="0" y="606806"/>
                  </a:moveTo>
                  <a:lnTo>
                    <a:pt x="39869" y="624039"/>
                  </a:lnTo>
                  <a:lnTo>
                    <a:pt x="87539" y="638379"/>
                  </a:lnTo>
                  <a:lnTo>
                    <a:pt x="141060" y="649288"/>
                  </a:lnTo>
                  <a:lnTo>
                    <a:pt x="198484" y="656227"/>
                  </a:lnTo>
                  <a:lnTo>
                    <a:pt x="257860" y="658660"/>
                  </a:lnTo>
                  <a:lnTo>
                    <a:pt x="316481" y="654128"/>
                  </a:lnTo>
                  <a:lnTo>
                    <a:pt x="367159" y="640943"/>
                  </a:lnTo>
                  <a:lnTo>
                    <a:pt x="409501" y="619717"/>
                  </a:lnTo>
                  <a:lnTo>
                    <a:pt x="443116" y="591063"/>
                  </a:lnTo>
                  <a:lnTo>
                    <a:pt x="467612" y="555593"/>
                  </a:lnTo>
                  <a:lnTo>
                    <a:pt x="482597" y="513922"/>
                  </a:lnTo>
                  <a:lnTo>
                    <a:pt x="487680" y="466661"/>
                  </a:lnTo>
                  <a:lnTo>
                    <a:pt x="483294" y="424724"/>
                  </a:lnTo>
                  <a:lnTo>
                    <a:pt x="469411" y="387613"/>
                  </a:lnTo>
                  <a:lnTo>
                    <a:pt x="444939" y="353850"/>
                  </a:lnTo>
                  <a:lnTo>
                    <a:pt x="408789" y="321956"/>
                  </a:lnTo>
                  <a:lnTo>
                    <a:pt x="359870" y="290453"/>
                  </a:lnTo>
                  <a:lnTo>
                    <a:pt x="297091" y="257860"/>
                  </a:lnTo>
                  <a:lnTo>
                    <a:pt x="255359" y="236752"/>
                  </a:lnTo>
                  <a:lnTo>
                    <a:pt x="229127" y="219322"/>
                  </a:lnTo>
                  <a:lnTo>
                    <a:pt x="215505" y="201893"/>
                  </a:lnTo>
                  <a:lnTo>
                    <a:pt x="211607" y="180784"/>
                  </a:lnTo>
                  <a:lnTo>
                    <a:pt x="214256" y="163355"/>
                  </a:lnTo>
                  <a:lnTo>
                    <a:pt x="223343" y="149602"/>
                  </a:lnTo>
                  <a:lnTo>
                    <a:pt x="240577" y="140579"/>
                  </a:lnTo>
                  <a:lnTo>
                    <a:pt x="267665" y="137337"/>
                  </a:lnTo>
                  <a:lnTo>
                    <a:pt x="312159" y="139877"/>
                  </a:lnTo>
                  <a:lnTo>
                    <a:pt x="358757" y="148197"/>
                  </a:lnTo>
                  <a:lnTo>
                    <a:pt x="406405" y="163349"/>
                  </a:lnTo>
                  <a:lnTo>
                    <a:pt x="454050" y="186385"/>
                  </a:lnTo>
                  <a:lnTo>
                    <a:pt x="476478" y="44843"/>
                  </a:lnTo>
                  <a:lnTo>
                    <a:pt x="421338" y="23060"/>
                  </a:lnTo>
                  <a:lnTo>
                    <a:pt x="370668" y="9286"/>
                  </a:lnTo>
                  <a:lnTo>
                    <a:pt x="319998" y="2081"/>
                  </a:lnTo>
                  <a:lnTo>
                    <a:pt x="264858" y="0"/>
                  </a:lnTo>
                  <a:lnTo>
                    <a:pt x="211954" y="3120"/>
                  </a:lnTo>
                  <a:lnTo>
                    <a:pt x="164026" y="12350"/>
                  </a:lnTo>
                  <a:lnTo>
                    <a:pt x="121713" y="27492"/>
                  </a:lnTo>
                  <a:lnTo>
                    <a:pt x="85658" y="48350"/>
                  </a:lnTo>
                  <a:lnTo>
                    <a:pt x="56500" y="74725"/>
                  </a:lnTo>
                  <a:lnTo>
                    <a:pt x="34879" y="106422"/>
                  </a:lnTo>
                  <a:lnTo>
                    <a:pt x="21437" y="143242"/>
                  </a:lnTo>
                  <a:lnTo>
                    <a:pt x="16814" y="184988"/>
                  </a:lnTo>
                  <a:lnTo>
                    <a:pt x="20753" y="226770"/>
                  </a:lnTo>
                  <a:lnTo>
                    <a:pt x="32880" y="263920"/>
                  </a:lnTo>
                  <a:lnTo>
                    <a:pt x="53661" y="297469"/>
                  </a:lnTo>
                  <a:lnTo>
                    <a:pt x="83560" y="328443"/>
                  </a:lnTo>
                  <a:lnTo>
                    <a:pt x="123044" y="357873"/>
                  </a:lnTo>
                  <a:lnTo>
                    <a:pt x="172577" y="386788"/>
                  </a:lnTo>
                  <a:lnTo>
                    <a:pt x="232625" y="416217"/>
                  </a:lnTo>
                  <a:lnTo>
                    <a:pt x="265322" y="433427"/>
                  </a:lnTo>
                  <a:lnTo>
                    <a:pt x="283959" y="448800"/>
                  </a:lnTo>
                  <a:lnTo>
                    <a:pt x="292347" y="464699"/>
                  </a:lnTo>
                  <a:lnTo>
                    <a:pt x="294297" y="483489"/>
                  </a:lnTo>
                  <a:lnTo>
                    <a:pt x="291034" y="499732"/>
                  </a:lnTo>
                  <a:lnTo>
                    <a:pt x="280808" y="513611"/>
                  </a:lnTo>
                  <a:lnTo>
                    <a:pt x="262959" y="523288"/>
                  </a:lnTo>
                  <a:lnTo>
                    <a:pt x="236829" y="526923"/>
                  </a:lnTo>
                  <a:lnTo>
                    <a:pt x="189560" y="522982"/>
                  </a:lnTo>
                  <a:lnTo>
                    <a:pt x="138214" y="511159"/>
                  </a:lnTo>
                  <a:lnTo>
                    <a:pt x="82924" y="491454"/>
                  </a:lnTo>
                  <a:lnTo>
                    <a:pt x="23825" y="463867"/>
                  </a:lnTo>
                  <a:lnTo>
                    <a:pt x="0" y="606806"/>
                  </a:lnTo>
                  <a:close/>
                </a:path>
              </a:pathLst>
            </a:custGeom>
            <a:ln w="12699">
              <a:solidFill>
                <a:srgbClr val="000000"/>
              </a:solidFill>
            </a:ln>
          </p:spPr>
          <p:txBody>
            <a:bodyPr wrap="square" lIns="0" tIns="0" rIns="0" bIns="0" rtlCol="0"/>
            <a:lstStyle/>
            <a:p>
              <a:endParaRPr sz="1600">
                <a:latin typeface="Grammarsaurus" pitchFamily="2" charset="0"/>
              </a:endParaRPr>
            </a:p>
          </p:txBody>
        </p:sp>
        <p:sp>
          <p:nvSpPr>
            <p:cNvPr id="13" name="object 13"/>
            <p:cNvSpPr/>
            <p:nvPr/>
          </p:nvSpPr>
          <p:spPr>
            <a:xfrm>
              <a:off x="4386037" y="2797314"/>
              <a:ext cx="619760" cy="645160"/>
            </a:xfrm>
            <a:custGeom>
              <a:avLst/>
              <a:gdLst/>
              <a:ahLst/>
              <a:cxnLst/>
              <a:rect l="l" t="t" r="r" b="b"/>
              <a:pathLst>
                <a:path w="619760" h="645160">
                  <a:moveTo>
                    <a:pt x="190588" y="353148"/>
                  </a:moveTo>
                  <a:lnTo>
                    <a:pt x="195513" y="298365"/>
                  </a:lnTo>
                  <a:lnTo>
                    <a:pt x="209897" y="252146"/>
                  </a:lnTo>
                  <a:lnTo>
                    <a:pt x="233156" y="215114"/>
                  </a:lnTo>
                  <a:lnTo>
                    <a:pt x="264706" y="187891"/>
                  </a:lnTo>
                  <a:lnTo>
                    <a:pt x="303962" y="171101"/>
                  </a:lnTo>
                  <a:lnTo>
                    <a:pt x="350342" y="165366"/>
                  </a:lnTo>
                  <a:lnTo>
                    <a:pt x="367753" y="165694"/>
                  </a:lnTo>
                  <a:lnTo>
                    <a:pt x="386607" y="166941"/>
                  </a:lnTo>
                  <a:lnTo>
                    <a:pt x="407299" y="169502"/>
                  </a:lnTo>
                  <a:lnTo>
                    <a:pt x="430225" y="173774"/>
                  </a:lnTo>
                  <a:lnTo>
                    <a:pt x="430225" y="299897"/>
                  </a:lnTo>
                  <a:lnTo>
                    <a:pt x="422758" y="357789"/>
                  </a:lnTo>
                  <a:lnTo>
                    <a:pt x="402108" y="405862"/>
                  </a:lnTo>
                  <a:lnTo>
                    <a:pt x="370898" y="442367"/>
                  </a:lnTo>
                  <a:lnTo>
                    <a:pt x="331749" y="465554"/>
                  </a:lnTo>
                  <a:lnTo>
                    <a:pt x="287286" y="473671"/>
                  </a:lnTo>
                  <a:lnTo>
                    <a:pt x="246165" y="465875"/>
                  </a:lnTo>
                  <a:lnTo>
                    <a:pt x="215815" y="442837"/>
                  </a:lnTo>
                  <a:lnTo>
                    <a:pt x="197027" y="405086"/>
                  </a:lnTo>
                  <a:lnTo>
                    <a:pt x="190588" y="353148"/>
                  </a:lnTo>
                  <a:close/>
                </a:path>
                <a:path w="619760" h="645160">
                  <a:moveTo>
                    <a:pt x="0" y="353148"/>
                  </a:moveTo>
                  <a:lnTo>
                    <a:pt x="3285" y="411866"/>
                  </a:lnTo>
                  <a:lnTo>
                    <a:pt x="12994" y="464539"/>
                  </a:lnTo>
                  <a:lnTo>
                    <a:pt x="28909" y="510937"/>
                  </a:lnTo>
                  <a:lnTo>
                    <a:pt x="50811" y="550830"/>
                  </a:lnTo>
                  <a:lnTo>
                    <a:pt x="78479" y="583986"/>
                  </a:lnTo>
                  <a:lnTo>
                    <a:pt x="111696" y="610176"/>
                  </a:lnTo>
                  <a:lnTo>
                    <a:pt x="150241" y="629168"/>
                  </a:lnTo>
                  <a:lnTo>
                    <a:pt x="193896" y="640733"/>
                  </a:lnTo>
                  <a:lnTo>
                    <a:pt x="242443" y="644639"/>
                  </a:lnTo>
                  <a:lnTo>
                    <a:pt x="291612" y="640637"/>
                  </a:lnTo>
                  <a:lnTo>
                    <a:pt x="338832" y="628765"/>
                  </a:lnTo>
                  <a:lnTo>
                    <a:pt x="382488" y="609224"/>
                  </a:lnTo>
                  <a:lnTo>
                    <a:pt x="420967" y="582216"/>
                  </a:lnTo>
                  <a:lnTo>
                    <a:pt x="452653" y="547941"/>
                  </a:lnTo>
                  <a:lnTo>
                    <a:pt x="440560" y="565610"/>
                  </a:lnTo>
                  <a:lnTo>
                    <a:pt x="434778" y="575791"/>
                  </a:lnTo>
                  <a:lnTo>
                    <a:pt x="433729" y="580454"/>
                  </a:lnTo>
                  <a:lnTo>
                    <a:pt x="435838" y="581571"/>
                  </a:lnTo>
                  <a:lnTo>
                    <a:pt x="437235" y="581571"/>
                  </a:lnTo>
                  <a:lnTo>
                    <a:pt x="440042" y="580174"/>
                  </a:lnTo>
                  <a:lnTo>
                    <a:pt x="441439" y="580174"/>
                  </a:lnTo>
                  <a:lnTo>
                    <a:pt x="449190" y="584707"/>
                  </a:lnTo>
                  <a:lnTo>
                    <a:pt x="454051" y="596468"/>
                  </a:lnTo>
                  <a:lnTo>
                    <a:pt x="456810" y="612696"/>
                  </a:lnTo>
                  <a:lnTo>
                    <a:pt x="458254" y="630631"/>
                  </a:lnTo>
                  <a:lnTo>
                    <a:pt x="619417" y="630631"/>
                  </a:lnTo>
                  <a:lnTo>
                    <a:pt x="612933" y="562834"/>
                  </a:lnTo>
                  <a:lnTo>
                    <a:pt x="609604" y="519214"/>
                  </a:lnTo>
                  <a:lnTo>
                    <a:pt x="608378" y="480851"/>
                  </a:lnTo>
                  <a:lnTo>
                    <a:pt x="608203" y="428828"/>
                  </a:lnTo>
                  <a:lnTo>
                    <a:pt x="608203" y="30822"/>
                  </a:lnTo>
                  <a:lnTo>
                    <a:pt x="549629" y="15366"/>
                  </a:lnTo>
                  <a:lnTo>
                    <a:pt x="498017" y="5953"/>
                  </a:lnTo>
                  <a:lnTo>
                    <a:pt x="447197" y="1269"/>
                  </a:lnTo>
                  <a:lnTo>
                    <a:pt x="390994" y="0"/>
                  </a:lnTo>
                  <a:lnTo>
                    <a:pt x="335634" y="2273"/>
                  </a:lnTo>
                  <a:lnTo>
                    <a:pt x="284109" y="9032"/>
                  </a:lnTo>
                  <a:lnTo>
                    <a:pt x="236522" y="20184"/>
                  </a:lnTo>
                  <a:lnTo>
                    <a:pt x="192977" y="35639"/>
                  </a:lnTo>
                  <a:lnTo>
                    <a:pt x="153577" y="55303"/>
                  </a:lnTo>
                  <a:lnTo>
                    <a:pt x="118426" y="79085"/>
                  </a:lnTo>
                  <a:lnTo>
                    <a:pt x="87626" y="106894"/>
                  </a:lnTo>
                  <a:lnTo>
                    <a:pt x="61282" y="138636"/>
                  </a:lnTo>
                  <a:lnTo>
                    <a:pt x="39496" y="174222"/>
                  </a:lnTo>
                  <a:lnTo>
                    <a:pt x="22371" y="213557"/>
                  </a:lnTo>
                  <a:lnTo>
                    <a:pt x="10011" y="256551"/>
                  </a:lnTo>
                  <a:lnTo>
                    <a:pt x="2520" y="303112"/>
                  </a:lnTo>
                  <a:lnTo>
                    <a:pt x="0" y="353148"/>
                  </a:lnTo>
                  <a:close/>
                </a:path>
              </a:pathLst>
            </a:custGeom>
            <a:ln w="12700">
              <a:solidFill>
                <a:srgbClr val="000000"/>
              </a:solidFill>
            </a:ln>
          </p:spPr>
          <p:txBody>
            <a:bodyPr wrap="square" lIns="0" tIns="0" rIns="0" bIns="0" rtlCol="0"/>
            <a:lstStyle/>
            <a:p>
              <a:endParaRPr sz="1600">
                <a:latin typeface="Grammarsaurus" pitchFamily="2" charset="0"/>
              </a:endParaRPr>
            </a:p>
          </p:txBody>
        </p:sp>
        <p:sp>
          <p:nvSpPr>
            <p:cNvPr id="14" name="object 14"/>
            <p:cNvSpPr/>
            <p:nvPr/>
          </p:nvSpPr>
          <p:spPr>
            <a:xfrm>
              <a:off x="5065271" y="2794509"/>
              <a:ext cx="621030" cy="633730"/>
            </a:xfrm>
            <a:custGeom>
              <a:avLst/>
              <a:gdLst/>
              <a:ahLst/>
              <a:cxnLst/>
              <a:rect l="l" t="t" r="r" b="b"/>
              <a:pathLst>
                <a:path w="621029" h="633729">
                  <a:moveTo>
                    <a:pt x="0" y="16814"/>
                  </a:moveTo>
                  <a:lnTo>
                    <a:pt x="12504" y="55967"/>
                  </a:lnTo>
                  <a:lnTo>
                    <a:pt x="22245" y="105103"/>
                  </a:lnTo>
                  <a:lnTo>
                    <a:pt x="28569" y="159495"/>
                  </a:lnTo>
                  <a:lnTo>
                    <a:pt x="30822" y="214414"/>
                  </a:lnTo>
                  <a:lnTo>
                    <a:pt x="30822" y="633425"/>
                  </a:lnTo>
                  <a:lnTo>
                    <a:pt x="217220" y="633425"/>
                  </a:lnTo>
                  <a:lnTo>
                    <a:pt x="217220" y="368566"/>
                  </a:lnTo>
                  <a:lnTo>
                    <a:pt x="225012" y="289772"/>
                  </a:lnTo>
                  <a:lnTo>
                    <a:pt x="244987" y="234294"/>
                  </a:lnTo>
                  <a:lnTo>
                    <a:pt x="272046" y="198124"/>
                  </a:lnTo>
                  <a:lnTo>
                    <a:pt x="327022" y="167670"/>
                  </a:lnTo>
                  <a:lnTo>
                    <a:pt x="344741" y="165366"/>
                  </a:lnTo>
                  <a:lnTo>
                    <a:pt x="368676" y="167796"/>
                  </a:lnTo>
                  <a:lnTo>
                    <a:pt x="395368" y="180605"/>
                  </a:lnTo>
                  <a:lnTo>
                    <a:pt x="417066" y="212070"/>
                  </a:lnTo>
                  <a:lnTo>
                    <a:pt x="426021" y="270471"/>
                  </a:lnTo>
                  <a:lnTo>
                    <a:pt x="426021" y="633425"/>
                  </a:lnTo>
                  <a:lnTo>
                    <a:pt x="620814" y="633425"/>
                  </a:lnTo>
                  <a:lnTo>
                    <a:pt x="620814" y="236829"/>
                  </a:lnTo>
                  <a:lnTo>
                    <a:pt x="616667" y="184808"/>
                  </a:lnTo>
                  <a:lnTo>
                    <a:pt x="604720" y="138338"/>
                  </a:lnTo>
                  <a:lnTo>
                    <a:pt x="585712" y="97847"/>
                  </a:lnTo>
                  <a:lnTo>
                    <a:pt x="560381" y="63760"/>
                  </a:lnTo>
                  <a:lnTo>
                    <a:pt x="529465" y="36505"/>
                  </a:lnTo>
                  <a:lnTo>
                    <a:pt x="493705" y="16509"/>
                  </a:lnTo>
                  <a:lnTo>
                    <a:pt x="453838" y="4198"/>
                  </a:lnTo>
                  <a:lnTo>
                    <a:pt x="410603" y="0"/>
                  </a:lnTo>
                  <a:lnTo>
                    <a:pt x="367533" y="3374"/>
                  </a:lnTo>
                  <a:lnTo>
                    <a:pt x="324662" y="13543"/>
                  </a:lnTo>
                  <a:lnTo>
                    <a:pt x="282867" y="30572"/>
                  </a:lnTo>
                  <a:lnTo>
                    <a:pt x="243023" y="54530"/>
                  </a:lnTo>
                  <a:lnTo>
                    <a:pt x="206006" y="85483"/>
                  </a:lnTo>
                  <a:lnTo>
                    <a:pt x="202155" y="64901"/>
                  </a:lnTo>
                  <a:lnTo>
                    <a:pt x="198300" y="49048"/>
                  </a:lnTo>
                  <a:lnTo>
                    <a:pt x="193394" y="34246"/>
                  </a:lnTo>
                  <a:lnTo>
                    <a:pt x="186385" y="16814"/>
                  </a:lnTo>
                  <a:lnTo>
                    <a:pt x="0" y="16814"/>
                  </a:lnTo>
                  <a:close/>
                </a:path>
              </a:pathLst>
            </a:custGeom>
            <a:ln w="12700">
              <a:solidFill>
                <a:srgbClr val="000000"/>
              </a:solidFill>
            </a:ln>
          </p:spPr>
          <p:txBody>
            <a:bodyPr wrap="square" lIns="0" tIns="0" rIns="0" bIns="0" rtlCol="0"/>
            <a:lstStyle/>
            <a:p>
              <a:endParaRPr sz="1600">
                <a:latin typeface="Grammarsaurus" pitchFamily="2" charset="0"/>
              </a:endParaRPr>
            </a:p>
          </p:txBody>
        </p:sp>
        <p:sp>
          <p:nvSpPr>
            <p:cNvPr id="15" name="object 15"/>
            <p:cNvSpPr/>
            <p:nvPr/>
          </p:nvSpPr>
          <p:spPr>
            <a:xfrm>
              <a:off x="5752226" y="2451162"/>
              <a:ext cx="636270" cy="993775"/>
            </a:xfrm>
            <a:custGeom>
              <a:avLst/>
              <a:gdLst/>
              <a:ahLst/>
              <a:cxnLst/>
              <a:rect l="l" t="t" r="r" b="b"/>
              <a:pathLst>
                <a:path w="636270" h="993775">
                  <a:moveTo>
                    <a:pt x="196189" y="690892"/>
                  </a:moveTo>
                  <a:lnTo>
                    <a:pt x="200867" y="639061"/>
                  </a:lnTo>
                  <a:lnTo>
                    <a:pt x="214459" y="594820"/>
                  </a:lnTo>
                  <a:lnTo>
                    <a:pt x="236304" y="558985"/>
                  </a:lnTo>
                  <a:lnTo>
                    <a:pt x="265740" y="532376"/>
                  </a:lnTo>
                  <a:lnTo>
                    <a:pt x="302106" y="515811"/>
                  </a:lnTo>
                  <a:lnTo>
                    <a:pt x="344741" y="510108"/>
                  </a:lnTo>
                  <a:lnTo>
                    <a:pt x="369328" y="510765"/>
                  </a:lnTo>
                  <a:lnTo>
                    <a:pt x="393260" y="513262"/>
                  </a:lnTo>
                  <a:lnTo>
                    <a:pt x="417455" y="518386"/>
                  </a:lnTo>
                  <a:lnTo>
                    <a:pt x="442836" y="526923"/>
                  </a:lnTo>
                  <a:lnTo>
                    <a:pt x="442836" y="619417"/>
                  </a:lnTo>
                  <a:lnTo>
                    <a:pt x="437899" y="687405"/>
                  </a:lnTo>
                  <a:lnTo>
                    <a:pt x="423892" y="739627"/>
                  </a:lnTo>
                  <a:lnTo>
                    <a:pt x="402021" y="777601"/>
                  </a:lnTo>
                  <a:lnTo>
                    <a:pt x="339516" y="816879"/>
                  </a:lnTo>
                  <a:lnTo>
                    <a:pt x="301294" y="821220"/>
                  </a:lnTo>
                  <a:lnTo>
                    <a:pt x="257086" y="812286"/>
                  </a:lnTo>
                  <a:lnTo>
                    <a:pt x="224043" y="786536"/>
                  </a:lnTo>
                  <a:lnTo>
                    <a:pt x="203350" y="745546"/>
                  </a:lnTo>
                  <a:lnTo>
                    <a:pt x="196189" y="690892"/>
                  </a:lnTo>
                  <a:close/>
                </a:path>
                <a:path w="636270" h="993775">
                  <a:moveTo>
                    <a:pt x="0" y="696493"/>
                  </a:moveTo>
                  <a:lnTo>
                    <a:pt x="3183" y="748060"/>
                  </a:lnTo>
                  <a:lnTo>
                    <a:pt x="12521" y="795735"/>
                  </a:lnTo>
                  <a:lnTo>
                    <a:pt x="27695" y="839156"/>
                  </a:lnTo>
                  <a:lnTo>
                    <a:pt x="48384" y="877960"/>
                  </a:lnTo>
                  <a:lnTo>
                    <a:pt x="74269" y="911786"/>
                  </a:lnTo>
                  <a:lnTo>
                    <a:pt x="105031" y="940274"/>
                  </a:lnTo>
                  <a:lnTo>
                    <a:pt x="140351" y="963060"/>
                  </a:lnTo>
                  <a:lnTo>
                    <a:pt x="179908" y="979784"/>
                  </a:lnTo>
                  <a:lnTo>
                    <a:pt x="223384" y="990083"/>
                  </a:lnTo>
                  <a:lnTo>
                    <a:pt x="270459" y="993597"/>
                  </a:lnTo>
                  <a:lnTo>
                    <a:pt x="317142" y="990469"/>
                  </a:lnTo>
                  <a:lnTo>
                    <a:pt x="360059" y="980682"/>
                  </a:lnTo>
                  <a:lnTo>
                    <a:pt x="399815" y="963630"/>
                  </a:lnTo>
                  <a:lnTo>
                    <a:pt x="437014" y="938707"/>
                  </a:lnTo>
                  <a:lnTo>
                    <a:pt x="472262" y="905306"/>
                  </a:lnTo>
                  <a:lnTo>
                    <a:pt x="458357" y="922167"/>
                  </a:lnTo>
                  <a:lnTo>
                    <a:pt x="451416" y="931933"/>
                  </a:lnTo>
                  <a:lnTo>
                    <a:pt x="449993" y="936444"/>
                  </a:lnTo>
                  <a:lnTo>
                    <a:pt x="452640" y="937539"/>
                  </a:lnTo>
                  <a:lnTo>
                    <a:pt x="455447" y="937539"/>
                  </a:lnTo>
                  <a:lnTo>
                    <a:pt x="458254" y="936142"/>
                  </a:lnTo>
                  <a:lnTo>
                    <a:pt x="461048" y="936142"/>
                  </a:lnTo>
                  <a:lnTo>
                    <a:pt x="470245" y="940127"/>
                  </a:lnTo>
                  <a:lnTo>
                    <a:pt x="475762" y="950156"/>
                  </a:lnTo>
                  <a:lnTo>
                    <a:pt x="479177" y="963338"/>
                  </a:lnTo>
                  <a:lnTo>
                    <a:pt x="482066" y="976782"/>
                  </a:lnTo>
                  <a:lnTo>
                    <a:pt x="636231" y="976782"/>
                  </a:lnTo>
                  <a:lnTo>
                    <a:pt x="628126" y="889107"/>
                  </a:lnTo>
                  <a:lnTo>
                    <a:pt x="623963" y="837693"/>
                  </a:lnTo>
                  <a:lnTo>
                    <a:pt x="622430" y="802569"/>
                  </a:lnTo>
                  <a:lnTo>
                    <a:pt x="622211" y="763765"/>
                  </a:lnTo>
                  <a:lnTo>
                    <a:pt x="622211" y="0"/>
                  </a:lnTo>
                  <a:lnTo>
                    <a:pt x="442836" y="0"/>
                  </a:lnTo>
                  <a:lnTo>
                    <a:pt x="442836" y="367169"/>
                  </a:lnTo>
                  <a:lnTo>
                    <a:pt x="406508" y="355984"/>
                  </a:lnTo>
                  <a:lnTo>
                    <a:pt x="373991" y="349132"/>
                  </a:lnTo>
                  <a:lnTo>
                    <a:pt x="343314" y="345695"/>
                  </a:lnTo>
                  <a:lnTo>
                    <a:pt x="312508" y="344754"/>
                  </a:lnTo>
                  <a:lnTo>
                    <a:pt x="264167" y="348334"/>
                  </a:lnTo>
                  <a:lnTo>
                    <a:pt x="218751" y="358807"/>
                  </a:lnTo>
                  <a:lnTo>
                    <a:pt x="176613" y="375768"/>
                  </a:lnTo>
                  <a:lnTo>
                    <a:pt x="138108" y="398812"/>
                  </a:lnTo>
                  <a:lnTo>
                    <a:pt x="103590" y="427535"/>
                  </a:lnTo>
                  <a:lnTo>
                    <a:pt x="73411" y="461532"/>
                  </a:lnTo>
                  <a:lnTo>
                    <a:pt x="47926" y="500401"/>
                  </a:lnTo>
                  <a:lnTo>
                    <a:pt x="27489" y="543735"/>
                  </a:lnTo>
                  <a:lnTo>
                    <a:pt x="12453" y="591132"/>
                  </a:lnTo>
                  <a:lnTo>
                    <a:pt x="3172" y="642186"/>
                  </a:lnTo>
                  <a:lnTo>
                    <a:pt x="0" y="696493"/>
                  </a:lnTo>
                  <a:close/>
                </a:path>
              </a:pathLst>
            </a:custGeom>
            <a:ln w="12700">
              <a:solidFill>
                <a:srgbClr val="000000"/>
              </a:solidFill>
            </a:ln>
          </p:spPr>
          <p:txBody>
            <a:bodyPr wrap="square" lIns="0" tIns="0" rIns="0" bIns="0" rtlCol="0"/>
            <a:lstStyle/>
            <a:p>
              <a:endParaRPr sz="1600">
                <a:latin typeface="Grammarsaurus" pitchFamily="2" charset="0"/>
              </a:endParaRPr>
            </a:p>
          </p:txBody>
        </p:sp>
        <p:sp>
          <p:nvSpPr>
            <p:cNvPr id="16" name="object 16"/>
            <p:cNvSpPr/>
            <p:nvPr/>
          </p:nvSpPr>
          <p:spPr>
            <a:xfrm>
              <a:off x="6876121" y="2449769"/>
              <a:ext cx="1052830" cy="978535"/>
            </a:xfrm>
            <a:custGeom>
              <a:avLst/>
              <a:gdLst/>
              <a:ahLst/>
              <a:cxnLst/>
              <a:rect l="l" t="t" r="r" b="b"/>
              <a:pathLst>
                <a:path w="1052829" h="978535">
                  <a:moveTo>
                    <a:pt x="222821" y="976769"/>
                  </a:moveTo>
                  <a:lnTo>
                    <a:pt x="222821" y="400799"/>
                  </a:lnTo>
                  <a:lnTo>
                    <a:pt x="430225" y="731520"/>
                  </a:lnTo>
                  <a:lnTo>
                    <a:pt x="615213" y="731520"/>
                  </a:lnTo>
                  <a:lnTo>
                    <a:pt x="829627" y="368566"/>
                  </a:lnTo>
                  <a:lnTo>
                    <a:pt x="829627" y="978166"/>
                  </a:lnTo>
                  <a:lnTo>
                    <a:pt x="1052448" y="978166"/>
                  </a:lnTo>
                  <a:lnTo>
                    <a:pt x="1052448" y="0"/>
                  </a:lnTo>
                  <a:lnTo>
                    <a:pt x="829627" y="0"/>
                  </a:lnTo>
                  <a:lnTo>
                    <a:pt x="528319" y="486283"/>
                  </a:lnTo>
                  <a:lnTo>
                    <a:pt x="243839" y="0"/>
                  </a:lnTo>
                  <a:lnTo>
                    <a:pt x="0" y="0"/>
                  </a:lnTo>
                  <a:lnTo>
                    <a:pt x="0" y="978166"/>
                  </a:lnTo>
                  <a:lnTo>
                    <a:pt x="222821" y="976769"/>
                  </a:lnTo>
                  <a:close/>
                </a:path>
              </a:pathLst>
            </a:custGeom>
            <a:ln w="12700">
              <a:solidFill>
                <a:srgbClr val="000000"/>
              </a:solidFill>
            </a:ln>
          </p:spPr>
          <p:txBody>
            <a:bodyPr wrap="square" lIns="0" tIns="0" rIns="0" bIns="0" rtlCol="0"/>
            <a:lstStyle/>
            <a:p>
              <a:endParaRPr sz="1600">
                <a:latin typeface="Grammarsaurus" pitchFamily="2" charset="0"/>
              </a:endParaRPr>
            </a:p>
          </p:txBody>
        </p:sp>
        <p:sp>
          <p:nvSpPr>
            <p:cNvPr id="17" name="object 17"/>
            <p:cNvSpPr/>
            <p:nvPr/>
          </p:nvSpPr>
          <p:spPr>
            <a:xfrm>
              <a:off x="8025263" y="2797314"/>
              <a:ext cx="619760" cy="645160"/>
            </a:xfrm>
            <a:custGeom>
              <a:avLst/>
              <a:gdLst/>
              <a:ahLst/>
              <a:cxnLst/>
              <a:rect l="l" t="t" r="r" b="b"/>
              <a:pathLst>
                <a:path w="619759" h="645160">
                  <a:moveTo>
                    <a:pt x="190588" y="353148"/>
                  </a:moveTo>
                  <a:lnTo>
                    <a:pt x="195513" y="298365"/>
                  </a:lnTo>
                  <a:lnTo>
                    <a:pt x="209897" y="252146"/>
                  </a:lnTo>
                  <a:lnTo>
                    <a:pt x="233157" y="215114"/>
                  </a:lnTo>
                  <a:lnTo>
                    <a:pt x="264709" y="187891"/>
                  </a:lnTo>
                  <a:lnTo>
                    <a:pt x="303970" y="171101"/>
                  </a:lnTo>
                  <a:lnTo>
                    <a:pt x="350354" y="165366"/>
                  </a:lnTo>
                  <a:lnTo>
                    <a:pt x="367758" y="165694"/>
                  </a:lnTo>
                  <a:lnTo>
                    <a:pt x="386608" y="166941"/>
                  </a:lnTo>
                  <a:lnTo>
                    <a:pt x="407299" y="169502"/>
                  </a:lnTo>
                  <a:lnTo>
                    <a:pt x="430225" y="173774"/>
                  </a:lnTo>
                  <a:lnTo>
                    <a:pt x="430225" y="299897"/>
                  </a:lnTo>
                  <a:lnTo>
                    <a:pt x="422758" y="357789"/>
                  </a:lnTo>
                  <a:lnTo>
                    <a:pt x="402108" y="405862"/>
                  </a:lnTo>
                  <a:lnTo>
                    <a:pt x="370898" y="442367"/>
                  </a:lnTo>
                  <a:lnTo>
                    <a:pt x="331749" y="465554"/>
                  </a:lnTo>
                  <a:lnTo>
                    <a:pt x="287286" y="473671"/>
                  </a:lnTo>
                  <a:lnTo>
                    <a:pt x="246165" y="465875"/>
                  </a:lnTo>
                  <a:lnTo>
                    <a:pt x="215815" y="442837"/>
                  </a:lnTo>
                  <a:lnTo>
                    <a:pt x="197027" y="405086"/>
                  </a:lnTo>
                  <a:lnTo>
                    <a:pt x="190588" y="353148"/>
                  </a:lnTo>
                  <a:close/>
                </a:path>
                <a:path w="619759" h="645160">
                  <a:moveTo>
                    <a:pt x="0" y="353148"/>
                  </a:moveTo>
                  <a:lnTo>
                    <a:pt x="3285" y="411866"/>
                  </a:lnTo>
                  <a:lnTo>
                    <a:pt x="12994" y="464539"/>
                  </a:lnTo>
                  <a:lnTo>
                    <a:pt x="28909" y="510937"/>
                  </a:lnTo>
                  <a:lnTo>
                    <a:pt x="50811" y="550830"/>
                  </a:lnTo>
                  <a:lnTo>
                    <a:pt x="78479" y="583986"/>
                  </a:lnTo>
                  <a:lnTo>
                    <a:pt x="111696" y="610176"/>
                  </a:lnTo>
                  <a:lnTo>
                    <a:pt x="150241" y="629168"/>
                  </a:lnTo>
                  <a:lnTo>
                    <a:pt x="193896" y="640733"/>
                  </a:lnTo>
                  <a:lnTo>
                    <a:pt x="242442" y="644639"/>
                  </a:lnTo>
                  <a:lnTo>
                    <a:pt x="291612" y="640637"/>
                  </a:lnTo>
                  <a:lnTo>
                    <a:pt x="338832" y="628765"/>
                  </a:lnTo>
                  <a:lnTo>
                    <a:pt x="382488" y="609224"/>
                  </a:lnTo>
                  <a:lnTo>
                    <a:pt x="420967" y="582216"/>
                  </a:lnTo>
                  <a:lnTo>
                    <a:pt x="452653" y="547941"/>
                  </a:lnTo>
                  <a:lnTo>
                    <a:pt x="440560" y="565610"/>
                  </a:lnTo>
                  <a:lnTo>
                    <a:pt x="434778" y="575791"/>
                  </a:lnTo>
                  <a:lnTo>
                    <a:pt x="433729" y="580454"/>
                  </a:lnTo>
                  <a:lnTo>
                    <a:pt x="435838" y="581571"/>
                  </a:lnTo>
                  <a:lnTo>
                    <a:pt x="437235" y="581571"/>
                  </a:lnTo>
                  <a:lnTo>
                    <a:pt x="440042" y="580174"/>
                  </a:lnTo>
                  <a:lnTo>
                    <a:pt x="441439" y="580174"/>
                  </a:lnTo>
                  <a:lnTo>
                    <a:pt x="449190" y="584707"/>
                  </a:lnTo>
                  <a:lnTo>
                    <a:pt x="454051" y="596468"/>
                  </a:lnTo>
                  <a:lnTo>
                    <a:pt x="456810" y="612696"/>
                  </a:lnTo>
                  <a:lnTo>
                    <a:pt x="458254" y="630631"/>
                  </a:lnTo>
                  <a:lnTo>
                    <a:pt x="619417" y="630631"/>
                  </a:lnTo>
                  <a:lnTo>
                    <a:pt x="612933" y="562834"/>
                  </a:lnTo>
                  <a:lnTo>
                    <a:pt x="609604" y="519214"/>
                  </a:lnTo>
                  <a:lnTo>
                    <a:pt x="608378" y="480851"/>
                  </a:lnTo>
                  <a:lnTo>
                    <a:pt x="608202" y="428828"/>
                  </a:lnTo>
                  <a:lnTo>
                    <a:pt x="608202" y="30822"/>
                  </a:lnTo>
                  <a:lnTo>
                    <a:pt x="549630" y="15366"/>
                  </a:lnTo>
                  <a:lnTo>
                    <a:pt x="498020" y="5953"/>
                  </a:lnTo>
                  <a:lnTo>
                    <a:pt x="447197" y="1269"/>
                  </a:lnTo>
                  <a:lnTo>
                    <a:pt x="390982" y="0"/>
                  </a:lnTo>
                  <a:lnTo>
                    <a:pt x="335624" y="2273"/>
                  </a:lnTo>
                  <a:lnTo>
                    <a:pt x="284101" y="9032"/>
                  </a:lnTo>
                  <a:lnTo>
                    <a:pt x="236516" y="20184"/>
                  </a:lnTo>
                  <a:lnTo>
                    <a:pt x="192973" y="35639"/>
                  </a:lnTo>
                  <a:lnTo>
                    <a:pt x="153574" y="55303"/>
                  </a:lnTo>
                  <a:lnTo>
                    <a:pt x="118424" y="79085"/>
                  </a:lnTo>
                  <a:lnTo>
                    <a:pt x="87625" y="106894"/>
                  </a:lnTo>
                  <a:lnTo>
                    <a:pt x="61281" y="138636"/>
                  </a:lnTo>
                  <a:lnTo>
                    <a:pt x="39495" y="174222"/>
                  </a:lnTo>
                  <a:lnTo>
                    <a:pt x="22371" y="213557"/>
                  </a:lnTo>
                  <a:lnTo>
                    <a:pt x="10011" y="256551"/>
                  </a:lnTo>
                  <a:lnTo>
                    <a:pt x="2520" y="303112"/>
                  </a:lnTo>
                  <a:lnTo>
                    <a:pt x="0" y="353148"/>
                  </a:lnTo>
                  <a:close/>
                </a:path>
              </a:pathLst>
            </a:custGeom>
            <a:ln w="12700">
              <a:solidFill>
                <a:srgbClr val="000000"/>
              </a:solidFill>
            </a:ln>
          </p:spPr>
          <p:txBody>
            <a:bodyPr wrap="square" lIns="0" tIns="0" rIns="0" bIns="0" rtlCol="0"/>
            <a:lstStyle/>
            <a:p>
              <a:endParaRPr sz="1600">
                <a:latin typeface="Grammarsaurus" pitchFamily="2" charset="0"/>
              </a:endParaRPr>
            </a:p>
          </p:txBody>
        </p:sp>
        <p:sp>
          <p:nvSpPr>
            <p:cNvPr id="18" name="object 18"/>
            <p:cNvSpPr/>
            <p:nvPr/>
          </p:nvSpPr>
          <p:spPr>
            <a:xfrm>
              <a:off x="8695673" y="2797314"/>
              <a:ext cx="610235" cy="979805"/>
            </a:xfrm>
            <a:custGeom>
              <a:avLst/>
              <a:gdLst/>
              <a:ahLst/>
              <a:cxnLst/>
              <a:rect l="l" t="t" r="r" b="b"/>
              <a:pathLst>
                <a:path w="610234" h="979804">
                  <a:moveTo>
                    <a:pt x="264858" y="644639"/>
                  </a:moveTo>
                  <a:lnTo>
                    <a:pt x="310228" y="642362"/>
                  </a:lnTo>
                  <a:lnTo>
                    <a:pt x="351393" y="633780"/>
                  </a:lnTo>
                  <a:lnTo>
                    <a:pt x="390981" y="616264"/>
                  </a:lnTo>
                  <a:lnTo>
                    <a:pt x="431622" y="587184"/>
                  </a:lnTo>
                  <a:lnTo>
                    <a:pt x="431622" y="620814"/>
                  </a:lnTo>
                  <a:lnTo>
                    <a:pt x="427247" y="693451"/>
                  </a:lnTo>
                  <a:lnTo>
                    <a:pt x="415666" y="748391"/>
                  </a:lnTo>
                  <a:lnTo>
                    <a:pt x="397391" y="788009"/>
                  </a:lnTo>
                  <a:lnTo>
                    <a:pt x="342824" y="830794"/>
                  </a:lnTo>
                  <a:lnTo>
                    <a:pt x="267665" y="840828"/>
                  </a:lnTo>
                  <a:lnTo>
                    <a:pt x="225975" y="838224"/>
                  </a:lnTo>
                  <a:lnTo>
                    <a:pt x="177974" y="830495"/>
                  </a:lnTo>
                  <a:lnTo>
                    <a:pt x="125768" y="817774"/>
                  </a:lnTo>
                  <a:lnTo>
                    <a:pt x="71462" y="800188"/>
                  </a:lnTo>
                  <a:lnTo>
                    <a:pt x="71462" y="941730"/>
                  </a:lnTo>
                  <a:lnTo>
                    <a:pt x="115482" y="956970"/>
                  </a:lnTo>
                  <a:lnTo>
                    <a:pt x="162594" y="967769"/>
                  </a:lnTo>
                  <a:lnTo>
                    <a:pt x="211520" y="974732"/>
                  </a:lnTo>
                  <a:lnTo>
                    <a:pt x="260982" y="978466"/>
                  </a:lnTo>
                  <a:lnTo>
                    <a:pt x="309702" y="979576"/>
                  </a:lnTo>
                  <a:lnTo>
                    <a:pt x="351520" y="978023"/>
                  </a:lnTo>
                  <a:lnTo>
                    <a:pt x="391285" y="972990"/>
                  </a:lnTo>
                  <a:lnTo>
                    <a:pt x="428695" y="963918"/>
                  </a:lnTo>
                  <a:lnTo>
                    <a:pt x="495241" y="931420"/>
                  </a:lnTo>
                  <a:lnTo>
                    <a:pt x="548746" y="876052"/>
                  </a:lnTo>
                  <a:lnTo>
                    <a:pt x="569853" y="838393"/>
                  </a:lnTo>
                  <a:lnTo>
                    <a:pt x="586795" y="793338"/>
                  </a:lnTo>
                  <a:lnTo>
                    <a:pt x="599270" y="740328"/>
                  </a:lnTo>
                  <a:lnTo>
                    <a:pt x="606976" y="678802"/>
                  </a:lnTo>
                  <a:lnTo>
                    <a:pt x="609612" y="608203"/>
                  </a:lnTo>
                  <a:lnTo>
                    <a:pt x="609612" y="25222"/>
                  </a:lnTo>
                  <a:lnTo>
                    <a:pt x="552896" y="12414"/>
                  </a:lnTo>
                  <a:lnTo>
                    <a:pt x="506955" y="4729"/>
                  </a:lnTo>
                  <a:lnTo>
                    <a:pt x="462590" y="985"/>
                  </a:lnTo>
                  <a:lnTo>
                    <a:pt x="410603" y="0"/>
                  </a:lnTo>
                  <a:lnTo>
                    <a:pt x="354088" y="2388"/>
                  </a:lnTo>
                  <a:lnTo>
                    <a:pt x="301083" y="9452"/>
                  </a:lnTo>
                  <a:lnTo>
                    <a:pt x="251763" y="21044"/>
                  </a:lnTo>
                  <a:lnTo>
                    <a:pt x="206305" y="37015"/>
                  </a:lnTo>
                  <a:lnTo>
                    <a:pt x="164884" y="57214"/>
                  </a:lnTo>
                  <a:lnTo>
                    <a:pt x="127677" y="81493"/>
                  </a:lnTo>
                  <a:lnTo>
                    <a:pt x="94860" y="109703"/>
                  </a:lnTo>
                  <a:lnTo>
                    <a:pt x="66608" y="141694"/>
                  </a:lnTo>
                  <a:lnTo>
                    <a:pt x="43099" y="177318"/>
                  </a:lnTo>
                  <a:lnTo>
                    <a:pt x="24507" y="216424"/>
                  </a:lnTo>
                  <a:lnTo>
                    <a:pt x="11009" y="258864"/>
                  </a:lnTo>
                  <a:lnTo>
                    <a:pt x="2781" y="304488"/>
                  </a:lnTo>
                  <a:lnTo>
                    <a:pt x="0" y="353148"/>
                  </a:lnTo>
                  <a:lnTo>
                    <a:pt x="3102" y="404219"/>
                  </a:lnTo>
                  <a:lnTo>
                    <a:pt x="12208" y="451270"/>
                  </a:lnTo>
                  <a:lnTo>
                    <a:pt x="27016" y="493982"/>
                  </a:lnTo>
                  <a:lnTo>
                    <a:pt x="47221" y="532036"/>
                  </a:lnTo>
                  <a:lnTo>
                    <a:pt x="72521" y="565111"/>
                  </a:lnTo>
                  <a:lnTo>
                    <a:pt x="102614" y="592889"/>
                  </a:lnTo>
                  <a:lnTo>
                    <a:pt x="137197" y="615051"/>
                  </a:lnTo>
                  <a:lnTo>
                    <a:pt x="175967" y="631276"/>
                  </a:lnTo>
                  <a:lnTo>
                    <a:pt x="218622" y="641245"/>
                  </a:lnTo>
                  <a:lnTo>
                    <a:pt x="264858" y="644639"/>
                  </a:lnTo>
                  <a:close/>
                </a:path>
                <a:path w="610234" h="979804">
                  <a:moveTo>
                    <a:pt x="364363" y="175171"/>
                  </a:moveTo>
                  <a:lnTo>
                    <a:pt x="381178" y="175477"/>
                  </a:lnTo>
                  <a:lnTo>
                    <a:pt x="395892" y="176571"/>
                  </a:lnTo>
                  <a:lnTo>
                    <a:pt x="411656" y="178717"/>
                  </a:lnTo>
                  <a:lnTo>
                    <a:pt x="431622" y="182181"/>
                  </a:lnTo>
                  <a:lnTo>
                    <a:pt x="431622" y="277469"/>
                  </a:lnTo>
                  <a:lnTo>
                    <a:pt x="426432" y="349284"/>
                  </a:lnTo>
                  <a:lnTo>
                    <a:pt x="412055" y="400274"/>
                  </a:lnTo>
                  <a:lnTo>
                    <a:pt x="390282" y="433903"/>
                  </a:lnTo>
                  <a:lnTo>
                    <a:pt x="331708" y="462934"/>
                  </a:lnTo>
                  <a:lnTo>
                    <a:pt x="298488" y="465264"/>
                  </a:lnTo>
                  <a:lnTo>
                    <a:pt x="256649" y="457293"/>
                  </a:lnTo>
                  <a:lnTo>
                    <a:pt x="223348" y="434081"/>
                  </a:lnTo>
                  <a:lnTo>
                    <a:pt x="201343" y="396679"/>
                  </a:lnTo>
                  <a:lnTo>
                    <a:pt x="193395" y="346138"/>
                  </a:lnTo>
                  <a:lnTo>
                    <a:pt x="198662" y="296979"/>
                  </a:lnTo>
                  <a:lnTo>
                    <a:pt x="214050" y="255100"/>
                  </a:lnTo>
                  <a:lnTo>
                    <a:pt x="238936" y="221240"/>
                  </a:lnTo>
                  <a:lnTo>
                    <a:pt x="272698" y="196139"/>
                  </a:lnTo>
                  <a:lnTo>
                    <a:pt x="314714" y="180536"/>
                  </a:lnTo>
                  <a:lnTo>
                    <a:pt x="364363" y="175171"/>
                  </a:lnTo>
                  <a:close/>
                </a:path>
              </a:pathLst>
            </a:custGeom>
            <a:ln w="12700">
              <a:solidFill>
                <a:srgbClr val="000000"/>
              </a:solidFill>
            </a:ln>
          </p:spPr>
          <p:txBody>
            <a:bodyPr wrap="square" lIns="0" tIns="0" rIns="0" bIns="0" rtlCol="0"/>
            <a:lstStyle/>
            <a:p>
              <a:endParaRPr sz="1600">
                <a:latin typeface="Grammarsaurus" pitchFamily="2" charset="0"/>
              </a:endParaRPr>
            </a:p>
          </p:txBody>
        </p:sp>
        <p:sp>
          <p:nvSpPr>
            <p:cNvPr id="19" name="object 19"/>
            <p:cNvSpPr/>
            <p:nvPr/>
          </p:nvSpPr>
          <p:spPr>
            <a:xfrm>
              <a:off x="9374918" y="2794509"/>
              <a:ext cx="621030" cy="633730"/>
            </a:xfrm>
            <a:custGeom>
              <a:avLst/>
              <a:gdLst/>
              <a:ahLst/>
              <a:cxnLst/>
              <a:rect l="l" t="t" r="r" b="b"/>
              <a:pathLst>
                <a:path w="621029" h="633729">
                  <a:moveTo>
                    <a:pt x="0" y="16814"/>
                  </a:moveTo>
                  <a:lnTo>
                    <a:pt x="12506" y="55967"/>
                  </a:lnTo>
                  <a:lnTo>
                    <a:pt x="22251" y="105103"/>
                  </a:lnTo>
                  <a:lnTo>
                    <a:pt x="28580" y="159495"/>
                  </a:lnTo>
                  <a:lnTo>
                    <a:pt x="30835" y="214414"/>
                  </a:lnTo>
                  <a:lnTo>
                    <a:pt x="30835" y="633425"/>
                  </a:lnTo>
                  <a:lnTo>
                    <a:pt x="217220" y="633425"/>
                  </a:lnTo>
                  <a:lnTo>
                    <a:pt x="217220" y="368566"/>
                  </a:lnTo>
                  <a:lnTo>
                    <a:pt x="225013" y="289772"/>
                  </a:lnTo>
                  <a:lnTo>
                    <a:pt x="244990" y="234294"/>
                  </a:lnTo>
                  <a:lnTo>
                    <a:pt x="272053" y="198124"/>
                  </a:lnTo>
                  <a:lnTo>
                    <a:pt x="327034" y="167670"/>
                  </a:lnTo>
                  <a:lnTo>
                    <a:pt x="344754" y="165366"/>
                  </a:lnTo>
                  <a:lnTo>
                    <a:pt x="368682" y="167796"/>
                  </a:lnTo>
                  <a:lnTo>
                    <a:pt x="395370" y="180605"/>
                  </a:lnTo>
                  <a:lnTo>
                    <a:pt x="417066" y="212070"/>
                  </a:lnTo>
                  <a:lnTo>
                    <a:pt x="426021" y="270471"/>
                  </a:lnTo>
                  <a:lnTo>
                    <a:pt x="426021" y="633425"/>
                  </a:lnTo>
                  <a:lnTo>
                    <a:pt x="620826" y="633425"/>
                  </a:lnTo>
                  <a:lnTo>
                    <a:pt x="620826" y="236829"/>
                  </a:lnTo>
                  <a:lnTo>
                    <a:pt x="616679" y="184808"/>
                  </a:lnTo>
                  <a:lnTo>
                    <a:pt x="604731" y="138338"/>
                  </a:lnTo>
                  <a:lnTo>
                    <a:pt x="585721" y="97847"/>
                  </a:lnTo>
                  <a:lnTo>
                    <a:pt x="560389" y="63760"/>
                  </a:lnTo>
                  <a:lnTo>
                    <a:pt x="529472" y="36505"/>
                  </a:lnTo>
                  <a:lnTo>
                    <a:pt x="493712" y="16509"/>
                  </a:lnTo>
                  <a:lnTo>
                    <a:pt x="453847" y="4198"/>
                  </a:lnTo>
                  <a:lnTo>
                    <a:pt x="410616" y="0"/>
                  </a:lnTo>
                  <a:lnTo>
                    <a:pt x="367540" y="3374"/>
                  </a:lnTo>
                  <a:lnTo>
                    <a:pt x="324665" y="13543"/>
                  </a:lnTo>
                  <a:lnTo>
                    <a:pt x="282868" y="30572"/>
                  </a:lnTo>
                  <a:lnTo>
                    <a:pt x="243023" y="54530"/>
                  </a:lnTo>
                  <a:lnTo>
                    <a:pt x="206006" y="85483"/>
                  </a:lnTo>
                  <a:lnTo>
                    <a:pt x="202155" y="64901"/>
                  </a:lnTo>
                  <a:lnTo>
                    <a:pt x="198300" y="49048"/>
                  </a:lnTo>
                  <a:lnTo>
                    <a:pt x="193394" y="34246"/>
                  </a:lnTo>
                  <a:lnTo>
                    <a:pt x="186385" y="16814"/>
                  </a:lnTo>
                  <a:lnTo>
                    <a:pt x="0" y="16814"/>
                  </a:lnTo>
                  <a:close/>
                </a:path>
              </a:pathLst>
            </a:custGeom>
            <a:ln w="12700">
              <a:solidFill>
                <a:srgbClr val="000000"/>
              </a:solidFill>
            </a:ln>
          </p:spPr>
          <p:txBody>
            <a:bodyPr wrap="square" lIns="0" tIns="0" rIns="0" bIns="0" rtlCol="0"/>
            <a:lstStyle/>
            <a:p>
              <a:endParaRPr sz="1600">
                <a:latin typeface="Grammarsaurus" pitchFamily="2" charset="0"/>
              </a:endParaRPr>
            </a:p>
          </p:txBody>
        </p:sp>
        <p:sp>
          <p:nvSpPr>
            <p:cNvPr id="20" name="object 20"/>
            <p:cNvSpPr/>
            <p:nvPr/>
          </p:nvSpPr>
          <p:spPr>
            <a:xfrm>
              <a:off x="10061870" y="2795904"/>
              <a:ext cx="563880" cy="650875"/>
            </a:xfrm>
            <a:custGeom>
              <a:avLst/>
              <a:gdLst/>
              <a:ahLst/>
              <a:cxnLst/>
              <a:rect l="l" t="t" r="r" b="b"/>
              <a:pathLst>
                <a:path w="563879" h="650875">
                  <a:moveTo>
                    <a:pt x="304101" y="650252"/>
                  </a:moveTo>
                  <a:lnTo>
                    <a:pt x="361209" y="646990"/>
                  </a:lnTo>
                  <a:lnTo>
                    <a:pt x="414110" y="636765"/>
                  </a:lnTo>
                  <a:lnTo>
                    <a:pt x="464909" y="618920"/>
                  </a:lnTo>
                  <a:lnTo>
                    <a:pt x="515708" y="592797"/>
                  </a:lnTo>
                  <a:lnTo>
                    <a:pt x="515708" y="445655"/>
                  </a:lnTo>
                  <a:lnTo>
                    <a:pt x="465151" y="472653"/>
                  </a:lnTo>
                  <a:lnTo>
                    <a:pt x="414985" y="492423"/>
                  </a:lnTo>
                  <a:lnTo>
                    <a:pt x="366133" y="504573"/>
                  </a:lnTo>
                  <a:lnTo>
                    <a:pt x="319519" y="508711"/>
                  </a:lnTo>
                  <a:lnTo>
                    <a:pt x="270840" y="501026"/>
                  </a:lnTo>
                  <a:lnTo>
                    <a:pt x="232806" y="478758"/>
                  </a:lnTo>
                  <a:lnTo>
                    <a:pt x="206598" y="443088"/>
                  </a:lnTo>
                  <a:lnTo>
                    <a:pt x="193395" y="395198"/>
                  </a:lnTo>
                  <a:lnTo>
                    <a:pt x="205218" y="395416"/>
                  </a:lnTo>
                  <a:lnTo>
                    <a:pt x="215465" y="395897"/>
                  </a:lnTo>
                  <a:lnTo>
                    <a:pt x="224135" y="396377"/>
                  </a:lnTo>
                  <a:lnTo>
                    <a:pt x="231228" y="396595"/>
                  </a:lnTo>
                  <a:lnTo>
                    <a:pt x="289227" y="394113"/>
                  </a:lnTo>
                  <a:lnTo>
                    <a:pt x="342726" y="386831"/>
                  </a:lnTo>
                  <a:lnTo>
                    <a:pt x="391348" y="374992"/>
                  </a:lnTo>
                  <a:lnTo>
                    <a:pt x="434714" y="358839"/>
                  </a:lnTo>
                  <a:lnTo>
                    <a:pt x="472446" y="338616"/>
                  </a:lnTo>
                  <a:lnTo>
                    <a:pt x="504166" y="314568"/>
                  </a:lnTo>
                  <a:lnTo>
                    <a:pt x="548056" y="255968"/>
                  </a:lnTo>
                  <a:lnTo>
                    <a:pt x="563359" y="184988"/>
                  </a:lnTo>
                  <a:lnTo>
                    <a:pt x="557913" y="139439"/>
                  </a:lnTo>
                  <a:lnTo>
                    <a:pt x="542098" y="99284"/>
                  </a:lnTo>
                  <a:lnTo>
                    <a:pt x="516698" y="65110"/>
                  </a:lnTo>
                  <a:lnTo>
                    <a:pt x="482498" y="37507"/>
                  </a:lnTo>
                  <a:lnTo>
                    <a:pt x="440282" y="17061"/>
                  </a:lnTo>
                  <a:lnTo>
                    <a:pt x="390833" y="4363"/>
                  </a:lnTo>
                  <a:lnTo>
                    <a:pt x="334937" y="0"/>
                  </a:lnTo>
                  <a:lnTo>
                    <a:pt x="286837" y="2904"/>
                  </a:lnTo>
                  <a:lnTo>
                    <a:pt x="241516" y="11438"/>
                  </a:lnTo>
                  <a:lnTo>
                    <a:pt x="199240" y="25334"/>
                  </a:lnTo>
                  <a:lnTo>
                    <a:pt x="160279" y="44325"/>
                  </a:lnTo>
                  <a:lnTo>
                    <a:pt x="124899" y="68143"/>
                  </a:lnTo>
                  <a:lnTo>
                    <a:pt x="93368" y="96521"/>
                  </a:lnTo>
                  <a:lnTo>
                    <a:pt x="65954" y="129190"/>
                  </a:lnTo>
                  <a:lnTo>
                    <a:pt x="42924" y="165884"/>
                  </a:lnTo>
                  <a:lnTo>
                    <a:pt x="24546" y="206334"/>
                  </a:lnTo>
                  <a:lnTo>
                    <a:pt x="11087" y="250273"/>
                  </a:lnTo>
                  <a:lnTo>
                    <a:pt x="2816" y="297434"/>
                  </a:lnTo>
                  <a:lnTo>
                    <a:pt x="0" y="347548"/>
                  </a:lnTo>
                  <a:lnTo>
                    <a:pt x="2849" y="396293"/>
                  </a:lnTo>
                  <a:lnTo>
                    <a:pt x="11265" y="441476"/>
                  </a:lnTo>
                  <a:lnTo>
                    <a:pt x="25043" y="482867"/>
                  </a:lnTo>
                  <a:lnTo>
                    <a:pt x="43983" y="520241"/>
                  </a:lnTo>
                  <a:lnTo>
                    <a:pt x="67881" y="553369"/>
                  </a:lnTo>
                  <a:lnTo>
                    <a:pt x="96537" y="582025"/>
                  </a:lnTo>
                  <a:lnTo>
                    <a:pt x="129748" y="605980"/>
                  </a:lnTo>
                  <a:lnTo>
                    <a:pt x="167312" y="625008"/>
                  </a:lnTo>
                  <a:lnTo>
                    <a:pt x="209027" y="638881"/>
                  </a:lnTo>
                  <a:lnTo>
                    <a:pt x="254690" y="647372"/>
                  </a:lnTo>
                  <a:lnTo>
                    <a:pt x="304101" y="650252"/>
                  </a:lnTo>
                  <a:close/>
                </a:path>
              </a:pathLst>
            </a:custGeom>
            <a:ln w="12700">
              <a:solidFill>
                <a:srgbClr val="000000"/>
              </a:solidFill>
            </a:ln>
          </p:spPr>
          <p:txBody>
            <a:bodyPr wrap="square" lIns="0" tIns="0" rIns="0" bIns="0" rtlCol="0"/>
            <a:lstStyle/>
            <a:p>
              <a:endParaRPr sz="1600">
                <a:latin typeface="Grammarsaurus" pitchFamily="2" charset="0"/>
              </a:endParaRPr>
            </a:p>
          </p:txBody>
        </p:sp>
        <p:pic>
          <p:nvPicPr>
            <p:cNvPr id="21" name="object 21"/>
            <p:cNvPicPr/>
            <p:nvPr/>
          </p:nvPicPr>
          <p:blipFill>
            <a:blip r:embed="rId3" cstate="print"/>
            <a:stretch>
              <a:fillRect/>
            </a:stretch>
          </p:blipFill>
          <p:spPr>
            <a:xfrm>
              <a:off x="10258720" y="2933903"/>
              <a:ext cx="186474" cy="138823"/>
            </a:xfrm>
            <a:prstGeom prst="rect">
              <a:avLst/>
            </a:prstGeom>
          </p:spPr>
        </p:pic>
        <p:sp>
          <p:nvSpPr>
            <p:cNvPr id="22" name="object 22"/>
            <p:cNvSpPr/>
            <p:nvPr/>
          </p:nvSpPr>
          <p:spPr>
            <a:xfrm>
              <a:off x="10625232" y="2655773"/>
              <a:ext cx="485140" cy="791845"/>
            </a:xfrm>
            <a:custGeom>
              <a:avLst/>
              <a:gdLst/>
              <a:ahLst/>
              <a:cxnLst/>
              <a:rect l="l" t="t" r="r" b="b"/>
              <a:pathLst>
                <a:path w="485140" h="791845">
                  <a:moveTo>
                    <a:pt x="102298" y="288683"/>
                  </a:moveTo>
                  <a:lnTo>
                    <a:pt x="102298" y="587184"/>
                  </a:lnTo>
                  <a:lnTo>
                    <a:pt x="106404" y="640234"/>
                  </a:lnTo>
                  <a:lnTo>
                    <a:pt x="118326" y="684185"/>
                  </a:lnTo>
                  <a:lnTo>
                    <a:pt x="137475" y="719663"/>
                  </a:lnTo>
                  <a:lnTo>
                    <a:pt x="195085" y="767691"/>
                  </a:lnTo>
                  <a:lnTo>
                    <a:pt x="232364" y="781490"/>
                  </a:lnTo>
                  <a:lnTo>
                    <a:pt x="274505" y="789312"/>
                  </a:lnTo>
                  <a:lnTo>
                    <a:pt x="320916" y="791781"/>
                  </a:lnTo>
                  <a:lnTo>
                    <a:pt x="368807" y="788716"/>
                  </a:lnTo>
                  <a:lnTo>
                    <a:pt x="411835" y="779870"/>
                  </a:lnTo>
                  <a:lnTo>
                    <a:pt x="450396" y="765769"/>
                  </a:lnTo>
                  <a:lnTo>
                    <a:pt x="484885" y="746937"/>
                  </a:lnTo>
                  <a:lnTo>
                    <a:pt x="484885" y="608202"/>
                  </a:lnTo>
                  <a:lnTo>
                    <a:pt x="452169" y="625782"/>
                  </a:lnTo>
                  <a:lnTo>
                    <a:pt x="422871" y="638505"/>
                  </a:lnTo>
                  <a:lnTo>
                    <a:pt x="396203" y="646236"/>
                  </a:lnTo>
                  <a:lnTo>
                    <a:pt x="371373" y="648843"/>
                  </a:lnTo>
                  <a:lnTo>
                    <a:pt x="334956" y="643346"/>
                  </a:lnTo>
                  <a:lnTo>
                    <a:pt x="308133" y="624841"/>
                  </a:lnTo>
                  <a:lnTo>
                    <a:pt x="291559" y="590308"/>
                  </a:lnTo>
                  <a:lnTo>
                    <a:pt x="285889" y="536727"/>
                  </a:lnTo>
                  <a:lnTo>
                    <a:pt x="285889" y="288683"/>
                  </a:lnTo>
                  <a:lnTo>
                    <a:pt x="472262" y="288683"/>
                  </a:lnTo>
                  <a:lnTo>
                    <a:pt x="472262" y="155549"/>
                  </a:lnTo>
                  <a:lnTo>
                    <a:pt x="285889" y="155549"/>
                  </a:lnTo>
                  <a:lnTo>
                    <a:pt x="285889" y="0"/>
                  </a:lnTo>
                  <a:lnTo>
                    <a:pt x="102298" y="0"/>
                  </a:lnTo>
                  <a:lnTo>
                    <a:pt x="102298" y="155549"/>
                  </a:lnTo>
                  <a:lnTo>
                    <a:pt x="0" y="155549"/>
                  </a:lnTo>
                  <a:lnTo>
                    <a:pt x="0" y="288683"/>
                  </a:lnTo>
                  <a:lnTo>
                    <a:pt x="102298" y="288683"/>
                  </a:lnTo>
                  <a:close/>
                </a:path>
              </a:pathLst>
            </a:custGeom>
            <a:ln w="12700">
              <a:solidFill>
                <a:srgbClr val="000000"/>
              </a:solidFill>
            </a:ln>
          </p:spPr>
          <p:txBody>
            <a:bodyPr wrap="square" lIns="0" tIns="0" rIns="0" bIns="0" rtlCol="0"/>
            <a:lstStyle/>
            <a:p>
              <a:endParaRPr sz="1600">
                <a:latin typeface="Grammarsaurus" pitchFamily="2" charset="0"/>
              </a:endParaRPr>
            </a:p>
          </p:txBody>
        </p:sp>
        <p:sp>
          <p:nvSpPr>
            <p:cNvPr id="23" name="object 23"/>
            <p:cNvSpPr/>
            <p:nvPr/>
          </p:nvSpPr>
          <p:spPr>
            <a:xfrm>
              <a:off x="11116406" y="2790302"/>
              <a:ext cx="488315" cy="659130"/>
            </a:xfrm>
            <a:custGeom>
              <a:avLst/>
              <a:gdLst/>
              <a:ahLst/>
              <a:cxnLst/>
              <a:rect l="l" t="t" r="r" b="b"/>
              <a:pathLst>
                <a:path w="488315" h="659129">
                  <a:moveTo>
                    <a:pt x="0" y="606806"/>
                  </a:moveTo>
                  <a:lnTo>
                    <a:pt x="39869" y="624039"/>
                  </a:lnTo>
                  <a:lnTo>
                    <a:pt x="87539" y="638379"/>
                  </a:lnTo>
                  <a:lnTo>
                    <a:pt x="141060" y="649288"/>
                  </a:lnTo>
                  <a:lnTo>
                    <a:pt x="198484" y="656227"/>
                  </a:lnTo>
                  <a:lnTo>
                    <a:pt x="257860" y="658660"/>
                  </a:lnTo>
                  <a:lnTo>
                    <a:pt x="316482" y="654128"/>
                  </a:lnTo>
                  <a:lnTo>
                    <a:pt x="367162" y="640943"/>
                  </a:lnTo>
                  <a:lnTo>
                    <a:pt x="409506" y="619717"/>
                  </a:lnTo>
                  <a:lnTo>
                    <a:pt x="443124" y="591063"/>
                  </a:lnTo>
                  <a:lnTo>
                    <a:pt x="467623" y="555593"/>
                  </a:lnTo>
                  <a:lnTo>
                    <a:pt x="482609" y="513922"/>
                  </a:lnTo>
                  <a:lnTo>
                    <a:pt x="487692" y="466661"/>
                  </a:lnTo>
                  <a:lnTo>
                    <a:pt x="483306" y="424724"/>
                  </a:lnTo>
                  <a:lnTo>
                    <a:pt x="469421" y="387613"/>
                  </a:lnTo>
                  <a:lnTo>
                    <a:pt x="444947" y="353850"/>
                  </a:lnTo>
                  <a:lnTo>
                    <a:pt x="408796" y="321956"/>
                  </a:lnTo>
                  <a:lnTo>
                    <a:pt x="359878" y="290453"/>
                  </a:lnTo>
                  <a:lnTo>
                    <a:pt x="297103" y="257860"/>
                  </a:lnTo>
                  <a:lnTo>
                    <a:pt x="255366" y="236752"/>
                  </a:lnTo>
                  <a:lnTo>
                    <a:pt x="229134" y="219322"/>
                  </a:lnTo>
                  <a:lnTo>
                    <a:pt x="215516" y="201893"/>
                  </a:lnTo>
                  <a:lnTo>
                    <a:pt x="211620" y="180784"/>
                  </a:lnTo>
                  <a:lnTo>
                    <a:pt x="214269" y="163355"/>
                  </a:lnTo>
                  <a:lnTo>
                    <a:pt x="223354" y="149602"/>
                  </a:lnTo>
                  <a:lnTo>
                    <a:pt x="240584" y="140579"/>
                  </a:lnTo>
                  <a:lnTo>
                    <a:pt x="267665" y="137337"/>
                  </a:lnTo>
                  <a:lnTo>
                    <a:pt x="312164" y="139877"/>
                  </a:lnTo>
                  <a:lnTo>
                    <a:pt x="358762" y="148197"/>
                  </a:lnTo>
                  <a:lnTo>
                    <a:pt x="406407" y="163349"/>
                  </a:lnTo>
                  <a:lnTo>
                    <a:pt x="454050" y="186385"/>
                  </a:lnTo>
                  <a:lnTo>
                    <a:pt x="476478" y="44843"/>
                  </a:lnTo>
                  <a:lnTo>
                    <a:pt x="421338" y="23060"/>
                  </a:lnTo>
                  <a:lnTo>
                    <a:pt x="370668" y="9286"/>
                  </a:lnTo>
                  <a:lnTo>
                    <a:pt x="319998" y="2081"/>
                  </a:lnTo>
                  <a:lnTo>
                    <a:pt x="264858" y="0"/>
                  </a:lnTo>
                  <a:lnTo>
                    <a:pt x="211958" y="3120"/>
                  </a:lnTo>
                  <a:lnTo>
                    <a:pt x="164031" y="12350"/>
                  </a:lnTo>
                  <a:lnTo>
                    <a:pt x="121719" y="27492"/>
                  </a:lnTo>
                  <a:lnTo>
                    <a:pt x="85663" y="48350"/>
                  </a:lnTo>
                  <a:lnTo>
                    <a:pt x="56503" y="74725"/>
                  </a:lnTo>
                  <a:lnTo>
                    <a:pt x="34881" y="106422"/>
                  </a:lnTo>
                  <a:lnTo>
                    <a:pt x="21438" y="143242"/>
                  </a:lnTo>
                  <a:lnTo>
                    <a:pt x="16814" y="184988"/>
                  </a:lnTo>
                  <a:lnTo>
                    <a:pt x="20753" y="226770"/>
                  </a:lnTo>
                  <a:lnTo>
                    <a:pt x="32880" y="263920"/>
                  </a:lnTo>
                  <a:lnTo>
                    <a:pt x="53662" y="297469"/>
                  </a:lnTo>
                  <a:lnTo>
                    <a:pt x="83562" y="328443"/>
                  </a:lnTo>
                  <a:lnTo>
                    <a:pt x="123048" y="357873"/>
                  </a:lnTo>
                  <a:lnTo>
                    <a:pt x="172585" y="386788"/>
                  </a:lnTo>
                  <a:lnTo>
                    <a:pt x="232638" y="416217"/>
                  </a:lnTo>
                  <a:lnTo>
                    <a:pt x="265327" y="433427"/>
                  </a:lnTo>
                  <a:lnTo>
                    <a:pt x="283960" y="448800"/>
                  </a:lnTo>
                  <a:lnTo>
                    <a:pt x="292347" y="464699"/>
                  </a:lnTo>
                  <a:lnTo>
                    <a:pt x="294297" y="483489"/>
                  </a:lnTo>
                  <a:lnTo>
                    <a:pt x="291034" y="499732"/>
                  </a:lnTo>
                  <a:lnTo>
                    <a:pt x="280809" y="513611"/>
                  </a:lnTo>
                  <a:lnTo>
                    <a:pt x="262964" y="523288"/>
                  </a:lnTo>
                  <a:lnTo>
                    <a:pt x="236842" y="526923"/>
                  </a:lnTo>
                  <a:lnTo>
                    <a:pt x="189565" y="522982"/>
                  </a:lnTo>
                  <a:lnTo>
                    <a:pt x="138215" y="511159"/>
                  </a:lnTo>
                  <a:lnTo>
                    <a:pt x="82924" y="491454"/>
                  </a:lnTo>
                  <a:lnTo>
                    <a:pt x="23825" y="463867"/>
                  </a:lnTo>
                  <a:lnTo>
                    <a:pt x="0" y="606806"/>
                  </a:lnTo>
                  <a:close/>
                </a:path>
              </a:pathLst>
            </a:custGeom>
            <a:ln w="12700">
              <a:solidFill>
                <a:srgbClr val="000000"/>
              </a:solidFill>
            </a:ln>
          </p:spPr>
          <p:txBody>
            <a:bodyPr wrap="square" lIns="0" tIns="0" rIns="0" bIns="0" rtlCol="0"/>
            <a:lstStyle/>
            <a:p>
              <a:endParaRPr sz="1600">
                <a:latin typeface="Grammarsaurus" pitchFamily="2" charset="0"/>
              </a:endParaRPr>
            </a:p>
          </p:txBody>
        </p:sp>
      </p:grpSp>
      <p:sp>
        <p:nvSpPr>
          <p:cNvPr id="24" name="object 24"/>
          <p:cNvSpPr txBox="1"/>
          <p:nvPr/>
        </p:nvSpPr>
        <p:spPr>
          <a:xfrm>
            <a:off x="587910" y="2001582"/>
            <a:ext cx="11081385" cy="1499513"/>
          </a:xfrm>
          <a:prstGeom prst="rect">
            <a:avLst/>
          </a:prstGeom>
        </p:spPr>
        <p:txBody>
          <a:bodyPr vert="horz" wrap="square" lIns="0" tIns="0" rIns="0" bIns="0" rtlCol="0">
            <a:spAutoFit/>
          </a:bodyPr>
          <a:lstStyle/>
          <a:p>
            <a:pPr>
              <a:lnSpc>
                <a:spcPts val="12130"/>
              </a:lnSpc>
            </a:pPr>
            <a:r>
              <a:rPr sz="9600" b="1" dirty="0">
                <a:solidFill>
                  <a:srgbClr val="FFFFFF"/>
                </a:solidFill>
                <a:latin typeface="Grammarsaurus" pitchFamily="2" charset="0"/>
                <a:cs typeface="Arial"/>
              </a:rPr>
              <a:t>Forces and Magnets</a:t>
            </a:r>
            <a:endParaRPr sz="9600">
              <a:latin typeface="Grammarsaurus" pitchFamily="2" charset="0"/>
              <a:cs typeface="Arial"/>
            </a:endParaRPr>
          </a:p>
        </p:txBody>
      </p:sp>
      <p:grpSp>
        <p:nvGrpSpPr>
          <p:cNvPr id="25" name="object 25"/>
          <p:cNvGrpSpPr/>
          <p:nvPr/>
        </p:nvGrpSpPr>
        <p:grpSpPr>
          <a:xfrm>
            <a:off x="-11430" y="-11430"/>
            <a:ext cx="12214860" cy="6880859"/>
            <a:chOff x="-11430" y="-11430"/>
            <a:chExt cx="12214860" cy="6880859"/>
          </a:xfrm>
        </p:grpSpPr>
        <p:sp>
          <p:nvSpPr>
            <p:cNvPr id="26" name="object 26"/>
            <p:cNvSpPr/>
            <p:nvPr/>
          </p:nvSpPr>
          <p:spPr>
            <a:xfrm>
              <a:off x="697219" y="2284665"/>
              <a:ext cx="572135" cy="978535"/>
            </a:xfrm>
            <a:custGeom>
              <a:avLst/>
              <a:gdLst/>
              <a:ahLst/>
              <a:cxnLst/>
              <a:rect l="l" t="t" r="r" b="b"/>
              <a:pathLst>
                <a:path w="572135" h="978535">
                  <a:moveTo>
                    <a:pt x="0" y="0"/>
                  </a:moveTo>
                  <a:lnTo>
                    <a:pt x="0" y="978179"/>
                  </a:lnTo>
                  <a:lnTo>
                    <a:pt x="213017" y="978179"/>
                  </a:lnTo>
                  <a:lnTo>
                    <a:pt x="213017" y="584377"/>
                  </a:lnTo>
                  <a:lnTo>
                    <a:pt x="528332" y="584377"/>
                  </a:lnTo>
                  <a:lnTo>
                    <a:pt x="528332" y="421817"/>
                  </a:lnTo>
                  <a:lnTo>
                    <a:pt x="213017" y="421817"/>
                  </a:lnTo>
                  <a:lnTo>
                    <a:pt x="213017" y="158356"/>
                  </a:lnTo>
                  <a:lnTo>
                    <a:pt x="571766" y="158356"/>
                  </a:lnTo>
                  <a:lnTo>
                    <a:pt x="571766" y="0"/>
                  </a:lnTo>
                  <a:lnTo>
                    <a:pt x="0" y="0"/>
                  </a:lnTo>
                  <a:close/>
                </a:path>
              </a:pathLst>
            </a:custGeom>
            <a:ln w="12700">
              <a:solidFill>
                <a:srgbClr val="181818"/>
              </a:solidFill>
            </a:ln>
          </p:spPr>
          <p:txBody>
            <a:bodyPr wrap="square" lIns="0" tIns="0" rIns="0" bIns="0" rtlCol="0"/>
            <a:lstStyle/>
            <a:p>
              <a:endParaRPr sz="1600">
                <a:latin typeface="Grammarsaurus" pitchFamily="2" charset="0"/>
              </a:endParaRPr>
            </a:p>
          </p:txBody>
        </p:sp>
        <p:sp>
          <p:nvSpPr>
            <p:cNvPr id="27" name="object 27"/>
            <p:cNvSpPr/>
            <p:nvPr/>
          </p:nvSpPr>
          <p:spPr>
            <a:xfrm>
              <a:off x="1279918" y="2628011"/>
              <a:ext cx="648970" cy="654685"/>
            </a:xfrm>
            <a:custGeom>
              <a:avLst/>
              <a:gdLst/>
              <a:ahLst/>
              <a:cxnLst/>
              <a:rect l="l" t="t" r="r" b="b"/>
              <a:pathLst>
                <a:path w="648969" h="654685">
                  <a:moveTo>
                    <a:pt x="0" y="325120"/>
                  </a:moveTo>
                  <a:lnTo>
                    <a:pt x="3213" y="380485"/>
                  </a:lnTo>
                  <a:lnTo>
                    <a:pt x="12643" y="431087"/>
                  </a:lnTo>
                  <a:lnTo>
                    <a:pt x="27974" y="476819"/>
                  </a:lnTo>
                  <a:lnTo>
                    <a:pt x="48889" y="517572"/>
                  </a:lnTo>
                  <a:lnTo>
                    <a:pt x="75072" y="553241"/>
                  </a:lnTo>
                  <a:lnTo>
                    <a:pt x="106208" y="583716"/>
                  </a:lnTo>
                  <a:lnTo>
                    <a:pt x="141981" y="608891"/>
                  </a:lnTo>
                  <a:lnTo>
                    <a:pt x="182075" y="628659"/>
                  </a:lnTo>
                  <a:lnTo>
                    <a:pt x="226173" y="642912"/>
                  </a:lnTo>
                  <a:lnTo>
                    <a:pt x="273960" y="651543"/>
                  </a:lnTo>
                  <a:lnTo>
                    <a:pt x="325120" y="654443"/>
                  </a:lnTo>
                  <a:lnTo>
                    <a:pt x="376250" y="651543"/>
                  </a:lnTo>
                  <a:lnTo>
                    <a:pt x="423949" y="642912"/>
                  </a:lnTo>
                  <a:lnTo>
                    <a:pt x="467915" y="628659"/>
                  </a:lnTo>
                  <a:lnTo>
                    <a:pt x="507844" y="608891"/>
                  </a:lnTo>
                  <a:lnTo>
                    <a:pt x="543432" y="583716"/>
                  </a:lnTo>
                  <a:lnTo>
                    <a:pt x="574378" y="553241"/>
                  </a:lnTo>
                  <a:lnTo>
                    <a:pt x="600376" y="517572"/>
                  </a:lnTo>
                  <a:lnTo>
                    <a:pt x="621126" y="476819"/>
                  </a:lnTo>
                  <a:lnTo>
                    <a:pt x="636322" y="431087"/>
                  </a:lnTo>
                  <a:lnTo>
                    <a:pt x="645662" y="380485"/>
                  </a:lnTo>
                  <a:lnTo>
                    <a:pt x="648843" y="325120"/>
                  </a:lnTo>
                  <a:lnTo>
                    <a:pt x="645693" y="270167"/>
                  </a:lnTo>
                  <a:lnTo>
                    <a:pt x="636435" y="220028"/>
                  </a:lnTo>
                  <a:lnTo>
                    <a:pt x="621352" y="174792"/>
                  </a:lnTo>
                  <a:lnTo>
                    <a:pt x="600729" y="134547"/>
                  </a:lnTo>
                  <a:lnTo>
                    <a:pt x="574850" y="99381"/>
                  </a:lnTo>
                  <a:lnTo>
                    <a:pt x="543999" y="69383"/>
                  </a:lnTo>
                  <a:lnTo>
                    <a:pt x="508461" y="44641"/>
                  </a:lnTo>
                  <a:lnTo>
                    <a:pt x="468519" y="25243"/>
                  </a:lnTo>
                  <a:lnTo>
                    <a:pt x="424459" y="11278"/>
                  </a:lnTo>
                  <a:lnTo>
                    <a:pt x="376564" y="2834"/>
                  </a:lnTo>
                  <a:lnTo>
                    <a:pt x="325120" y="0"/>
                  </a:lnTo>
                  <a:lnTo>
                    <a:pt x="273012" y="2929"/>
                  </a:lnTo>
                  <a:lnTo>
                    <a:pt x="224638" y="11619"/>
                  </a:lnTo>
                  <a:lnTo>
                    <a:pt x="180255" y="25925"/>
                  </a:lnTo>
                  <a:lnTo>
                    <a:pt x="140124" y="45702"/>
                  </a:lnTo>
                  <a:lnTo>
                    <a:pt x="104503" y="70804"/>
                  </a:lnTo>
                  <a:lnTo>
                    <a:pt x="73651" y="101087"/>
                  </a:lnTo>
                  <a:lnTo>
                    <a:pt x="47827" y="136404"/>
                  </a:lnTo>
                  <a:lnTo>
                    <a:pt x="27291" y="176612"/>
                  </a:lnTo>
                  <a:lnTo>
                    <a:pt x="12302" y="221563"/>
                  </a:lnTo>
                  <a:lnTo>
                    <a:pt x="3118" y="271114"/>
                  </a:lnTo>
                  <a:lnTo>
                    <a:pt x="0" y="325120"/>
                  </a:lnTo>
                  <a:close/>
                </a:path>
                <a:path w="648969" h="654685">
                  <a:moveTo>
                    <a:pt x="325120" y="165366"/>
                  </a:moveTo>
                  <a:lnTo>
                    <a:pt x="370324" y="172294"/>
                  </a:lnTo>
                  <a:lnTo>
                    <a:pt x="407592" y="192540"/>
                  </a:lnTo>
                  <a:lnTo>
                    <a:pt x="435713" y="225297"/>
                  </a:lnTo>
                  <a:lnTo>
                    <a:pt x="453474" y="269759"/>
                  </a:lnTo>
                  <a:lnTo>
                    <a:pt x="459663" y="325120"/>
                  </a:lnTo>
                  <a:lnTo>
                    <a:pt x="453877" y="382533"/>
                  </a:lnTo>
                  <a:lnTo>
                    <a:pt x="436923" y="428242"/>
                  </a:lnTo>
                  <a:lnTo>
                    <a:pt x="409408" y="461642"/>
                  </a:lnTo>
                  <a:lnTo>
                    <a:pt x="371938" y="482126"/>
                  </a:lnTo>
                  <a:lnTo>
                    <a:pt x="325120" y="489089"/>
                  </a:lnTo>
                  <a:lnTo>
                    <a:pt x="278740" y="481992"/>
                  </a:lnTo>
                  <a:lnTo>
                    <a:pt x="242315" y="461240"/>
                  </a:lnTo>
                  <a:lnTo>
                    <a:pt x="216048" y="427639"/>
                  </a:lnTo>
                  <a:lnTo>
                    <a:pt x="200140" y="381996"/>
                  </a:lnTo>
                  <a:lnTo>
                    <a:pt x="194792" y="325120"/>
                  </a:lnTo>
                  <a:lnTo>
                    <a:pt x="200274" y="270295"/>
                  </a:lnTo>
                  <a:lnTo>
                    <a:pt x="216450" y="225900"/>
                  </a:lnTo>
                  <a:lnTo>
                    <a:pt x="242919" y="192942"/>
                  </a:lnTo>
                  <a:lnTo>
                    <a:pt x="279276" y="172428"/>
                  </a:lnTo>
                  <a:lnTo>
                    <a:pt x="325120" y="165366"/>
                  </a:lnTo>
                  <a:close/>
                </a:path>
              </a:pathLst>
            </a:custGeom>
            <a:ln w="12700">
              <a:solidFill>
                <a:srgbClr val="181818"/>
              </a:solidFill>
            </a:ln>
          </p:spPr>
          <p:txBody>
            <a:bodyPr wrap="square" lIns="0" tIns="0" rIns="0" bIns="0" rtlCol="0"/>
            <a:lstStyle/>
            <a:p>
              <a:endParaRPr sz="1600">
                <a:latin typeface="Grammarsaurus" pitchFamily="2" charset="0"/>
              </a:endParaRPr>
            </a:p>
          </p:txBody>
        </p:sp>
        <p:sp>
          <p:nvSpPr>
            <p:cNvPr id="28" name="object 28"/>
            <p:cNvSpPr/>
            <p:nvPr/>
          </p:nvSpPr>
          <p:spPr>
            <a:xfrm>
              <a:off x="1971071" y="2633616"/>
              <a:ext cx="427990" cy="629285"/>
            </a:xfrm>
            <a:custGeom>
              <a:avLst/>
              <a:gdLst/>
              <a:ahLst/>
              <a:cxnLst/>
              <a:rect l="l" t="t" r="r" b="b"/>
              <a:pathLst>
                <a:path w="427989" h="629285">
                  <a:moveTo>
                    <a:pt x="25222" y="215811"/>
                  </a:moveTo>
                  <a:lnTo>
                    <a:pt x="25222" y="629221"/>
                  </a:lnTo>
                  <a:lnTo>
                    <a:pt x="206006" y="629221"/>
                  </a:lnTo>
                  <a:lnTo>
                    <a:pt x="206006" y="386778"/>
                  </a:lnTo>
                  <a:lnTo>
                    <a:pt x="209495" y="327510"/>
                  </a:lnTo>
                  <a:lnTo>
                    <a:pt x="219848" y="277091"/>
                  </a:lnTo>
                  <a:lnTo>
                    <a:pt x="236893" y="235618"/>
                  </a:lnTo>
                  <a:lnTo>
                    <a:pt x="260459" y="203191"/>
                  </a:lnTo>
                  <a:lnTo>
                    <a:pt x="326467" y="165865"/>
                  </a:lnTo>
                  <a:lnTo>
                    <a:pt x="368566" y="161162"/>
                  </a:lnTo>
                  <a:lnTo>
                    <a:pt x="381263" y="161468"/>
                  </a:lnTo>
                  <a:lnTo>
                    <a:pt x="393438" y="162561"/>
                  </a:lnTo>
                  <a:lnTo>
                    <a:pt x="407191" y="164704"/>
                  </a:lnTo>
                  <a:lnTo>
                    <a:pt x="424624" y="168160"/>
                  </a:lnTo>
                  <a:lnTo>
                    <a:pt x="427418" y="16814"/>
                  </a:lnTo>
                  <a:lnTo>
                    <a:pt x="406419" y="8867"/>
                  </a:lnTo>
                  <a:lnTo>
                    <a:pt x="389756" y="3678"/>
                  </a:lnTo>
                  <a:lnTo>
                    <a:pt x="374408" y="853"/>
                  </a:lnTo>
                  <a:lnTo>
                    <a:pt x="357352" y="0"/>
                  </a:lnTo>
                  <a:lnTo>
                    <a:pt x="310382" y="6328"/>
                  </a:lnTo>
                  <a:lnTo>
                    <a:pt x="268538" y="26450"/>
                  </a:lnTo>
                  <a:lnTo>
                    <a:pt x="229061" y="62075"/>
                  </a:lnTo>
                  <a:lnTo>
                    <a:pt x="189191" y="114909"/>
                  </a:lnTo>
                  <a:lnTo>
                    <a:pt x="187743" y="86313"/>
                  </a:lnTo>
                  <a:lnTo>
                    <a:pt x="184983" y="63760"/>
                  </a:lnTo>
                  <a:lnTo>
                    <a:pt x="180121" y="41207"/>
                  </a:lnTo>
                  <a:lnTo>
                    <a:pt x="172364" y="12611"/>
                  </a:lnTo>
                  <a:lnTo>
                    <a:pt x="0" y="12611"/>
                  </a:lnTo>
                  <a:lnTo>
                    <a:pt x="12808" y="62291"/>
                  </a:lnTo>
                  <a:lnTo>
                    <a:pt x="20493" y="106324"/>
                  </a:lnTo>
                  <a:lnTo>
                    <a:pt x="24236" y="154300"/>
                  </a:lnTo>
                  <a:lnTo>
                    <a:pt x="25222" y="215811"/>
                  </a:lnTo>
                  <a:close/>
                </a:path>
              </a:pathLst>
            </a:custGeom>
            <a:ln w="12700">
              <a:solidFill>
                <a:srgbClr val="181818"/>
              </a:solidFill>
            </a:ln>
          </p:spPr>
          <p:txBody>
            <a:bodyPr wrap="square" lIns="0" tIns="0" rIns="0" bIns="0" rtlCol="0"/>
            <a:lstStyle/>
            <a:p>
              <a:endParaRPr sz="1600">
                <a:latin typeface="Grammarsaurus" pitchFamily="2" charset="0"/>
              </a:endParaRPr>
            </a:p>
          </p:txBody>
        </p:sp>
        <p:sp>
          <p:nvSpPr>
            <p:cNvPr id="29" name="object 29"/>
            <p:cNvSpPr/>
            <p:nvPr/>
          </p:nvSpPr>
          <p:spPr>
            <a:xfrm>
              <a:off x="2392461" y="2630813"/>
              <a:ext cx="506095" cy="646430"/>
            </a:xfrm>
            <a:custGeom>
              <a:avLst/>
              <a:gdLst/>
              <a:ahLst/>
              <a:cxnLst/>
              <a:rect l="l" t="t" r="r" b="b"/>
              <a:pathLst>
                <a:path w="506094" h="646429">
                  <a:moveTo>
                    <a:pt x="0" y="333527"/>
                  </a:moveTo>
                  <a:lnTo>
                    <a:pt x="3105" y="382501"/>
                  </a:lnTo>
                  <a:lnTo>
                    <a:pt x="12192" y="428309"/>
                  </a:lnTo>
                  <a:lnTo>
                    <a:pt x="26922" y="470636"/>
                  </a:lnTo>
                  <a:lnTo>
                    <a:pt x="46952" y="509167"/>
                  </a:lnTo>
                  <a:lnTo>
                    <a:pt x="71941" y="543584"/>
                  </a:lnTo>
                  <a:lnTo>
                    <a:pt x="101547" y="573573"/>
                  </a:lnTo>
                  <a:lnTo>
                    <a:pt x="135431" y="598818"/>
                  </a:lnTo>
                  <a:lnTo>
                    <a:pt x="173250" y="619002"/>
                  </a:lnTo>
                  <a:lnTo>
                    <a:pt x="214663" y="633810"/>
                  </a:lnTo>
                  <a:lnTo>
                    <a:pt x="259329" y="642927"/>
                  </a:lnTo>
                  <a:lnTo>
                    <a:pt x="306908" y="646036"/>
                  </a:lnTo>
                  <a:lnTo>
                    <a:pt x="357903" y="643079"/>
                  </a:lnTo>
                  <a:lnTo>
                    <a:pt x="406930" y="633949"/>
                  </a:lnTo>
                  <a:lnTo>
                    <a:pt x="455694" y="618250"/>
                  </a:lnTo>
                  <a:lnTo>
                    <a:pt x="505904" y="595591"/>
                  </a:lnTo>
                  <a:lnTo>
                    <a:pt x="493293" y="435825"/>
                  </a:lnTo>
                  <a:lnTo>
                    <a:pt x="455520" y="457682"/>
                  </a:lnTo>
                  <a:lnTo>
                    <a:pt x="419192" y="472965"/>
                  </a:lnTo>
                  <a:lnTo>
                    <a:pt x="383126" y="481940"/>
                  </a:lnTo>
                  <a:lnTo>
                    <a:pt x="346138" y="484873"/>
                  </a:lnTo>
                  <a:lnTo>
                    <a:pt x="292584" y="477821"/>
                  </a:lnTo>
                  <a:lnTo>
                    <a:pt x="249996" y="457383"/>
                  </a:lnTo>
                  <a:lnTo>
                    <a:pt x="218909" y="424635"/>
                  </a:lnTo>
                  <a:lnTo>
                    <a:pt x="199863" y="380654"/>
                  </a:lnTo>
                  <a:lnTo>
                    <a:pt x="193395" y="326517"/>
                  </a:lnTo>
                  <a:lnTo>
                    <a:pt x="199673" y="272915"/>
                  </a:lnTo>
                  <a:lnTo>
                    <a:pt x="218059" y="229002"/>
                  </a:lnTo>
                  <a:lnTo>
                    <a:pt x="247881" y="196053"/>
                  </a:lnTo>
                  <a:lnTo>
                    <a:pt x="288465" y="175346"/>
                  </a:lnTo>
                  <a:lnTo>
                    <a:pt x="339140" y="168160"/>
                  </a:lnTo>
                  <a:lnTo>
                    <a:pt x="377851" y="170547"/>
                  </a:lnTo>
                  <a:lnTo>
                    <a:pt x="407103" y="177795"/>
                  </a:lnTo>
                  <a:lnTo>
                    <a:pt x="435304" y="190036"/>
                  </a:lnTo>
                  <a:lnTo>
                    <a:pt x="470865" y="207403"/>
                  </a:lnTo>
                  <a:lnTo>
                    <a:pt x="503097" y="46240"/>
                  </a:lnTo>
                  <a:lnTo>
                    <a:pt x="471765" y="29559"/>
                  </a:lnTo>
                  <a:lnTo>
                    <a:pt x="433206" y="14714"/>
                  </a:lnTo>
                  <a:lnTo>
                    <a:pt x="385450" y="4072"/>
                  </a:lnTo>
                  <a:lnTo>
                    <a:pt x="326529" y="0"/>
                  </a:lnTo>
                  <a:lnTo>
                    <a:pt x="274473" y="2842"/>
                  </a:lnTo>
                  <a:lnTo>
                    <a:pt x="226918" y="11178"/>
                  </a:lnTo>
                  <a:lnTo>
                    <a:pt x="183869" y="24720"/>
                  </a:lnTo>
                  <a:lnTo>
                    <a:pt x="145331" y="43182"/>
                  </a:lnTo>
                  <a:lnTo>
                    <a:pt x="111308" y="66277"/>
                  </a:lnTo>
                  <a:lnTo>
                    <a:pt x="81807" y="93716"/>
                  </a:lnTo>
                  <a:lnTo>
                    <a:pt x="56830" y="125214"/>
                  </a:lnTo>
                  <a:lnTo>
                    <a:pt x="36384" y="160482"/>
                  </a:lnTo>
                  <a:lnTo>
                    <a:pt x="20473" y="199235"/>
                  </a:lnTo>
                  <a:lnTo>
                    <a:pt x="9102" y="241185"/>
                  </a:lnTo>
                  <a:lnTo>
                    <a:pt x="2276" y="286044"/>
                  </a:lnTo>
                  <a:lnTo>
                    <a:pt x="0" y="333527"/>
                  </a:lnTo>
                  <a:close/>
                </a:path>
              </a:pathLst>
            </a:custGeom>
            <a:ln w="12700">
              <a:solidFill>
                <a:srgbClr val="181818"/>
              </a:solidFill>
            </a:ln>
          </p:spPr>
          <p:txBody>
            <a:bodyPr wrap="square" lIns="0" tIns="0" rIns="0" bIns="0" rtlCol="0"/>
            <a:lstStyle/>
            <a:p>
              <a:endParaRPr sz="1600">
                <a:latin typeface="Grammarsaurus" pitchFamily="2" charset="0"/>
              </a:endParaRPr>
            </a:p>
          </p:txBody>
        </p:sp>
        <p:sp>
          <p:nvSpPr>
            <p:cNvPr id="30" name="object 30"/>
            <p:cNvSpPr/>
            <p:nvPr/>
          </p:nvSpPr>
          <p:spPr>
            <a:xfrm>
              <a:off x="2912226" y="2630805"/>
              <a:ext cx="563880" cy="650875"/>
            </a:xfrm>
            <a:custGeom>
              <a:avLst/>
              <a:gdLst/>
              <a:ahLst/>
              <a:cxnLst/>
              <a:rect l="l" t="t" r="r" b="b"/>
              <a:pathLst>
                <a:path w="563879" h="650875">
                  <a:moveTo>
                    <a:pt x="304101" y="650252"/>
                  </a:moveTo>
                  <a:lnTo>
                    <a:pt x="361209" y="646990"/>
                  </a:lnTo>
                  <a:lnTo>
                    <a:pt x="414110" y="636765"/>
                  </a:lnTo>
                  <a:lnTo>
                    <a:pt x="464909" y="618920"/>
                  </a:lnTo>
                  <a:lnTo>
                    <a:pt x="515708" y="592797"/>
                  </a:lnTo>
                  <a:lnTo>
                    <a:pt x="515708" y="445655"/>
                  </a:lnTo>
                  <a:lnTo>
                    <a:pt x="465153" y="472653"/>
                  </a:lnTo>
                  <a:lnTo>
                    <a:pt x="414989" y="492423"/>
                  </a:lnTo>
                  <a:lnTo>
                    <a:pt x="366138" y="504573"/>
                  </a:lnTo>
                  <a:lnTo>
                    <a:pt x="319519" y="508711"/>
                  </a:lnTo>
                  <a:lnTo>
                    <a:pt x="270840" y="501026"/>
                  </a:lnTo>
                  <a:lnTo>
                    <a:pt x="232806" y="478758"/>
                  </a:lnTo>
                  <a:lnTo>
                    <a:pt x="206598" y="443088"/>
                  </a:lnTo>
                  <a:lnTo>
                    <a:pt x="193395" y="395198"/>
                  </a:lnTo>
                  <a:lnTo>
                    <a:pt x="205218" y="395416"/>
                  </a:lnTo>
                  <a:lnTo>
                    <a:pt x="215465" y="395897"/>
                  </a:lnTo>
                  <a:lnTo>
                    <a:pt x="224135" y="396377"/>
                  </a:lnTo>
                  <a:lnTo>
                    <a:pt x="231228" y="396595"/>
                  </a:lnTo>
                  <a:lnTo>
                    <a:pt x="289227" y="394113"/>
                  </a:lnTo>
                  <a:lnTo>
                    <a:pt x="342726" y="386831"/>
                  </a:lnTo>
                  <a:lnTo>
                    <a:pt x="391348" y="374992"/>
                  </a:lnTo>
                  <a:lnTo>
                    <a:pt x="434714" y="358839"/>
                  </a:lnTo>
                  <a:lnTo>
                    <a:pt x="472446" y="338616"/>
                  </a:lnTo>
                  <a:lnTo>
                    <a:pt x="504166" y="314568"/>
                  </a:lnTo>
                  <a:lnTo>
                    <a:pt x="548056" y="255968"/>
                  </a:lnTo>
                  <a:lnTo>
                    <a:pt x="563359" y="184988"/>
                  </a:lnTo>
                  <a:lnTo>
                    <a:pt x="557912" y="139439"/>
                  </a:lnTo>
                  <a:lnTo>
                    <a:pt x="542096" y="99284"/>
                  </a:lnTo>
                  <a:lnTo>
                    <a:pt x="516694" y="65110"/>
                  </a:lnTo>
                  <a:lnTo>
                    <a:pt x="482493" y="37507"/>
                  </a:lnTo>
                  <a:lnTo>
                    <a:pt x="440276" y="17061"/>
                  </a:lnTo>
                  <a:lnTo>
                    <a:pt x="390829" y="4363"/>
                  </a:lnTo>
                  <a:lnTo>
                    <a:pt x="334937" y="0"/>
                  </a:lnTo>
                  <a:lnTo>
                    <a:pt x="286837" y="2904"/>
                  </a:lnTo>
                  <a:lnTo>
                    <a:pt x="241516" y="11438"/>
                  </a:lnTo>
                  <a:lnTo>
                    <a:pt x="199240" y="25334"/>
                  </a:lnTo>
                  <a:lnTo>
                    <a:pt x="160279" y="44325"/>
                  </a:lnTo>
                  <a:lnTo>
                    <a:pt x="124899" y="68143"/>
                  </a:lnTo>
                  <a:lnTo>
                    <a:pt x="93368" y="96521"/>
                  </a:lnTo>
                  <a:lnTo>
                    <a:pt x="65954" y="129190"/>
                  </a:lnTo>
                  <a:lnTo>
                    <a:pt x="42924" y="165884"/>
                  </a:lnTo>
                  <a:lnTo>
                    <a:pt x="24546" y="206334"/>
                  </a:lnTo>
                  <a:lnTo>
                    <a:pt x="11087" y="250273"/>
                  </a:lnTo>
                  <a:lnTo>
                    <a:pt x="2816" y="297434"/>
                  </a:lnTo>
                  <a:lnTo>
                    <a:pt x="0" y="347548"/>
                  </a:lnTo>
                  <a:lnTo>
                    <a:pt x="2850" y="396293"/>
                  </a:lnTo>
                  <a:lnTo>
                    <a:pt x="11266" y="441476"/>
                  </a:lnTo>
                  <a:lnTo>
                    <a:pt x="25045" y="482867"/>
                  </a:lnTo>
                  <a:lnTo>
                    <a:pt x="43986" y="520241"/>
                  </a:lnTo>
                  <a:lnTo>
                    <a:pt x="67886" y="553369"/>
                  </a:lnTo>
                  <a:lnTo>
                    <a:pt x="96542" y="582025"/>
                  </a:lnTo>
                  <a:lnTo>
                    <a:pt x="129753" y="605980"/>
                  </a:lnTo>
                  <a:lnTo>
                    <a:pt x="167317" y="625008"/>
                  </a:lnTo>
                  <a:lnTo>
                    <a:pt x="209031" y="638881"/>
                  </a:lnTo>
                  <a:lnTo>
                    <a:pt x="254693" y="647372"/>
                  </a:lnTo>
                  <a:lnTo>
                    <a:pt x="304101" y="650252"/>
                  </a:lnTo>
                  <a:close/>
                </a:path>
              </a:pathLst>
            </a:custGeom>
            <a:ln w="12700">
              <a:solidFill>
                <a:srgbClr val="181818"/>
              </a:solidFill>
            </a:ln>
          </p:spPr>
          <p:txBody>
            <a:bodyPr wrap="square" lIns="0" tIns="0" rIns="0" bIns="0" rtlCol="0"/>
            <a:lstStyle/>
            <a:p>
              <a:endParaRPr sz="1600">
                <a:latin typeface="Grammarsaurus" pitchFamily="2" charset="0"/>
              </a:endParaRPr>
            </a:p>
          </p:txBody>
        </p:sp>
        <p:pic>
          <p:nvPicPr>
            <p:cNvPr id="31" name="object 31"/>
            <p:cNvPicPr/>
            <p:nvPr/>
          </p:nvPicPr>
          <p:blipFill>
            <a:blip r:embed="rId4" cstate="print"/>
            <a:stretch>
              <a:fillRect/>
            </a:stretch>
          </p:blipFill>
          <p:spPr>
            <a:xfrm>
              <a:off x="3109076" y="2768803"/>
              <a:ext cx="186474" cy="138823"/>
            </a:xfrm>
            <a:prstGeom prst="rect">
              <a:avLst/>
            </a:prstGeom>
          </p:spPr>
        </p:pic>
        <p:sp>
          <p:nvSpPr>
            <p:cNvPr id="32" name="object 32"/>
            <p:cNvSpPr/>
            <p:nvPr/>
          </p:nvSpPr>
          <p:spPr>
            <a:xfrm>
              <a:off x="3487774" y="2625203"/>
              <a:ext cx="487680" cy="659130"/>
            </a:xfrm>
            <a:custGeom>
              <a:avLst/>
              <a:gdLst/>
              <a:ahLst/>
              <a:cxnLst/>
              <a:rect l="l" t="t" r="r" b="b"/>
              <a:pathLst>
                <a:path w="487679" h="659129">
                  <a:moveTo>
                    <a:pt x="0" y="606806"/>
                  </a:moveTo>
                  <a:lnTo>
                    <a:pt x="39869" y="624039"/>
                  </a:lnTo>
                  <a:lnTo>
                    <a:pt x="87539" y="638379"/>
                  </a:lnTo>
                  <a:lnTo>
                    <a:pt x="141060" y="649288"/>
                  </a:lnTo>
                  <a:lnTo>
                    <a:pt x="198484" y="656227"/>
                  </a:lnTo>
                  <a:lnTo>
                    <a:pt x="257860" y="658660"/>
                  </a:lnTo>
                  <a:lnTo>
                    <a:pt x="316481" y="654128"/>
                  </a:lnTo>
                  <a:lnTo>
                    <a:pt x="367159" y="640943"/>
                  </a:lnTo>
                  <a:lnTo>
                    <a:pt x="409501" y="619717"/>
                  </a:lnTo>
                  <a:lnTo>
                    <a:pt x="443116" y="591063"/>
                  </a:lnTo>
                  <a:lnTo>
                    <a:pt x="467612" y="555593"/>
                  </a:lnTo>
                  <a:lnTo>
                    <a:pt x="482597" y="513922"/>
                  </a:lnTo>
                  <a:lnTo>
                    <a:pt x="487680" y="466661"/>
                  </a:lnTo>
                  <a:lnTo>
                    <a:pt x="483294" y="424724"/>
                  </a:lnTo>
                  <a:lnTo>
                    <a:pt x="469411" y="387613"/>
                  </a:lnTo>
                  <a:lnTo>
                    <a:pt x="444939" y="353850"/>
                  </a:lnTo>
                  <a:lnTo>
                    <a:pt x="408789" y="321956"/>
                  </a:lnTo>
                  <a:lnTo>
                    <a:pt x="359870" y="290453"/>
                  </a:lnTo>
                  <a:lnTo>
                    <a:pt x="297091" y="257860"/>
                  </a:lnTo>
                  <a:lnTo>
                    <a:pt x="255359" y="236752"/>
                  </a:lnTo>
                  <a:lnTo>
                    <a:pt x="229127" y="219322"/>
                  </a:lnTo>
                  <a:lnTo>
                    <a:pt x="215505" y="201893"/>
                  </a:lnTo>
                  <a:lnTo>
                    <a:pt x="211607" y="180784"/>
                  </a:lnTo>
                  <a:lnTo>
                    <a:pt x="214256" y="163355"/>
                  </a:lnTo>
                  <a:lnTo>
                    <a:pt x="223343" y="149602"/>
                  </a:lnTo>
                  <a:lnTo>
                    <a:pt x="240577" y="140579"/>
                  </a:lnTo>
                  <a:lnTo>
                    <a:pt x="267665" y="137337"/>
                  </a:lnTo>
                  <a:lnTo>
                    <a:pt x="312159" y="139877"/>
                  </a:lnTo>
                  <a:lnTo>
                    <a:pt x="358757" y="148197"/>
                  </a:lnTo>
                  <a:lnTo>
                    <a:pt x="406405" y="163349"/>
                  </a:lnTo>
                  <a:lnTo>
                    <a:pt x="454050" y="186385"/>
                  </a:lnTo>
                  <a:lnTo>
                    <a:pt x="476478" y="44843"/>
                  </a:lnTo>
                  <a:lnTo>
                    <a:pt x="421338" y="23060"/>
                  </a:lnTo>
                  <a:lnTo>
                    <a:pt x="370668" y="9286"/>
                  </a:lnTo>
                  <a:lnTo>
                    <a:pt x="319998" y="2081"/>
                  </a:lnTo>
                  <a:lnTo>
                    <a:pt x="264858" y="0"/>
                  </a:lnTo>
                  <a:lnTo>
                    <a:pt x="211954" y="3120"/>
                  </a:lnTo>
                  <a:lnTo>
                    <a:pt x="164026" y="12350"/>
                  </a:lnTo>
                  <a:lnTo>
                    <a:pt x="121713" y="27492"/>
                  </a:lnTo>
                  <a:lnTo>
                    <a:pt x="85658" y="48350"/>
                  </a:lnTo>
                  <a:lnTo>
                    <a:pt x="56500" y="74725"/>
                  </a:lnTo>
                  <a:lnTo>
                    <a:pt x="34879" y="106422"/>
                  </a:lnTo>
                  <a:lnTo>
                    <a:pt x="21437" y="143242"/>
                  </a:lnTo>
                  <a:lnTo>
                    <a:pt x="16814" y="184988"/>
                  </a:lnTo>
                  <a:lnTo>
                    <a:pt x="20753" y="226770"/>
                  </a:lnTo>
                  <a:lnTo>
                    <a:pt x="32880" y="263920"/>
                  </a:lnTo>
                  <a:lnTo>
                    <a:pt x="53661" y="297469"/>
                  </a:lnTo>
                  <a:lnTo>
                    <a:pt x="83560" y="328443"/>
                  </a:lnTo>
                  <a:lnTo>
                    <a:pt x="123044" y="357873"/>
                  </a:lnTo>
                  <a:lnTo>
                    <a:pt x="172577" y="386788"/>
                  </a:lnTo>
                  <a:lnTo>
                    <a:pt x="232625" y="416217"/>
                  </a:lnTo>
                  <a:lnTo>
                    <a:pt x="265322" y="433427"/>
                  </a:lnTo>
                  <a:lnTo>
                    <a:pt x="283959" y="448800"/>
                  </a:lnTo>
                  <a:lnTo>
                    <a:pt x="292347" y="464699"/>
                  </a:lnTo>
                  <a:lnTo>
                    <a:pt x="294297" y="483489"/>
                  </a:lnTo>
                  <a:lnTo>
                    <a:pt x="291034" y="499732"/>
                  </a:lnTo>
                  <a:lnTo>
                    <a:pt x="280808" y="513611"/>
                  </a:lnTo>
                  <a:lnTo>
                    <a:pt x="262959" y="523288"/>
                  </a:lnTo>
                  <a:lnTo>
                    <a:pt x="236829" y="526923"/>
                  </a:lnTo>
                  <a:lnTo>
                    <a:pt x="189560" y="522982"/>
                  </a:lnTo>
                  <a:lnTo>
                    <a:pt x="138214" y="511159"/>
                  </a:lnTo>
                  <a:lnTo>
                    <a:pt x="82924" y="491454"/>
                  </a:lnTo>
                  <a:lnTo>
                    <a:pt x="23825" y="463867"/>
                  </a:lnTo>
                  <a:lnTo>
                    <a:pt x="0" y="606806"/>
                  </a:lnTo>
                  <a:close/>
                </a:path>
              </a:pathLst>
            </a:custGeom>
            <a:ln w="12699">
              <a:solidFill>
                <a:srgbClr val="181818"/>
              </a:solidFill>
            </a:ln>
          </p:spPr>
          <p:txBody>
            <a:bodyPr wrap="square" lIns="0" tIns="0" rIns="0" bIns="0" rtlCol="0"/>
            <a:lstStyle/>
            <a:p>
              <a:endParaRPr sz="1600">
                <a:latin typeface="Grammarsaurus" pitchFamily="2" charset="0"/>
              </a:endParaRPr>
            </a:p>
          </p:txBody>
        </p:sp>
        <p:sp>
          <p:nvSpPr>
            <p:cNvPr id="33" name="object 33"/>
            <p:cNvSpPr/>
            <p:nvPr/>
          </p:nvSpPr>
          <p:spPr>
            <a:xfrm>
              <a:off x="4386037" y="2632214"/>
              <a:ext cx="619760" cy="645160"/>
            </a:xfrm>
            <a:custGeom>
              <a:avLst/>
              <a:gdLst/>
              <a:ahLst/>
              <a:cxnLst/>
              <a:rect l="l" t="t" r="r" b="b"/>
              <a:pathLst>
                <a:path w="619760" h="645160">
                  <a:moveTo>
                    <a:pt x="190588" y="353148"/>
                  </a:moveTo>
                  <a:lnTo>
                    <a:pt x="195513" y="298365"/>
                  </a:lnTo>
                  <a:lnTo>
                    <a:pt x="209897" y="252146"/>
                  </a:lnTo>
                  <a:lnTo>
                    <a:pt x="233156" y="215114"/>
                  </a:lnTo>
                  <a:lnTo>
                    <a:pt x="264706" y="187891"/>
                  </a:lnTo>
                  <a:lnTo>
                    <a:pt x="303962" y="171101"/>
                  </a:lnTo>
                  <a:lnTo>
                    <a:pt x="350342" y="165366"/>
                  </a:lnTo>
                  <a:lnTo>
                    <a:pt x="367753" y="165694"/>
                  </a:lnTo>
                  <a:lnTo>
                    <a:pt x="386607" y="166941"/>
                  </a:lnTo>
                  <a:lnTo>
                    <a:pt x="407299" y="169502"/>
                  </a:lnTo>
                  <a:lnTo>
                    <a:pt x="430225" y="173774"/>
                  </a:lnTo>
                  <a:lnTo>
                    <a:pt x="430225" y="299897"/>
                  </a:lnTo>
                  <a:lnTo>
                    <a:pt x="422758" y="357789"/>
                  </a:lnTo>
                  <a:lnTo>
                    <a:pt x="402108" y="405862"/>
                  </a:lnTo>
                  <a:lnTo>
                    <a:pt x="370898" y="442367"/>
                  </a:lnTo>
                  <a:lnTo>
                    <a:pt x="331749" y="465554"/>
                  </a:lnTo>
                  <a:lnTo>
                    <a:pt x="287286" y="473671"/>
                  </a:lnTo>
                  <a:lnTo>
                    <a:pt x="246165" y="465875"/>
                  </a:lnTo>
                  <a:lnTo>
                    <a:pt x="215815" y="442837"/>
                  </a:lnTo>
                  <a:lnTo>
                    <a:pt x="197027" y="405086"/>
                  </a:lnTo>
                  <a:lnTo>
                    <a:pt x="190588" y="353148"/>
                  </a:lnTo>
                  <a:close/>
                </a:path>
                <a:path w="619760" h="645160">
                  <a:moveTo>
                    <a:pt x="0" y="353148"/>
                  </a:moveTo>
                  <a:lnTo>
                    <a:pt x="3285" y="411866"/>
                  </a:lnTo>
                  <a:lnTo>
                    <a:pt x="12994" y="464539"/>
                  </a:lnTo>
                  <a:lnTo>
                    <a:pt x="28909" y="510937"/>
                  </a:lnTo>
                  <a:lnTo>
                    <a:pt x="50811" y="550830"/>
                  </a:lnTo>
                  <a:lnTo>
                    <a:pt x="78479" y="583986"/>
                  </a:lnTo>
                  <a:lnTo>
                    <a:pt x="111696" y="610176"/>
                  </a:lnTo>
                  <a:lnTo>
                    <a:pt x="150241" y="629168"/>
                  </a:lnTo>
                  <a:lnTo>
                    <a:pt x="193896" y="640733"/>
                  </a:lnTo>
                  <a:lnTo>
                    <a:pt x="242443" y="644639"/>
                  </a:lnTo>
                  <a:lnTo>
                    <a:pt x="291612" y="640637"/>
                  </a:lnTo>
                  <a:lnTo>
                    <a:pt x="338832" y="628765"/>
                  </a:lnTo>
                  <a:lnTo>
                    <a:pt x="382488" y="609224"/>
                  </a:lnTo>
                  <a:lnTo>
                    <a:pt x="420967" y="582216"/>
                  </a:lnTo>
                  <a:lnTo>
                    <a:pt x="452653" y="547941"/>
                  </a:lnTo>
                  <a:lnTo>
                    <a:pt x="440560" y="565610"/>
                  </a:lnTo>
                  <a:lnTo>
                    <a:pt x="434778" y="575791"/>
                  </a:lnTo>
                  <a:lnTo>
                    <a:pt x="433729" y="580454"/>
                  </a:lnTo>
                  <a:lnTo>
                    <a:pt x="435838" y="581571"/>
                  </a:lnTo>
                  <a:lnTo>
                    <a:pt x="437235" y="581571"/>
                  </a:lnTo>
                  <a:lnTo>
                    <a:pt x="440042" y="580174"/>
                  </a:lnTo>
                  <a:lnTo>
                    <a:pt x="441439" y="580174"/>
                  </a:lnTo>
                  <a:lnTo>
                    <a:pt x="449190" y="584707"/>
                  </a:lnTo>
                  <a:lnTo>
                    <a:pt x="454051" y="596468"/>
                  </a:lnTo>
                  <a:lnTo>
                    <a:pt x="456810" y="612696"/>
                  </a:lnTo>
                  <a:lnTo>
                    <a:pt x="458254" y="630631"/>
                  </a:lnTo>
                  <a:lnTo>
                    <a:pt x="619417" y="630631"/>
                  </a:lnTo>
                  <a:lnTo>
                    <a:pt x="612933" y="562834"/>
                  </a:lnTo>
                  <a:lnTo>
                    <a:pt x="609604" y="519214"/>
                  </a:lnTo>
                  <a:lnTo>
                    <a:pt x="608378" y="480851"/>
                  </a:lnTo>
                  <a:lnTo>
                    <a:pt x="608203" y="428828"/>
                  </a:lnTo>
                  <a:lnTo>
                    <a:pt x="608203" y="30822"/>
                  </a:lnTo>
                  <a:lnTo>
                    <a:pt x="549629" y="15366"/>
                  </a:lnTo>
                  <a:lnTo>
                    <a:pt x="498017" y="5953"/>
                  </a:lnTo>
                  <a:lnTo>
                    <a:pt x="447197" y="1269"/>
                  </a:lnTo>
                  <a:lnTo>
                    <a:pt x="390994" y="0"/>
                  </a:lnTo>
                  <a:lnTo>
                    <a:pt x="335634" y="2273"/>
                  </a:lnTo>
                  <a:lnTo>
                    <a:pt x="284109" y="9032"/>
                  </a:lnTo>
                  <a:lnTo>
                    <a:pt x="236522" y="20184"/>
                  </a:lnTo>
                  <a:lnTo>
                    <a:pt x="192977" y="35639"/>
                  </a:lnTo>
                  <a:lnTo>
                    <a:pt x="153577" y="55303"/>
                  </a:lnTo>
                  <a:lnTo>
                    <a:pt x="118426" y="79085"/>
                  </a:lnTo>
                  <a:lnTo>
                    <a:pt x="87626" y="106894"/>
                  </a:lnTo>
                  <a:lnTo>
                    <a:pt x="61282" y="138636"/>
                  </a:lnTo>
                  <a:lnTo>
                    <a:pt x="39496" y="174222"/>
                  </a:lnTo>
                  <a:lnTo>
                    <a:pt x="22371" y="213557"/>
                  </a:lnTo>
                  <a:lnTo>
                    <a:pt x="10011" y="256551"/>
                  </a:lnTo>
                  <a:lnTo>
                    <a:pt x="2520" y="303112"/>
                  </a:lnTo>
                  <a:lnTo>
                    <a:pt x="0" y="353148"/>
                  </a:lnTo>
                  <a:close/>
                </a:path>
              </a:pathLst>
            </a:custGeom>
            <a:ln w="12700">
              <a:solidFill>
                <a:srgbClr val="181818"/>
              </a:solidFill>
            </a:ln>
          </p:spPr>
          <p:txBody>
            <a:bodyPr wrap="square" lIns="0" tIns="0" rIns="0" bIns="0" rtlCol="0"/>
            <a:lstStyle/>
            <a:p>
              <a:endParaRPr sz="1600">
                <a:latin typeface="Grammarsaurus" pitchFamily="2" charset="0"/>
              </a:endParaRPr>
            </a:p>
          </p:txBody>
        </p:sp>
        <p:sp>
          <p:nvSpPr>
            <p:cNvPr id="34" name="object 34"/>
            <p:cNvSpPr/>
            <p:nvPr/>
          </p:nvSpPr>
          <p:spPr>
            <a:xfrm>
              <a:off x="5065271" y="2629409"/>
              <a:ext cx="621030" cy="633730"/>
            </a:xfrm>
            <a:custGeom>
              <a:avLst/>
              <a:gdLst/>
              <a:ahLst/>
              <a:cxnLst/>
              <a:rect l="l" t="t" r="r" b="b"/>
              <a:pathLst>
                <a:path w="621029" h="633729">
                  <a:moveTo>
                    <a:pt x="0" y="16814"/>
                  </a:moveTo>
                  <a:lnTo>
                    <a:pt x="12504" y="55967"/>
                  </a:lnTo>
                  <a:lnTo>
                    <a:pt x="22245" y="105103"/>
                  </a:lnTo>
                  <a:lnTo>
                    <a:pt x="28569" y="159495"/>
                  </a:lnTo>
                  <a:lnTo>
                    <a:pt x="30822" y="214414"/>
                  </a:lnTo>
                  <a:lnTo>
                    <a:pt x="30822" y="633425"/>
                  </a:lnTo>
                  <a:lnTo>
                    <a:pt x="217220" y="633425"/>
                  </a:lnTo>
                  <a:lnTo>
                    <a:pt x="217220" y="368566"/>
                  </a:lnTo>
                  <a:lnTo>
                    <a:pt x="225012" y="289772"/>
                  </a:lnTo>
                  <a:lnTo>
                    <a:pt x="244987" y="234294"/>
                  </a:lnTo>
                  <a:lnTo>
                    <a:pt x="272046" y="198124"/>
                  </a:lnTo>
                  <a:lnTo>
                    <a:pt x="327022" y="167670"/>
                  </a:lnTo>
                  <a:lnTo>
                    <a:pt x="344741" y="165366"/>
                  </a:lnTo>
                  <a:lnTo>
                    <a:pt x="368676" y="167796"/>
                  </a:lnTo>
                  <a:lnTo>
                    <a:pt x="395368" y="180605"/>
                  </a:lnTo>
                  <a:lnTo>
                    <a:pt x="417066" y="212070"/>
                  </a:lnTo>
                  <a:lnTo>
                    <a:pt x="426021" y="270471"/>
                  </a:lnTo>
                  <a:lnTo>
                    <a:pt x="426021" y="633425"/>
                  </a:lnTo>
                  <a:lnTo>
                    <a:pt x="620814" y="633425"/>
                  </a:lnTo>
                  <a:lnTo>
                    <a:pt x="620814" y="236829"/>
                  </a:lnTo>
                  <a:lnTo>
                    <a:pt x="616667" y="184808"/>
                  </a:lnTo>
                  <a:lnTo>
                    <a:pt x="604720" y="138338"/>
                  </a:lnTo>
                  <a:lnTo>
                    <a:pt x="585712" y="97847"/>
                  </a:lnTo>
                  <a:lnTo>
                    <a:pt x="560381" y="63760"/>
                  </a:lnTo>
                  <a:lnTo>
                    <a:pt x="529465" y="36505"/>
                  </a:lnTo>
                  <a:lnTo>
                    <a:pt x="493705" y="16509"/>
                  </a:lnTo>
                  <a:lnTo>
                    <a:pt x="453838" y="4198"/>
                  </a:lnTo>
                  <a:lnTo>
                    <a:pt x="410603" y="0"/>
                  </a:lnTo>
                  <a:lnTo>
                    <a:pt x="367533" y="3374"/>
                  </a:lnTo>
                  <a:lnTo>
                    <a:pt x="324662" y="13543"/>
                  </a:lnTo>
                  <a:lnTo>
                    <a:pt x="282867" y="30572"/>
                  </a:lnTo>
                  <a:lnTo>
                    <a:pt x="243023" y="54530"/>
                  </a:lnTo>
                  <a:lnTo>
                    <a:pt x="206006" y="85483"/>
                  </a:lnTo>
                  <a:lnTo>
                    <a:pt x="202155" y="64901"/>
                  </a:lnTo>
                  <a:lnTo>
                    <a:pt x="198300" y="49048"/>
                  </a:lnTo>
                  <a:lnTo>
                    <a:pt x="193394" y="34246"/>
                  </a:lnTo>
                  <a:lnTo>
                    <a:pt x="186385" y="16814"/>
                  </a:lnTo>
                  <a:lnTo>
                    <a:pt x="0" y="16814"/>
                  </a:lnTo>
                  <a:close/>
                </a:path>
              </a:pathLst>
            </a:custGeom>
            <a:ln w="12700">
              <a:solidFill>
                <a:srgbClr val="181818"/>
              </a:solidFill>
            </a:ln>
          </p:spPr>
          <p:txBody>
            <a:bodyPr wrap="square" lIns="0" tIns="0" rIns="0" bIns="0" rtlCol="0"/>
            <a:lstStyle/>
            <a:p>
              <a:endParaRPr sz="1600">
                <a:latin typeface="Grammarsaurus" pitchFamily="2" charset="0"/>
              </a:endParaRPr>
            </a:p>
          </p:txBody>
        </p:sp>
        <p:sp>
          <p:nvSpPr>
            <p:cNvPr id="35" name="object 35"/>
            <p:cNvSpPr/>
            <p:nvPr/>
          </p:nvSpPr>
          <p:spPr>
            <a:xfrm>
              <a:off x="5752226" y="2286062"/>
              <a:ext cx="636270" cy="993775"/>
            </a:xfrm>
            <a:custGeom>
              <a:avLst/>
              <a:gdLst/>
              <a:ahLst/>
              <a:cxnLst/>
              <a:rect l="l" t="t" r="r" b="b"/>
              <a:pathLst>
                <a:path w="636270" h="993775">
                  <a:moveTo>
                    <a:pt x="196189" y="690892"/>
                  </a:moveTo>
                  <a:lnTo>
                    <a:pt x="200867" y="639061"/>
                  </a:lnTo>
                  <a:lnTo>
                    <a:pt x="214459" y="594820"/>
                  </a:lnTo>
                  <a:lnTo>
                    <a:pt x="236304" y="558985"/>
                  </a:lnTo>
                  <a:lnTo>
                    <a:pt x="265740" y="532376"/>
                  </a:lnTo>
                  <a:lnTo>
                    <a:pt x="302106" y="515811"/>
                  </a:lnTo>
                  <a:lnTo>
                    <a:pt x="344741" y="510108"/>
                  </a:lnTo>
                  <a:lnTo>
                    <a:pt x="369328" y="510765"/>
                  </a:lnTo>
                  <a:lnTo>
                    <a:pt x="393260" y="513262"/>
                  </a:lnTo>
                  <a:lnTo>
                    <a:pt x="417455" y="518386"/>
                  </a:lnTo>
                  <a:lnTo>
                    <a:pt x="442836" y="526923"/>
                  </a:lnTo>
                  <a:lnTo>
                    <a:pt x="442836" y="619417"/>
                  </a:lnTo>
                  <a:lnTo>
                    <a:pt x="437899" y="687405"/>
                  </a:lnTo>
                  <a:lnTo>
                    <a:pt x="423892" y="739627"/>
                  </a:lnTo>
                  <a:lnTo>
                    <a:pt x="402021" y="777601"/>
                  </a:lnTo>
                  <a:lnTo>
                    <a:pt x="339516" y="816879"/>
                  </a:lnTo>
                  <a:lnTo>
                    <a:pt x="301294" y="821220"/>
                  </a:lnTo>
                  <a:lnTo>
                    <a:pt x="257086" y="812286"/>
                  </a:lnTo>
                  <a:lnTo>
                    <a:pt x="224043" y="786536"/>
                  </a:lnTo>
                  <a:lnTo>
                    <a:pt x="203350" y="745546"/>
                  </a:lnTo>
                  <a:lnTo>
                    <a:pt x="196189" y="690892"/>
                  </a:lnTo>
                  <a:close/>
                </a:path>
                <a:path w="636270" h="993775">
                  <a:moveTo>
                    <a:pt x="0" y="696493"/>
                  </a:moveTo>
                  <a:lnTo>
                    <a:pt x="3183" y="748060"/>
                  </a:lnTo>
                  <a:lnTo>
                    <a:pt x="12521" y="795735"/>
                  </a:lnTo>
                  <a:lnTo>
                    <a:pt x="27695" y="839156"/>
                  </a:lnTo>
                  <a:lnTo>
                    <a:pt x="48384" y="877960"/>
                  </a:lnTo>
                  <a:lnTo>
                    <a:pt x="74269" y="911786"/>
                  </a:lnTo>
                  <a:lnTo>
                    <a:pt x="105031" y="940274"/>
                  </a:lnTo>
                  <a:lnTo>
                    <a:pt x="140351" y="963060"/>
                  </a:lnTo>
                  <a:lnTo>
                    <a:pt x="179908" y="979784"/>
                  </a:lnTo>
                  <a:lnTo>
                    <a:pt x="223384" y="990083"/>
                  </a:lnTo>
                  <a:lnTo>
                    <a:pt x="270459" y="993597"/>
                  </a:lnTo>
                  <a:lnTo>
                    <a:pt x="317142" y="990469"/>
                  </a:lnTo>
                  <a:lnTo>
                    <a:pt x="360059" y="980682"/>
                  </a:lnTo>
                  <a:lnTo>
                    <a:pt x="399815" y="963630"/>
                  </a:lnTo>
                  <a:lnTo>
                    <a:pt x="437014" y="938707"/>
                  </a:lnTo>
                  <a:lnTo>
                    <a:pt x="472262" y="905306"/>
                  </a:lnTo>
                  <a:lnTo>
                    <a:pt x="458357" y="922167"/>
                  </a:lnTo>
                  <a:lnTo>
                    <a:pt x="451416" y="931933"/>
                  </a:lnTo>
                  <a:lnTo>
                    <a:pt x="449993" y="936444"/>
                  </a:lnTo>
                  <a:lnTo>
                    <a:pt x="452640" y="937539"/>
                  </a:lnTo>
                  <a:lnTo>
                    <a:pt x="455447" y="937539"/>
                  </a:lnTo>
                  <a:lnTo>
                    <a:pt x="458254" y="936142"/>
                  </a:lnTo>
                  <a:lnTo>
                    <a:pt x="461048" y="936142"/>
                  </a:lnTo>
                  <a:lnTo>
                    <a:pt x="470245" y="940127"/>
                  </a:lnTo>
                  <a:lnTo>
                    <a:pt x="475762" y="950156"/>
                  </a:lnTo>
                  <a:lnTo>
                    <a:pt x="479177" y="963338"/>
                  </a:lnTo>
                  <a:lnTo>
                    <a:pt x="482066" y="976782"/>
                  </a:lnTo>
                  <a:lnTo>
                    <a:pt x="636231" y="976782"/>
                  </a:lnTo>
                  <a:lnTo>
                    <a:pt x="628126" y="889107"/>
                  </a:lnTo>
                  <a:lnTo>
                    <a:pt x="623963" y="837693"/>
                  </a:lnTo>
                  <a:lnTo>
                    <a:pt x="622430" y="802569"/>
                  </a:lnTo>
                  <a:lnTo>
                    <a:pt x="622211" y="763765"/>
                  </a:lnTo>
                  <a:lnTo>
                    <a:pt x="622211" y="0"/>
                  </a:lnTo>
                  <a:lnTo>
                    <a:pt x="442836" y="0"/>
                  </a:lnTo>
                  <a:lnTo>
                    <a:pt x="442836" y="367169"/>
                  </a:lnTo>
                  <a:lnTo>
                    <a:pt x="406508" y="355984"/>
                  </a:lnTo>
                  <a:lnTo>
                    <a:pt x="373991" y="349132"/>
                  </a:lnTo>
                  <a:lnTo>
                    <a:pt x="343314" y="345695"/>
                  </a:lnTo>
                  <a:lnTo>
                    <a:pt x="312508" y="344754"/>
                  </a:lnTo>
                  <a:lnTo>
                    <a:pt x="264167" y="348334"/>
                  </a:lnTo>
                  <a:lnTo>
                    <a:pt x="218751" y="358807"/>
                  </a:lnTo>
                  <a:lnTo>
                    <a:pt x="176613" y="375768"/>
                  </a:lnTo>
                  <a:lnTo>
                    <a:pt x="138108" y="398812"/>
                  </a:lnTo>
                  <a:lnTo>
                    <a:pt x="103590" y="427535"/>
                  </a:lnTo>
                  <a:lnTo>
                    <a:pt x="73411" y="461532"/>
                  </a:lnTo>
                  <a:lnTo>
                    <a:pt x="47926" y="500401"/>
                  </a:lnTo>
                  <a:lnTo>
                    <a:pt x="27489" y="543735"/>
                  </a:lnTo>
                  <a:lnTo>
                    <a:pt x="12453" y="591132"/>
                  </a:lnTo>
                  <a:lnTo>
                    <a:pt x="3172" y="642186"/>
                  </a:lnTo>
                  <a:lnTo>
                    <a:pt x="0" y="696493"/>
                  </a:lnTo>
                  <a:close/>
                </a:path>
              </a:pathLst>
            </a:custGeom>
            <a:ln w="12700">
              <a:solidFill>
                <a:srgbClr val="181818"/>
              </a:solidFill>
            </a:ln>
          </p:spPr>
          <p:txBody>
            <a:bodyPr wrap="square" lIns="0" tIns="0" rIns="0" bIns="0" rtlCol="0"/>
            <a:lstStyle/>
            <a:p>
              <a:endParaRPr sz="1600">
                <a:latin typeface="Grammarsaurus" pitchFamily="2" charset="0"/>
              </a:endParaRPr>
            </a:p>
          </p:txBody>
        </p:sp>
        <p:sp>
          <p:nvSpPr>
            <p:cNvPr id="36" name="object 36"/>
            <p:cNvSpPr/>
            <p:nvPr/>
          </p:nvSpPr>
          <p:spPr>
            <a:xfrm>
              <a:off x="6876121" y="2284669"/>
              <a:ext cx="1052830" cy="978535"/>
            </a:xfrm>
            <a:custGeom>
              <a:avLst/>
              <a:gdLst/>
              <a:ahLst/>
              <a:cxnLst/>
              <a:rect l="l" t="t" r="r" b="b"/>
              <a:pathLst>
                <a:path w="1052829" h="978535">
                  <a:moveTo>
                    <a:pt x="222821" y="976769"/>
                  </a:moveTo>
                  <a:lnTo>
                    <a:pt x="222821" y="400799"/>
                  </a:lnTo>
                  <a:lnTo>
                    <a:pt x="430225" y="731520"/>
                  </a:lnTo>
                  <a:lnTo>
                    <a:pt x="615213" y="731520"/>
                  </a:lnTo>
                  <a:lnTo>
                    <a:pt x="829627" y="368566"/>
                  </a:lnTo>
                  <a:lnTo>
                    <a:pt x="829627" y="978166"/>
                  </a:lnTo>
                  <a:lnTo>
                    <a:pt x="1052448" y="978166"/>
                  </a:lnTo>
                  <a:lnTo>
                    <a:pt x="1052448" y="0"/>
                  </a:lnTo>
                  <a:lnTo>
                    <a:pt x="829627" y="0"/>
                  </a:lnTo>
                  <a:lnTo>
                    <a:pt x="528319" y="486283"/>
                  </a:lnTo>
                  <a:lnTo>
                    <a:pt x="243839" y="0"/>
                  </a:lnTo>
                  <a:lnTo>
                    <a:pt x="0" y="0"/>
                  </a:lnTo>
                  <a:lnTo>
                    <a:pt x="0" y="978166"/>
                  </a:lnTo>
                  <a:lnTo>
                    <a:pt x="222821" y="976769"/>
                  </a:lnTo>
                  <a:close/>
                </a:path>
              </a:pathLst>
            </a:custGeom>
            <a:ln w="12700">
              <a:solidFill>
                <a:srgbClr val="181818"/>
              </a:solidFill>
            </a:ln>
          </p:spPr>
          <p:txBody>
            <a:bodyPr wrap="square" lIns="0" tIns="0" rIns="0" bIns="0" rtlCol="0"/>
            <a:lstStyle/>
            <a:p>
              <a:endParaRPr sz="1600">
                <a:latin typeface="Grammarsaurus" pitchFamily="2" charset="0"/>
              </a:endParaRPr>
            </a:p>
          </p:txBody>
        </p:sp>
        <p:sp>
          <p:nvSpPr>
            <p:cNvPr id="37" name="object 37"/>
            <p:cNvSpPr/>
            <p:nvPr/>
          </p:nvSpPr>
          <p:spPr>
            <a:xfrm>
              <a:off x="8025263" y="2632214"/>
              <a:ext cx="619760" cy="645160"/>
            </a:xfrm>
            <a:custGeom>
              <a:avLst/>
              <a:gdLst/>
              <a:ahLst/>
              <a:cxnLst/>
              <a:rect l="l" t="t" r="r" b="b"/>
              <a:pathLst>
                <a:path w="619759" h="645160">
                  <a:moveTo>
                    <a:pt x="190588" y="353148"/>
                  </a:moveTo>
                  <a:lnTo>
                    <a:pt x="195513" y="298365"/>
                  </a:lnTo>
                  <a:lnTo>
                    <a:pt x="209897" y="252146"/>
                  </a:lnTo>
                  <a:lnTo>
                    <a:pt x="233157" y="215114"/>
                  </a:lnTo>
                  <a:lnTo>
                    <a:pt x="264709" y="187891"/>
                  </a:lnTo>
                  <a:lnTo>
                    <a:pt x="303970" y="171101"/>
                  </a:lnTo>
                  <a:lnTo>
                    <a:pt x="350354" y="165366"/>
                  </a:lnTo>
                  <a:lnTo>
                    <a:pt x="367758" y="165694"/>
                  </a:lnTo>
                  <a:lnTo>
                    <a:pt x="386608" y="166941"/>
                  </a:lnTo>
                  <a:lnTo>
                    <a:pt x="407299" y="169502"/>
                  </a:lnTo>
                  <a:lnTo>
                    <a:pt x="430225" y="173774"/>
                  </a:lnTo>
                  <a:lnTo>
                    <a:pt x="430225" y="299897"/>
                  </a:lnTo>
                  <a:lnTo>
                    <a:pt x="422758" y="357789"/>
                  </a:lnTo>
                  <a:lnTo>
                    <a:pt x="402108" y="405862"/>
                  </a:lnTo>
                  <a:lnTo>
                    <a:pt x="370898" y="442367"/>
                  </a:lnTo>
                  <a:lnTo>
                    <a:pt x="331749" y="465554"/>
                  </a:lnTo>
                  <a:lnTo>
                    <a:pt x="287286" y="473671"/>
                  </a:lnTo>
                  <a:lnTo>
                    <a:pt x="246165" y="465875"/>
                  </a:lnTo>
                  <a:lnTo>
                    <a:pt x="215815" y="442837"/>
                  </a:lnTo>
                  <a:lnTo>
                    <a:pt x="197027" y="405086"/>
                  </a:lnTo>
                  <a:lnTo>
                    <a:pt x="190588" y="353148"/>
                  </a:lnTo>
                  <a:close/>
                </a:path>
                <a:path w="619759" h="645160">
                  <a:moveTo>
                    <a:pt x="0" y="353148"/>
                  </a:moveTo>
                  <a:lnTo>
                    <a:pt x="3285" y="411866"/>
                  </a:lnTo>
                  <a:lnTo>
                    <a:pt x="12994" y="464539"/>
                  </a:lnTo>
                  <a:lnTo>
                    <a:pt x="28909" y="510937"/>
                  </a:lnTo>
                  <a:lnTo>
                    <a:pt x="50811" y="550830"/>
                  </a:lnTo>
                  <a:lnTo>
                    <a:pt x="78479" y="583986"/>
                  </a:lnTo>
                  <a:lnTo>
                    <a:pt x="111696" y="610176"/>
                  </a:lnTo>
                  <a:lnTo>
                    <a:pt x="150241" y="629168"/>
                  </a:lnTo>
                  <a:lnTo>
                    <a:pt x="193896" y="640733"/>
                  </a:lnTo>
                  <a:lnTo>
                    <a:pt x="242442" y="644639"/>
                  </a:lnTo>
                  <a:lnTo>
                    <a:pt x="291612" y="640637"/>
                  </a:lnTo>
                  <a:lnTo>
                    <a:pt x="338832" y="628765"/>
                  </a:lnTo>
                  <a:lnTo>
                    <a:pt x="382488" y="609224"/>
                  </a:lnTo>
                  <a:lnTo>
                    <a:pt x="420967" y="582216"/>
                  </a:lnTo>
                  <a:lnTo>
                    <a:pt x="452653" y="547941"/>
                  </a:lnTo>
                  <a:lnTo>
                    <a:pt x="440560" y="565610"/>
                  </a:lnTo>
                  <a:lnTo>
                    <a:pt x="434778" y="575791"/>
                  </a:lnTo>
                  <a:lnTo>
                    <a:pt x="433729" y="580454"/>
                  </a:lnTo>
                  <a:lnTo>
                    <a:pt x="435838" y="581571"/>
                  </a:lnTo>
                  <a:lnTo>
                    <a:pt x="437235" y="581571"/>
                  </a:lnTo>
                  <a:lnTo>
                    <a:pt x="440042" y="580174"/>
                  </a:lnTo>
                  <a:lnTo>
                    <a:pt x="441439" y="580174"/>
                  </a:lnTo>
                  <a:lnTo>
                    <a:pt x="449190" y="584707"/>
                  </a:lnTo>
                  <a:lnTo>
                    <a:pt x="454051" y="596468"/>
                  </a:lnTo>
                  <a:lnTo>
                    <a:pt x="456810" y="612696"/>
                  </a:lnTo>
                  <a:lnTo>
                    <a:pt x="458254" y="630631"/>
                  </a:lnTo>
                  <a:lnTo>
                    <a:pt x="619417" y="630631"/>
                  </a:lnTo>
                  <a:lnTo>
                    <a:pt x="612933" y="562834"/>
                  </a:lnTo>
                  <a:lnTo>
                    <a:pt x="609604" y="519214"/>
                  </a:lnTo>
                  <a:lnTo>
                    <a:pt x="608378" y="480851"/>
                  </a:lnTo>
                  <a:lnTo>
                    <a:pt x="608202" y="428828"/>
                  </a:lnTo>
                  <a:lnTo>
                    <a:pt x="608202" y="30822"/>
                  </a:lnTo>
                  <a:lnTo>
                    <a:pt x="549630" y="15366"/>
                  </a:lnTo>
                  <a:lnTo>
                    <a:pt x="498020" y="5953"/>
                  </a:lnTo>
                  <a:lnTo>
                    <a:pt x="447197" y="1269"/>
                  </a:lnTo>
                  <a:lnTo>
                    <a:pt x="390982" y="0"/>
                  </a:lnTo>
                  <a:lnTo>
                    <a:pt x="335624" y="2273"/>
                  </a:lnTo>
                  <a:lnTo>
                    <a:pt x="284101" y="9032"/>
                  </a:lnTo>
                  <a:lnTo>
                    <a:pt x="236516" y="20184"/>
                  </a:lnTo>
                  <a:lnTo>
                    <a:pt x="192973" y="35639"/>
                  </a:lnTo>
                  <a:lnTo>
                    <a:pt x="153574" y="55303"/>
                  </a:lnTo>
                  <a:lnTo>
                    <a:pt x="118424" y="79085"/>
                  </a:lnTo>
                  <a:lnTo>
                    <a:pt x="87625" y="106894"/>
                  </a:lnTo>
                  <a:lnTo>
                    <a:pt x="61281" y="138636"/>
                  </a:lnTo>
                  <a:lnTo>
                    <a:pt x="39495" y="174222"/>
                  </a:lnTo>
                  <a:lnTo>
                    <a:pt x="22371" y="213557"/>
                  </a:lnTo>
                  <a:lnTo>
                    <a:pt x="10011" y="256551"/>
                  </a:lnTo>
                  <a:lnTo>
                    <a:pt x="2520" y="303112"/>
                  </a:lnTo>
                  <a:lnTo>
                    <a:pt x="0" y="353148"/>
                  </a:lnTo>
                  <a:close/>
                </a:path>
              </a:pathLst>
            </a:custGeom>
            <a:ln w="12700">
              <a:solidFill>
                <a:srgbClr val="181818"/>
              </a:solidFill>
            </a:ln>
          </p:spPr>
          <p:txBody>
            <a:bodyPr wrap="square" lIns="0" tIns="0" rIns="0" bIns="0" rtlCol="0"/>
            <a:lstStyle/>
            <a:p>
              <a:endParaRPr sz="1600">
                <a:latin typeface="Grammarsaurus" pitchFamily="2" charset="0"/>
              </a:endParaRPr>
            </a:p>
          </p:txBody>
        </p:sp>
        <p:sp>
          <p:nvSpPr>
            <p:cNvPr id="38" name="object 38"/>
            <p:cNvSpPr/>
            <p:nvPr/>
          </p:nvSpPr>
          <p:spPr>
            <a:xfrm>
              <a:off x="8695673" y="2632214"/>
              <a:ext cx="610235" cy="979805"/>
            </a:xfrm>
            <a:custGeom>
              <a:avLst/>
              <a:gdLst/>
              <a:ahLst/>
              <a:cxnLst/>
              <a:rect l="l" t="t" r="r" b="b"/>
              <a:pathLst>
                <a:path w="610234" h="979804">
                  <a:moveTo>
                    <a:pt x="264858" y="644639"/>
                  </a:moveTo>
                  <a:lnTo>
                    <a:pt x="310228" y="642362"/>
                  </a:lnTo>
                  <a:lnTo>
                    <a:pt x="351393" y="633780"/>
                  </a:lnTo>
                  <a:lnTo>
                    <a:pt x="390981" y="616264"/>
                  </a:lnTo>
                  <a:lnTo>
                    <a:pt x="431622" y="587184"/>
                  </a:lnTo>
                  <a:lnTo>
                    <a:pt x="431622" y="620814"/>
                  </a:lnTo>
                  <a:lnTo>
                    <a:pt x="427247" y="693451"/>
                  </a:lnTo>
                  <a:lnTo>
                    <a:pt x="415666" y="748391"/>
                  </a:lnTo>
                  <a:lnTo>
                    <a:pt x="397391" y="788009"/>
                  </a:lnTo>
                  <a:lnTo>
                    <a:pt x="342824" y="830794"/>
                  </a:lnTo>
                  <a:lnTo>
                    <a:pt x="267665" y="840828"/>
                  </a:lnTo>
                  <a:lnTo>
                    <a:pt x="225975" y="838224"/>
                  </a:lnTo>
                  <a:lnTo>
                    <a:pt x="177974" y="830495"/>
                  </a:lnTo>
                  <a:lnTo>
                    <a:pt x="125768" y="817774"/>
                  </a:lnTo>
                  <a:lnTo>
                    <a:pt x="71462" y="800188"/>
                  </a:lnTo>
                  <a:lnTo>
                    <a:pt x="71462" y="941730"/>
                  </a:lnTo>
                  <a:lnTo>
                    <a:pt x="115482" y="956970"/>
                  </a:lnTo>
                  <a:lnTo>
                    <a:pt x="162594" y="967769"/>
                  </a:lnTo>
                  <a:lnTo>
                    <a:pt x="211520" y="974732"/>
                  </a:lnTo>
                  <a:lnTo>
                    <a:pt x="260982" y="978466"/>
                  </a:lnTo>
                  <a:lnTo>
                    <a:pt x="309702" y="979576"/>
                  </a:lnTo>
                  <a:lnTo>
                    <a:pt x="351520" y="978023"/>
                  </a:lnTo>
                  <a:lnTo>
                    <a:pt x="391285" y="972990"/>
                  </a:lnTo>
                  <a:lnTo>
                    <a:pt x="428695" y="963918"/>
                  </a:lnTo>
                  <a:lnTo>
                    <a:pt x="495241" y="931420"/>
                  </a:lnTo>
                  <a:lnTo>
                    <a:pt x="548746" y="876052"/>
                  </a:lnTo>
                  <a:lnTo>
                    <a:pt x="569853" y="838393"/>
                  </a:lnTo>
                  <a:lnTo>
                    <a:pt x="586795" y="793338"/>
                  </a:lnTo>
                  <a:lnTo>
                    <a:pt x="599270" y="740328"/>
                  </a:lnTo>
                  <a:lnTo>
                    <a:pt x="606976" y="678802"/>
                  </a:lnTo>
                  <a:lnTo>
                    <a:pt x="609612" y="608203"/>
                  </a:lnTo>
                  <a:lnTo>
                    <a:pt x="609612" y="25222"/>
                  </a:lnTo>
                  <a:lnTo>
                    <a:pt x="552896" y="12414"/>
                  </a:lnTo>
                  <a:lnTo>
                    <a:pt x="506955" y="4729"/>
                  </a:lnTo>
                  <a:lnTo>
                    <a:pt x="462590" y="985"/>
                  </a:lnTo>
                  <a:lnTo>
                    <a:pt x="410603" y="0"/>
                  </a:lnTo>
                  <a:lnTo>
                    <a:pt x="354088" y="2388"/>
                  </a:lnTo>
                  <a:lnTo>
                    <a:pt x="301083" y="9452"/>
                  </a:lnTo>
                  <a:lnTo>
                    <a:pt x="251763" y="21044"/>
                  </a:lnTo>
                  <a:lnTo>
                    <a:pt x="206305" y="37015"/>
                  </a:lnTo>
                  <a:lnTo>
                    <a:pt x="164884" y="57214"/>
                  </a:lnTo>
                  <a:lnTo>
                    <a:pt x="127677" y="81493"/>
                  </a:lnTo>
                  <a:lnTo>
                    <a:pt x="94860" y="109703"/>
                  </a:lnTo>
                  <a:lnTo>
                    <a:pt x="66608" y="141694"/>
                  </a:lnTo>
                  <a:lnTo>
                    <a:pt x="43099" y="177318"/>
                  </a:lnTo>
                  <a:lnTo>
                    <a:pt x="24507" y="216424"/>
                  </a:lnTo>
                  <a:lnTo>
                    <a:pt x="11009" y="258864"/>
                  </a:lnTo>
                  <a:lnTo>
                    <a:pt x="2781" y="304488"/>
                  </a:lnTo>
                  <a:lnTo>
                    <a:pt x="0" y="353148"/>
                  </a:lnTo>
                  <a:lnTo>
                    <a:pt x="3102" y="404219"/>
                  </a:lnTo>
                  <a:lnTo>
                    <a:pt x="12208" y="451270"/>
                  </a:lnTo>
                  <a:lnTo>
                    <a:pt x="27016" y="493982"/>
                  </a:lnTo>
                  <a:lnTo>
                    <a:pt x="47221" y="532036"/>
                  </a:lnTo>
                  <a:lnTo>
                    <a:pt x="72521" y="565111"/>
                  </a:lnTo>
                  <a:lnTo>
                    <a:pt x="102614" y="592889"/>
                  </a:lnTo>
                  <a:lnTo>
                    <a:pt x="137197" y="615051"/>
                  </a:lnTo>
                  <a:lnTo>
                    <a:pt x="175967" y="631276"/>
                  </a:lnTo>
                  <a:lnTo>
                    <a:pt x="218622" y="641245"/>
                  </a:lnTo>
                  <a:lnTo>
                    <a:pt x="264858" y="644639"/>
                  </a:lnTo>
                  <a:close/>
                </a:path>
                <a:path w="610234" h="979804">
                  <a:moveTo>
                    <a:pt x="364363" y="175171"/>
                  </a:moveTo>
                  <a:lnTo>
                    <a:pt x="381178" y="175477"/>
                  </a:lnTo>
                  <a:lnTo>
                    <a:pt x="395892" y="176571"/>
                  </a:lnTo>
                  <a:lnTo>
                    <a:pt x="411656" y="178717"/>
                  </a:lnTo>
                  <a:lnTo>
                    <a:pt x="431622" y="182181"/>
                  </a:lnTo>
                  <a:lnTo>
                    <a:pt x="431622" y="277469"/>
                  </a:lnTo>
                  <a:lnTo>
                    <a:pt x="426432" y="349284"/>
                  </a:lnTo>
                  <a:lnTo>
                    <a:pt x="412055" y="400274"/>
                  </a:lnTo>
                  <a:lnTo>
                    <a:pt x="390282" y="433903"/>
                  </a:lnTo>
                  <a:lnTo>
                    <a:pt x="331708" y="462934"/>
                  </a:lnTo>
                  <a:lnTo>
                    <a:pt x="298488" y="465264"/>
                  </a:lnTo>
                  <a:lnTo>
                    <a:pt x="256649" y="457293"/>
                  </a:lnTo>
                  <a:lnTo>
                    <a:pt x="223348" y="434081"/>
                  </a:lnTo>
                  <a:lnTo>
                    <a:pt x="201343" y="396679"/>
                  </a:lnTo>
                  <a:lnTo>
                    <a:pt x="193395" y="346138"/>
                  </a:lnTo>
                  <a:lnTo>
                    <a:pt x="198662" y="296979"/>
                  </a:lnTo>
                  <a:lnTo>
                    <a:pt x="214050" y="255100"/>
                  </a:lnTo>
                  <a:lnTo>
                    <a:pt x="238936" y="221240"/>
                  </a:lnTo>
                  <a:lnTo>
                    <a:pt x="272698" y="196139"/>
                  </a:lnTo>
                  <a:lnTo>
                    <a:pt x="314714" y="180536"/>
                  </a:lnTo>
                  <a:lnTo>
                    <a:pt x="364363" y="175171"/>
                  </a:lnTo>
                  <a:close/>
                </a:path>
              </a:pathLst>
            </a:custGeom>
            <a:ln w="12700">
              <a:solidFill>
                <a:srgbClr val="181818"/>
              </a:solidFill>
            </a:ln>
          </p:spPr>
          <p:txBody>
            <a:bodyPr wrap="square" lIns="0" tIns="0" rIns="0" bIns="0" rtlCol="0"/>
            <a:lstStyle/>
            <a:p>
              <a:endParaRPr sz="1600">
                <a:latin typeface="Grammarsaurus" pitchFamily="2" charset="0"/>
              </a:endParaRPr>
            </a:p>
          </p:txBody>
        </p:sp>
        <p:sp>
          <p:nvSpPr>
            <p:cNvPr id="39" name="object 39"/>
            <p:cNvSpPr/>
            <p:nvPr/>
          </p:nvSpPr>
          <p:spPr>
            <a:xfrm>
              <a:off x="9374918" y="2629409"/>
              <a:ext cx="621030" cy="633730"/>
            </a:xfrm>
            <a:custGeom>
              <a:avLst/>
              <a:gdLst/>
              <a:ahLst/>
              <a:cxnLst/>
              <a:rect l="l" t="t" r="r" b="b"/>
              <a:pathLst>
                <a:path w="621029" h="633729">
                  <a:moveTo>
                    <a:pt x="0" y="16814"/>
                  </a:moveTo>
                  <a:lnTo>
                    <a:pt x="12506" y="55967"/>
                  </a:lnTo>
                  <a:lnTo>
                    <a:pt x="22251" y="105103"/>
                  </a:lnTo>
                  <a:lnTo>
                    <a:pt x="28580" y="159495"/>
                  </a:lnTo>
                  <a:lnTo>
                    <a:pt x="30835" y="214414"/>
                  </a:lnTo>
                  <a:lnTo>
                    <a:pt x="30835" y="633425"/>
                  </a:lnTo>
                  <a:lnTo>
                    <a:pt x="217220" y="633425"/>
                  </a:lnTo>
                  <a:lnTo>
                    <a:pt x="217220" y="368566"/>
                  </a:lnTo>
                  <a:lnTo>
                    <a:pt x="225013" y="289772"/>
                  </a:lnTo>
                  <a:lnTo>
                    <a:pt x="244990" y="234294"/>
                  </a:lnTo>
                  <a:lnTo>
                    <a:pt x="272053" y="198124"/>
                  </a:lnTo>
                  <a:lnTo>
                    <a:pt x="327034" y="167670"/>
                  </a:lnTo>
                  <a:lnTo>
                    <a:pt x="344754" y="165366"/>
                  </a:lnTo>
                  <a:lnTo>
                    <a:pt x="368682" y="167796"/>
                  </a:lnTo>
                  <a:lnTo>
                    <a:pt x="395370" y="180605"/>
                  </a:lnTo>
                  <a:lnTo>
                    <a:pt x="417066" y="212070"/>
                  </a:lnTo>
                  <a:lnTo>
                    <a:pt x="426021" y="270471"/>
                  </a:lnTo>
                  <a:lnTo>
                    <a:pt x="426021" y="633425"/>
                  </a:lnTo>
                  <a:lnTo>
                    <a:pt x="620826" y="633425"/>
                  </a:lnTo>
                  <a:lnTo>
                    <a:pt x="620826" y="236829"/>
                  </a:lnTo>
                  <a:lnTo>
                    <a:pt x="616679" y="184808"/>
                  </a:lnTo>
                  <a:lnTo>
                    <a:pt x="604731" y="138338"/>
                  </a:lnTo>
                  <a:lnTo>
                    <a:pt x="585721" y="97847"/>
                  </a:lnTo>
                  <a:lnTo>
                    <a:pt x="560389" y="63760"/>
                  </a:lnTo>
                  <a:lnTo>
                    <a:pt x="529472" y="36505"/>
                  </a:lnTo>
                  <a:lnTo>
                    <a:pt x="493712" y="16509"/>
                  </a:lnTo>
                  <a:lnTo>
                    <a:pt x="453847" y="4198"/>
                  </a:lnTo>
                  <a:lnTo>
                    <a:pt x="410616" y="0"/>
                  </a:lnTo>
                  <a:lnTo>
                    <a:pt x="367540" y="3374"/>
                  </a:lnTo>
                  <a:lnTo>
                    <a:pt x="324665" y="13543"/>
                  </a:lnTo>
                  <a:lnTo>
                    <a:pt x="282868" y="30572"/>
                  </a:lnTo>
                  <a:lnTo>
                    <a:pt x="243023" y="54530"/>
                  </a:lnTo>
                  <a:lnTo>
                    <a:pt x="206006" y="85483"/>
                  </a:lnTo>
                  <a:lnTo>
                    <a:pt x="202155" y="64901"/>
                  </a:lnTo>
                  <a:lnTo>
                    <a:pt x="198300" y="49048"/>
                  </a:lnTo>
                  <a:lnTo>
                    <a:pt x="193394" y="34246"/>
                  </a:lnTo>
                  <a:lnTo>
                    <a:pt x="186385" y="16814"/>
                  </a:lnTo>
                  <a:lnTo>
                    <a:pt x="0" y="16814"/>
                  </a:lnTo>
                  <a:close/>
                </a:path>
              </a:pathLst>
            </a:custGeom>
            <a:ln w="12700">
              <a:solidFill>
                <a:srgbClr val="181818"/>
              </a:solidFill>
            </a:ln>
          </p:spPr>
          <p:txBody>
            <a:bodyPr wrap="square" lIns="0" tIns="0" rIns="0" bIns="0" rtlCol="0"/>
            <a:lstStyle/>
            <a:p>
              <a:endParaRPr sz="1600">
                <a:latin typeface="Grammarsaurus" pitchFamily="2" charset="0"/>
              </a:endParaRPr>
            </a:p>
          </p:txBody>
        </p:sp>
        <p:sp>
          <p:nvSpPr>
            <p:cNvPr id="40" name="object 40"/>
            <p:cNvSpPr/>
            <p:nvPr/>
          </p:nvSpPr>
          <p:spPr>
            <a:xfrm>
              <a:off x="10061870" y="2630805"/>
              <a:ext cx="563880" cy="650875"/>
            </a:xfrm>
            <a:custGeom>
              <a:avLst/>
              <a:gdLst/>
              <a:ahLst/>
              <a:cxnLst/>
              <a:rect l="l" t="t" r="r" b="b"/>
              <a:pathLst>
                <a:path w="563879" h="650875">
                  <a:moveTo>
                    <a:pt x="304101" y="650252"/>
                  </a:moveTo>
                  <a:lnTo>
                    <a:pt x="361209" y="646990"/>
                  </a:lnTo>
                  <a:lnTo>
                    <a:pt x="414110" y="636765"/>
                  </a:lnTo>
                  <a:lnTo>
                    <a:pt x="464909" y="618920"/>
                  </a:lnTo>
                  <a:lnTo>
                    <a:pt x="515708" y="592797"/>
                  </a:lnTo>
                  <a:lnTo>
                    <a:pt x="515708" y="445655"/>
                  </a:lnTo>
                  <a:lnTo>
                    <a:pt x="465151" y="472653"/>
                  </a:lnTo>
                  <a:lnTo>
                    <a:pt x="414985" y="492423"/>
                  </a:lnTo>
                  <a:lnTo>
                    <a:pt x="366133" y="504573"/>
                  </a:lnTo>
                  <a:lnTo>
                    <a:pt x="319519" y="508711"/>
                  </a:lnTo>
                  <a:lnTo>
                    <a:pt x="270840" y="501026"/>
                  </a:lnTo>
                  <a:lnTo>
                    <a:pt x="232806" y="478758"/>
                  </a:lnTo>
                  <a:lnTo>
                    <a:pt x="206598" y="443088"/>
                  </a:lnTo>
                  <a:lnTo>
                    <a:pt x="193395" y="395198"/>
                  </a:lnTo>
                  <a:lnTo>
                    <a:pt x="205218" y="395416"/>
                  </a:lnTo>
                  <a:lnTo>
                    <a:pt x="215465" y="395897"/>
                  </a:lnTo>
                  <a:lnTo>
                    <a:pt x="224135" y="396377"/>
                  </a:lnTo>
                  <a:lnTo>
                    <a:pt x="231228" y="396595"/>
                  </a:lnTo>
                  <a:lnTo>
                    <a:pt x="289227" y="394113"/>
                  </a:lnTo>
                  <a:lnTo>
                    <a:pt x="342726" y="386831"/>
                  </a:lnTo>
                  <a:lnTo>
                    <a:pt x="391348" y="374992"/>
                  </a:lnTo>
                  <a:lnTo>
                    <a:pt x="434714" y="358839"/>
                  </a:lnTo>
                  <a:lnTo>
                    <a:pt x="472446" y="338616"/>
                  </a:lnTo>
                  <a:lnTo>
                    <a:pt x="504166" y="314568"/>
                  </a:lnTo>
                  <a:lnTo>
                    <a:pt x="548056" y="255968"/>
                  </a:lnTo>
                  <a:lnTo>
                    <a:pt x="563359" y="184988"/>
                  </a:lnTo>
                  <a:lnTo>
                    <a:pt x="557913" y="139439"/>
                  </a:lnTo>
                  <a:lnTo>
                    <a:pt x="542098" y="99284"/>
                  </a:lnTo>
                  <a:lnTo>
                    <a:pt x="516698" y="65110"/>
                  </a:lnTo>
                  <a:lnTo>
                    <a:pt x="482498" y="37507"/>
                  </a:lnTo>
                  <a:lnTo>
                    <a:pt x="440282" y="17061"/>
                  </a:lnTo>
                  <a:lnTo>
                    <a:pt x="390833" y="4363"/>
                  </a:lnTo>
                  <a:lnTo>
                    <a:pt x="334937" y="0"/>
                  </a:lnTo>
                  <a:lnTo>
                    <a:pt x="286837" y="2904"/>
                  </a:lnTo>
                  <a:lnTo>
                    <a:pt x="241516" y="11438"/>
                  </a:lnTo>
                  <a:lnTo>
                    <a:pt x="199240" y="25334"/>
                  </a:lnTo>
                  <a:lnTo>
                    <a:pt x="160279" y="44325"/>
                  </a:lnTo>
                  <a:lnTo>
                    <a:pt x="124899" y="68143"/>
                  </a:lnTo>
                  <a:lnTo>
                    <a:pt x="93368" y="96521"/>
                  </a:lnTo>
                  <a:lnTo>
                    <a:pt x="65954" y="129190"/>
                  </a:lnTo>
                  <a:lnTo>
                    <a:pt x="42924" y="165884"/>
                  </a:lnTo>
                  <a:lnTo>
                    <a:pt x="24546" y="206334"/>
                  </a:lnTo>
                  <a:lnTo>
                    <a:pt x="11087" y="250273"/>
                  </a:lnTo>
                  <a:lnTo>
                    <a:pt x="2816" y="297434"/>
                  </a:lnTo>
                  <a:lnTo>
                    <a:pt x="0" y="347548"/>
                  </a:lnTo>
                  <a:lnTo>
                    <a:pt x="2849" y="396293"/>
                  </a:lnTo>
                  <a:lnTo>
                    <a:pt x="11265" y="441476"/>
                  </a:lnTo>
                  <a:lnTo>
                    <a:pt x="25043" y="482867"/>
                  </a:lnTo>
                  <a:lnTo>
                    <a:pt x="43983" y="520241"/>
                  </a:lnTo>
                  <a:lnTo>
                    <a:pt x="67881" y="553369"/>
                  </a:lnTo>
                  <a:lnTo>
                    <a:pt x="96537" y="582025"/>
                  </a:lnTo>
                  <a:lnTo>
                    <a:pt x="129748" y="605980"/>
                  </a:lnTo>
                  <a:lnTo>
                    <a:pt x="167312" y="625008"/>
                  </a:lnTo>
                  <a:lnTo>
                    <a:pt x="209027" y="638881"/>
                  </a:lnTo>
                  <a:lnTo>
                    <a:pt x="254690" y="647372"/>
                  </a:lnTo>
                  <a:lnTo>
                    <a:pt x="304101" y="650252"/>
                  </a:lnTo>
                  <a:close/>
                </a:path>
              </a:pathLst>
            </a:custGeom>
            <a:ln w="12700">
              <a:solidFill>
                <a:srgbClr val="181818"/>
              </a:solidFill>
            </a:ln>
          </p:spPr>
          <p:txBody>
            <a:bodyPr wrap="square" lIns="0" tIns="0" rIns="0" bIns="0" rtlCol="0"/>
            <a:lstStyle/>
            <a:p>
              <a:endParaRPr sz="1600">
                <a:latin typeface="Grammarsaurus" pitchFamily="2" charset="0"/>
              </a:endParaRPr>
            </a:p>
          </p:txBody>
        </p:sp>
        <p:pic>
          <p:nvPicPr>
            <p:cNvPr id="41" name="object 41"/>
            <p:cNvPicPr/>
            <p:nvPr/>
          </p:nvPicPr>
          <p:blipFill>
            <a:blip r:embed="rId5" cstate="print"/>
            <a:stretch>
              <a:fillRect/>
            </a:stretch>
          </p:blipFill>
          <p:spPr>
            <a:xfrm>
              <a:off x="10258720" y="2768803"/>
              <a:ext cx="186474" cy="138823"/>
            </a:xfrm>
            <a:prstGeom prst="rect">
              <a:avLst/>
            </a:prstGeom>
          </p:spPr>
        </p:pic>
        <p:sp>
          <p:nvSpPr>
            <p:cNvPr id="42" name="object 42"/>
            <p:cNvSpPr/>
            <p:nvPr/>
          </p:nvSpPr>
          <p:spPr>
            <a:xfrm>
              <a:off x="10625233" y="2490673"/>
              <a:ext cx="485140" cy="791845"/>
            </a:xfrm>
            <a:custGeom>
              <a:avLst/>
              <a:gdLst/>
              <a:ahLst/>
              <a:cxnLst/>
              <a:rect l="l" t="t" r="r" b="b"/>
              <a:pathLst>
                <a:path w="485140" h="791845">
                  <a:moveTo>
                    <a:pt x="102298" y="288683"/>
                  </a:moveTo>
                  <a:lnTo>
                    <a:pt x="102298" y="587184"/>
                  </a:lnTo>
                  <a:lnTo>
                    <a:pt x="106404" y="640234"/>
                  </a:lnTo>
                  <a:lnTo>
                    <a:pt x="118326" y="684185"/>
                  </a:lnTo>
                  <a:lnTo>
                    <a:pt x="137475" y="719663"/>
                  </a:lnTo>
                  <a:lnTo>
                    <a:pt x="195085" y="767691"/>
                  </a:lnTo>
                  <a:lnTo>
                    <a:pt x="232364" y="781490"/>
                  </a:lnTo>
                  <a:lnTo>
                    <a:pt x="274505" y="789312"/>
                  </a:lnTo>
                  <a:lnTo>
                    <a:pt x="320916" y="791781"/>
                  </a:lnTo>
                  <a:lnTo>
                    <a:pt x="368807" y="788716"/>
                  </a:lnTo>
                  <a:lnTo>
                    <a:pt x="411835" y="779870"/>
                  </a:lnTo>
                  <a:lnTo>
                    <a:pt x="450396" y="765769"/>
                  </a:lnTo>
                  <a:lnTo>
                    <a:pt x="484885" y="746937"/>
                  </a:lnTo>
                  <a:lnTo>
                    <a:pt x="484885" y="608202"/>
                  </a:lnTo>
                  <a:lnTo>
                    <a:pt x="452169" y="625782"/>
                  </a:lnTo>
                  <a:lnTo>
                    <a:pt x="422871" y="638505"/>
                  </a:lnTo>
                  <a:lnTo>
                    <a:pt x="396203" y="646236"/>
                  </a:lnTo>
                  <a:lnTo>
                    <a:pt x="371373" y="648843"/>
                  </a:lnTo>
                  <a:lnTo>
                    <a:pt x="334956" y="643346"/>
                  </a:lnTo>
                  <a:lnTo>
                    <a:pt x="308133" y="624841"/>
                  </a:lnTo>
                  <a:lnTo>
                    <a:pt x="291559" y="590308"/>
                  </a:lnTo>
                  <a:lnTo>
                    <a:pt x="285889" y="536727"/>
                  </a:lnTo>
                  <a:lnTo>
                    <a:pt x="285889" y="288683"/>
                  </a:lnTo>
                  <a:lnTo>
                    <a:pt x="472262" y="288683"/>
                  </a:lnTo>
                  <a:lnTo>
                    <a:pt x="472262" y="155549"/>
                  </a:lnTo>
                  <a:lnTo>
                    <a:pt x="285889" y="155549"/>
                  </a:lnTo>
                  <a:lnTo>
                    <a:pt x="285889" y="0"/>
                  </a:lnTo>
                  <a:lnTo>
                    <a:pt x="102298" y="0"/>
                  </a:lnTo>
                  <a:lnTo>
                    <a:pt x="102298" y="155549"/>
                  </a:lnTo>
                  <a:lnTo>
                    <a:pt x="0" y="155549"/>
                  </a:lnTo>
                  <a:lnTo>
                    <a:pt x="0" y="288683"/>
                  </a:lnTo>
                  <a:lnTo>
                    <a:pt x="102298" y="288683"/>
                  </a:lnTo>
                  <a:close/>
                </a:path>
              </a:pathLst>
            </a:custGeom>
            <a:ln w="12700">
              <a:solidFill>
                <a:srgbClr val="181818"/>
              </a:solidFill>
            </a:ln>
          </p:spPr>
          <p:txBody>
            <a:bodyPr wrap="square" lIns="0" tIns="0" rIns="0" bIns="0" rtlCol="0"/>
            <a:lstStyle/>
            <a:p>
              <a:endParaRPr sz="1600">
                <a:latin typeface="Grammarsaurus" pitchFamily="2" charset="0"/>
              </a:endParaRPr>
            </a:p>
          </p:txBody>
        </p:sp>
        <p:sp>
          <p:nvSpPr>
            <p:cNvPr id="43" name="object 43"/>
            <p:cNvSpPr/>
            <p:nvPr/>
          </p:nvSpPr>
          <p:spPr>
            <a:xfrm>
              <a:off x="11116406" y="2625203"/>
              <a:ext cx="488315" cy="659130"/>
            </a:xfrm>
            <a:custGeom>
              <a:avLst/>
              <a:gdLst/>
              <a:ahLst/>
              <a:cxnLst/>
              <a:rect l="l" t="t" r="r" b="b"/>
              <a:pathLst>
                <a:path w="488315" h="659129">
                  <a:moveTo>
                    <a:pt x="0" y="606806"/>
                  </a:moveTo>
                  <a:lnTo>
                    <a:pt x="39869" y="624039"/>
                  </a:lnTo>
                  <a:lnTo>
                    <a:pt x="87539" y="638379"/>
                  </a:lnTo>
                  <a:lnTo>
                    <a:pt x="141060" y="649288"/>
                  </a:lnTo>
                  <a:lnTo>
                    <a:pt x="198484" y="656227"/>
                  </a:lnTo>
                  <a:lnTo>
                    <a:pt x="257860" y="658660"/>
                  </a:lnTo>
                  <a:lnTo>
                    <a:pt x="316482" y="654128"/>
                  </a:lnTo>
                  <a:lnTo>
                    <a:pt x="367162" y="640943"/>
                  </a:lnTo>
                  <a:lnTo>
                    <a:pt x="409506" y="619717"/>
                  </a:lnTo>
                  <a:lnTo>
                    <a:pt x="443124" y="591063"/>
                  </a:lnTo>
                  <a:lnTo>
                    <a:pt x="467623" y="555593"/>
                  </a:lnTo>
                  <a:lnTo>
                    <a:pt x="482609" y="513922"/>
                  </a:lnTo>
                  <a:lnTo>
                    <a:pt x="487692" y="466661"/>
                  </a:lnTo>
                  <a:lnTo>
                    <a:pt x="483306" y="424724"/>
                  </a:lnTo>
                  <a:lnTo>
                    <a:pt x="469421" y="387613"/>
                  </a:lnTo>
                  <a:lnTo>
                    <a:pt x="444947" y="353850"/>
                  </a:lnTo>
                  <a:lnTo>
                    <a:pt x="408796" y="321956"/>
                  </a:lnTo>
                  <a:lnTo>
                    <a:pt x="359878" y="290453"/>
                  </a:lnTo>
                  <a:lnTo>
                    <a:pt x="297103" y="257860"/>
                  </a:lnTo>
                  <a:lnTo>
                    <a:pt x="255366" y="236752"/>
                  </a:lnTo>
                  <a:lnTo>
                    <a:pt x="229134" y="219322"/>
                  </a:lnTo>
                  <a:lnTo>
                    <a:pt x="215516" y="201893"/>
                  </a:lnTo>
                  <a:lnTo>
                    <a:pt x="211620" y="180784"/>
                  </a:lnTo>
                  <a:lnTo>
                    <a:pt x="214269" y="163355"/>
                  </a:lnTo>
                  <a:lnTo>
                    <a:pt x="223354" y="149602"/>
                  </a:lnTo>
                  <a:lnTo>
                    <a:pt x="240584" y="140579"/>
                  </a:lnTo>
                  <a:lnTo>
                    <a:pt x="267665" y="137337"/>
                  </a:lnTo>
                  <a:lnTo>
                    <a:pt x="312164" y="139877"/>
                  </a:lnTo>
                  <a:lnTo>
                    <a:pt x="358762" y="148197"/>
                  </a:lnTo>
                  <a:lnTo>
                    <a:pt x="406407" y="163349"/>
                  </a:lnTo>
                  <a:lnTo>
                    <a:pt x="454050" y="186385"/>
                  </a:lnTo>
                  <a:lnTo>
                    <a:pt x="476478" y="44843"/>
                  </a:lnTo>
                  <a:lnTo>
                    <a:pt x="421338" y="23060"/>
                  </a:lnTo>
                  <a:lnTo>
                    <a:pt x="370668" y="9286"/>
                  </a:lnTo>
                  <a:lnTo>
                    <a:pt x="319998" y="2081"/>
                  </a:lnTo>
                  <a:lnTo>
                    <a:pt x="264858" y="0"/>
                  </a:lnTo>
                  <a:lnTo>
                    <a:pt x="211958" y="3120"/>
                  </a:lnTo>
                  <a:lnTo>
                    <a:pt x="164031" y="12350"/>
                  </a:lnTo>
                  <a:lnTo>
                    <a:pt x="121719" y="27492"/>
                  </a:lnTo>
                  <a:lnTo>
                    <a:pt x="85663" y="48350"/>
                  </a:lnTo>
                  <a:lnTo>
                    <a:pt x="56503" y="74725"/>
                  </a:lnTo>
                  <a:lnTo>
                    <a:pt x="34881" y="106422"/>
                  </a:lnTo>
                  <a:lnTo>
                    <a:pt x="21438" y="143242"/>
                  </a:lnTo>
                  <a:lnTo>
                    <a:pt x="16814" y="184988"/>
                  </a:lnTo>
                  <a:lnTo>
                    <a:pt x="20753" y="226770"/>
                  </a:lnTo>
                  <a:lnTo>
                    <a:pt x="32880" y="263920"/>
                  </a:lnTo>
                  <a:lnTo>
                    <a:pt x="53662" y="297469"/>
                  </a:lnTo>
                  <a:lnTo>
                    <a:pt x="83562" y="328443"/>
                  </a:lnTo>
                  <a:lnTo>
                    <a:pt x="123048" y="357873"/>
                  </a:lnTo>
                  <a:lnTo>
                    <a:pt x="172585" y="386788"/>
                  </a:lnTo>
                  <a:lnTo>
                    <a:pt x="232638" y="416217"/>
                  </a:lnTo>
                  <a:lnTo>
                    <a:pt x="265327" y="433427"/>
                  </a:lnTo>
                  <a:lnTo>
                    <a:pt x="283960" y="448800"/>
                  </a:lnTo>
                  <a:lnTo>
                    <a:pt x="292347" y="464699"/>
                  </a:lnTo>
                  <a:lnTo>
                    <a:pt x="294297" y="483489"/>
                  </a:lnTo>
                  <a:lnTo>
                    <a:pt x="291034" y="499732"/>
                  </a:lnTo>
                  <a:lnTo>
                    <a:pt x="280809" y="513611"/>
                  </a:lnTo>
                  <a:lnTo>
                    <a:pt x="262964" y="523288"/>
                  </a:lnTo>
                  <a:lnTo>
                    <a:pt x="236842" y="526923"/>
                  </a:lnTo>
                  <a:lnTo>
                    <a:pt x="189565" y="522982"/>
                  </a:lnTo>
                  <a:lnTo>
                    <a:pt x="138215" y="511159"/>
                  </a:lnTo>
                  <a:lnTo>
                    <a:pt x="82924" y="491454"/>
                  </a:lnTo>
                  <a:lnTo>
                    <a:pt x="23825" y="463867"/>
                  </a:lnTo>
                  <a:lnTo>
                    <a:pt x="0" y="606806"/>
                  </a:lnTo>
                  <a:close/>
                </a:path>
              </a:pathLst>
            </a:custGeom>
            <a:ln w="12700">
              <a:solidFill>
                <a:srgbClr val="181818"/>
              </a:solidFill>
            </a:ln>
          </p:spPr>
          <p:txBody>
            <a:bodyPr wrap="square" lIns="0" tIns="0" rIns="0" bIns="0" rtlCol="0"/>
            <a:lstStyle/>
            <a:p>
              <a:endParaRPr sz="1600">
                <a:latin typeface="Grammarsaurus" pitchFamily="2" charset="0"/>
              </a:endParaRPr>
            </a:p>
          </p:txBody>
        </p:sp>
        <p:sp>
          <p:nvSpPr>
            <p:cNvPr id="44" name="object 44"/>
            <p:cNvSpPr/>
            <p:nvPr/>
          </p:nvSpPr>
          <p:spPr>
            <a:xfrm>
              <a:off x="0" y="5110270"/>
              <a:ext cx="1496695" cy="1748155"/>
            </a:xfrm>
            <a:custGeom>
              <a:avLst/>
              <a:gdLst/>
              <a:ahLst/>
              <a:cxnLst/>
              <a:rect l="l" t="t" r="r" b="b"/>
              <a:pathLst>
                <a:path w="1496695" h="1748154">
                  <a:moveTo>
                    <a:pt x="0" y="1605447"/>
                  </a:moveTo>
                  <a:lnTo>
                    <a:pt x="0" y="1747729"/>
                  </a:lnTo>
                  <a:lnTo>
                    <a:pt x="992092" y="1747729"/>
                  </a:lnTo>
                  <a:lnTo>
                    <a:pt x="1109083" y="1660770"/>
                  </a:lnTo>
                  <a:lnTo>
                    <a:pt x="215189" y="1660770"/>
                  </a:lnTo>
                  <a:lnTo>
                    <a:pt x="170833" y="1658792"/>
                  </a:lnTo>
                  <a:lnTo>
                    <a:pt x="126947" y="1652330"/>
                  </a:lnTo>
                  <a:lnTo>
                    <a:pt x="83904" y="1641439"/>
                  </a:lnTo>
                  <a:lnTo>
                    <a:pt x="42076" y="1626174"/>
                  </a:lnTo>
                  <a:lnTo>
                    <a:pt x="1836" y="1606591"/>
                  </a:lnTo>
                  <a:lnTo>
                    <a:pt x="0" y="1605447"/>
                  </a:lnTo>
                  <a:close/>
                </a:path>
                <a:path w="1496695" h="1748154">
                  <a:moveTo>
                    <a:pt x="1301276" y="957770"/>
                  </a:moveTo>
                  <a:lnTo>
                    <a:pt x="470327" y="1575409"/>
                  </a:lnTo>
                  <a:lnTo>
                    <a:pt x="430977" y="1601486"/>
                  </a:lnTo>
                  <a:lnTo>
                    <a:pt x="389860" y="1622749"/>
                  </a:lnTo>
                  <a:lnTo>
                    <a:pt x="347350" y="1639254"/>
                  </a:lnTo>
                  <a:lnTo>
                    <a:pt x="303820" y="1651056"/>
                  </a:lnTo>
                  <a:lnTo>
                    <a:pt x="259642" y="1658210"/>
                  </a:lnTo>
                  <a:lnTo>
                    <a:pt x="215189" y="1660770"/>
                  </a:lnTo>
                  <a:lnTo>
                    <a:pt x="1109083" y="1660770"/>
                  </a:lnTo>
                  <a:lnTo>
                    <a:pt x="1477615" y="1386839"/>
                  </a:lnTo>
                  <a:lnTo>
                    <a:pt x="1496322" y="1220177"/>
                  </a:lnTo>
                  <a:lnTo>
                    <a:pt x="1301276" y="957770"/>
                  </a:lnTo>
                  <a:close/>
                </a:path>
                <a:path w="1496695" h="1748154">
                  <a:moveTo>
                    <a:pt x="589365" y="0"/>
                  </a:moveTo>
                  <a:lnTo>
                    <a:pt x="0" y="438071"/>
                  </a:lnTo>
                  <a:lnTo>
                    <a:pt x="0" y="998213"/>
                  </a:lnTo>
                  <a:lnTo>
                    <a:pt x="765704" y="429069"/>
                  </a:lnTo>
                  <a:lnTo>
                    <a:pt x="784398" y="262407"/>
                  </a:lnTo>
                  <a:lnTo>
                    <a:pt x="589365" y="0"/>
                  </a:lnTo>
                  <a:close/>
                </a:path>
              </a:pathLst>
            </a:custGeom>
            <a:solidFill>
              <a:srgbClr val="398A9E"/>
            </a:solidFill>
          </p:spPr>
          <p:txBody>
            <a:bodyPr wrap="square" lIns="0" tIns="0" rIns="0" bIns="0" rtlCol="0"/>
            <a:lstStyle/>
            <a:p>
              <a:endParaRPr sz="1600">
                <a:latin typeface="Grammarsaurus" pitchFamily="2" charset="0"/>
              </a:endParaRPr>
            </a:p>
          </p:txBody>
        </p:sp>
        <p:sp>
          <p:nvSpPr>
            <p:cNvPr id="45" name="object 45"/>
            <p:cNvSpPr/>
            <p:nvPr/>
          </p:nvSpPr>
          <p:spPr>
            <a:xfrm>
              <a:off x="0" y="5110270"/>
              <a:ext cx="1496695" cy="1748155"/>
            </a:xfrm>
            <a:custGeom>
              <a:avLst/>
              <a:gdLst/>
              <a:ahLst/>
              <a:cxnLst/>
              <a:rect l="l" t="t" r="r" b="b"/>
              <a:pathLst>
                <a:path w="1496695" h="1748154">
                  <a:moveTo>
                    <a:pt x="0" y="1605447"/>
                  </a:moveTo>
                  <a:lnTo>
                    <a:pt x="42076" y="1626174"/>
                  </a:lnTo>
                  <a:lnTo>
                    <a:pt x="83904" y="1641439"/>
                  </a:lnTo>
                  <a:lnTo>
                    <a:pt x="126947" y="1652330"/>
                  </a:lnTo>
                  <a:lnTo>
                    <a:pt x="170833" y="1658792"/>
                  </a:lnTo>
                  <a:lnTo>
                    <a:pt x="215189" y="1660770"/>
                  </a:lnTo>
                  <a:lnTo>
                    <a:pt x="259642" y="1658210"/>
                  </a:lnTo>
                  <a:lnTo>
                    <a:pt x="303820" y="1651056"/>
                  </a:lnTo>
                  <a:lnTo>
                    <a:pt x="347350" y="1639254"/>
                  </a:lnTo>
                  <a:lnTo>
                    <a:pt x="389860" y="1622749"/>
                  </a:lnTo>
                  <a:lnTo>
                    <a:pt x="430977" y="1601486"/>
                  </a:lnTo>
                  <a:lnTo>
                    <a:pt x="470327" y="1575409"/>
                  </a:lnTo>
                  <a:lnTo>
                    <a:pt x="1301276" y="957770"/>
                  </a:lnTo>
                  <a:lnTo>
                    <a:pt x="1476815" y="1193939"/>
                  </a:lnTo>
                  <a:lnTo>
                    <a:pt x="1496322" y="1220177"/>
                  </a:lnTo>
                  <a:lnTo>
                    <a:pt x="1477615" y="1386839"/>
                  </a:lnTo>
                  <a:lnTo>
                    <a:pt x="1469970" y="1392529"/>
                  </a:lnTo>
                  <a:lnTo>
                    <a:pt x="992092" y="1747729"/>
                  </a:lnTo>
                </a:path>
                <a:path w="1496695" h="1748154">
                  <a:moveTo>
                    <a:pt x="0" y="438071"/>
                  </a:moveTo>
                  <a:lnTo>
                    <a:pt x="589365" y="0"/>
                  </a:lnTo>
                  <a:lnTo>
                    <a:pt x="784398" y="262407"/>
                  </a:lnTo>
                  <a:lnTo>
                    <a:pt x="765704" y="429069"/>
                  </a:lnTo>
                  <a:lnTo>
                    <a:pt x="0" y="998213"/>
                  </a:lnTo>
                </a:path>
              </a:pathLst>
            </a:custGeom>
            <a:ln w="22860">
              <a:solidFill>
                <a:srgbClr val="221F1F"/>
              </a:solidFill>
            </a:ln>
          </p:spPr>
          <p:txBody>
            <a:bodyPr wrap="square" lIns="0" tIns="0" rIns="0" bIns="0" rtlCol="0"/>
            <a:lstStyle/>
            <a:p>
              <a:endParaRPr sz="1600">
                <a:latin typeface="Grammarsaurus" pitchFamily="2" charset="0"/>
              </a:endParaRPr>
            </a:p>
          </p:txBody>
        </p:sp>
        <p:sp>
          <p:nvSpPr>
            <p:cNvPr id="46" name="object 46"/>
            <p:cNvSpPr/>
            <p:nvPr/>
          </p:nvSpPr>
          <p:spPr>
            <a:xfrm>
              <a:off x="415832" y="5372678"/>
              <a:ext cx="368935" cy="426720"/>
            </a:xfrm>
            <a:custGeom>
              <a:avLst/>
              <a:gdLst/>
              <a:ahLst/>
              <a:cxnLst/>
              <a:rect l="l" t="t" r="r" b="b"/>
              <a:pathLst>
                <a:path w="368934" h="426720">
                  <a:moveTo>
                    <a:pt x="368566" y="0"/>
                  </a:moveTo>
                  <a:lnTo>
                    <a:pt x="18707" y="260057"/>
                  </a:lnTo>
                  <a:lnTo>
                    <a:pt x="0" y="426719"/>
                  </a:lnTo>
                  <a:lnTo>
                    <a:pt x="349872" y="166662"/>
                  </a:lnTo>
                  <a:lnTo>
                    <a:pt x="368566" y="0"/>
                  </a:lnTo>
                  <a:close/>
                </a:path>
              </a:pathLst>
            </a:custGeom>
            <a:solidFill>
              <a:srgbClr val="C44725"/>
            </a:solidFill>
          </p:spPr>
          <p:txBody>
            <a:bodyPr wrap="square" lIns="0" tIns="0" rIns="0" bIns="0" rtlCol="0"/>
            <a:lstStyle/>
            <a:p>
              <a:endParaRPr sz="1600">
                <a:latin typeface="Grammarsaurus" pitchFamily="2" charset="0"/>
              </a:endParaRPr>
            </a:p>
          </p:txBody>
        </p:sp>
        <p:sp>
          <p:nvSpPr>
            <p:cNvPr id="47" name="object 47"/>
            <p:cNvSpPr/>
            <p:nvPr/>
          </p:nvSpPr>
          <p:spPr>
            <a:xfrm>
              <a:off x="415832" y="5372678"/>
              <a:ext cx="368935" cy="426720"/>
            </a:xfrm>
            <a:custGeom>
              <a:avLst/>
              <a:gdLst/>
              <a:ahLst/>
              <a:cxnLst/>
              <a:rect l="l" t="t" r="r" b="b"/>
              <a:pathLst>
                <a:path w="368934" h="426720">
                  <a:moveTo>
                    <a:pt x="349872" y="166662"/>
                  </a:moveTo>
                  <a:lnTo>
                    <a:pt x="0" y="426719"/>
                  </a:lnTo>
                  <a:lnTo>
                    <a:pt x="18707" y="260057"/>
                  </a:lnTo>
                  <a:lnTo>
                    <a:pt x="368566" y="0"/>
                  </a:lnTo>
                  <a:lnTo>
                    <a:pt x="349872" y="166662"/>
                  </a:lnTo>
                  <a:close/>
                </a:path>
              </a:pathLst>
            </a:custGeom>
            <a:ln w="22860">
              <a:solidFill>
                <a:srgbClr val="221F1F"/>
              </a:solidFill>
            </a:ln>
          </p:spPr>
          <p:txBody>
            <a:bodyPr wrap="square" lIns="0" tIns="0" rIns="0" bIns="0" rtlCol="0"/>
            <a:lstStyle/>
            <a:p>
              <a:endParaRPr sz="1600">
                <a:latin typeface="Grammarsaurus" pitchFamily="2" charset="0"/>
              </a:endParaRPr>
            </a:p>
          </p:txBody>
        </p:sp>
        <p:sp>
          <p:nvSpPr>
            <p:cNvPr id="48" name="object 48"/>
            <p:cNvSpPr/>
            <p:nvPr/>
          </p:nvSpPr>
          <p:spPr>
            <a:xfrm>
              <a:off x="1127746" y="6332448"/>
              <a:ext cx="368300" cy="424815"/>
            </a:xfrm>
            <a:custGeom>
              <a:avLst/>
              <a:gdLst/>
              <a:ahLst/>
              <a:cxnLst/>
              <a:rect l="l" t="t" r="r" b="b"/>
              <a:pathLst>
                <a:path w="368300" h="424815">
                  <a:moveTo>
                    <a:pt x="367931" y="0"/>
                  </a:moveTo>
                  <a:lnTo>
                    <a:pt x="18694" y="258064"/>
                  </a:lnTo>
                  <a:lnTo>
                    <a:pt x="0" y="424726"/>
                  </a:lnTo>
                  <a:lnTo>
                    <a:pt x="349872" y="164668"/>
                  </a:lnTo>
                  <a:lnTo>
                    <a:pt x="367931" y="0"/>
                  </a:lnTo>
                  <a:close/>
                </a:path>
              </a:pathLst>
            </a:custGeom>
            <a:solidFill>
              <a:srgbClr val="C44725"/>
            </a:solidFill>
          </p:spPr>
          <p:txBody>
            <a:bodyPr wrap="square" lIns="0" tIns="0" rIns="0" bIns="0" rtlCol="0"/>
            <a:lstStyle/>
            <a:p>
              <a:endParaRPr sz="1600">
                <a:latin typeface="Grammarsaurus" pitchFamily="2" charset="0"/>
              </a:endParaRPr>
            </a:p>
          </p:txBody>
        </p:sp>
        <p:sp>
          <p:nvSpPr>
            <p:cNvPr id="49" name="object 49"/>
            <p:cNvSpPr/>
            <p:nvPr/>
          </p:nvSpPr>
          <p:spPr>
            <a:xfrm>
              <a:off x="1127746" y="6332448"/>
              <a:ext cx="368300" cy="424815"/>
            </a:xfrm>
            <a:custGeom>
              <a:avLst/>
              <a:gdLst/>
              <a:ahLst/>
              <a:cxnLst/>
              <a:rect l="l" t="t" r="r" b="b"/>
              <a:pathLst>
                <a:path w="368300" h="424815">
                  <a:moveTo>
                    <a:pt x="349872" y="164668"/>
                  </a:moveTo>
                  <a:lnTo>
                    <a:pt x="0" y="424726"/>
                  </a:lnTo>
                  <a:lnTo>
                    <a:pt x="18694" y="258064"/>
                  </a:lnTo>
                  <a:lnTo>
                    <a:pt x="367931" y="0"/>
                  </a:lnTo>
                  <a:lnTo>
                    <a:pt x="349872" y="164668"/>
                  </a:lnTo>
                  <a:close/>
                </a:path>
              </a:pathLst>
            </a:custGeom>
            <a:ln w="22860">
              <a:solidFill>
                <a:srgbClr val="221F1F"/>
              </a:solidFill>
            </a:ln>
          </p:spPr>
          <p:txBody>
            <a:bodyPr wrap="square" lIns="0" tIns="0" rIns="0" bIns="0" rtlCol="0"/>
            <a:lstStyle/>
            <a:p>
              <a:endParaRPr sz="1600">
                <a:latin typeface="Grammarsaurus" pitchFamily="2" charset="0"/>
              </a:endParaRPr>
            </a:p>
          </p:txBody>
        </p:sp>
        <p:sp>
          <p:nvSpPr>
            <p:cNvPr id="50" name="object 50"/>
            <p:cNvSpPr/>
            <p:nvPr/>
          </p:nvSpPr>
          <p:spPr>
            <a:xfrm>
              <a:off x="0" y="5110270"/>
              <a:ext cx="1496695" cy="1748155"/>
            </a:xfrm>
            <a:custGeom>
              <a:avLst/>
              <a:gdLst/>
              <a:ahLst/>
              <a:cxnLst/>
              <a:rect l="l" t="t" r="r" b="b"/>
              <a:pathLst>
                <a:path w="1496695" h="1748154">
                  <a:moveTo>
                    <a:pt x="589361" y="0"/>
                  </a:moveTo>
                  <a:lnTo>
                    <a:pt x="0" y="438068"/>
                  </a:lnTo>
                  <a:lnTo>
                    <a:pt x="0" y="845453"/>
                  </a:lnTo>
                  <a:lnTo>
                    <a:pt x="784407" y="262407"/>
                  </a:lnTo>
                  <a:lnTo>
                    <a:pt x="589361" y="0"/>
                  </a:lnTo>
                  <a:close/>
                </a:path>
                <a:path w="1496695" h="1748154">
                  <a:moveTo>
                    <a:pt x="0" y="1605445"/>
                  </a:moveTo>
                  <a:lnTo>
                    <a:pt x="0" y="1747729"/>
                  </a:lnTo>
                  <a:lnTo>
                    <a:pt x="786571" y="1747729"/>
                  </a:lnTo>
                  <a:lnTo>
                    <a:pt x="903562" y="1660770"/>
                  </a:lnTo>
                  <a:lnTo>
                    <a:pt x="215194" y="1660770"/>
                  </a:lnTo>
                  <a:lnTo>
                    <a:pt x="170839" y="1658792"/>
                  </a:lnTo>
                  <a:lnTo>
                    <a:pt x="126953" y="1652330"/>
                  </a:lnTo>
                  <a:lnTo>
                    <a:pt x="83909" y="1641439"/>
                  </a:lnTo>
                  <a:lnTo>
                    <a:pt x="42081" y="1626174"/>
                  </a:lnTo>
                  <a:lnTo>
                    <a:pt x="1840" y="1606591"/>
                  </a:lnTo>
                  <a:lnTo>
                    <a:pt x="0" y="1605445"/>
                  </a:lnTo>
                  <a:close/>
                </a:path>
                <a:path w="1496695" h="1748154">
                  <a:moveTo>
                    <a:pt x="1301272" y="957770"/>
                  </a:moveTo>
                  <a:lnTo>
                    <a:pt x="470324" y="1575409"/>
                  </a:lnTo>
                  <a:lnTo>
                    <a:pt x="430975" y="1601486"/>
                  </a:lnTo>
                  <a:lnTo>
                    <a:pt x="389861" y="1622749"/>
                  </a:lnTo>
                  <a:lnTo>
                    <a:pt x="347353" y="1639254"/>
                  </a:lnTo>
                  <a:lnTo>
                    <a:pt x="303824" y="1651056"/>
                  </a:lnTo>
                  <a:lnTo>
                    <a:pt x="259647" y="1658210"/>
                  </a:lnTo>
                  <a:lnTo>
                    <a:pt x="215194" y="1660770"/>
                  </a:lnTo>
                  <a:lnTo>
                    <a:pt x="903562" y="1660770"/>
                  </a:lnTo>
                  <a:lnTo>
                    <a:pt x="1496319" y="1220177"/>
                  </a:lnTo>
                  <a:lnTo>
                    <a:pt x="1301272" y="957770"/>
                  </a:lnTo>
                  <a:close/>
                </a:path>
              </a:pathLst>
            </a:custGeom>
            <a:solidFill>
              <a:srgbClr val="47AFC6"/>
            </a:solidFill>
          </p:spPr>
          <p:txBody>
            <a:bodyPr wrap="square" lIns="0" tIns="0" rIns="0" bIns="0" rtlCol="0"/>
            <a:lstStyle/>
            <a:p>
              <a:endParaRPr sz="1600">
                <a:latin typeface="Grammarsaurus" pitchFamily="2" charset="0"/>
              </a:endParaRPr>
            </a:p>
          </p:txBody>
        </p:sp>
        <p:sp>
          <p:nvSpPr>
            <p:cNvPr id="51" name="object 51"/>
            <p:cNvSpPr/>
            <p:nvPr/>
          </p:nvSpPr>
          <p:spPr>
            <a:xfrm>
              <a:off x="0" y="5110270"/>
              <a:ext cx="1496695" cy="1748155"/>
            </a:xfrm>
            <a:custGeom>
              <a:avLst/>
              <a:gdLst/>
              <a:ahLst/>
              <a:cxnLst/>
              <a:rect l="l" t="t" r="r" b="b"/>
              <a:pathLst>
                <a:path w="1496695" h="1748154">
                  <a:moveTo>
                    <a:pt x="0" y="438068"/>
                  </a:moveTo>
                  <a:lnTo>
                    <a:pt x="589361" y="0"/>
                  </a:lnTo>
                  <a:lnTo>
                    <a:pt x="784407" y="262407"/>
                  </a:lnTo>
                  <a:lnTo>
                    <a:pt x="0" y="845453"/>
                  </a:lnTo>
                </a:path>
                <a:path w="1496695" h="1748154">
                  <a:moveTo>
                    <a:pt x="0" y="1605445"/>
                  </a:moveTo>
                  <a:lnTo>
                    <a:pt x="42081" y="1626174"/>
                  </a:lnTo>
                  <a:lnTo>
                    <a:pt x="83909" y="1641439"/>
                  </a:lnTo>
                  <a:lnTo>
                    <a:pt x="126953" y="1652330"/>
                  </a:lnTo>
                  <a:lnTo>
                    <a:pt x="170839" y="1658792"/>
                  </a:lnTo>
                  <a:lnTo>
                    <a:pt x="215194" y="1660770"/>
                  </a:lnTo>
                  <a:lnTo>
                    <a:pt x="259647" y="1658210"/>
                  </a:lnTo>
                  <a:lnTo>
                    <a:pt x="303824" y="1651056"/>
                  </a:lnTo>
                  <a:lnTo>
                    <a:pt x="347353" y="1639254"/>
                  </a:lnTo>
                  <a:lnTo>
                    <a:pt x="389861" y="1622749"/>
                  </a:lnTo>
                  <a:lnTo>
                    <a:pt x="430975" y="1601486"/>
                  </a:lnTo>
                  <a:lnTo>
                    <a:pt x="470324" y="1575409"/>
                  </a:lnTo>
                  <a:lnTo>
                    <a:pt x="1301272" y="957770"/>
                  </a:lnTo>
                  <a:lnTo>
                    <a:pt x="1496319" y="1220177"/>
                  </a:lnTo>
                  <a:lnTo>
                    <a:pt x="786571" y="1747729"/>
                  </a:lnTo>
                </a:path>
              </a:pathLst>
            </a:custGeom>
            <a:ln w="22860">
              <a:solidFill>
                <a:srgbClr val="221F1F"/>
              </a:solidFill>
            </a:ln>
          </p:spPr>
          <p:txBody>
            <a:bodyPr wrap="square" lIns="0" tIns="0" rIns="0" bIns="0" rtlCol="0"/>
            <a:lstStyle/>
            <a:p>
              <a:endParaRPr sz="1600">
                <a:latin typeface="Grammarsaurus" pitchFamily="2" charset="0"/>
              </a:endParaRPr>
            </a:p>
          </p:txBody>
        </p:sp>
        <p:sp>
          <p:nvSpPr>
            <p:cNvPr id="52" name="object 52"/>
            <p:cNvSpPr/>
            <p:nvPr/>
          </p:nvSpPr>
          <p:spPr>
            <a:xfrm>
              <a:off x="239486" y="5110265"/>
              <a:ext cx="545465" cy="522605"/>
            </a:xfrm>
            <a:custGeom>
              <a:avLst/>
              <a:gdLst/>
              <a:ahLst/>
              <a:cxnLst/>
              <a:rect l="l" t="t" r="r" b="b"/>
              <a:pathLst>
                <a:path w="545465" h="522604">
                  <a:moveTo>
                    <a:pt x="349872" y="0"/>
                  </a:moveTo>
                  <a:lnTo>
                    <a:pt x="0" y="260057"/>
                  </a:lnTo>
                  <a:lnTo>
                    <a:pt x="195046" y="522465"/>
                  </a:lnTo>
                  <a:lnTo>
                    <a:pt x="544918" y="262407"/>
                  </a:lnTo>
                  <a:lnTo>
                    <a:pt x="349872" y="0"/>
                  </a:lnTo>
                  <a:close/>
                </a:path>
              </a:pathLst>
            </a:custGeom>
            <a:solidFill>
              <a:srgbClr val="EB6E39"/>
            </a:solidFill>
          </p:spPr>
          <p:txBody>
            <a:bodyPr wrap="square" lIns="0" tIns="0" rIns="0" bIns="0" rtlCol="0"/>
            <a:lstStyle/>
            <a:p>
              <a:endParaRPr sz="1600">
                <a:latin typeface="Grammarsaurus" pitchFamily="2" charset="0"/>
              </a:endParaRPr>
            </a:p>
          </p:txBody>
        </p:sp>
        <p:sp>
          <p:nvSpPr>
            <p:cNvPr id="53" name="object 53"/>
            <p:cNvSpPr/>
            <p:nvPr/>
          </p:nvSpPr>
          <p:spPr>
            <a:xfrm>
              <a:off x="239486" y="5110265"/>
              <a:ext cx="545465" cy="522605"/>
            </a:xfrm>
            <a:custGeom>
              <a:avLst/>
              <a:gdLst/>
              <a:ahLst/>
              <a:cxnLst/>
              <a:rect l="l" t="t" r="r" b="b"/>
              <a:pathLst>
                <a:path w="545465" h="522604">
                  <a:moveTo>
                    <a:pt x="544918" y="262407"/>
                  </a:moveTo>
                  <a:lnTo>
                    <a:pt x="195046" y="522465"/>
                  </a:lnTo>
                  <a:lnTo>
                    <a:pt x="0" y="260057"/>
                  </a:lnTo>
                  <a:lnTo>
                    <a:pt x="349872" y="0"/>
                  </a:lnTo>
                  <a:lnTo>
                    <a:pt x="544918" y="262407"/>
                  </a:lnTo>
                  <a:close/>
                </a:path>
              </a:pathLst>
            </a:custGeom>
            <a:ln w="22860">
              <a:solidFill>
                <a:srgbClr val="221F1F"/>
              </a:solidFill>
            </a:ln>
          </p:spPr>
          <p:txBody>
            <a:bodyPr wrap="square" lIns="0" tIns="0" rIns="0" bIns="0" rtlCol="0"/>
            <a:lstStyle/>
            <a:p>
              <a:endParaRPr sz="1600">
                <a:latin typeface="Grammarsaurus" pitchFamily="2" charset="0"/>
              </a:endParaRPr>
            </a:p>
          </p:txBody>
        </p:sp>
        <p:sp>
          <p:nvSpPr>
            <p:cNvPr id="54" name="object 54"/>
            <p:cNvSpPr/>
            <p:nvPr/>
          </p:nvSpPr>
          <p:spPr>
            <a:xfrm>
              <a:off x="951400" y="6068040"/>
              <a:ext cx="545465" cy="522605"/>
            </a:xfrm>
            <a:custGeom>
              <a:avLst/>
              <a:gdLst/>
              <a:ahLst/>
              <a:cxnLst/>
              <a:rect l="l" t="t" r="r" b="b"/>
              <a:pathLst>
                <a:path w="545465" h="522604">
                  <a:moveTo>
                    <a:pt x="349872" y="0"/>
                  </a:moveTo>
                  <a:lnTo>
                    <a:pt x="0" y="260057"/>
                  </a:lnTo>
                  <a:lnTo>
                    <a:pt x="195046" y="522465"/>
                  </a:lnTo>
                  <a:lnTo>
                    <a:pt x="544918" y="262407"/>
                  </a:lnTo>
                  <a:lnTo>
                    <a:pt x="349872" y="0"/>
                  </a:lnTo>
                  <a:close/>
                </a:path>
              </a:pathLst>
            </a:custGeom>
            <a:solidFill>
              <a:srgbClr val="EB6E39"/>
            </a:solidFill>
          </p:spPr>
          <p:txBody>
            <a:bodyPr wrap="square" lIns="0" tIns="0" rIns="0" bIns="0" rtlCol="0"/>
            <a:lstStyle/>
            <a:p>
              <a:endParaRPr sz="1600">
                <a:latin typeface="Grammarsaurus" pitchFamily="2" charset="0"/>
              </a:endParaRPr>
            </a:p>
          </p:txBody>
        </p:sp>
        <p:sp>
          <p:nvSpPr>
            <p:cNvPr id="55" name="object 55"/>
            <p:cNvSpPr/>
            <p:nvPr/>
          </p:nvSpPr>
          <p:spPr>
            <a:xfrm>
              <a:off x="951400" y="6068040"/>
              <a:ext cx="545465" cy="522605"/>
            </a:xfrm>
            <a:custGeom>
              <a:avLst/>
              <a:gdLst/>
              <a:ahLst/>
              <a:cxnLst/>
              <a:rect l="l" t="t" r="r" b="b"/>
              <a:pathLst>
                <a:path w="545465" h="522604">
                  <a:moveTo>
                    <a:pt x="544918" y="262407"/>
                  </a:moveTo>
                  <a:lnTo>
                    <a:pt x="195046" y="522465"/>
                  </a:lnTo>
                  <a:lnTo>
                    <a:pt x="0" y="260057"/>
                  </a:lnTo>
                  <a:lnTo>
                    <a:pt x="349872" y="0"/>
                  </a:lnTo>
                  <a:lnTo>
                    <a:pt x="544918" y="262407"/>
                  </a:lnTo>
                  <a:close/>
                </a:path>
              </a:pathLst>
            </a:custGeom>
            <a:ln w="22860">
              <a:solidFill>
                <a:srgbClr val="221F1F"/>
              </a:solidFill>
            </a:ln>
          </p:spPr>
          <p:txBody>
            <a:bodyPr wrap="square" lIns="0" tIns="0" rIns="0" bIns="0" rtlCol="0"/>
            <a:lstStyle/>
            <a:p>
              <a:endParaRPr sz="1600">
                <a:latin typeface="Grammarsaurus" pitchFamily="2" charset="0"/>
              </a:endParaRPr>
            </a:p>
          </p:txBody>
        </p:sp>
        <p:pic>
          <p:nvPicPr>
            <p:cNvPr id="56" name="object 56"/>
            <p:cNvPicPr/>
            <p:nvPr/>
          </p:nvPicPr>
          <p:blipFill>
            <a:blip r:embed="rId6" cstate="print"/>
            <a:stretch>
              <a:fillRect/>
            </a:stretch>
          </p:blipFill>
          <p:spPr>
            <a:xfrm>
              <a:off x="10375162" y="5242429"/>
              <a:ext cx="1828267" cy="1627000"/>
            </a:xfrm>
            <a:prstGeom prst="rect">
              <a:avLst/>
            </a:prstGeom>
          </p:spPr>
        </p:pic>
        <p:sp>
          <p:nvSpPr>
            <p:cNvPr id="57" name="object 57"/>
            <p:cNvSpPr/>
            <p:nvPr/>
          </p:nvSpPr>
          <p:spPr>
            <a:xfrm>
              <a:off x="6284630" y="0"/>
              <a:ext cx="2118995" cy="1266190"/>
            </a:xfrm>
            <a:custGeom>
              <a:avLst/>
              <a:gdLst/>
              <a:ahLst/>
              <a:cxnLst/>
              <a:rect l="l" t="t" r="r" b="b"/>
              <a:pathLst>
                <a:path w="2118995" h="1266190">
                  <a:moveTo>
                    <a:pt x="490337" y="0"/>
                  </a:moveTo>
                  <a:lnTo>
                    <a:pt x="0" y="0"/>
                  </a:lnTo>
                  <a:lnTo>
                    <a:pt x="406" y="9477"/>
                  </a:lnTo>
                  <a:lnTo>
                    <a:pt x="5052" y="54605"/>
                  </a:lnTo>
                  <a:lnTo>
                    <a:pt x="12431" y="99570"/>
                  </a:lnTo>
                  <a:lnTo>
                    <a:pt x="22572" y="144247"/>
                  </a:lnTo>
                  <a:lnTo>
                    <a:pt x="35503" y="188513"/>
                  </a:lnTo>
                  <a:lnTo>
                    <a:pt x="51251" y="232245"/>
                  </a:lnTo>
                  <a:lnTo>
                    <a:pt x="69845" y="275318"/>
                  </a:lnTo>
                  <a:lnTo>
                    <a:pt x="91312" y="317609"/>
                  </a:lnTo>
                  <a:lnTo>
                    <a:pt x="115681" y="358993"/>
                  </a:lnTo>
                  <a:lnTo>
                    <a:pt x="668601" y="1234340"/>
                  </a:lnTo>
                  <a:lnTo>
                    <a:pt x="833371" y="1265608"/>
                  </a:lnTo>
                  <a:lnTo>
                    <a:pt x="1109799" y="1091008"/>
                  </a:lnTo>
                  <a:lnTo>
                    <a:pt x="556879" y="215661"/>
                  </a:lnTo>
                  <a:lnTo>
                    <a:pt x="533859" y="174447"/>
                  </a:lnTo>
                  <a:lnTo>
                    <a:pt x="515772" y="131837"/>
                  </a:lnTo>
                  <a:lnTo>
                    <a:pt x="502535" y="88199"/>
                  </a:lnTo>
                  <a:lnTo>
                    <a:pt x="494065" y="43900"/>
                  </a:lnTo>
                  <a:lnTo>
                    <a:pt x="490337" y="0"/>
                  </a:lnTo>
                  <a:close/>
                </a:path>
                <a:path w="2118995" h="1266190">
                  <a:moveTo>
                    <a:pt x="1832169" y="0"/>
                  </a:moveTo>
                  <a:lnTo>
                    <a:pt x="1300434" y="0"/>
                  </a:lnTo>
                  <a:lnTo>
                    <a:pt x="1677552" y="597029"/>
                  </a:lnTo>
                  <a:lnTo>
                    <a:pt x="1842322" y="628296"/>
                  </a:lnTo>
                  <a:lnTo>
                    <a:pt x="2118750" y="453697"/>
                  </a:lnTo>
                  <a:lnTo>
                    <a:pt x="1832169" y="0"/>
                  </a:lnTo>
                  <a:close/>
                </a:path>
              </a:pathLst>
            </a:custGeom>
            <a:solidFill>
              <a:srgbClr val="398A9E"/>
            </a:solidFill>
          </p:spPr>
          <p:txBody>
            <a:bodyPr wrap="square" lIns="0" tIns="0" rIns="0" bIns="0" rtlCol="0"/>
            <a:lstStyle/>
            <a:p>
              <a:endParaRPr sz="1600">
                <a:latin typeface="Grammarsaurus" pitchFamily="2" charset="0"/>
              </a:endParaRPr>
            </a:p>
          </p:txBody>
        </p:sp>
        <p:sp>
          <p:nvSpPr>
            <p:cNvPr id="58" name="object 58"/>
            <p:cNvSpPr/>
            <p:nvPr/>
          </p:nvSpPr>
          <p:spPr>
            <a:xfrm>
              <a:off x="6284630" y="0"/>
              <a:ext cx="2118995" cy="1266190"/>
            </a:xfrm>
            <a:custGeom>
              <a:avLst/>
              <a:gdLst/>
              <a:ahLst/>
              <a:cxnLst/>
              <a:rect l="l" t="t" r="r" b="b"/>
              <a:pathLst>
                <a:path w="2118995" h="1266190">
                  <a:moveTo>
                    <a:pt x="490337" y="0"/>
                  </a:moveTo>
                  <a:lnTo>
                    <a:pt x="494065" y="43900"/>
                  </a:lnTo>
                  <a:lnTo>
                    <a:pt x="502535" y="88199"/>
                  </a:lnTo>
                  <a:lnTo>
                    <a:pt x="515772" y="131837"/>
                  </a:lnTo>
                  <a:lnTo>
                    <a:pt x="533859" y="174447"/>
                  </a:lnTo>
                  <a:lnTo>
                    <a:pt x="556879" y="215661"/>
                  </a:lnTo>
                  <a:lnTo>
                    <a:pt x="1109799" y="1091008"/>
                  </a:lnTo>
                  <a:lnTo>
                    <a:pt x="861006" y="1248145"/>
                  </a:lnTo>
                  <a:lnTo>
                    <a:pt x="833371" y="1265608"/>
                  </a:lnTo>
                  <a:lnTo>
                    <a:pt x="668601" y="1234340"/>
                  </a:lnTo>
                  <a:lnTo>
                    <a:pt x="663508" y="1226276"/>
                  </a:lnTo>
                  <a:lnTo>
                    <a:pt x="115681" y="358993"/>
                  </a:lnTo>
                  <a:lnTo>
                    <a:pt x="91312" y="317609"/>
                  </a:lnTo>
                  <a:lnTo>
                    <a:pt x="69845" y="275318"/>
                  </a:lnTo>
                  <a:lnTo>
                    <a:pt x="51251" y="232245"/>
                  </a:lnTo>
                  <a:lnTo>
                    <a:pt x="35503" y="188513"/>
                  </a:lnTo>
                  <a:lnTo>
                    <a:pt x="22572" y="144247"/>
                  </a:lnTo>
                  <a:lnTo>
                    <a:pt x="12431" y="99570"/>
                  </a:lnTo>
                  <a:lnTo>
                    <a:pt x="5052" y="54605"/>
                  </a:lnTo>
                  <a:lnTo>
                    <a:pt x="406" y="9477"/>
                  </a:lnTo>
                  <a:lnTo>
                    <a:pt x="0" y="0"/>
                  </a:lnTo>
                </a:path>
                <a:path w="2118995" h="1266190">
                  <a:moveTo>
                    <a:pt x="1832169" y="0"/>
                  </a:moveTo>
                  <a:lnTo>
                    <a:pt x="2118750" y="453697"/>
                  </a:lnTo>
                  <a:lnTo>
                    <a:pt x="1842322" y="628296"/>
                  </a:lnTo>
                  <a:lnTo>
                    <a:pt x="1677552" y="597029"/>
                  </a:lnTo>
                  <a:lnTo>
                    <a:pt x="1300434" y="0"/>
                  </a:lnTo>
                </a:path>
              </a:pathLst>
            </a:custGeom>
            <a:ln w="22860">
              <a:solidFill>
                <a:srgbClr val="221F1F"/>
              </a:solidFill>
            </a:ln>
          </p:spPr>
          <p:txBody>
            <a:bodyPr wrap="square" lIns="0" tIns="0" rIns="0" bIns="0" rtlCol="0"/>
            <a:lstStyle/>
            <a:p>
              <a:endParaRPr sz="1600">
                <a:latin typeface="Grammarsaurus" pitchFamily="2" charset="0"/>
              </a:endParaRPr>
            </a:p>
          </p:txBody>
        </p:sp>
        <p:sp>
          <p:nvSpPr>
            <p:cNvPr id="59" name="object 59"/>
            <p:cNvSpPr/>
            <p:nvPr/>
          </p:nvSpPr>
          <p:spPr>
            <a:xfrm>
              <a:off x="7729379" y="228462"/>
              <a:ext cx="398145" cy="400050"/>
            </a:xfrm>
            <a:custGeom>
              <a:avLst/>
              <a:gdLst/>
              <a:ahLst/>
              <a:cxnLst/>
              <a:rect l="l" t="t" r="r" b="b"/>
              <a:pathLst>
                <a:path w="398145" h="400050">
                  <a:moveTo>
                    <a:pt x="0" y="0"/>
                  </a:moveTo>
                  <a:lnTo>
                    <a:pt x="232803" y="368566"/>
                  </a:lnTo>
                  <a:lnTo>
                    <a:pt x="397573" y="399834"/>
                  </a:lnTo>
                  <a:lnTo>
                    <a:pt x="164769" y="31267"/>
                  </a:lnTo>
                  <a:lnTo>
                    <a:pt x="0" y="0"/>
                  </a:lnTo>
                  <a:close/>
                </a:path>
              </a:pathLst>
            </a:custGeom>
            <a:solidFill>
              <a:srgbClr val="C44725"/>
            </a:solidFill>
          </p:spPr>
          <p:txBody>
            <a:bodyPr wrap="square" lIns="0" tIns="0" rIns="0" bIns="0" rtlCol="0"/>
            <a:lstStyle/>
            <a:p>
              <a:endParaRPr sz="1600">
                <a:latin typeface="Grammarsaurus" pitchFamily="2" charset="0"/>
              </a:endParaRPr>
            </a:p>
          </p:txBody>
        </p:sp>
        <p:sp>
          <p:nvSpPr>
            <p:cNvPr id="60" name="object 60"/>
            <p:cNvSpPr/>
            <p:nvPr/>
          </p:nvSpPr>
          <p:spPr>
            <a:xfrm>
              <a:off x="7729379" y="228462"/>
              <a:ext cx="398145" cy="400050"/>
            </a:xfrm>
            <a:custGeom>
              <a:avLst/>
              <a:gdLst/>
              <a:ahLst/>
              <a:cxnLst/>
              <a:rect l="l" t="t" r="r" b="b"/>
              <a:pathLst>
                <a:path w="398145" h="400050">
                  <a:moveTo>
                    <a:pt x="232803" y="368566"/>
                  </a:moveTo>
                  <a:lnTo>
                    <a:pt x="0" y="0"/>
                  </a:lnTo>
                  <a:lnTo>
                    <a:pt x="164769" y="31267"/>
                  </a:lnTo>
                  <a:lnTo>
                    <a:pt x="397573" y="399834"/>
                  </a:lnTo>
                  <a:lnTo>
                    <a:pt x="232803" y="368566"/>
                  </a:lnTo>
                  <a:close/>
                </a:path>
              </a:pathLst>
            </a:custGeom>
            <a:ln w="22860">
              <a:solidFill>
                <a:srgbClr val="221F1F"/>
              </a:solidFill>
            </a:ln>
          </p:spPr>
          <p:txBody>
            <a:bodyPr wrap="square" lIns="0" tIns="0" rIns="0" bIns="0" rtlCol="0"/>
            <a:lstStyle/>
            <a:p>
              <a:endParaRPr sz="1600">
                <a:latin typeface="Grammarsaurus" pitchFamily="2" charset="0"/>
              </a:endParaRPr>
            </a:p>
          </p:txBody>
        </p:sp>
        <p:sp>
          <p:nvSpPr>
            <p:cNvPr id="61" name="object 61"/>
            <p:cNvSpPr/>
            <p:nvPr/>
          </p:nvSpPr>
          <p:spPr>
            <a:xfrm>
              <a:off x="6720424" y="865772"/>
              <a:ext cx="396240" cy="399415"/>
            </a:xfrm>
            <a:custGeom>
              <a:avLst/>
              <a:gdLst/>
              <a:ahLst/>
              <a:cxnLst/>
              <a:rect l="l" t="t" r="r" b="b"/>
              <a:pathLst>
                <a:path w="396240" h="399415">
                  <a:moveTo>
                    <a:pt x="0" y="0"/>
                  </a:moveTo>
                  <a:lnTo>
                    <a:pt x="232803" y="368566"/>
                  </a:lnTo>
                  <a:lnTo>
                    <a:pt x="395630" y="399046"/>
                  </a:lnTo>
                  <a:lnTo>
                    <a:pt x="164769" y="31267"/>
                  </a:lnTo>
                  <a:lnTo>
                    <a:pt x="0" y="0"/>
                  </a:lnTo>
                  <a:close/>
                </a:path>
              </a:pathLst>
            </a:custGeom>
            <a:solidFill>
              <a:srgbClr val="C44725"/>
            </a:solidFill>
          </p:spPr>
          <p:txBody>
            <a:bodyPr wrap="square" lIns="0" tIns="0" rIns="0" bIns="0" rtlCol="0"/>
            <a:lstStyle/>
            <a:p>
              <a:endParaRPr sz="1600">
                <a:latin typeface="Grammarsaurus" pitchFamily="2" charset="0"/>
              </a:endParaRPr>
            </a:p>
          </p:txBody>
        </p:sp>
        <p:sp>
          <p:nvSpPr>
            <p:cNvPr id="62" name="object 62"/>
            <p:cNvSpPr/>
            <p:nvPr/>
          </p:nvSpPr>
          <p:spPr>
            <a:xfrm>
              <a:off x="6720424" y="865772"/>
              <a:ext cx="396240" cy="399415"/>
            </a:xfrm>
            <a:custGeom>
              <a:avLst/>
              <a:gdLst/>
              <a:ahLst/>
              <a:cxnLst/>
              <a:rect l="l" t="t" r="r" b="b"/>
              <a:pathLst>
                <a:path w="396240" h="399415">
                  <a:moveTo>
                    <a:pt x="232803" y="368566"/>
                  </a:moveTo>
                  <a:lnTo>
                    <a:pt x="0" y="0"/>
                  </a:lnTo>
                  <a:lnTo>
                    <a:pt x="164769" y="31267"/>
                  </a:lnTo>
                  <a:lnTo>
                    <a:pt x="395630" y="399046"/>
                  </a:lnTo>
                  <a:lnTo>
                    <a:pt x="232803" y="368566"/>
                  </a:lnTo>
                  <a:close/>
                </a:path>
              </a:pathLst>
            </a:custGeom>
            <a:ln w="22860">
              <a:solidFill>
                <a:srgbClr val="221F1F"/>
              </a:solidFill>
            </a:ln>
          </p:spPr>
          <p:txBody>
            <a:bodyPr wrap="square" lIns="0" tIns="0" rIns="0" bIns="0" rtlCol="0"/>
            <a:lstStyle/>
            <a:p>
              <a:endParaRPr sz="1600">
                <a:latin typeface="Grammarsaurus" pitchFamily="2" charset="0"/>
              </a:endParaRPr>
            </a:p>
          </p:txBody>
        </p:sp>
        <p:sp>
          <p:nvSpPr>
            <p:cNvPr id="63" name="object 63"/>
            <p:cNvSpPr/>
            <p:nvPr/>
          </p:nvSpPr>
          <p:spPr>
            <a:xfrm>
              <a:off x="6448065" y="0"/>
              <a:ext cx="1955800" cy="1266190"/>
            </a:xfrm>
            <a:custGeom>
              <a:avLst/>
              <a:gdLst/>
              <a:ahLst/>
              <a:cxnLst/>
              <a:rect l="l" t="t" r="r" b="b"/>
              <a:pathLst>
                <a:path w="1955800" h="1266190">
                  <a:moveTo>
                    <a:pt x="1668730" y="0"/>
                  </a:moveTo>
                  <a:lnTo>
                    <a:pt x="1282024" y="0"/>
                  </a:lnTo>
                  <a:lnTo>
                    <a:pt x="1678886" y="628300"/>
                  </a:lnTo>
                  <a:lnTo>
                    <a:pt x="1955314" y="453701"/>
                  </a:lnTo>
                  <a:lnTo>
                    <a:pt x="1668730" y="0"/>
                  </a:lnTo>
                  <a:close/>
                </a:path>
                <a:path w="1955800" h="1266190">
                  <a:moveTo>
                    <a:pt x="326901" y="0"/>
                  </a:moveTo>
                  <a:lnTo>
                    <a:pt x="0" y="0"/>
                  </a:lnTo>
                  <a:lnTo>
                    <a:pt x="1749" y="40748"/>
                  </a:lnTo>
                  <a:lnTo>
                    <a:pt x="6393" y="85876"/>
                  </a:lnTo>
                  <a:lnTo>
                    <a:pt x="13772" y="130841"/>
                  </a:lnTo>
                  <a:lnTo>
                    <a:pt x="23912" y="175518"/>
                  </a:lnTo>
                  <a:lnTo>
                    <a:pt x="36841" y="219785"/>
                  </a:lnTo>
                  <a:lnTo>
                    <a:pt x="52589" y="263516"/>
                  </a:lnTo>
                  <a:lnTo>
                    <a:pt x="71181" y="306589"/>
                  </a:lnTo>
                  <a:lnTo>
                    <a:pt x="92647" y="348880"/>
                  </a:lnTo>
                  <a:lnTo>
                    <a:pt x="117015" y="390264"/>
                  </a:lnTo>
                  <a:lnTo>
                    <a:pt x="669935" y="1265612"/>
                  </a:lnTo>
                  <a:lnTo>
                    <a:pt x="946363" y="1090999"/>
                  </a:lnTo>
                  <a:lnTo>
                    <a:pt x="393443" y="215665"/>
                  </a:lnTo>
                  <a:lnTo>
                    <a:pt x="370423" y="174451"/>
                  </a:lnTo>
                  <a:lnTo>
                    <a:pt x="352336" y="131841"/>
                  </a:lnTo>
                  <a:lnTo>
                    <a:pt x="339098" y="88203"/>
                  </a:lnTo>
                  <a:lnTo>
                    <a:pt x="330628" y="43904"/>
                  </a:lnTo>
                  <a:lnTo>
                    <a:pt x="326901" y="0"/>
                  </a:lnTo>
                  <a:close/>
                </a:path>
              </a:pathLst>
            </a:custGeom>
            <a:solidFill>
              <a:srgbClr val="47AFC6"/>
            </a:solidFill>
          </p:spPr>
          <p:txBody>
            <a:bodyPr wrap="square" lIns="0" tIns="0" rIns="0" bIns="0" rtlCol="0"/>
            <a:lstStyle/>
            <a:p>
              <a:endParaRPr sz="1600">
                <a:latin typeface="Grammarsaurus" pitchFamily="2" charset="0"/>
              </a:endParaRPr>
            </a:p>
          </p:txBody>
        </p:sp>
        <p:pic>
          <p:nvPicPr>
            <p:cNvPr id="64" name="object 64"/>
            <p:cNvPicPr/>
            <p:nvPr/>
          </p:nvPicPr>
          <p:blipFill>
            <a:blip r:embed="rId7" cstate="print"/>
            <a:stretch>
              <a:fillRect/>
            </a:stretch>
          </p:blipFill>
          <p:spPr>
            <a:xfrm>
              <a:off x="-11430" y="-11430"/>
              <a:ext cx="12214860" cy="6880860"/>
            </a:xfrm>
            <a:prstGeom prst="rect">
              <a:avLst/>
            </a:prstGeom>
          </p:spPr>
        </p:pic>
      </p:grpSp>
      <p:sp>
        <p:nvSpPr>
          <p:cNvPr id="65" name="object 65"/>
          <p:cNvSpPr txBox="1"/>
          <p:nvPr/>
        </p:nvSpPr>
        <p:spPr>
          <a:xfrm>
            <a:off x="11787708" y="46093"/>
            <a:ext cx="360680" cy="320601"/>
          </a:xfrm>
          <a:prstGeom prst="rect">
            <a:avLst/>
          </a:prstGeom>
        </p:spPr>
        <p:txBody>
          <a:bodyPr vert="horz" wrap="square" lIns="0" tIns="12700" rIns="0" bIns="0" rtlCol="0">
            <a:spAutoFit/>
          </a:bodyPr>
          <a:lstStyle/>
          <a:p>
            <a:pPr marL="12700">
              <a:lnSpc>
                <a:spcPct val="100000"/>
              </a:lnSpc>
              <a:spcBef>
                <a:spcPts val="100"/>
              </a:spcBef>
            </a:pPr>
            <a:r>
              <a:rPr sz="2000" b="1" dirty="0">
                <a:solidFill>
                  <a:srgbClr val="1B283D"/>
                </a:solidFill>
                <a:latin typeface="Grammarsaurus" pitchFamily="2" charset="0"/>
                <a:cs typeface="Arial"/>
              </a:rPr>
              <a:t>22</a:t>
            </a:r>
            <a:endParaRPr sz="2000">
              <a:latin typeface="Grammarsaurus" pitchFamily="2" charset="0"/>
              <a:cs typeface="Arial"/>
            </a:endParaRPr>
          </a:p>
        </p:txBody>
      </p:sp>
      <p:grpSp>
        <p:nvGrpSpPr>
          <p:cNvPr id="66" name="object 66"/>
          <p:cNvGrpSpPr/>
          <p:nvPr/>
        </p:nvGrpSpPr>
        <p:grpSpPr>
          <a:xfrm>
            <a:off x="245935" y="1478838"/>
            <a:ext cx="11700510" cy="1494155"/>
            <a:chOff x="245935" y="1478838"/>
            <a:chExt cx="11700510" cy="1494155"/>
          </a:xfrm>
        </p:grpSpPr>
        <p:sp>
          <p:nvSpPr>
            <p:cNvPr id="67" name="object 67"/>
            <p:cNvSpPr/>
            <p:nvPr/>
          </p:nvSpPr>
          <p:spPr>
            <a:xfrm>
              <a:off x="252285" y="1485188"/>
              <a:ext cx="11687810" cy="1481455"/>
            </a:xfrm>
            <a:custGeom>
              <a:avLst/>
              <a:gdLst/>
              <a:ahLst/>
              <a:cxnLst/>
              <a:rect l="l" t="t" r="r" b="b"/>
              <a:pathLst>
                <a:path w="11687810" h="1481455">
                  <a:moveTo>
                    <a:pt x="11687416" y="0"/>
                  </a:moveTo>
                  <a:lnTo>
                    <a:pt x="0" y="0"/>
                  </a:lnTo>
                  <a:lnTo>
                    <a:pt x="0" y="1481112"/>
                  </a:lnTo>
                  <a:lnTo>
                    <a:pt x="11687416" y="1481112"/>
                  </a:lnTo>
                  <a:lnTo>
                    <a:pt x="11687416" y="0"/>
                  </a:lnTo>
                  <a:close/>
                </a:path>
              </a:pathLst>
            </a:custGeom>
            <a:solidFill>
              <a:srgbClr val="B1E2F9"/>
            </a:solidFill>
          </p:spPr>
          <p:txBody>
            <a:bodyPr wrap="square" lIns="0" tIns="0" rIns="0" bIns="0" rtlCol="0"/>
            <a:lstStyle/>
            <a:p>
              <a:endParaRPr sz="1600">
                <a:latin typeface="Grammarsaurus" pitchFamily="2" charset="0"/>
              </a:endParaRPr>
            </a:p>
          </p:txBody>
        </p:sp>
        <p:sp>
          <p:nvSpPr>
            <p:cNvPr id="68" name="object 68"/>
            <p:cNvSpPr/>
            <p:nvPr/>
          </p:nvSpPr>
          <p:spPr>
            <a:xfrm>
              <a:off x="252285" y="1485188"/>
              <a:ext cx="11687810" cy="1481455"/>
            </a:xfrm>
            <a:custGeom>
              <a:avLst/>
              <a:gdLst/>
              <a:ahLst/>
              <a:cxnLst/>
              <a:rect l="l" t="t" r="r" b="b"/>
              <a:pathLst>
                <a:path w="11687810" h="1481455">
                  <a:moveTo>
                    <a:pt x="11687416" y="1481112"/>
                  </a:moveTo>
                  <a:lnTo>
                    <a:pt x="0" y="1481112"/>
                  </a:lnTo>
                  <a:lnTo>
                    <a:pt x="0" y="0"/>
                  </a:lnTo>
                  <a:lnTo>
                    <a:pt x="11687416" y="0"/>
                  </a:lnTo>
                  <a:lnTo>
                    <a:pt x="11687416" y="1481112"/>
                  </a:lnTo>
                  <a:close/>
                </a:path>
              </a:pathLst>
            </a:custGeom>
            <a:ln w="12699">
              <a:solidFill>
                <a:srgbClr val="062E35"/>
              </a:solidFill>
            </a:ln>
          </p:spPr>
          <p:txBody>
            <a:bodyPr wrap="square" lIns="0" tIns="0" rIns="0" bIns="0" rtlCol="0"/>
            <a:lstStyle/>
            <a:p>
              <a:endParaRPr sz="1600">
                <a:latin typeface="Grammarsaurus" pitchFamily="2" charset="0"/>
              </a:endParaRPr>
            </a:p>
          </p:txBody>
        </p:sp>
      </p:grpSp>
      <p:sp>
        <p:nvSpPr>
          <p:cNvPr id="69" name="object 69"/>
          <p:cNvSpPr txBox="1"/>
          <p:nvPr/>
        </p:nvSpPr>
        <p:spPr>
          <a:xfrm>
            <a:off x="2301312" y="1621018"/>
            <a:ext cx="7589378" cy="547073"/>
          </a:xfrm>
          <a:prstGeom prst="rect">
            <a:avLst/>
          </a:prstGeom>
        </p:spPr>
        <p:txBody>
          <a:bodyPr vert="horz" wrap="square" lIns="0" tIns="12700" rIns="0" bIns="0" rtlCol="0">
            <a:spAutoFit/>
          </a:bodyPr>
          <a:lstStyle/>
          <a:p>
            <a:pPr marR="5080" indent="6350" algn="ctr">
              <a:lnSpc>
                <a:spcPct val="111100"/>
              </a:lnSpc>
              <a:spcBef>
                <a:spcPts val="100"/>
              </a:spcBef>
            </a:pPr>
            <a:r>
              <a:rPr sz="1600" dirty="0">
                <a:solidFill>
                  <a:srgbClr val="1B283D"/>
                </a:solidFill>
                <a:latin typeface="Grammarsaurus" pitchFamily="2" charset="0"/>
                <a:cs typeface="Arial MT"/>
              </a:rPr>
              <a:t>Let’s imagine we drop a light ball and a heavy ball of the same size and shape. Over a short drop, the balls reach the ground at almost the same</a:t>
            </a:r>
            <a:r>
              <a:rPr lang="en-GB" sz="1600" dirty="0">
                <a:solidFill>
                  <a:srgbClr val="1B283D"/>
                </a:solidFill>
                <a:latin typeface="Grammarsaurus" pitchFamily="2" charset="0"/>
                <a:cs typeface="Arial MT"/>
              </a:rPr>
              <a:t> time.</a:t>
            </a:r>
            <a:endParaRPr sz="1600" dirty="0">
              <a:latin typeface="Grammarsaurus" pitchFamily="2" charset="0"/>
              <a:cs typeface="Arial MT"/>
            </a:endParaRPr>
          </a:p>
        </p:txBody>
      </p:sp>
      <p:sp>
        <p:nvSpPr>
          <p:cNvPr id="70" name="object 70"/>
          <p:cNvSpPr txBox="1"/>
          <p:nvPr/>
        </p:nvSpPr>
        <p:spPr>
          <a:xfrm>
            <a:off x="1760255" y="2168091"/>
            <a:ext cx="8900088" cy="259045"/>
          </a:xfrm>
          <a:prstGeom prst="rect">
            <a:avLst/>
          </a:prstGeom>
        </p:spPr>
        <p:txBody>
          <a:bodyPr vert="horz" wrap="square" lIns="0" tIns="12700" rIns="0" bIns="0" rtlCol="0">
            <a:spAutoFit/>
          </a:bodyPr>
          <a:lstStyle/>
          <a:p>
            <a:pPr algn="ctr">
              <a:lnSpc>
                <a:spcPct val="100000"/>
              </a:lnSpc>
              <a:spcBef>
                <a:spcPts val="100"/>
              </a:spcBef>
            </a:pPr>
            <a:r>
              <a:rPr sz="1600" dirty="0">
                <a:solidFill>
                  <a:srgbClr val="1B283D"/>
                </a:solidFill>
                <a:latin typeface="Grammarsaurus" pitchFamily="2" charset="0"/>
                <a:cs typeface="Arial MT"/>
              </a:rPr>
              <a:t>Over a greater drop, the heavier ball reaches the ground first.</a:t>
            </a:r>
            <a:endParaRPr sz="1600" dirty="0">
              <a:latin typeface="Grammarsaurus" pitchFamily="2" charset="0"/>
              <a:cs typeface="Arial MT"/>
            </a:endParaRPr>
          </a:p>
        </p:txBody>
      </p:sp>
      <p:sp>
        <p:nvSpPr>
          <p:cNvPr id="71" name="object 71"/>
          <p:cNvSpPr txBox="1"/>
          <p:nvPr/>
        </p:nvSpPr>
        <p:spPr>
          <a:xfrm>
            <a:off x="1412114" y="2492293"/>
            <a:ext cx="9367771" cy="259045"/>
          </a:xfrm>
          <a:prstGeom prst="rect">
            <a:avLst/>
          </a:prstGeom>
        </p:spPr>
        <p:txBody>
          <a:bodyPr vert="horz" wrap="square" lIns="0" tIns="12700" rIns="0" bIns="0" rtlCol="0">
            <a:spAutoFit/>
          </a:bodyPr>
          <a:lstStyle/>
          <a:p>
            <a:pPr marL="12700" algn="ctr">
              <a:lnSpc>
                <a:spcPct val="100000"/>
              </a:lnSpc>
              <a:spcBef>
                <a:spcPts val="100"/>
              </a:spcBef>
            </a:pPr>
            <a:r>
              <a:rPr sz="1600" dirty="0">
                <a:solidFill>
                  <a:srgbClr val="1B283D"/>
                </a:solidFill>
                <a:latin typeface="Grammarsaurus" pitchFamily="2" charset="0"/>
                <a:cs typeface="Arial MT"/>
              </a:rPr>
              <a:t>Why might the results change when the drop is greater?</a:t>
            </a:r>
            <a:endParaRPr sz="1600" dirty="0">
              <a:latin typeface="Grammarsaurus" pitchFamily="2" charset="0"/>
              <a:cs typeface="Arial MT"/>
            </a:endParaRPr>
          </a:p>
        </p:txBody>
      </p:sp>
      <p:grpSp>
        <p:nvGrpSpPr>
          <p:cNvPr id="72" name="object 72"/>
          <p:cNvGrpSpPr/>
          <p:nvPr/>
        </p:nvGrpSpPr>
        <p:grpSpPr>
          <a:xfrm>
            <a:off x="4847545" y="137167"/>
            <a:ext cx="2497455" cy="768350"/>
            <a:chOff x="4847545" y="137167"/>
            <a:chExt cx="2497455" cy="768350"/>
          </a:xfrm>
        </p:grpSpPr>
        <p:sp>
          <p:nvSpPr>
            <p:cNvPr id="73" name="object 73"/>
            <p:cNvSpPr/>
            <p:nvPr/>
          </p:nvSpPr>
          <p:spPr>
            <a:xfrm>
              <a:off x="4853895" y="143517"/>
              <a:ext cx="2484755" cy="755650"/>
            </a:xfrm>
            <a:custGeom>
              <a:avLst/>
              <a:gdLst/>
              <a:ahLst/>
              <a:cxnLst/>
              <a:rect l="l" t="t" r="r" b="b"/>
              <a:pathLst>
                <a:path w="2484754" h="755650">
                  <a:moveTo>
                    <a:pt x="2446108" y="0"/>
                  </a:moveTo>
                  <a:lnTo>
                    <a:pt x="38099" y="0"/>
                  </a:lnTo>
                  <a:lnTo>
                    <a:pt x="23268" y="2993"/>
                  </a:lnTo>
                  <a:lnTo>
                    <a:pt x="11158" y="11158"/>
                  </a:lnTo>
                  <a:lnTo>
                    <a:pt x="2993" y="23268"/>
                  </a:lnTo>
                  <a:lnTo>
                    <a:pt x="0" y="38099"/>
                  </a:lnTo>
                  <a:lnTo>
                    <a:pt x="0" y="717041"/>
                  </a:lnTo>
                  <a:lnTo>
                    <a:pt x="2993" y="731873"/>
                  </a:lnTo>
                  <a:lnTo>
                    <a:pt x="11158" y="743983"/>
                  </a:lnTo>
                  <a:lnTo>
                    <a:pt x="23268" y="752148"/>
                  </a:lnTo>
                  <a:lnTo>
                    <a:pt x="38099" y="755141"/>
                  </a:lnTo>
                  <a:lnTo>
                    <a:pt x="2446108" y="755141"/>
                  </a:lnTo>
                  <a:lnTo>
                    <a:pt x="2460939" y="752148"/>
                  </a:lnTo>
                  <a:lnTo>
                    <a:pt x="2473050" y="743983"/>
                  </a:lnTo>
                  <a:lnTo>
                    <a:pt x="2481215" y="731873"/>
                  </a:lnTo>
                  <a:lnTo>
                    <a:pt x="2484208" y="717041"/>
                  </a:lnTo>
                  <a:lnTo>
                    <a:pt x="2484208" y="38099"/>
                  </a:lnTo>
                  <a:lnTo>
                    <a:pt x="2481215" y="23268"/>
                  </a:lnTo>
                  <a:lnTo>
                    <a:pt x="2473050" y="11158"/>
                  </a:lnTo>
                  <a:lnTo>
                    <a:pt x="2460939" y="2993"/>
                  </a:lnTo>
                  <a:lnTo>
                    <a:pt x="2446108" y="0"/>
                  </a:lnTo>
                  <a:close/>
                </a:path>
              </a:pathLst>
            </a:custGeom>
            <a:solidFill>
              <a:srgbClr val="B1E2F9"/>
            </a:solidFill>
          </p:spPr>
          <p:txBody>
            <a:bodyPr wrap="square" lIns="0" tIns="0" rIns="0" bIns="0" rtlCol="0"/>
            <a:lstStyle/>
            <a:p>
              <a:endParaRPr sz="1600">
                <a:latin typeface="Grammarsaurus" pitchFamily="2" charset="0"/>
              </a:endParaRPr>
            </a:p>
          </p:txBody>
        </p:sp>
        <p:sp>
          <p:nvSpPr>
            <p:cNvPr id="74" name="object 74"/>
            <p:cNvSpPr/>
            <p:nvPr/>
          </p:nvSpPr>
          <p:spPr>
            <a:xfrm>
              <a:off x="4853895" y="143517"/>
              <a:ext cx="2484755" cy="755650"/>
            </a:xfrm>
            <a:custGeom>
              <a:avLst/>
              <a:gdLst/>
              <a:ahLst/>
              <a:cxnLst/>
              <a:rect l="l" t="t" r="r" b="b"/>
              <a:pathLst>
                <a:path w="2484754" h="755650">
                  <a:moveTo>
                    <a:pt x="2446108" y="755141"/>
                  </a:moveTo>
                  <a:lnTo>
                    <a:pt x="38099" y="755141"/>
                  </a:lnTo>
                  <a:lnTo>
                    <a:pt x="23268" y="752148"/>
                  </a:lnTo>
                  <a:lnTo>
                    <a:pt x="11158" y="743983"/>
                  </a:lnTo>
                  <a:lnTo>
                    <a:pt x="2993" y="731873"/>
                  </a:lnTo>
                  <a:lnTo>
                    <a:pt x="0" y="717041"/>
                  </a:lnTo>
                  <a:lnTo>
                    <a:pt x="0" y="38099"/>
                  </a:lnTo>
                  <a:lnTo>
                    <a:pt x="2993" y="23268"/>
                  </a:lnTo>
                  <a:lnTo>
                    <a:pt x="11158" y="11158"/>
                  </a:lnTo>
                  <a:lnTo>
                    <a:pt x="23268" y="2993"/>
                  </a:lnTo>
                  <a:lnTo>
                    <a:pt x="38099" y="0"/>
                  </a:lnTo>
                  <a:lnTo>
                    <a:pt x="2446108" y="0"/>
                  </a:lnTo>
                  <a:lnTo>
                    <a:pt x="2460939" y="2993"/>
                  </a:lnTo>
                  <a:lnTo>
                    <a:pt x="2473050" y="11158"/>
                  </a:lnTo>
                  <a:lnTo>
                    <a:pt x="2481215" y="23268"/>
                  </a:lnTo>
                  <a:lnTo>
                    <a:pt x="2484208" y="38099"/>
                  </a:lnTo>
                  <a:lnTo>
                    <a:pt x="2484208" y="717041"/>
                  </a:lnTo>
                  <a:lnTo>
                    <a:pt x="2481215" y="731873"/>
                  </a:lnTo>
                  <a:lnTo>
                    <a:pt x="2473050" y="743983"/>
                  </a:lnTo>
                  <a:lnTo>
                    <a:pt x="2460939" y="752148"/>
                  </a:lnTo>
                  <a:lnTo>
                    <a:pt x="2446108" y="755141"/>
                  </a:lnTo>
                  <a:close/>
                </a:path>
              </a:pathLst>
            </a:custGeom>
            <a:ln w="12700">
              <a:solidFill>
                <a:srgbClr val="062E35"/>
              </a:solidFill>
            </a:ln>
          </p:spPr>
          <p:txBody>
            <a:bodyPr wrap="square" lIns="0" tIns="0" rIns="0" bIns="0" rtlCol="0"/>
            <a:lstStyle/>
            <a:p>
              <a:endParaRPr sz="1600">
                <a:latin typeface="Grammarsaurus" pitchFamily="2" charset="0"/>
              </a:endParaRPr>
            </a:p>
          </p:txBody>
        </p:sp>
      </p:grpSp>
      <p:sp>
        <p:nvSpPr>
          <p:cNvPr id="75" name="object 75"/>
          <p:cNvSpPr txBox="1">
            <a:spLocks noGrp="1"/>
          </p:cNvSpPr>
          <p:nvPr>
            <p:ph type="title"/>
          </p:nvPr>
        </p:nvSpPr>
        <p:spPr>
          <a:xfrm>
            <a:off x="4876800" y="208396"/>
            <a:ext cx="2438400" cy="589280"/>
          </a:xfrm>
          <a:prstGeom prst="rect">
            <a:avLst/>
          </a:prstGeom>
        </p:spPr>
        <p:txBody>
          <a:bodyPr vert="horz" wrap="square" lIns="0" tIns="12700" rIns="0" bIns="0" rtlCol="0">
            <a:spAutoFit/>
          </a:bodyPr>
          <a:lstStyle/>
          <a:p>
            <a:pPr marL="12700" algn="ctr">
              <a:lnSpc>
                <a:spcPct val="100000"/>
              </a:lnSpc>
              <a:spcBef>
                <a:spcPts val="100"/>
              </a:spcBef>
            </a:pPr>
            <a:r>
              <a:rPr sz="3600" dirty="0">
                <a:latin typeface="Grammarsaurus" pitchFamily="2" charset="0"/>
              </a:rPr>
              <a:t>Challenge</a:t>
            </a:r>
          </a:p>
        </p:txBody>
      </p:sp>
      <p:grpSp>
        <p:nvGrpSpPr>
          <p:cNvPr id="76" name="object 76"/>
          <p:cNvGrpSpPr/>
          <p:nvPr/>
        </p:nvGrpSpPr>
        <p:grpSpPr>
          <a:xfrm>
            <a:off x="0" y="997089"/>
            <a:ext cx="2718435" cy="5766435"/>
            <a:chOff x="0" y="997089"/>
            <a:chExt cx="2718435" cy="5766435"/>
          </a:xfrm>
        </p:grpSpPr>
        <p:pic>
          <p:nvPicPr>
            <p:cNvPr id="77" name="object 77"/>
            <p:cNvPicPr/>
            <p:nvPr/>
          </p:nvPicPr>
          <p:blipFill>
            <a:blip r:embed="rId8" cstate="print"/>
            <a:stretch>
              <a:fillRect/>
            </a:stretch>
          </p:blipFill>
          <p:spPr>
            <a:xfrm>
              <a:off x="0" y="997089"/>
              <a:ext cx="2717981" cy="5766193"/>
            </a:xfrm>
            <a:prstGeom prst="rect">
              <a:avLst/>
            </a:prstGeom>
          </p:spPr>
        </p:pic>
        <p:sp>
          <p:nvSpPr>
            <p:cNvPr id="78" name="object 78"/>
            <p:cNvSpPr/>
            <p:nvPr/>
          </p:nvSpPr>
          <p:spPr>
            <a:xfrm>
              <a:off x="929599" y="5082764"/>
              <a:ext cx="925830" cy="236220"/>
            </a:xfrm>
            <a:custGeom>
              <a:avLst/>
              <a:gdLst/>
              <a:ahLst/>
              <a:cxnLst/>
              <a:rect l="l" t="t" r="r" b="b"/>
              <a:pathLst>
                <a:path w="925830" h="236220">
                  <a:moveTo>
                    <a:pt x="892086" y="0"/>
                  </a:moveTo>
                  <a:lnTo>
                    <a:pt x="33566" y="0"/>
                  </a:lnTo>
                  <a:lnTo>
                    <a:pt x="20531" y="2647"/>
                  </a:lnTo>
                  <a:lnTo>
                    <a:pt x="9858" y="9858"/>
                  </a:lnTo>
                  <a:lnTo>
                    <a:pt x="2647" y="20531"/>
                  </a:lnTo>
                  <a:lnTo>
                    <a:pt x="0" y="33566"/>
                  </a:lnTo>
                  <a:lnTo>
                    <a:pt x="0" y="202222"/>
                  </a:lnTo>
                  <a:lnTo>
                    <a:pt x="2647" y="215257"/>
                  </a:lnTo>
                  <a:lnTo>
                    <a:pt x="9858" y="225929"/>
                  </a:lnTo>
                  <a:lnTo>
                    <a:pt x="20531" y="233140"/>
                  </a:lnTo>
                  <a:lnTo>
                    <a:pt x="33566" y="235788"/>
                  </a:lnTo>
                  <a:lnTo>
                    <a:pt x="892086" y="235788"/>
                  </a:lnTo>
                  <a:lnTo>
                    <a:pt x="905113" y="233140"/>
                  </a:lnTo>
                  <a:lnTo>
                    <a:pt x="915782" y="225931"/>
                  </a:lnTo>
                  <a:lnTo>
                    <a:pt x="922991" y="215262"/>
                  </a:lnTo>
                  <a:lnTo>
                    <a:pt x="925639" y="202234"/>
                  </a:lnTo>
                  <a:lnTo>
                    <a:pt x="925639" y="33566"/>
                  </a:lnTo>
                  <a:lnTo>
                    <a:pt x="922991" y="20531"/>
                  </a:lnTo>
                  <a:lnTo>
                    <a:pt x="915782" y="9858"/>
                  </a:lnTo>
                  <a:lnTo>
                    <a:pt x="905113" y="2647"/>
                  </a:lnTo>
                  <a:lnTo>
                    <a:pt x="892086" y="0"/>
                  </a:lnTo>
                  <a:close/>
                </a:path>
              </a:pathLst>
            </a:custGeom>
            <a:solidFill>
              <a:srgbClr val="FFFFFF">
                <a:alpha val="79998"/>
              </a:srgbClr>
            </a:solidFill>
          </p:spPr>
          <p:txBody>
            <a:bodyPr wrap="square" lIns="0" tIns="0" rIns="0" bIns="0" rtlCol="0"/>
            <a:lstStyle/>
            <a:p>
              <a:endParaRPr sz="1600">
                <a:latin typeface="Grammarsaurus" pitchFamily="2" charset="0"/>
              </a:endParaRPr>
            </a:p>
          </p:txBody>
        </p:sp>
        <p:sp>
          <p:nvSpPr>
            <p:cNvPr id="79" name="object 79"/>
            <p:cNvSpPr/>
            <p:nvPr/>
          </p:nvSpPr>
          <p:spPr>
            <a:xfrm>
              <a:off x="709447" y="5082764"/>
              <a:ext cx="1366520" cy="236220"/>
            </a:xfrm>
            <a:custGeom>
              <a:avLst/>
              <a:gdLst/>
              <a:ahLst/>
              <a:cxnLst/>
              <a:rect l="l" t="t" r="r" b="b"/>
              <a:pathLst>
                <a:path w="1366520" h="236220">
                  <a:moveTo>
                    <a:pt x="1332395" y="0"/>
                  </a:moveTo>
                  <a:lnTo>
                    <a:pt x="33553" y="0"/>
                  </a:lnTo>
                  <a:lnTo>
                    <a:pt x="20525" y="2647"/>
                  </a:lnTo>
                  <a:lnTo>
                    <a:pt x="9856" y="9858"/>
                  </a:lnTo>
                  <a:lnTo>
                    <a:pt x="2647" y="20531"/>
                  </a:lnTo>
                  <a:lnTo>
                    <a:pt x="0" y="33566"/>
                  </a:lnTo>
                  <a:lnTo>
                    <a:pt x="0" y="202222"/>
                  </a:lnTo>
                  <a:lnTo>
                    <a:pt x="2647" y="215257"/>
                  </a:lnTo>
                  <a:lnTo>
                    <a:pt x="9856" y="225929"/>
                  </a:lnTo>
                  <a:lnTo>
                    <a:pt x="20525" y="233140"/>
                  </a:lnTo>
                  <a:lnTo>
                    <a:pt x="33553" y="235788"/>
                  </a:lnTo>
                  <a:lnTo>
                    <a:pt x="1332395" y="235788"/>
                  </a:lnTo>
                  <a:lnTo>
                    <a:pt x="1345422" y="233140"/>
                  </a:lnTo>
                  <a:lnTo>
                    <a:pt x="1356091" y="225931"/>
                  </a:lnTo>
                  <a:lnTo>
                    <a:pt x="1363300" y="215262"/>
                  </a:lnTo>
                  <a:lnTo>
                    <a:pt x="1365948" y="202234"/>
                  </a:lnTo>
                  <a:lnTo>
                    <a:pt x="1365948" y="33566"/>
                  </a:lnTo>
                  <a:lnTo>
                    <a:pt x="1363300" y="20531"/>
                  </a:lnTo>
                  <a:lnTo>
                    <a:pt x="1356091" y="9858"/>
                  </a:lnTo>
                  <a:lnTo>
                    <a:pt x="1345422" y="2647"/>
                  </a:lnTo>
                  <a:lnTo>
                    <a:pt x="1332395" y="0"/>
                  </a:lnTo>
                  <a:close/>
                </a:path>
              </a:pathLst>
            </a:custGeom>
            <a:solidFill>
              <a:srgbClr val="FFFFFF">
                <a:alpha val="93998"/>
              </a:srgbClr>
            </a:solidFill>
          </p:spPr>
          <p:txBody>
            <a:bodyPr wrap="square" lIns="0" tIns="0" rIns="0" bIns="0" rtlCol="0"/>
            <a:lstStyle/>
            <a:p>
              <a:endParaRPr sz="1600">
                <a:latin typeface="Grammarsaurus" pitchFamily="2" charset="0"/>
              </a:endParaRPr>
            </a:p>
          </p:txBody>
        </p:sp>
        <p:sp>
          <p:nvSpPr>
            <p:cNvPr id="80" name="object 80"/>
            <p:cNvSpPr/>
            <p:nvPr/>
          </p:nvSpPr>
          <p:spPr>
            <a:xfrm>
              <a:off x="709447" y="5082764"/>
              <a:ext cx="1366520" cy="236220"/>
            </a:xfrm>
            <a:custGeom>
              <a:avLst/>
              <a:gdLst/>
              <a:ahLst/>
              <a:cxnLst/>
              <a:rect l="l" t="t" r="r" b="b"/>
              <a:pathLst>
                <a:path w="1366520" h="236220">
                  <a:moveTo>
                    <a:pt x="1332395" y="235788"/>
                  </a:moveTo>
                  <a:lnTo>
                    <a:pt x="33553" y="235788"/>
                  </a:lnTo>
                  <a:lnTo>
                    <a:pt x="20525" y="233140"/>
                  </a:lnTo>
                  <a:lnTo>
                    <a:pt x="9856" y="225929"/>
                  </a:lnTo>
                  <a:lnTo>
                    <a:pt x="2647" y="215257"/>
                  </a:lnTo>
                  <a:lnTo>
                    <a:pt x="0" y="202222"/>
                  </a:lnTo>
                  <a:lnTo>
                    <a:pt x="0" y="33566"/>
                  </a:lnTo>
                  <a:lnTo>
                    <a:pt x="2647" y="20531"/>
                  </a:lnTo>
                  <a:lnTo>
                    <a:pt x="9856" y="9858"/>
                  </a:lnTo>
                  <a:lnTo>
                    <a:pt x="20525" y="2647"/>
                  </a:lnTo>
                  <a:lnTo>
                    <a:pt x="33553" y="0"/>
                  </a:lnTo>
                  <a:lnTo>
                    <a:pt x="1332395" y="0"/>
                  </a:lnTo>
                  <a:lnTo>
                    <a:pt x="1345422" y="2647"/>
                  </a:lnTo>
                  <a:lnTo>
                    <a:pt x="1356091" y="9858"/>
                  </a:lnTo>
                  <a:lnTo>
                    <a:pt x="1363300" y="20531"/>
                  </a:lnTo>
                  <a:lnTo>
                    <a:pt x="1365948" y="33566"/>
                  </a:lnTo>
                  <a:lnTo>
                    <a:pt x="1365948" y="202234"/>
                  </a:lnTo>
                  <a:lnTo>
                    <a:pt x="1363300" y="215262"/>
                  </a:lnTo>
                  <a:lnTo>
                    <a:pt x="1356091" y="225931"/>
                  </a:lnTo>
                  <a:lnTo>
                    <a:pt x="1345422" y="233140"/>
                  </a:lnTo>
                  <a:lnTo>
                    <a:pt x="1332395" y="235788"/>
                  </a:lnTo>
                  <a:close/>
                </a:path>
              </a:pathLst>
            </a:custGeom>
            <a:ln w="12700">
              <a:solidFill>
                <a:srgbClr val="000000"/>
              </a:solidFill>
            </a:ln>
          </p:spPr>
          <p:txBody>
            <a:bodyPr wrap="square" lIns="0" tIns="0" rIns="0" bIns="0" rtlCol="0"/>
            <a:lstStyle/>
            <a:p>
              <a:endParaRPr sz="1600">
                <a:latin typeface="Grammarsaurus" pitchFamily="2" charset="0"/>
              </a:endParaRPr>
            </a:p>
          </p:txBody>
        </p:sp>
      </p:grpSp>
      <p:sp>
        <p:nvSpPr>
          <p:cNvPr id="81" name="object 81"/>
          <p:cNvSpPr txBox="1"/>
          <p:nvPr/>
        </p:nvSpPr>
        <p:spPr>
          <a:xfrm>
            <a:off x="685800" y="5136485"/>
            <a:ext cx="1371599" cy="243707"/>
          </a:xfrm>
          <a:prstGeom prst="rect">
            <a:avLst/>
          </a:prstGeom>
        </p:spPr>
        <p:txBody>
          <a:bodyPr vert="horz" wrap="square" lIns="0" tIns="12700" rIns="0" bIns="0" rtlCol="0">
            <a:spAutoFit/>
          </a:bodyPr>
          <a:lstStyle/>
          <a:p>
            <a:pPr marL="12700" algn="ctr">
              <a:lnSpc>
                <a:spcPct val="100000"/>
              </a:lnSpc>
              <a:spcBef>
                <a:spcPts val="100"/>
              </a:spcBef>
            </a:pPr>
            <a:r>
              <a:rPr sz="900" dirty="0">
                <a:solidFill>
                  <a:srgbClr val="1D242C"/>
                </a:solidFill>
                <a:latin typeface="Grammarsaurus" pitchFamily="2" charset="0"/>
                <a:cs typeface="Arial MT"/>
              </a:rPr>
              <a:t>Albert Einstein</a:t>
            </a:r>
            <a:endParaRPr sz="900" dirty="0">
              <a:latin typeface="Grammarsaurus" pitchFamily="2" charset="0"/>
              <a:cs typeface="Arial MT"/>
            </a:endParaRPr>
          </a:p>
        </p:txBody>
      </p:sp>
      <p:grpSp>
        <p:nvGrpSpPr>
          <p:cNvPr id="82" name="object 82"/>
          <p:cNvGrpSpPr/>
          <p:nvPr/>
        </p:nvGrpSpPr>
        <p:grpSpPr>
          <a:xfrm>
            <a:off x="8868892" y="805680"/>
            <a:ext cx="3323590" cy="6052820"/>
            <a:chOff x="8868892" y="805680"/>
            <a:chExt cx="3323590" cy="6052820"/>
          </a:xfrm>
        </p:grpSpPr>
        <p:pic>
          <p:nvPicPr>
            <p:cNvPr id="83" name="object 83"/>
            <p:cNvPicPr/>
            <p:nvPr/>
          </p:nvPicPr>
          <p:blipFill>
            <a:blip r:embed="rId9" cstate="print"/>
            <a:stretch>
              <a:fillRect/>
            </a:stretch>
          </p:blipFill>
          <p:spPr>
            <a:xfrm>
              <a:off x="8868892" y="805680"/>
              <a:ext cx="3323106" cy="6052319"/>
            </a:xfrm>
            <a:prstGeom prst="rect">
              <a:avLst/>
            </a:prstGeom>
          </p:spPr>
        </p:pic>
        <p:sp>
          <p:nvSpPr>
            <p:cNvPr id="84" name="object 84"/>
            <p:cNvSpPr/>
            <p:nvPr/>
          </p:nvSpPr>
          <p:spPr>
            <a:xfrm>
              <a:off x="9903433" y="4372706"/>
              <a:ext cx="1146175" cy="292100"/>
            </a:xfrm>
            <a:custGeom>
              <a:avLst/>
              <a:gdLst/>
              <a:ahLst/>
              <a:cxnLst/>
              <a:rect l="l" t="t" r="r" b="b"/>
              <a:pathLst>
                <a:path w="1146175" h="292100">
                  <a:moveTo>
                    <a:pt x="1112100" y="0"/>
                  </a:moveTo>
                  <a:lnTo>
                    <a:pt x="33553" y="0"/>
                  </a:lnTo>
                  <a:lnTo>
                    <a:pt x="20525" y="2647"/>
                  </a:lnTo>
                  <a:lnTo>
                    <a:pt x="9856" y="9858"/>
                  </a:lnTo>
                  <a:lnTo>
                    <a:pt x="2647" y="20531"/>
                  </a:lnTo>
                  <a:lnTo>
                    <a:pt x="0" y="33566"/>
                  </a:lnTo>
                  <a:lnTo>
                    <a:pt x="0" y="258267"/>
                  </a:lnTo>
                  <a:lnTo>
                    <a:pt x="2647" y="271302"/>
                  </a:lnTo>
                  <a:lnTo>
                    <a:pt x="9856" y="281974"/>
                  </a:lnTo>
                  <a:lnTo>
                    <a:pt x="20525" y="289185"/>
                  </a:lnTo>
                  <a:lnTo>
                    <a:pt x="33553" y="291833"/>
                  </a:lnTo>
                  <a:lnTo>
                    <a:pt x="1112100" y="291833"/>
                  </a:lnTo>
                  <a:lnTo>
                    <a:pt x="1125128" y="289185"/>
                  </a:lnTo>
                  <a:lnTo>
                    <a:pt x="1135797" y="281976"/>
                  </a:lnTo>
                  <a:lnTo>
                    <a:pt x="1143006" y="271307"/>
                  </a:lnTo>
                  <a:lnTo>
                    <a:pt x="1145654" y="258279"/>
                  </a:lnTo>
                  <a:lnTo>
                    <a:pt x="1145654" y="33566"/>
                  </a:lnTo>
                  <a:lnTo>
                    <a:pt x="1143006" y="20531"/>
                  </a:lnTo>
                  <a:lnTo>
                    <a:pt x="1135797" y="9858"/>
                  </a:lnTo>
                  <a:lnTo>
                    <a:pt x="1125128" y="2647"/>
                  </a:lnTo>
                  <a:lnTo>
                    <a:pt x="1112100" y="0"/>
                  </a:lnTo>
                  <a:close/>
                </a:path>
              </a:pathLst>
            </a:custGeom>
            <a:solidFill>
              <a:srgbClr val="FFFFFF">
                <a:alpha val="79998"/>
              </a:srgbClr>
            </a:solidFill>
          </p:spPr>
          <p:txBody>
            <a:bodyPr wrap="square" lIns="0" tIns="0" rIns="0" bIns="0" rtlCol="0"/>
            <a:lstStyle/>
            <a:p>
              <a:endParaRPr sz="1600">
                <a:latin typeface="Grammarsaurus" pitchFamily="2" charset="0"/>
              </a:endParaRPr>
            </a:p>
          </p:txBody>
        </p:sp>
        <p:sp>
          <p:nvSpPr>
            <p:cNvPr id="85" name="object 85"/>
            <p:cNvSpPr/>
            <p:nvPr/>
          </p:nvSpPr>
          <p:spPr>
            <a:xfrm>
              <a:off x="9630938" y="4372706"/>
              <a:ext cx="1691005" cy="292100"/>
            </a:xfrm>
            <a:custGeom>
              <a:avLst/>
              <a:gdLst/>
              <a:ahLst/>
              <a:cxnLst/>
              <a:rect l="l" t="t" r="r" b="b"/>
              <a:pathLst>
                <a:path w="1691004" h="292100">
                  <a:moveTo>
                    <a:pt x="1657083" y="0"/>
                  </a:moveTo>
                  <a:lnTo>
                    <a:pt x="33566" y="0"/>
                  </a:lnTo>
                  <a:lnTo>
                    <a:pt x="20531" y="2647"/>
                  </a:lnTo>
                  <a:lnTo>
                    <a:pt x="9858" y="9858"/>
                  </a:lnTo>
                  <a:lnTo>
                    <a:pt x="2647" y="20531"/>
                  </a:lnTo>
                  <a:lnTo>
                    <a:pt x="0" y="33566"/>
                  </a:lnTo>
                  <a:lnTo>
                    <a:pt x="0" y="258267"/>
                  </a:lnTo>
                  <a:lnTo>
                    <a:pt x="2647" y="271302"/>
                  </a:lnTo>
                  <a:lnTo>
                    <a:pt x="9858" y="281974"/>
                  </a:lnTo>
                  <a:lnTo>
                    <a:pt x="20531" y="289185"/>
                  </a:lnTo>
                  <a:lnTo>
                    <a:pt x="33566" y="291833"/>
                  </a:lnTo>
                  <a:lnTo>
                    <a:pt x="1657083" y="291833"/>
                  </a:lnTo>
                  <a:lnTo>
                    <a:pt x="1670110" y="289185"/>
                  </a:lnTo>
                  <a:lnTo>
                    <a:pt x="1680779" y="281976"/>
                  </a:lnTo>
                  <a:lnTo>
                    <a:pt x="1687988" y="271307"/>
                  </a:lnTo>
                  <a:lnTo>
                    <a:pt x="1690636" y="258279"/>
                  </a:lnTo>
                  <a:lnTo>
                    <a:pt x="1690636" y="33566"/>
                  </a:lnTo>
                  <a:lnTo>
                    <a:pt x="1687988" y="20531"/>
                  </a:lnTo>
                  <a:lnTo>
                    <a:pt x="1680779" y="9858"/>
                  </a:lnTo>
                  <a:lnTo>
                    <a:pt x="1670110" y="2647"/>
                  </a:lnTo>
                  <a:lnTo>
                    <a:pt x="1657083" y="0"/>
                  </a:lnTo>
                  <a:close/>
                </a:path>
              </a:pathLst>
            </a:custGeom>
            <a:solidFill>
              <a:srgbClr val="FFFFFF">
                <a:alpha val="93998"/>
              </a:srgbClr>
            </a:solidFill>
          </p:spPr>
          <p:txBody>
            <a:bodyPr wrap="square" lIns="0" tIns="0" rIns="0" bIns="0" rtlCol="0"/>
            <a:lstStyle/>
            <a:p>
              <a:endParaRPr sz="1600">
                <a:latin typeface="Grammarsaurus" pitchFamily="2" charset="0"/>
              </a:endParaRPr>
            </a:p>
          </p:txBody>
        </p:sp>
        <p:sp>
          <p:nvSpPr>
            <p:cNvPr id="86" name="object 86"/>
            <p:cNvSpPr/>
            <p:nvPr/>
          </p:nvSpPr>
          <p:spPr>
            <a:xfrm>
              <a:off x="9630938" y="4372706"/>
              <a:ext cx="1691005" cy="292100"/>
            </a:xfrm>
            <a:custGeom>
              <a:avLst/>
              <a:gdLst/>
              <a:ahLst/>
              <a:cxnLst/>
              <a:rect l="l" t="t" r="r" b="b"/>
              <a:pathLst>
                <a:path w="1691004" h="292100">
                  <a:moveTo>
                    <a:pt x="1657083" y="291833"/>
                  </a:moveTo>
                  <a:lnTo>
                    <a:pt x="33566" y="291833"/>
                  </a:lnTo>
                  <a:lnTo>
                    <a:pt x="20531" y="289185"/>
                  </a:lnTo>
                  <a:lnTo>
                    <a:pt x="9858" y="281974"/>
                  </a:lnTo>
                  <a:lnTo>
                    <a:pt x="2647" y="271302"/>
                  </a:lnTo>
                  <a:lnTo>
                    <a:pt x="0" y="258267"/>
                  </a:lnTo>
                  <a:lnTo>
                    <a:pt x="0" y="33566"/>
                  </a:lnTo>
                  <a:lnTo>
                    <a:pt x="2647" y="20531"/>
                  </a:lnTo>
                  <a:lnTo>
                    <a:pt x="9858" y="9858"/>
                  </a:lnTo>
                  <a:lnTo>
                    <a:pt x="20531" y="2647"/>
                  </a:lnTo>
                  <a:lnTo>
                    <a:pt x="33566" y="0"/>
                  </a:lnTo>
                  <a:lnTo>
                    <a:pt x="1657083" y="0"/>
                  </a:lnTo>
                  <a:lnTo>
                    <a:pt x="1670110" y="2647"/>
                  </a:lnTo>
                  <a:lnTo>
                    <a:pt x="1680779" y="9858"/>
                  </a:lnTo>
                  <a:lnTo>
                    <a:pt x="1687988" y="20531"/>
                  </a:lnTo>
                  <a:lnTo>
                    <a:pt x="1690636" y="33566"/>
                  </a:lnTo>
                  <a:lnTo>
                    <a:pt x="1690636" y="258279"/>
                  </a:lnTo>
                  <a:lnTo>
                    <a:pt x="1687988" y="271307"/>
                  </a:lnTo>
                  <a:lnTo>
                    <a:pt x="1680779" y="281976"/>
                  </a:lnTo>
                  <a:lnTo>
                    <a:pt x="1670110" y="289185"/>
                  </a:lnTo>
                  <a:lnTo>
                    <a:pt x="1657083" y="291833"/>
                  </a:lnTo>
                  <a:close/>
                </a:path>
              </a:pathLst>
            </a:custGeom>
            <a:ln w="12700">
              <a:solidFill>
                <a:srgbClr val="000000"/>
              </a:solidFill>
            </a:ln>
          </p:spPr>
          <p:txBody>
            <a:bodyPr wrap="square" lIns="0" tIns="0" rIns="0" bIns="0" rtlCol="0"/>
            <a:lstStyle/>
            <a:p>
              <a:endParaRPr sz="1600">
                <a:latin typeface="Grammarsaurus" pitchFamily="2" charset="0"/>
              </a:endParaRPr>
            </a:p>
          </p:txBody>
        </p:sp>
      </p:grpSp>
      <p:sp>
        <p:nvSpPr>
          <p:cNvPr id="87" name="object 87"/>
          <p:cNvSpPr txBox="1"/>
          <p:nvPr/>
        </p:nvSpPr>
        <p:spPr>
          <a:xfrm>
            <a:off x="9601200" y="4418312"/>
            <a:ext cx="1752599" cy="273186"/>
          </a:xfrm>
          <a:prstGeom prst="rect">
            <a:avLst/>
          </a:prstGeom>
        </p:spPr>
        <p:txBody>
          <a:bodyPr vert="horz" wrap="square" lIns="0" tIns="17145" rIns="0" bIns="0" rtlCol="0">
            <a:spAutoFit/>
          </a:bodyPr>
          <a:lstStyle/>
          <a:p>
            <a:pPr marL="12700" algn="ctr">
              <a:lnSpc>
                <a:spcPct val="100000"/>
              </a:lnSpc>
              <a:spcBef>
                <a:spcPts val="135"/>
              </a:spcBef>
            </a:pPr>
            <a:r>
              <a:rPr sz="1100" dirty="0">
                <a:solidFill>
                  <a:srgbClr val="1D242C"/>
                </a:solidFill>
                <a:latin typeface="Grammarsaurus" pitchFamily="2" charset="0"/>
                <a:cs typeface="Arial MT"/>
              </a:rPr>
              <a:t>Sir Isaac Newton</a:t>
            </a:r>
            <a:endParaRPr sz="1100" dirty="0">
              <a:latin typeface="Grammarsaurus" pitchFamily="2" charset="0"/>
              <a:cs typeface="Arial MT"/>
            </a:endParaRPr>
          </a:p>
        </p:txBody>
      </p:sp>
      <p:sp>
        <p:nvSpPr>
          <p:cNvPr id="88" name="object 88"/>
          <p:cNvSpPr txBox="1"/>
          <p:nvPr/>
        </p:nvSpPr>
        <p:spPr>
          <a:xfrm>
            <a:off x="2209800" y="994252"/>
            <a:ext cx="8000999" cy="320601"/>
          </a:xfrm>
          <a:prstGeom prst="rect">
            <a:avLst/>
          </a:prstGeom>
        </p:spPr>
        <p:txBody>
          <a:bodyPr vert="horz" wrap="square" lIns="0" tIns="12700" rIns="0" bIns="0" rtlCol="0">
            <a:spAutoFit/>
          </a:bodyPr>
          <a:lstStyle/>
          <a:p>
            <a:pPr marL="12700" algn="ctr">
              <a:lnSpc>
                <a:spcPct val="100000"/>
              </a:lnSpc>
              <a:spcBef>
                <a:spcPts val="100"/>
              </a:spcBef>
            </a:pPr>
            <a:r>
              <a:rPr sz="2000" b="1" dirty="0">
                <a:solidFill>
                  <a:srgbClr val="1B283D"/>
                </a:solidFill>
                <a:latin typeface="Grammarsaurus" pitchFamily="2" charset="0"/>
                <a:cs typeface="Arial"/>
              </a:rPr>
              <a:t>Discuss the following </a:t>
            </a:r>
            <a:r>
              <a:rPr sz="2000" dirty="0">
                <a:solidFill>
                  <a:srgbClr val="1B283D"/>
                </a:solidFill>
                <a:latin typeface="Grammarsaurus" pitchFamily="2" charset="0"/>
                <a:cs typeface="Arial MT"/>
              </a:rPr>
              <a:t>question with your learning partner.</a:t>
            </a:r>
            <a:endParaRPr sz="2000" dirty="0">
              <a:latin typeface="Grammarsaurus" pitchFamily="2" charset="0"/>
              <a:cs typeface="Arial MT"/>
            </a:endParaRPr>
          </a:p>
        </p:txBody>
      </p:sp>
      <p:sp>
        <p:nvSpPr>
          <p:cNvPr id="89" name="object 89"/>
          <p:cNvSpPr txBox="1"/>
          <p:nvPr/>
        </p:nvSpPr>
        <p:spPr>
          <a:xfrm>
            <a:off x="2209800" y="4876800"/>
            <a:ext cx="7467600" cy="1258678"/>
          </a:xfrm>
          <a:prstGeom prst="rect">
            <a:avLst/>
          </a:prstGeom>
        </p:spPr>
        <p:txBody>
          <a:bodyPr vert="horz" wrap="square" lIns="0" tIns="69215" rIns="0" bIns="0" rtlCol="0">
            <a:spAutoFit/>
          </a:bodyPr>
          <a:lstStyle/>
          <a:p>
            <a:pPr algn="ctr">
              <a:lnSpc>
                <a:spcPct val="100000"/>
              </a:lnSpc>
              <a:spcBef>
                <a:spcPts val="545"/>
              </a:spcBef>
            </a:pPr>
            <a:r>
              <a:rPr b="1" dirty="0">
                <a:solidFill>
                  <a:srgbClr val="1B283D"/>
                </a:solidFill>
                <a:latin typeface="Grammarsaurus" pitchFamily="2" charset="0"/>
                <a:cs typeface="Arial"/>
              </a:rPr>
              <a:t>Be ready to share your feedback with the class.</a:t>
            </a:r>
            <a:endParaRPr dirty="0">
              <a:latin typeface="Grammarsaurus" pitchFamily="2" charset="0"/>
              <a:cs typeface="Arial"/>
            </a:endParaRPr>
          </a:p>
          <a:p>
            <a:pPr marL="374015" marR="366395" algn="ctr">
              <a:lnSpc>
                <a:spcPct val="103200"/>
              </a:lnSpc>
              <a:spcBef>
                <a:spcPts val="365"/>
              </a:spcBef>
            </a:pPr>
            <a:r>
              <a:rPr dirty="0">
                <a:solidFill>
                  <a:srgbClr val="1B283D"/>
                </a:solidFill>
                <a:latin typeface="Grammarsaurus" pitchFamily="2" charset="0"/>
                <a:cs typeface="Arial MT"/>
              </a:rPr>
              <a:t>Use the </a:t>
            </a:r>
            <a:r>
              <a:rPr dirty="0" err="1">
                <a:solidFill>
                  <a:srgbClr val="1B283D"/>
                </a:solidFill>
                <a:latin typeface="Grammarsaurus" pitchFamily="2" charset="0"/>
                <a:cs typeface="Arial MT"/>
              </a:rPr>
              <a:t>fo</a:t>
            </a:r>
            <a:r>
              <a:rPr lang="en-GB" dirty="0" err="1">
                <a:solidFill>
                  <a:srgbClr val="1B283D"/>
                </a:solidFill>
                <a:latin typeface="Grammarsaurus" pitchFamily="2" charset="0"/>
                <a:cs typeface="Arial MT"/>
              </a:rPr>
              <a:t>ll</a:t>
            </a:r>
            <a:r>
              <a:rPr dirty="0">
                <a:solidFill>
                  <a:srgbClr val="1B283D"/>
                </a:solidFill>
                <a:latin typeface="Grammarsaurus" pitchFamily="2" charset="0"/>
                <a:cs typeface="Arial MT"/>
              </a:rPr>
              <a:t>owing sentence starters to help you. </a:t>
            </a:r>
            <a:br>
              <a:rPr lang="en-GB" dirty="0">
                <a:solidFill>
                  <a:srgbClr val="1B283D"/>
                </a:solidFill>
                <a:latin typeface="Grammarsaurus" pitchFamily="2" charset="0"/>
                <a:cs typeface="Arial MT"/>
              </a:rPr>
            </a:br>
            <a:r>
              <a:rPr dirty="0">
                <a:solidFill>
                  <a:srgbClr val="1B283D"/>
                </a:solidFill>
                <a:latin typeface="Grammarsaurus" pitchFamily="2" charset="0"/>
                <a:cs typeface="Arial MT"/>
              </a:rPr>
              <a:t>‘‘When the drop is short</a:t>
            </a:r>
            <a:r>
              <a:rPr lang="en-GB" dirty="0">
                <a:solidFill>
                  <a:srgbClr val="1B283D"/>
                </a:solidFill>
                <a:latin typeface="Grammarsaurus" pitchFamily="2" charset="0"/>
                <a:cs typeface="Arial MT"/>
              </a:rPr>
              <a:t>er…”</a:t>
            </a:r>
            <a:endParaRPr dirty="0">
              <a:latin typeface="Grammarsaurus" pitchFamily="2" charset="0"/>
              <a:cs typeface="Arial"/>
            </a:endParaRPr>
          </a:p>
          <a:p>
            <a:pPr algn="ctr">
              <a:lnSpc>
                <a:spcPct val="100000"/>
              </a:lnSpc>
              <a:spcBef>
                <a:spcPts val="80"/>
              </a:spcBef>
            </a:pPr>
            <a:r>
              <a:rPr dirty="0">
                <a:solidFill>
                  <a:srgbClr val="1B283D"/>
                </a:solidFill>
                <a:latin typeface="Grammarsaurus" pitchFamily="2" charset="0"/>
                <a:cs typeface="Arial MT"/>
              </a:rPr>
              <a:t>‘‘When the drop is greater</a:t>
            </a:r>
            <a:r>
              <a:rPr lang="en-GB">
                <a:solidFill>
                  <a:srgbClr val="1B283D"/>
                </a:solidFill>
                <a:latin typeface="Grammarsaurus" pitchFamily="2" charset="0"/>
                <a:cs typeface="Arial MT"/>
              </a:rPr>
              <a:t>…”</a:t>
            </a:r>
            <a:endParaRPr dirty="0">
              <a:latin typeface="Grammarsaurus" pitchFamily="2" charset="0"/>
              <a:cs typeface="Arial"/>
            </a:endParaRPr>
          </a:p>
        </p:txBody>
      </p:sp>
      <p:grpSp>
        <p:nvGrpSpPr>
          <p:cNvPr id="90" name="object 90"/>
          <p:cNvGrpSpPr/>
          <p:nvPr/>
        </p:nvGrpSpPr>
        <p:grpSpPr>
          <a:xfrm>
            <a:off x="3391077" y="3115081"/>
            <a:ext cx="2493645" cy="1667510"/>
            <a:chOff x="3391077" y="3115081"/>
            <a:chExt cx="2493645" cy="1667510"/>
          </a:xfrm>
        </p:grpSpPr>
        <p:pic>
          <p:nvPicPr>
            <p:cNvPr id="91" name="object 91"/>
            <p:cNvPicPr/>
            <p:nvPr/>
          </p:nvPicPr>
          <p:blipFill>
            <a:blip r:embed="rId10" cstate="print"/>
            <a:stretch>
              <a:fillRect/>
            </a:stretch>
          </p:blipFill>
          <p:spPr>
            <a:xfrm>
              <a:off x="3921577" y="3232596"/>
              <a:ext cx="1432069" cy="1432075"/>
            </a:xfrm>
            <a:prstGeom prst="rect">
              <a:avLst/>
            </a:prstGeom>
          </p:spPr>
        </p:pic>
        <p:sp>
          <p:nvSpPr>
            <p:cNvPr id="92" name="object 92"/>
            <p:cNvSpPr/>
            <p:nvPr/>
          </p:nvSpPr>
          <p:spPr>
            <a:xfrm>
              <a:off x="3397427" y="3121431"/>
              <a:ext cx="2480945" cy="1654810"/>
            </a:xfrm>
            <a:custGeom>
              <a:avLst/>
              <a:gdLst/>
              <a:ahLst/>
              <a:cxnLst/>
              <a:rect l="l" t="t" r="r" b="b"/>
              <a:pathLst>
                <a:path w="2480945" h="1654810">
                  <a:moveTo>
                    <a:pt x="2480386" y="1654416"/>
                  </a:moveTo>
                  <a:lnTo>
                    <a:pt x="0" y="1654416"/>
                  </a:lnTo>
                  <a:lnTo>
                    <a:pt x="0" y="0"/>
                  </a:lnTo>
                  <a:lnTo>
                    <a:pt x="2480386" y="0"/>
                  </a:lnTo>
                  <a:lnTo>
                    <a:pt x="2480386" y="1654416"/>
                  </a:lnTo>
                  <a:close/>
                </a:path>
              </a:pathLst>
            </a:custGeom>
            <a:ln w="12700">
              <a:solidFill>
                <a:srgbClr val="000000"/>
              </a:solidFill>
            </a:ln>
          </p:spPr>
          <p:txBody>
            <a:bodyPr wrap="square" lIns="0" tIns="0" rIns="0" bIns="0" rtlCol="0"/>
            <a:lstStyle/>
            <a:p>
              <a:endParaRPr sz="1600">
                <a:latin typeface="Grammarsaurus" pitchFamily="2" charset="0"/>
              </a:endParaRPr>
            </a:p>
          </p:txBody>
        </p:sp>
      </p:grpSp>
      <p:grpSp>
        <p:nvGrpSpPr>
          <p:cNvPr id="93" name="object 93"/>
          <p:cNvGrpSpPr/>
          <p:nvPr/>
        </p:nvGrpSpPr>
        <p:grpSpPr>
          <a:xfrm>
            <a:off x="6307848" y="3115081"/>
            <a:ext cx="2493645" cy="1667510"/>
            <a:chOff x="6307848" y="3115081"/>
            <a:chExt cx="2493645" cy="1667510"/>
          </a:xfrm>
        </p:grpSpPr>
        <p:pic>
          <p:nvPicPr>
            <p:cNvPr id="94" name="object 94"/>
            <p:cNvPicPr/>
            <p:nvPr/>
          </p:nvPicPr>
          <p:blipFill>
            <a:blip r:embed="rId11" cstate="print"/>
            <a:stretch>
              <a:fillRect/>
            </a:stretch>
          </p:blipFill>
          <p:spPr>
            <a:xfrm>
              <a:off x="6314185" y="3121431"/>
              <a:ext cx="2480386" cy="1654416"/>
            </a:xfrm>
            <a:prstGeom prst="rect">
              <a:avLst/>
            </a:prstGeom>
          </p:spPr>
        </p:pic>
        <p:sp>
          <p:nvSpPr>
            <p:cNvPr id="95" name="object 95"/>
            <p:cNvSpPr/>
            <p:nvPr/>
          </p:nvSpPr>
          <p:spPr>
            <a:xfrm>
              <a:off x="6314198" y="3121431"/>
              <a:ext cx="2480945" cy="1654810"/>
            </a:xfrm>
            <a:custGeom>
              <a:avLst/>
              <a:gdLst/>
              <a:ahLst/>
              <a:cxnLst/>
              <a:rect l="l" t="t" r="r" b="b"/>
              <a:pathLst>
                <a:path w="2480945" h="1654810">
                  <a:moveTo>
                    <a:pt x="2480386" y="1654416"/>
                  </a:moveTo>
                  <a:lnTo>
                    <a:pt x="0" y="1654416"/>
                  </a:lnTo>
                  <a:lnTo>
                    <a:pt x="0" y="0"/>
                  </a:lnTo>
                  <a:lnTo>
                    <a:pt x="2480386" y="0"/>
                  </a:lnTo>
                  <a:lnTo>
                    <a:pt x="2480386" y="1654416"/>
                  </a:lnTo>
                  <a:close/>
                </a:path>
              </a:pathLst>
            </a:custGeom>
            <a:ln w="12700">
              <a:solidFill>
                <a:srgbClr val="000000"/>
              </a:solidFill>
            </a:ln>
          </p:spPr>
          <p:txBody>
            <a:bodyPr wrap="square" lIns="0" tIns="0" rIns="0" bIns="0" rtlCol="0"/>
            <a:lstStyle/>
            <a:p>
              <a:endParaRPr sz="1600">
                <a:latin typeface="Grammarsaurus" pitchFamily="2" charset="0"/>
              </a:endParaRPr>
            </a:p>
          </p:txBody>
        </p:sp>
      </p:grpSp>
      <p:sp>
        <p:nvSpPr>
          <p:cNvPr id="97" name="object 122">
            <a:extLst>
              <a:ext uri="{FF2B5EF4-FFF2-40B4-BE49-F238E27FC236}">
                <a16:creationId xmlns:a16="http://schemas.microsoft.com/office/drawing/2014/main" id="{BDA57449-78FB-B5F4-6F71-FA5E09944B68}"/>
              </a:ext>
            </a:extLst>
          </p:cNvPr>
          <p:cNvSpPr txBox="1"/>
          <p:nvPr/>
        </p:nvSpPr>
        <p:spPr>
          <a:xfrm>
            <a:off x="5562600" y="6458709"/>
            <a:ext cx="1777120" cy="269396"/>
          </a:xfrm>
          <a:prstGeom prst="rect">
            <a:avLst/>
          </a:prstGeom>
        </p:spPr>
        <p:txBody>
          <a:bodyPr vert="horz" wrap="square" lIns="0" tIns="2540" rIns="0" bIns="0" rtlCol="0">
            <a:spAutoFit/>
          </a:bodyPr>
          <a:lstStyle/>
          <a:p>
            <a:pPr marL="12700">
              <a:lnSpc>
                <a:spcPct val="100000"/>
              </a:lnSpc>
              <a:spcBef>
                <a:spcPts val="20"/>
              </a:spcBef>
            </a:pPr>
            <a:r>
              <a:rPr sz="800" dirty="0">
                <a:solidFill>
                  <a:srgbClr val="1B283D"/>
                </a:solidFill>
                <a:latin typeface="Grammarsaurus" pitchFamily="2" charset="0"/>
                <a:cs typeface="Arial MT"/>
              </a:rPr>
              <a:t>www.grammarsaurus.co.uk</a:t>
            </a:r>
            <a:endParaRPr sz="800" dirty="0">
              <a:latin typeface="Grammarsaurus" pitchFamily="2" charset="0"/>
              <a:cs typeface="Arial MT"/>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690863" y="2443415"/>
            <a:ext cx="3291204" cy="1012190"/>
            <a:chOff x="690863" y="2443415"/>
            <a:chExt cx="3291204" cy="1012190"/>
          </a:xfrm>
        </p:grpSpPr>
        <p:sp>
          <p:nvSpPr>
            <p:cNvPr id="3" name="object 3"/>
            <p:cNvSpPr/>
            <p:nvPr/>
          </p:nvSpPr>
          <p:spPr>
            <a:xfrm>
              <a:off x="697213" y="2449765"/>
              <a:ext cx="572135" cy="978535"/>
            </a:xfrm>
            <a:custGeom>
              <a:avLst/>
              <a:gdLst/>
              <a:ahLst/>
              <a:cxnLst/>
              <a:rect l="l" t="t" r="r" b="b"/>
              <a:pathLst>
                <a:path w="572135" h="978535">
                  <a:moveTo>
                    <a:pt x="0" y="0"/>
                  </a:moveTo>
                  <a:lnTo>
                    <a:pt x="0" y="978179"/>
                  </a:lnTo>
                  <a:lnTo>
                    <a:pt x="213017" y="978179"/>
                  </a:lnTo>
                  <a:lnTo>
                    <a:pt x="213017" y="584377"/>
                  </a:lnTo>
                  <a:lnTo>
                    <a:pt x="528332" y="584377"/>
                  </a:lnTo>
                  <a:lnTo>
                    <a:pt x="528332" y="421817"/>
                  </a:lnTo>
                  <a:lnTo>
                    <a:pt x="213017" y="421817"/>
                  </a:lnTo>
                  <a:lnTo>
                    <a:pt x="213017" y="158356"/>
                  </a:lnTo>
                  <a:lnTo>
                    <a:pt x="571766" y="158356"/>
                  </a:lnTo>
                  <a:lnTo>
                    <a:pt x="571766" y="0"/>
                  </a:lnTo>
                  <a:lnTo>
                    <a:pt x="0" y="0"/>
                  </a:lnTo>
                  <a:close/>
                </a:path>
              </a:pathLst>
            </a:custGeom>
            <a:ln w="12700">
              <a:solidFill>
                <a:srgbClr val="000000"/>
              </a:solidFill>
            </a:ln>
          </p:spPr>
          <p:txBody>
            <a:bodyPr wrap="square" lIns="0" tIns="0" rIns="0" bIns="0" rtlCol="0"/>
            <a:lstStyle/>
            <a:p>
              <a:endParaRPr sz="1600">
                <a:latin typeface="Grammarsaurus" pitchFamily="2" charset="0"/>
              </a:endParaRPr>
            </a:p>
          </p:txBody>
        </p:sp>
        <p:sp>
          <p:nvSpPr>
            <p:cNvPr id="4" name="object 4"/>
            <p:cNvSpPr/>
            <p:nvPr/>
          </p:nvSpPr>
          <p:spPr>
            <a:xfrm>
              <a:off x="1279912" y="2793110"/>
              <a:ext cx="648970" cy="654685"/>
            </a:xfrm>
            <a:custGeom>
              <a:avLst/>
              <a:gdLst/>
              <a:ahLst/>
              <a:cxnLst/>
              <a:rect l="l" t="t" r="r" b="b"/>
              <a:pathLst>
                <a:path w="648969" h="654685">
                  <a:moveTo>
                    <a:pt x="0" y="325120"/>
                  </a:moveTo>
                  <a:lnTo>
                    <a:pt x="3213" y="380485"/>
                  </a:lnTo>
                  <a:lnTo>
                    <a:pt x="12643" y="431087"/>
                  </a:lnTo>
                  <a:lnTo>
                    <a:pt x="27974" y="476819"/>
                  </a:lnTo>
                  <a:lnTo>
                    <a:pt x="48889" y="517572"/>
                  </a:lnTo>
                  <a:lnTo>
                    <a:pt x="75072" y="553241"/>
                  </a:lnTo>
                  <a:lnTo>
                    <a:pt x="106208" y="583716"/>
                  </a:lnTo>
                  <a:lnTo>
                    <a:pt x="141981" y="608891"/>
                  </a:lnTo>
                  <a:lnTo>
                    <a:pt x="182075" y="628659"/>
                  </a:lnTo>
                  <a:lnTo>
                    <a:pt x="226173" y="642912"/>
                  </a:lnTo>
                  <a:lnTo>
                    <a:pt x="273960" y="651543"/>
                  </a:lnTo>
                  <a:lnTo>
                    <a:pt x="325120" y="654443"/>
                  </a:lnTo>
                  <a:lnTo>
                    <a:pt x="376250" y="651543"/>
                  </a:lnTo>
                  <a:lnTo>
                    <a:pt x="423949" y="642912"/>
                  </a:lnTo>
                  <a:lnTo>
                    <a:pt x="467915" y="628659"/>
                  </a:lnTo>
                  <a:lnTo>
                    <a:pt x="507844" y="608891"/>
                  </a:lnTo>
                  <a:lnTo>
                    <a:pt x="543432" y="583716"/>
                  </a:lnTo>
                  <a:lnTo>
                    <a:pt x="574378" y="553241"/>
                  </a:lnTo>
                  <a:lnTo>
                    <a:pt x="600376" y="517572"/>
                  </a:lnTo>
                  <a:lnTo>
                    <a:pt x="621126" y="476819"/>
                  </a:lnTo>
                  <a:lnTo>
                    <a:pt x="636322" y="431087"/>
                  </a:lnTo>
                  <a:lnTo>
                    <a:pt x="645662" y="380485"/>
                  </a:lnTo>
                  <a:lnTo>
                    <a:pt x="648843" y="325120"/>
                  </a:lnTo>
                  <a:lnTo>
                    <a:pt x="645693" y="270167"/>
                  </a:lnTo>
                  <a:lnTo>
                    <a:pt x="636435" y="220028"/>
                  </a:lnTo>
                  <a:lnTo>
                    <a:pt x="621352" y="174792"/>
                  </a:lnTo>
                  <a:lnTo>
                    <a:pt x="600729" y="134547"/>
                  </a:lnTo>
                  <a:lnTo>
                    <a:pt x="574850" y="99381"/>
                  </a:lnTo>
                  <a:lnTo>
                    <a:pt x="543999" y="69383"/>
                  </a:lnTo>
                  <a:lnTo>
                    <a:pt x="508461" y="44641"/>
                  </a:lnTo>
                  <a:lnTo>
                    <a:pt x="468519" y="25243"/>
                  </a:lnTo>
                  <a:lnTo>
                    <a:pt x="424459" y="11278"/>
                  </a:lnTo>
                  <a:lnTo>
                    <a:pt x="376564" y="2834"/>
                  </a:lnTo>
                  <a:lnTo>
                    <a:pt x="325120" y="0"/>
                  </a:lnTo>
                  <a:lnTo>
                    <a:pt x="273012" y="2929"/>
                  </a:lnTo>
                  <a:lnTo>
                    <a:pt x="224638" y="11619"/>
                  </a:lnTo>
                  <a:lnTo>
                    <a:pt x="180255" y="25925"/>
                  </a:lnTo>
                  <a:lnTo>
                    <a:pt x="140124" y="45702"/>
                  </a:lnTo>
                  <a:lnTo>
                    <a:pt x="104503" y="70804"/>
                  </a:lnTo>
                  <a:lnTo>
                    <a:pt x="73651" y="101087"/>
                  </a:lnTo>
                  <a:lnTo>
                    <a:pt x="47827" y="136404"/>
                  </a:lnTo>
                  <a:lnTo>
                    <a:pt x="27291" y="176612"/>
                  </a:lnTo>
                  <a:lnTo>
                    <a:pt x="12302" y="221563"/>
                  </a:lnTo>
                  <a:lnTo>
                    <a:pt x="3118" y="271114"/>
                  </a:lnTo>
                  <a:lnTo>
                    <a:pt x="0" y="325120"/>
                  </a:lnTo>
                  <a:close/>
                </a:path>
                <a:path w="648969" h="654685">
                  <a:moveTo>
                    <a:pt x="325120" y="165366"/>
                  </a:moveTo>
                  <a:lnTo>
                    <a:pt x="370324" y="172294"/>
                  </a:lnTo>
                  <a:lnTo>
                    <a:pt x="407592" y="192540"/>
                  </a:lnTo>
                  <a:lnTo>
                    <a:pt x="435713" y="225297"/>
                  </a:lnTo>
                  <a:lnTo>
                    <a:pt x="453474" y="269759"/>
                  </a:lnTo>
                  <a:lnTo>
                    <a:pt x="459663" y="325120"/>
                  </a:lnTo>
                  <a:lnTo>
                    <a:pt x="453877" y="382533"/>
                  </a:lnTo>
                  <a:lnTo>
                    <a:pt x="436923" y="428242"/>
                  </a:lnTo>
                  <a:lnTo>
                    <a:pt x="409408" y="461642"/>
                  </a:lnTo>
                  <a:lnTo>
                    <a:pt x="371938" y="482126"/>
                  </a:lnTo>
                  <a:lnTo>
                    <a:pt x="325120" y="489089"/>
                  </a:lnTo>
                  <a:lnTo>
                    <a:pt x="278740" y="481992"/>
                  </a:lnTo>
                  <a:lnTo>
                    <a:pt x="242315" y="461240"/>
                  </a:lnTo>
                  <a:lnTo>
                    <a:pt x="216048" y="427639"/>
                  </a:lnTo>
                  <a:lnTo>
                    <a:pt x="200140" y="381996"/>
                  </a:lnTo>
                  <a:lnTo>
                    <a:pt x="194792" y="325120"/>
                  </a:lnTo>
                  <a:lnTo>
                    <a:pt x="200274" y="270295"/>
                  </a:lnTo>
                  <a:lnTo>
                    <a:pt x="216450" y="225900"/>
                  </a:lnTo>
                  <a:lnTo>
                    <a:pt x="242919" y="192942"/>
                  </a:lnTo>
                  <a:lnTo>
                    <a:pt x="279276" y="172428"/>
                  </a:lnTo>
                  <a:lnTo>
                    <a:pt x="325120" y="165366"/>
                  </a:lnTo>
                  <a:close/>
                </a:path>
              </a:pathLst>
            </a:custGeom>
            <a:ln w="12700">
              <a:solidFill>
                <a:srgbClr val="000000"/>
              </a:solidFill>
            </a:ln>
          </p:spPr>
          <p:txBody>
            <a:bodyPr wrap="square" lIns="0" tIns="0" rIns="0" bIns="0" rtlCol="0"/>
            <a:lstStyle/>
            <a:p>
              <a:endParaRPr sz="1600">
                <a:latin typeface="Grammarsaurus" pitchFamily="2" charset="0"/>
              </a:endParaRPr>
            </a:p>
          </p:txBody>
        </p:sp>
        <p:sp>
          <p:nvSpPr>
            <p:cNvPr id="5" name="object 5"/>
            <p:cNvSpPr/>
            <p:nvPr/>
          </p:nvSpPr>
          <p:spPr>
            <a:xfrm>
              <a:off x="1971065" y="2798716"/>
              <a:ext cx="427990" cy="629285"/>
            </a:xfrm>
            <a:custGeom>
              <a:avLst/>
              <a:gdLst/>
              <a:ahLst/>
              <a:cxnLst/>
              <a:rect l="l" t="t" r="r" b="b"/>
              <a:pathLst>
                <a:path w="427989" h="629285">
                  <a:moveTo>
                    <a:pt x="25222" y="215811"/>
                  </a:moveTo>
                  <a:lnTo>
                    <a:pt x="25222" y="629221"/>
                  </a:lnTo>
                  <a:lnTo>
                    <a:pt x="206006" y="629221"/>
                  </a:lnTo>
                  <a:lnTo>
                    <a:pt x="206006" y="386778"/>
                  </a:lnTo>
                  <a:lnTo>
                    <a:pt x="209495" y="327510"/>
                  </a:lnTo>
                  <a:lnTo>
                    <a:pt x="219848" y="277091"/>
                  </a:lnTo>
                  <a:lnTo>
                    <a:pt x="236893" y="235618"/>
                  </a:lnTo>
                  <a:lnTo>
                    <a:pt x="260459" y="203191"/>
                  </a:lnTo>
                  <a:lnTo>
                    <a:pt x="326467" y="165865"/>
                  </a:lnTo>
                  <a:lnTo>
                    <a:pt x="368566" y="161162"/>
                  </a:lnTo>
                  <a:lnTo>
                    <a:pt x="381263" y="161468"/>
                  </a:lnTo>
                  <a:lnTo>
                    <a:pt x="393438" y="162561"/>
                  </a:lnTo>
                  <a:lnTo>
                    <a:pt x="407191" y="164704"/>
                  </a:lnTo>
                  <a:lnTo>
                    <a:pt x="424624" y="168160"/>
                  </a:lnTo>
                  <a:lnTo>
                    <a:pt x="427418" y="16814"/>
                  </a:lnTo>
                  <a:lnTo>
                    <a:pt x="406419" y="8867"/>
                  </a:lnTo>
                  <a:lnTo>
                    <a:pt x="389756" y="3678"/>
                  </a:lnTo>
                  <a:lnTo>
                    <a:pt x="374408" y="853"/>
                  </a:lnTo>
                  <a:lnTo>
                    <a:pt x="357352" y="0"/>
                  </a:lnTo>
                  <a:lnTo>
                    <a:pt x="310382" y="6328"/>
                  </a:lnTo>
                  <a:lnTo>
                    <a:pt x="268538" y="26450"/>
                  </a:lnTo>
                  <a:lnTo>
                    <a:pt x="229061" y="62075"/>
                  </a:lnTo>
                  <a:lnTo>
                    <a:pt x="189191" y="114909"/>
                  </a:lnTo>
                  <a:lnTo>
                    <a:pt x="187743" y="86313"/>
                  </a:lnTo>
                  <a:lnTo>
                    <a:pt x="184983" y="63760"/>
                  </a:lnTo>
                  <a:lnTo>
                    <a:pt x="180121" y="41207"/>
                  </a:lnTo>
                  <a:lnTo>
                    <a:pt x="172364" y="12611"/>
                  </a:lnTo>
                  <a:lnTo>
                    <a:pt x="0" y="12611"/>
                  </a:lnTo>
                  <a:lnTo>
                    <a:pt x="12808" y="62291"/>
                  </a:lnTo>
                  <a:lnTo>
                    <a:pt x="20493" y="106324"/>
                  </a:lnTo>
                  <a:lnTo>
                    <a:pt x="24236" y="154300"/>
                  </a:lnTo>
                  <a:lnTo>
                    <a:pt x="25222" y="215811"/>
                  </a:lnTo>
                  <a:close/>
                </a:path>
              </a:pathLst>
            </a:custGeom>
            <a:ln w="12700">
              <a:solidFill>
                <a:srgbClr val="000000"/>
              </a:solidFill>
            </a:ln>
          </p:spPr>
          <p:txBody>
            <a:bodyPr wrap="square" lIns="0" tIns="0" rIns="0" bIns="0" rtlCol="0"/>
            <a:lstStyle/>
            <a:p>
              <a:endParaRPr sz="1600">
                <a:latin typeface="Grammarsaurus" pitchFamily="2" charset="0"/>
              </a:endParaRPr>
            </a:p>
          </p:txBody>
        </p:sp>
        <p:sp>
          <p:nvSpPr>
            <p:cNvPr id="6" name="object 6"/>
            <p:cNvSpPr/>
            <p:nvPr/>
          </p:nvSpPr>
          <p:spPr>
            <a:xfrm>
              <a:off x="2392455" y="2795913"/>
              <a:ext cx="506095" cy="646430"/>
            </a:xfrm>
            <a:custGeom>
              <a:avLst/>
              <a:gdLst/>
              <a:ahLst/>
              <a:cxnLst/>
              <a:rect l="l" t="t" r="r" b="b"/>
              <a:pathLst>
                <a:path w="506094" h="646429">
                  <a:moveTo>
                    <a:pt x="0" y="333527"/>
                  </a:moveTo>
                  <a:lnTo>
                    <a:pt x="3105" y="382501"/>
                  </a:lnTo>
                  <a:lnTo>
                    <a:pt x="12192" y="428309"/>
                  </a:lnTo>
                  <a:lnTo>
                    <a:pt x="26922" y="470636"/>
                  </a:lnTo>
                  <a:lnTo>
                    <a:pt x="46952" y="509167"/>
                  </a:lnTo>
                  <a:lnTo>
                    <a:pt x="71941" y="543584"/>
                  </a:lnTo>
                  <a:lnTo>
                    <a:pt x="101547" y="573573"/>
                  </a:lnTo>
                  <a:lnTo>
                    <a:pt x="135431" y="598818"/>
                  </a:lnTo>
                  <a:lnTo>
                    <a:pt x="173250" y="619002"/>
                  </a:lnTo>
                  <a:lnTo>
                    <a:pt x="214663" y="633810"/>
                  </a:lnTo>
                  <a:lnTo>
                    <a:pt x="259329" y="642927"/>
                  </a:lnTo>
                  <a:lnTo>
                    <a:pt x="306908" y="646036"/>
                  </a:lnTo>
                  <a:lnTo>
                    <a:pt x="357903" y="643079"/>
                  </a:lnTo>
                  <a:lnTo>
                    <a:pt x="406930" y="633949"/>
                  </a:lnTo>
                  <a:lnTo>
                    <a:pt x="455694" y="618250"/>
                  </a:lnTo>
                  <a:lnTo>
                    <a:pt x="505904" y="595591"/>
                  </a:lnTo>
                  <a:lnTo>
                    <a:pt x="493293" y="435825"/>
                  </a:lnTo>
                  <a:lnTo>
                    <a:pt x="455520" y="457682"/>
                  </a:lnTo>
                  <a:lnTo>
                    <a:pt x="419192" y="472965"/>
                  </a:lnTo>
                  <a:lnTo>
                    <a:pt x="383126" y="481940"/>
                  </a:lnTo>
                  <a:lnTo>
                    <a:pt x="346138" y="484873"/>
                  </a:lnTo>
                  <a:lnTo>
                    <a:pt x="292584" y="477821"/>
                  </a:lnTo>
                  <a:lnTo>
                    <a:pt x="249996" y="457383"/>
                  </a:lnTo>
                  <a:lnTo>
                    <a:pt x="218909" y="424635"/>
                  </a:lnTo>
                  <a:lnTo>
                    <a:pt x="199863" y="380654"/>
                  </a:lnTo>
                  <a:lnTo>
                    <a:pt x="193395" y="326517"/>
                  </a:lnTo>
                  <a:lnTo>
                    <a:pt x="199673" y="272915"/>
                  </a:lnTo>
                  <a:lnTo>
                    <a:pt x="218059" y="229002"/>
                  </a:lnTo>
                  <a:lnTo>
                    <a:pt x="247881" y="196053"/>
                  </a:lnTo>
                  <a:lnTo>
                    <a:pt x="288465" y="175346"/>
                  </a:lnTo>
                  <a:lnTo>
                    <a:pt x="339140" y="168160"/>
                  </a:lnTo>
                  <a:lnTo>
                    <a:pt x="377851" y="170547"/>
                  </a:lnTo>
                  <a:lnTo>
                    <a:pt x="407103" y="177795"/>
                  </a:lnTo>
                  <a:lnTo>
                    <a:pt x="435304" y="190036"/>
                  </a:lnTo>
                  <a:lnTo>
                    <a:pt x="470865" y="207403"/>
                  </a:lnTo>
                  <a:lnTo>
                    <a:pt x="503097" y="46240"/>
                  </a:lnTo>
                  <a:lnTo>
                    <a:pt x="471765" y="29559"/>
                  </a:lnTo>
                  <a:lnTo>
                    <a:pt x="433206" y="14714"/>
                  </a:lnTo>
                  <a:lnTo>
                    <a:pt x="385450" y="4072"/>
                  </a:lnTo>
                  <a:lnTo>
                    <a:pt x="326529" y="0"/>
                  </a:lnTo>
                  <a:lnTo>
                    <a:pt x="274473" y="2842"/>
                  </a:lnTo>
                  <a:lnTo>
                    <a:pt x="226918" y="11178"/>
                  </a:lnTo>
                  <a:lnTo>
                    <a:pt x="183869" y="24720"/>
                  </a:lnTo>
                  <a:lnTo>
                    <a:pt x="145331" y="43182"/>
                  </a:lnTo>
                  <a:lnTo>
                    <a:pt x="111308" y="66277"/>
                  </a:lnTo>
                  <a:lnTo>
                    <a:pt x="81807" y="93716"/>
                  </a:lnTo>
                  <a:lnTo>
                    <a:pt x="56830" y="125214"/>
                  </a:lnTo>
                  <a:lnTo>
                    <a:pt x="36384" y="160482"/>
                  </a:lnTo>
                  <a:lnTo>
                    <a:pt x="20473" y="199235"/>
                  </a:lnTo>
                  <a:lnTo>
                    <a:pt x="9102" y="241185"/>
                  </a:lnTo>
                  <a:lnTo>
                    <a:pt x="2276" y="286044"/>
                  </a:lnTo>
                  <a:lnTo>
                    <a:pt x="0" y="333527"/>
                  </a:lnTo>
                  <a:close/>
                </a:path>
              </a:pathLst>
            </a:custGeom>
            <a:ln w="12700">
              <a:solidFill>
                <a:srgbClr val="000000"/>
              </a:solidFill>
            </a:ln>
          </p:spPr>
          <p:txBody>
            <a:bodyPr wrap="square" lIns="0" tIns="0" rIns="0" bIns="0" rtlCol="0"/>
            <a:lstStyle/>
            <a:p>
              <a:endParaRPr sz="1600">
                <a:latin typeface="Grammarsaurus" pitchFamily="2" charset="0"/>
              </a:endParaRPr>
            </a:p>
          </p:txBody>
        </p:sp>
        <p:sp>
          <p:nvSpPr>
            <p:cNvPr id="7" name="object 7"/>
            <p:cNvSpPr/>
            <p:nvPr/>
          </p:nvSpPr>
          <p:spPr>
            <a:xfrm>
              <a:off x="2912220" y="2795904"/>
              <a:ext cx="563880" cy="650875"/>
            </a:xfrm>
            <a:custGeom>
              <a:avLst/>
              <a:gdLst/>
              <a:ahLst/>
              <a:cxnLst/>
              <a:rect l="l" t="t" r="r" b="b"/>
              <a:pathLst>
                <a:path w="563879" h="650875">
                  <a:moveTo>
                    <a:pt x="304101" y="650252"/>
                  </a:moveTo>
                  <a:lnTo>
                    <a:pt x="361209" y="646990"/>
                  </a:lnTo>
                  <a:lnTo>
                    <a:pt x="414110" y="636765"/>
                  </a:lnTo>
                  <a:lnTo>
                    <a:pt x="464909" y="618920"/>
                  </a:lnTo>
                  <a:lnTo>
                    <a:pt x="515708" y="592797"/>
                  </a:lnTo>
                  <a:lnTo>
                    <a:pt x="515708" y="445655"/>
                  </a:lnTo>
                  <a:lnTo>
                    <a:pt x="465153" y="472653"/>
                  </a:lnTo>
                  <a:lnTo>
                    <a:pt x="414989" y="492423"/>
                  </a:lnTo>
                  <a:lnTo>
                    <a:pt x="366138" y="504573"/>
                  </a:lnTo>
                  <a:lnTo>
                    <a:pt x="319519" y="508711"/>
                  </a:lnTo>
                  <a:lnTo>
                    <a:pt x="270840" y="501026"/>
                  </a:lnTo>
                  <a:lnTo>
                    <a:pt x="232806" y="478758"/>
                  </a:lnTo>
                  <a:lnTo>
                    <a:pt x="206598" y="443088"/>
                  </a:lnTo>
                  <a:lnTo>
                    <a:pt x="193395" y="395198"/>
                  </a:lnTo>
                  <a:lnTo>
                    <a:pt x="205218" y="395416"/>
                  </a:lnTo>
                  <a:lnTo>
                    <a:pt x="215465" y="395897"/>
                  </a:lnTo>
                  <a:lnTo>
                    <a:pt x="224135" y="396377"/>
                  </a:lnTo>
                  <a:lnTo>
                    <a:pt x="231228" y="396595"/>
                  </a:lnTo>
                  <a:lnTo>
                    <a:pt x="289227" y="394113"/>
                  </a:lnTo>
                  <a:lnTo>
                    <a:pt x="342726" y="386831"/>
                  </a:lnTo>
                  <a:lnTo>
                    <a:pt x="391348" y="374992"/>
                  </a:lnTo>
                  <a:lnTo>
                    <a:pt x="434714" y="358839"/>
                  </a:lnTo>
                  <a:lnTo>
                    <a:pt x="472446" y="338616"/>
                  </a:lnTo>
                  <a:lnTo>
                    <a:pt x="504166" y="314568"/>
                  </a:lnTo>
                  <a:lnTo>
                    <a:pt x="548056" y="255968"/>
                  </a:lnTo>
                  <a:lnTo>
                    <a:pt x="563359" y="184988"/>
                  </a:lnTo>
                  <a:lnTo>
                    <a:pt x="557912" y="139439"/>
                  </a:lnTo>
                  <a:lnTo>
                    <a:pt x="542096" y="99284"/>
                  </a:lnTo>
                  <a:lnTo>
                    <a:pt x="516694" y="65110"/>
                  </a:lnTo>
                  <a:lnTo>
                    <a:pt x="482493" y="37507"/>
                  </a:lnTo>
                  <a:lnTo>
                    <a:pt x="440276" y="17061"/>
                  </a:lnTo>
                  <a:lnTo>
                    <a:pt x="390829" y="4363"/>
                  </a:lnTo>
                  <a:lnTo>
                    <a:pt x="334937" y="0"/>
                  </a:lnTo>
                  <a:lnTo>
                    <a:pt x="286837" y="2904"/>
                  </a:lnTo>
                  <a:lnTo>
                    <a:pt x="241516" y="11438"/>
                  </a:lnTo>
                  <a:lnTo>
                    <a:pt x="199240" y="25334"/>
                  </a:lnTo>
                  <a:lnTo>
                    <a:pt x="160279" y="44325"/>
                  </a:lnTo>
                  <a:lnTo>
                    <a:pt x="124899" y="68143"/>
                  </a:lnTo>
                  <a:lnTo>
                    <a:pt x="93368" y="96521"/>
                  </a:lnTo>
                  <a:lnTo>
                    <a:pt x="65954" y="129190"/>
                  </a:lnTo>
                  <a:lnTo>
                    <a:pt x="42924" y="165884"/>
                  </a:lnTo>
                  <a:lnTo>
                    <a:pt x="24546" y="206334"/>
                  </a:lnTo>
                  <a:lnTo>
                    <a:pt x="11087" y="250273"/>
                  </a:lnTo>
                  <a:lnTo>
                    <a:pt x="2816" y="297434"/>
                  </a:lnTo>
                  <a:lnTo>
                    <a:pt x="0" y="347548"/>
                  </a:lnTo>
                  <a:lnTo>
                    <a:pt x="2850" y="396293"/>
                  </a:lnTo>
                  <a:lnTo>
                    <a:pt x="11266" y="441476"/>
                  </a:lnTo>
                  <a:lnTo>
                    <a:pt x="25045" y="482867"/>
                  </a:lnTo>
                  <a:lnTo>
                    <a:pt x="43986" y="520241"/>
                  </a:lnTo>
                  <a:lnTo>
                    <a:pt x="67886" y="553369"/>
                  </a:lnTo>
                  <a:lnTo>
                    <a:pt x="96542" y="582025"/>
                  </a:lnTo>
                  <a:lnTo>
                    <a:pt x="129753" y="605980"/>
                  </a:lnTo>
                  <a:lnTo>
                    <a:pt x="167317" y="625008"/>
                  </a:lnTo>
                  <a:lnTo>
                    <a:pt x="209031" y="638881"/>
                  </a:lnTo>
                  <a:lnTo>
                    <a:pt x="254693" y="647372"/>
                  </a:lnTo>
                  <a:lnTo>
                    <a:pt x="304101" y="650252"/>
                  </a:lnTo>
                  <a:close/>
                </a:path>
              </a:pathLst>
            </a:custGeom>
            <a:ln w="12700">
              <a:solidFill>
                <a:srgbClr val="000000"/>
              </a:solidFill>
            </a:ln>
          </p:spPr>
          <p:txBody>
            <a:bodyPr wrap="square" lIns="0" tIns="0" rIns="0" bIns="0" rtlCol="0"/>
            <a:lstStyle/>
            <a:p>
              <a:endParaRPr sz="1600">
                <a:latin typeface="Grammarsaurus" pitchFamily="2" charset="0"/>
              </a:endParaRPr>
            </a:p>
          </p:txBody>
        </p:sp>
        <p:pic>
          <p:nvPicPr>
            <p:cNvPr id="8" name="object 8"/>
            <p:cNvPicPr/>
            <p:nvPr/>
          </p:nvPicPr>
          <p:blipFill>
            <a:blip r:embed="rId2" cstate="print"/>
            <a:stretch>
              <a:fillRect/>
            </a:stretch>
          </p:blipFill>
          <p:spPr>
            <a:xfrm>
              <a:off x="3109070" y="2933903"/>
              <a:ext cx="186474" cy="138823"/>
            </a:xfrm>
            <a:prstGeom prst="rect">
              <a:avLst/>
            </a:prstGeom>
          </p:spPr>
        </p:pic>
        <p:sp>
          <p:nvSpPr>
            <p:cNvPr id="9" name="object 9"/>
            <p:cNvSpPr/>
            <p:nvPr/>
          </p:nvSpPr>
          <p:spPr>
            <a:xfrm>
              <a:off x="3487767" y="2790302"/>
              <a:ext cx="487680" cy="659130"/>
            </a:xfrm>
            <a:custGeom>
              <a:avLst/>
              <a:gdLst/>
              <a:ahLst/>
              <a:cxnLst/>
              <a:rect l="l" t="t" r="r" b="b"/>
              <a:pathLst>
                <a:path w="487679" h="659129">
                  <a:moveTo>
                    <a:pt x="0" y="606806"/>
                  </a:moveTo>
                  <a:lnTo>
                    <a:pt x="39869" y="624039"/>
                  </a:lnTo>
                  <a:lnTo>
                    <a:pt x="87539" y="638379"/>
                  </a:lnTo>
                  <a:lnTo>
                    <a:pt x="141060" y="649288"/>
                  </a:lnTo>
                  <a:lnTo>
                    <a:pt x="198484" y="656227"/>
                  </a:lnTo>
                  <a:lnTo>
                    <a:pt x="257860" y="658660"/>
                  </a:lnTo>
                  <a:lnTo>
                    <a:pt x="316481" y="654128"/>
                  </a:lnTo>
                  <a:lnTo>
                    <a:pt x="367159" y="640943"/>
                  </a:lnTo>
                  <a:lnTo>
                    <a:pt x="409501" y="619717"/>
                  </a:lnTo>
                  <a:lnTo>
                    <a:pt x="443116" y="591063"/>
                  </a:lnTo>
                  <a:lnTo>
                    <a:pt x="467612" y="555593"/>
                  </a:lnTo>
                  <a:lnTo>
                    <a:pt x="482597" y="513922"/>
                  </a:lnTo>
                  <a:lnTo>
                    <a:pt x="487680" y="466661"/>
                  </a:lnTo>
                  <a:lnTo>
                    <a:pt x="483294" y="424724"/>
                  </a:lnTo>
                  <a:lnTo>
                    <a:pt x="469411" y="387613"/>
                  </a:lnTo>
                  <a:lnTo>
                    <a:pt x="444939" y="353850"/>
                  </a:lnTo>
                  <a:lnTo>
                    <a:pt x="408789" y="321956"/>
                  </a:lnTo>
                  <a:lnTo>
                    <a:pt x="359870" y="290453"/>
                  </a:lnTo>
                  <a:lnTo>
                    <a:pt x="297091" y="257860"/>
                  </a:lnTo>
                  <a:lnTo>
                    <a:pt x="255359" y="236752"/>
                  </a:lnTo>
                  <a:lnTo>
                    <a:pt x="229127" y="219322"/>
                  </a:lnTo>
                  <a:lnTo>
                    <a:pt x="215505" y="201893"/>
                  </a:lnTo>
                  <a:lnTo>
                    <a:pt x="211607" y="180784"/>
                  </a:lnTo>
                  <a:lnTo>
                    <a:pt x="214256" y="163355"/>
                  </a:lnTo>
                  <a:lnTo>
                    <a:pt x="223343" y="149602"/>
                  </a:lnTo>
                  <a:lnTo>
                    <a:pt x="240577" y="140579"/>
                  </a:lnTo>
                  <a:lnTo>
                    <a:pt x="267665" y="137337"/>
                  </a:lnTo>
                  <a:lnTo>
                    <a:pt x="312159" y="139877"/>
                  </a:lnTo>
                  <a:lnTo>
                    <a:pt x="358757" y="148197"/>
                  </a:lnTo>
                  <a:lnTo>
                    <a:pt x="406405" y="163349"/>
                  </a:lnTo>
                  <a:lnTo>
                    <a:pt x="454050" y="186385"/>
                  </a:lnTo>
                  <a:lnTo>
                    <a:pt x="476478" y="44843"/>
                  </a:lnTo>
                  <a:lnTo>
                    <a:pt x="421338" y="23060"/>
                  </a:lnTo>
                  <a:lnTo>
                    <a:pt x="370668" y="9286"/>
                  </a:lnTo>
                  <a:lnTo>
                    <a:pt x="319998" y="2081"/>
                  </a:lnTo>
                  <a:lnTo>
                    <a:pt x="264858" y="0"/>
                  </a:lnTo>
                  <a:lnTo>
                    <a:pt x="211954" y="3120"/>
                  </a:lnTo>
                  <a:lnTo>
                    <a:pt x="164026" y="12350"/>
                  </a:lnTo>
                  <a:lnTo>
                    <a:pt x="121713" y="27492"/>
                  </a:lnTo>
                  <a:lnTo>
                    <a:pt x="85658" y="48350"/>
                  </a:lnTo>
                  <a:lnTo>
                    <a:pt x="56500" y="74725"/>
                  </a:lnTo>
                  <a:lnTo>
                    <a:pt x="34879" y="106422"/>
                  </a:lnTo>
                  <a:lnTo>
                    <a:pt x="21437" y="143242"/>
                  </a:lnTo>
                  <a:lnTo>
                    <a:pt x="16814" y="184988"/>
                  </a:lnTo>
                  <a:lnTo>
                    <a:pt x="20753" y="226770"/>
                  </a:lnTo>
                  <a:lnTo>
                    <a:pt x="32880" y="263920"/>
                  </a:lnTo>
                  <a:lnTo>
                    <a:pt x="53661" y="297469"/>
                  </a:lnTo>
                  <a:lnTo>
                    <a:pt x="83560" y="328443"/>
                  </a:lnTo>
                  <a:lnTo>
                    <a:pt x="123044" y="357873"/>
                  </a:lnTo>
                  <a:lnTo>
                    <a:pt x="172577" y="386788"/>
                  </a:lnTo>
                  <a:lnTo>
                    <a:pt x="232625" y="416217"/>
                  </a:lnTo>
                  <a:lnTo>
                    <a:pt x="265322" y="433427"/>
                  </a:lnTo>
                  <a:lnTo>
                    <a:pt x="283959" y="448800"/>
                  </a:lnTo>
                  <a:lnTo>
                    <a:pt x="292347" y="464699"/>
                  </a:lnTo>
                  <a:lnTo>
                    <a:pt x="294297" y="483489"/>
                  </a:lnTo>
                  <a:lnTo>
                    <a:pt x="291034" y="499732"/>
                  </a:lnTo>
                  <a:lnTo>
                    <a:pt x="280808" y="513611"/>
                  </a:lnTo>
                  <a:lnTo>
                    <a:pt x="262959" y="523288"/>
                  </a:lnTo>
                  <a:lnTo>
                    <a:pt x="236829" y="526923"/>
                  </a:lnTo>
                  <a:lnTo>
                    <a:pt x="189560" y="522982"/>
                  </a:lnTo>
                  <a:lnTo>
                    <a:pt x="138214" y="511159"/>
                  </a:lnTo>
                  <a:lnTo>
                    <a:pt x="82924" y="491454"/>
                  </a:lnTo>
                  <a:lnTo>
                    <a:pt x="23825" y="463867"/>
                  </a:lnTo>
                  <a:lnTo>
                    <a:pt x="0" y="606806"/>
                  </a:lnTo>
                  <a:close/>
                </a:path>
              </a:pathLst>
            </a:custGeom>
            <a:ln w="12699">
              <a:solidFill>
                <a:srgbClr val="000000"/>
              </a:solidFill>
            </a:ln>
          </p:spPr>
          <p:txBody>
            <a:bodyPr wrap="square" lIns="0" tIns="0" rIns="0" bIns="0" rtlCol="0"/>
            <a:lstStyle/>
            <a:p>
              <a:endParaRPr sz="1600">
                <a:latin typeface="Grammarsaurus" pitchFamily="2" charset="0"/>
              </a:endParaRPr>
            </a:p>
          </p:txBody>
        </p:sp>
      </p:grpSp>
      <p:sp>
        <p:nvSpPr>
          <p:cNvPr id="10" name="object 10"/>
          <p:cNvSpPr/>
          <p:nvPr/>
        </p:nvSpPr>
        <p:spPr>
          <a:xfrm>
            <a:off x="4386031" y="2797314"/>
            <a:ext cx="619760" cy="645160"/>
          </a:xfrm>
          <a:custGeom>
            <a:avLst/>
            <a:gdLst/>
            <a:ahLst/>
            <a:cxnLst/>
            <a:rect l="l" t="t" r="r" b="b"/>
            <a:pathLst>
              <a:path w="619760" h="645160">
                <a:moveTo>
                  <a:pt x="190588" y="353148"/>
                </a:moveTo>
                <a:lnTo>
                  <a:pt x="195513" y="298365"/>
                </a:lnTo>
                <a:lnTo>
                  <a:pt x="209897" y="252146"/>
                </a:lnTo>
                <a:lnTo>
                  <a:pt x="233156" y="215114"/>
                </a:lnTo>
                <a:lnTo>
                  <a:pt x="264706" y="187891"/>
                </a:lnTo>
                <a:lnTo>
                  <a:pt x="303962" y="171101"/>
                </a:lnTo>
                <a:lnTo>
                  <a:pt x="350342" y="165366"/>
                </a:lnTo>
                <a:lnTo>
                  <a:pt x="367753" y="165694"/>
                </a:lnTo>
                <a:lnTo>
                  <a:pt x="386607" y="166941"/>
                </a:lnTo>
                <a:lnTo>
                  <a:pt x="407299" y="169502"/>
                </a:lnTo>
                <a:lnTo>
                  <a:pt x="430225" y="173774"/>
                </a:lnTo>
                <a:lnTo>
                  <a:pt x="430225" y="299897"/>
                </a:lnTo>
                <a:lnTo>
                  <a:pt x="422758" y="357789"/>
                </a:lnTo>
                <a:lnTo>
                  <a:pt x="402108" y="405862"/>
                </a:lnTo>
                <a:lnTo>
                  <a:pt x="370898" y="442367"/>
                </a:lnTo>
                <a:lnTo>
                  <a:pt x="331749" y="465554"/>
                </a:lnTo>
                <a:lnTo>
                  <a:pt x="287286" y="473671"/>
                </a:lnTo>
                <a:lnTo>
                  <a:pt x="246165" y="465875"/>
                </a:lnTo>
                <a:lnTo>
                  <a:pt x="215815" y="442837"/>
                </a:lnTo>
                <a:lnTo>
                  <a:pt x="197027" y="405086"/>
                </a:lnTo>
                <a:lnTo>
                  <a:pt x="190588" y="353148"/>
                </a:lnTo>
                <a:close/>
              </a:path>
              <a:path w="619760" h="645160">
                <a:moveTo>
                  <a:pt x="0" y="353148"/>
                </a:moveTo>
                <a:lnTo>
                  <a:pt x="3285" y="411866"/>
                </a:lnTo>
                <a:lnTo>
                  <a:pt x="12994" y="464539"/>
                </a:lnTo>
                <a:lnTo>
                  <a:pt x="28909" y="510937"/>
                </a:lnTo>
                <a:lnTo>
                  <a:pt x="50811" y="550830"/>
                </a:lnTo>
                <a:lnTo>
                  <a:pt x="78479" y="583986"/>
                </a:lnTo>
                <a:lnTo>
                  <a:pt x="111696" y="610176"/>
                </a:lnTo>
                <a:lnTo>
                  <a:pt x="150241" y="629168"/>
                </a:lnTo>
                <a:lnTo>
                  <a:pt x="193896" y="640733"/>
                </a:lnTo>
                <a:lnTo>
                  <a:pt x="242443" y="644639"/>
                </a:lnTo>
                <a:lnTo>
                  <a:pt x="291612" y="640637"/>
                </a:lnTo>
                <a:lnTo>
                  <a:pt x="338832" y="628765"/>
                </a:lnTo>
                <a:lnTo>
                  <a:pt x="382488" y="609224"/>
                </a:lnTo>
                <a:lnTo>
                  <a:pt x="420967" y="582216"/>
                </a:lnTo>
                <a:lnTo>
                  <a:pt x="452653" y="547941"/>
                </a:lnTo>
                <a:lnTo>
                  <a:pt x="440560" y="565610"/>
                </a:lnTo>
                <a:lnTo>
                  <a:pt x="434778" y="575791"/>
                </a:lnTo>
                <a:lnTo>
                  <a:pt x="433729" y="580454"/>
                </a:lnTo>
                <a:lnTo>
                  <a:pt x="435838" y="581571"/>
                </a:lnTo>
                <a:lnTo>
                  <a:pt x="437235" y="581571"/>
                </a:lnTo>
                <a:lnTo>
                  <a:pt x="440042" y="580174"/>
                </a:lnTo>
                <a:lnTo>
                  <a:pt x="441439" y="580174"/>
                </a:lnTo>
                <a:lnTo>
                  <a:pt x="449190" y="584707"/>
                </a:lnTo>
                <a:lnTo>
                  <a:pt x="454051" y="596468"/>
                </a:lnTo>
                <a:lnTo>
                  <a:pt x="456810" y="612696"/>
                </a:lnTo>
                <a:lnTo>
                  <a:pt x="458254" y="630631"/>
                </a:lnTo>
                <a:lnTo>
                  <a:pt x="619417" y="630631"/>
                </a:lnTo>
                <a:lnTo>
                  <a:pt x="612933" y="562834"/>
                </a:lnTo>
                <a:lnTo>
                  <a:pt x="609604" y="519214"/>
                </a:lnTo>
                <a:lnTo>
                  <a:pt x="608378" y="480851"/>
                </a:lnTo>
                <a:lnTo>
                  <a:pt x="608203" y="428828"/>
                </a:lnTo>
                <a:lnTo>
                  <a:pt x="608203" y="30822"/>
                </a:lnTo>
                <a:lnTo>
                  <a:pt x="549629" y="15366"/>
                </a:lnTo>
                <a:lnTo>
                  <a:pt x="498017" y="5953"/>
                </a:lnTo>
                <a:lnTo>
                  <a:pt x="447197" y="1269"/>
                </a:lnTo>
                <a:lnTo>
                  <a:pt x="390994" y="0"/>
                </a:lnTo>
                <a:lnTo>
                  <a:pt x="335634" y="2273"/>
                </a:lnTo>
                <a:lnTo>
                  <a:pt x="284109" y="9032"/>
                </a:lnTo>
                <a:lnTo>
                  <a:pt x="236522" y="20184"/>
                </a:lnTo>
                <a:lnTo>
                  <a:pt x="192977" y="35639"/>
                </a:lnTo>
                <a:lnTo>
                  <a:pt x="153577" y="55303"/>
                </a:lnTo>
                <a:lnTo>
                  <a:pt x="118426" y="79085"/>
                </a:lnTo>
                <a:lnTo>
                  <a:pt x="87626" y="106894"/>
                </a:lnTo>
                <a:lnTo>
                  <a:pt x="61282" y="138636"/>
                </a:lnTo>
                <a:lnTo>
                  <a:pt x="39496" y="174222"/>
                </a:lnTo>
                <a:lnTo>
                  <a:pt x="22371" y="213557"/>
                </a:lnTo>
                <a:lnTo>
                  <a:pt x="10011" y="256551"/>
                </a:lnTo>
                <a:lnTo>
                  <a:pt x="2520" y="303112"/>
                </a:lnTo>
                <a:lnTo>
                  <a:pt x="0" y="353148"/>
                </a:lnTo>
                <a:close/>
              </a:path>
            </a:pathLst>
          </a:custGeom>
          <a:ln w="12700">
            <a:solidFill>
              <a:srgbClr val="000000"/>
            </a:solidFill>
          </a:ln>
        </p:spPr>
        <p:txBody>
          <a:bodyPr wrap="square" lIns="0" tIns="0" rIns="0" bIns="0" rtlCol="0"/>
          <a:lstStyle/>
          <a:p>
            <a:endParaRPr sz="1600">
              <a:latin typeface="Grammarsaurus" pitchFamily="2" charset="0"/>
            </a:endParaRPr>
          </a:p>
        </p:txBody>
      </p:sp>
      <p:sp>
        <p:nvSpPr>
          <p:cNvPr id="11" name="object 11"/>
          <p:cNvSpPr/>
          <p:nvPr/>
        </p:nvSpPr>
        <p:spPr>
          <a:xfrm>
            <a:off x="5065265" y="2794509"/>
            <a:ext cx="621030" cy="633730"/>
          </a:xfrm>
          <a:custGeom>
            <a:avLst/>
            <a:gdLst/>
            <a:ahLst/>
            <a:cxnLst/>
            <a:rect l="l" t="t" r="r" b="b"/>
            <a:pathLst>
              <a:path w="621029" h="633729">
                <a:moveTo>
                  <a:pt x="0" y="16814"/>
                </a:moveTo>
                <a:lnTo>
                  <a:pt x="12504" y="55967"/>
                </a:lnTo>
                <a:lnTo>
                  <a:pt x="22245" y="105103"/>
                </a:lnTo>
                <a:lnTo>
                  <a:pt x="28569" y="159495"/>
                </a:lnTo>
                <a:lnTo>
                  <a:pt x="30822" y="214414"/>
                </a:lnTo>
                <a:lnTo>
                  <a:pt x="30822" y="633425"/>
                </a:lnTo>
                <a:lnTo>
                  <a:pt x="217220" y="633425"/>
                </a:lnTo>
                <a:lnTo>
                  <a:pt x="217220" y="368566"/>
                </a:lnTo>
                <a:lnTo>
                  <a:pt x="225012" y="289772"/>
                </a:lnTo>
                <a:lnTo>
                  <a:pt x="244987" y="234294"/>
                </a:lnTo>
                <a:lnTo>
                  <a:pt x="272046" y="198124"/>
                </a:lnTo>
                <a:lnTo>
                  <a:pt x="327022" y="167670"/>
                </a:lnTo>
                <a:lnTo>
                  <a:pt x="344741" y="165366"/>
                </a:lnTo>
                <a:lnTo>
                  <a:pt x="368676" y="167796"/>
                </a:lnTo>
                <a:lnTo>
                  <a:pt x="395368" y="180605"/>
                </a:lnTo>
                <a:lnTo>
                  <a:pt x="417066" y="212070"/>
                </a:lnTo>
                <a:lnTo>
                  <a:pt x="426021" y="270471"/>
                </a:lnTo>
                <a:lnTo>
                  <a:pt x="426021" y="633425"/>
                </a:lnTo>
                <a:lnTo>
                  <a:pt x="620814" y="633425"/>
                </a:lnTo>
                <a:lnTo>
                  <a:pt x="620814" y="236829"/>
                </a:lnTo>
                <a:lnTo>
                  <a:pt x="616667" y="184808"/>
                </a:lnTo>
                <a:lnTo>
                  <a:pt x="604720" y="138338"/>
                </a:lnTo>
                <a:lnTo>
                  <a:pt x="585712" y="97847"/>
                </a:lnTo>
                <a:lnTo>
                  <a:pt x="560381" y="63760"/>
                </a:lnTo>
                <a:lnTo>
                  <a:pt x="529465" y="36505"/>
                </a:lnTo>
                <a:lnTo>
                  <a:pt x="493705" y="16509"/>
                </a:lnTo>
                <a:lnTo>
                  <a:pt x="453838" y="4198"/>
                </a:lnTo>
                <a:lnTo>
                  <a:pt x="410603" y="0"/>
                </a:lnTo>
                <a:lnTo>
                  <a:pt x="367533" y="3374"/>
                </a:lnTo>
                <a:lnTo>
                  <a:pt x="324662" y="13543"/>
                </a:lnTo>
                <a:lnTo>
                  <a:pt x="282867" y="30572"/>
                </a:lnTo>
                <a:lnTo>
                  <a:pt x="243023" y="54530"/>
                </a:lnTo>
                <a:lnTo>
                  <a:pt x="206006" y="85483"/>
                </a:lnTo>
                <a:lnTo>
                  <a:pt x="202155" y="64901"/>
                </a:lnTo>
                <a:lnTo>
                  <a:pt x="198300" y="49048"/>
                </a:lnTo>
                <a:lnTo>
                  <a:pt x="193394" y="34246"/>
                </a:lnTo>
                <a:lnTo>
                  <a:pt x="186385" y="16814"/>
                </a:lnTo>
                <a:lnTo>
                  <a:pt x="0" y="16814"/>
                </a:lnTo>
                <a:close/>
              </a:path>
            </a:pathLst>
          </a:custGeom>
          <a:ln w="12700">
            <a:solidFill>
              <a:srgbClr val="000000"/>
            </a:solidFill>
          </a:ln>
        </p:spPr>
        <p:txBody>
          <a:bodyPr wrap="square" lIns="0" tIns="0" rIns="0" bIns="0" rtlCol="0"/>
          <a:lstStyle/>
          <a:p>
            <a:endParaRPr sz="1600">
              <a:latin typeface="Grammarsaurus" pitchFamily="2" charset="0"/>
            </a:endParaRPr>
          </a:p>
        </p:txBody>
      </p:sp>
      <p:sp>
        <p:nvSpPr>
          <p:cNvPr id="12" name="object 12"/>
          <p:cNvSpPr/>
          <p:nvPr/>
        </p:nvSpPr>
        <p:spPr>
          <a:xfrm>
            <a:off x="5752219" y="2451162"/>
            <a:ext cx="636270" cy="993775"/>
          </a:xfrm>
          <a:custGeom>
            <a:avLst/>
            <a:gdLst/>
            <a:ahLst/>
            <a:cxnLst/>
            <a:rect l="l" t="t" r="r" b="b"/>
            <a:pathLst>
              <a:path w="636270" h="993775">
                <a:moveTo>
                  <a:pt x="196189" y="690892"/>
                </a:moveTo>
                <a:lnTo>
                  <a:pt x="200867" y="639061"/>
                </a:lnTo>
                <a:lnTo>
                  <a:pt x="214459" y="594820"/>
                </a:lnTo>
                <a:lnTo>
                  <a:pt x="236304" y="558985"/>
                </a:lnTo>
                <a:lnTo>
                  <a:pt x="265740" y="532376"/>
                </a:lnTo>
                <a:lnTo>
                  <a:pt x="302106" y="515811"/>
                </a:lnTo>
                <a:lnTo>
                  <a:pt x="344741" y="510108"/>
                </a:lnTo>
                <a:lnTo>
                  <a:pt x="369328" y="510765"/>
                </a:lnTo>
                <a:lnTo>
                  <a:pt x="393260" y="513262"/>
                </a:lnTo>
                <a:lnTo>
                  <a:pt x="417455" y="518386"/>
                </a:lnTo>
                <a:lnTo>
                  <a:pt x="442836" y="526923"/>
                </a:lnTo>
                <a:lnTo>
                  <a:pt x="442836" y="619417"/>
                </a:lnTo>
                <a:lnTo>
                  <a:pt x="437899" y="687405"/>
                </a:lnTo>
                <a:lnTo>
                  <a:pt x="423892" y="739627"/>
                </a:lnTo>
                <a:lnTo>
                  <a:pt x="402021" y="777601"/>
                </a:lnTo>
                <a:lnTo>
                  <a:pt x="339516" y="816879"/>
                </a:lnTo>
                <a:lnTo>
                  <a:pt x="301294" y="821220"/>
                </a:lnTo>
                <a:lnTo>
                  <a:pt x="257086" y="812286"/>
                </a:lnTo>
                <a:lnTo>
                  <a:pt x="224043" y="786536"/>
                </a:lnTo>
                <a:lnTo>
                  <a:pt x="203350" y="745546"/>
                </a:lnTo>
                <a:lnTo>
                  <a:pt x="196189" y="690892"/>
                </a:lnTo>
                <a:close/>
              </a:path>
              <a:path w="636270" h="993775">
                <a:moveTo>
                  <a:pt x="0" y="696493"/>
                </a:moveTo>
                <a:lnTo>
                  <a:pt x="3183" y="748060"/>
                </a:lnTo>
                <a:lnTo>
                  <a:pt x="12521" y="795735"/>
                </a:lnTo>
                <a:lnTo>
                  <a:pt x="27695" y="839156"/>
                </a:lnTo>
                <a:lnTo>
                  <a:pt x="48384" y="877960"/>
                </a:lnTo>
                <a:lnTo>
                  <a:pt x="74269" y="911786"/>
                </a:lnTo>
                <a:lnTo>
                  <a:pt x="105031" y="940274"/>
                </a:lnTo>
                <a:lnTo>
                  <a:pt x="140351" y="963060"/>
                </a:lnTo>
                <a:lnTo>
                  <a:pt x="179908" y="979784"/>
                </a:lnTo>
                <a:lnTo>
                  <a:pt x="223384" y="990083"/>
                </a:lnTo>
                <a:lnTo>
                  <a:pt x="270459" y="993597"/>
                </a:lnTo>
                <a:lnTo>
                  <a:pt x="317142" y="990469"/>
                </a:lnTo>
                <a:lnTo>
                  <a:pt x="360059" y="980682"/>
                </a:lnTo>
                <a:lnTo>
                  <a:pt x="399815" y="963630"/>
                </a:lnTo>
                <a:lnTo>
                  <a:pt x="437014" y="938707"/>
                </a:lnTo>
                <a:lnTo>
                  <a:pt x="472262" y="905306"/>
                </a:lnTo>
                <a:lnTo>
                  <a:pt x="458357" y="922167"/>
                </a:lnTo>
                <a:lnTo>
                  <a:pt x="451416" y="931933"/>
                </a:lnTo>
                <a:lnTo>
                  <a:pt x="449993" y="936444"/>
                </a:lnTo>
                <a:lnTo>
                  <a:pt x="452640" y="937539"/>
                </a:lnTo>
                <a:lnTo>
                  <a:pt x="455447" y="937539"/>
                </a:lnTo>
                <a:lnTo>
                  <a:pt x="458254" y="936142"/>
                </a:lnTo>
                <a:lnTo>
                  <a:pt x="461048" y="936142"/>
                </a:lnTo>
                <a:lnTo>
                  <a:pt x="470245" y="940127"/>
                </a:lnTo>
                <a:lnTo>
                  <a:pt x="475762" y="950156"/>
                </a:lnTo>
                <a:lnTo>
                  <a:pt x="479177" y="963338"/>
                </a:lnTo>
                <a:lnTo>
                  <a:pt x="482066" y="976782"/>
                </a:lnTo>
                <a:lnTo>
                  <a:pt x="636231" y="976782"/>
                </a:lnTo>
                <a:lnTo>
                  <a:pt x="628126" y="889107"/>
                </a:lnTo>
                <a:lnTo>
                  <a:pt x="623963" y="837693"/>
                </a:lnTo>
                <a:lnTo>
                  <a:pt x="622430" y="802569"/>
                </a:lnTo>
                <a:lnTo>
                  <a:pt x="622211" y="763765"/>
                </a:lnTo>
                <a:lnTo>
                  <a:pt x="622211" y="0"/>
                </a:lnTo>
                <a:lnTo>
                  <a:pt x="442836" y="0"/>
                </a:lnTo>
                <a:lnTo>
                  <a:pt x="442836" y="367169"/>
                </a:lnTo>
                <a:lnTo>
                  <a:pt x="406508" y="355984"/>
                </a:lnTo>
                <a:lnTo>
                  <a:pt x="373991" y="349132"/>
                </a:lnTo>
                <a:lnTo>
                  <a:pt x="343314" y="345695"/>
                </a:lnTo>
                <a:lnTo>
                  <a:pt x="312508" y="344754"/>
                </a:lnTo>
                <a:lnTo>
                  <a:pt x="264167" y="348334"/>
                </a:lnTo>
                <a:lnTo>
                  <a:pt x="218751" y="358807"/>
                </a:lnTo>
                <a:lnTo>
                  <a:pt x="176613" y="375768"/>
                </a:lnTo>
                <a:lnTo>
                  <a:pt x="138108" y="398812"/>
                </a:lnTo>
                <a:lnTo>
                  <a:pt x="103590" y="427535"/>
                </a:lnTo>
                <a:lnTo>
                  <a:pt x="73411" y="461532"/>
                </a:lnTo>
                <a:lnTo>
                  <a:pt x="47926" y="500401"/>
                </a:lnTo>
                <a:lnTo>
                  <a:pt x="27489" y="543735"/>
                </a:lnTo>
                <a:lnTo>
                  <a:pt x="12453" y="591132"/>
                </a:lnTo>
                <a:lnTo>
                  <a:pt x="3172" y="642186"/>
                </a:lnTo>
                <a:lnTo>
                  <a:pt x="0" y="696493"/>
                </a:lnTo>
                <a:close/>
              </a:path>
            </a:pathLst>
          </a:custGeom>
          <a:ln w="12700">
            <a:solidFill>
              <a:srgbClr val="000000"/>
            </a:solidFill>
          </a:ln>
        </p:spPr>
        <p:txBody>
          <a:bodyPr wrap="square" lIns="0" tIns="0" rIns="0" bIns="0" rtlCol="0"/>
          <a:lstStyle/>
          <a:p>
            <a:endParaRPr sz="1600">
              <a:latin typeface="Grammarsaurus" pitchFamily="2" charset="0"/>
            </a:endParaRPr>
          </a:p>
        </p:txBody>
      </p:sp>
      <p:sp>
        <p:nvSpPr>
          <p:cNvPr id="13" name="object 13"/>
          <p:cNvSpPr/>
          <p:nvPr/>
        </p:nvSpPr>
        <p:spPr>
          <a:xfrm>
            <a:off x="6876115" y="2449769"/>
            <a:ext cx="1052830" cy="978535"/>
          </a:xfrm>
          <a:custGeom>
            <a:avLst/>
            <a:gdLst/>
            <a:ahLst/>
            <a:cxnLst/>
            <a:rect l="l" t="t" r="r" b="b"/>
            <a:pathLst>
              <a:path w="1052829" h="978535">
                <a:moveTo>
                  <a:pt x="222821" y="976769"/>
                </a:moveTo>
                <a:lnTo>
                  <a:pt x="222821" y="400799"/>
                </a:lnTo>
                <a:lnTo>
                  <a:pt x="430225" y="731520"/>
                </a:lnTo>
                <a:lnTo>
                  <a:pt x="615213" y="731520"/>
                </a:lnTo>
                <a:lnTo>
                  <a:pt x="829627" y="368566"/>
                </a:lnTo>
                <a:lnTo>
                  <a:pt x="829627" y="978166"/>
                </a:lnTo>
                <a:lnTo>
                  <a:pt x="1052448" y="978166"/>
                </a:lnTo>
                <a:lnTo>
                  <a:pt x="1052448" y="0"/>
                </a:lnTo>
                <a:lnTo>
                  <a:pt x="829627" y="0"/>
                </a:lnTo>
                <a:lnTo>
                  <a:pt x="528319" y="486283"/>
                </a:lnTo>
                <a:lnTo>
                  <a:pt x="243839" y="0"/>
                </a:lnTo>
                <a:lnTo>
                  <a:pt x="0" y="0"/>
                </a:lnTo>
                <a:lnTo>
                  <a:pt x="0" y="978166"/>
                </a:lnTo>
                <a:lnTo>
                  <a:pt x="222821" y="976769"/>
                </a:lnTo>
                <a:close/>
              </a:path>
            </a:pathLst>
          </a:custGeom>
          <a:ln w="12700">
            <a:solidFill>
              <a:srgbClr val="000000"/>
            </a:solidFill>
          </a:ln>
        </p:spPr>
        <p:txBody>
          <a:bodyPr wrap="square" lIns="0" tIns="0" rIns="0" bIns="0" rtlCol="0"/>
          <a:lstStyle/>
          <a:p>
            <a:endParaRPr sz="1600">
              <a:latin typeface="Grammarsaurus" pitchFamily="2" charset="0"/>
            </a:endParaRPr>
          </a:p>
        </p:txBody>
      </p:sp>
      <p:grpSp>
        <p:nvGrpSpPr>
          <p:cNvPr id="14" name="object 14"/>
          <p:cNvGrpSpPr/>
          <p:nvPr/>
        </p:nvGrpSpPr>
        <p:grpSpPr>
          <a:xfrm>
            <a:off x="8018906" y="2790964"/>
            <a:ext cx="1292860" cy="992505"/>
            <a:chOff x="8018906" y="2790964"/>
            <a:chExt cx="1292860" cy="992505"/>
          </a:xfrm>
        </p:grpSpPr>
        <p:sp>
          <p:nvSpPr>
            <p:cNvPr id="15" name="object 15"/>
            <p:cNvSpPr/>
            <p:nvPr/>
          </p:nvSpPr>
          <p:spPr>
            <a:xfrm>
              <a:off x="8025256" y="2797314"/>
              <a:ext cx="619760" cy="645160"/>
            </a:xfrm>
            <a:custGeom>
              <a:avLst/>
              <a:gdLst/>
              <a:ahLst/>
              <a:cxnLst/>
              <a:rect l="l" t="t" r="r" b="b"/>
              <a:pathLst>
                <a:path w="619759" h="645160">
                  <a:moveTo>
                    <a:pt x="190588" y="353148"/>
                  </a:moveTo>
                  <a:lnTo>
                    <a:pt x="195513" y="298365"/>
                  </a:lnTo>
                  <a:lnTo>
                    <a:pt x="209897" y="252146"/>
                  </a:lnTo>
                  <a:lnTo>
                    <a:pt x="233157" y="215114"/>
                  </a:lnTo>
                  <a:lnTo>
                    <a:pt x="264709" y="187891"/>
                  </a:lnTo>
                  <a:lnTo>
                    <a:pt x="303970" y="171101"/>
                  </a:lnTo>
                  <a:lnTo>
                    <a:pt x="350354" y="165366"/>
                  </a:lnTo>
                  <a:lnTo>
                    <a:pt x="367758" y="165694"/>
                  </a:lnTo>
                  <a:lnTo>
                    <a:pt x="386608" y="166941"/>
                  </a:lnTo>
                  <a:lnTo>
                    <a:pt x="407299" y="169502"/>
                  </a:lnTo>
                  <a:lnTo>
                    <a:pt x="430225" y="173774"/>
                  </a:lnTo>
                  <a:lnTo>
                    <a:pt x="430225" y="299897"/>
                  </a:lnTo>
                  <a:lnTo>
                    <a:pt x="422758" y="357789"/>
                  </a:lnTo>
                  <a:lnTo>
                    <a:pt x="402108" y="405862"/>
                  </a:lnTo>
                  <a:lnTo>
                    <a:pt x="370898" y="442367"/>
                  </a:lnTo>
                  <a:lnTo>
                    <a:pt x="331749" y="465554"/>
                  </a:lnTo>
                  <a:lnTo>
                    <a:pt x="287286" y="473671"/>
                  </a:lnTo>
                  <a:lnTo>
                    <a:pt x="246165" y="465875"/>
                  </a:lnTo>
                  <a:lnTo>
                    <a:pt x="215815" y="442837"/>
                  </a:lnTo>
                  <a:lnTo>
                    <a:pt x="197027" y="405086"/>
                  </a:lnTo>
                  <a:lnTo>
                    <a:pt x="190588" y="353148"/>
                  </a:lnTo>
                  <a:close/>
                </a:path>
                <a:path w="619759" h="645160">
                  <a:moveTo>
                    <a:pt x="0" y="353148"/>
                  </a:moveTo>
                  <a:lnTo>
                    <a:pt x="3285" y="411866"/>
                  </a:lnTo>
                  <a:lnTo>
                    <a:pt x="12994" y="464539"/>
                  </a:lnTo>
                  <a:lnTo>
                    <a:pt x="28909" y="510937"/>
                  </a:lnTo>
                  <a:lnTo>
                    <a:pt x="50811" y="550830"/>
                  </a:lnTo>
                  <a:lnTo>
                    <a:pt x="78479" y="583986"/>
                  </a:lnTo>
                  <a:lnTo>
                    <a:pt x="111696" y="610176"/>
                  </a:lnTo>
                  <a:lnTo>
                    <a:pt x="150241" y="629168"/>
                  </a:lnTo>
                  <a:lnTo>
                    <a:pt x="193896" y="640733"/>
                  </a:lnTo>
                  <a:lnTo>
                    <a:pt x="242442" y="644639"/>
                  </a:lnTo>
                  <a:lnTo>
                    <a:pt x="291612" y="640637"/>
                  </a:lnTo>
                  <a:lnTo>
                    <a:pt x="338832" y="628765"/>
                  </a:lnTo>
                  <a:lnTo>
                    <a:pt x="382488" y="609224"/>
                  </a:lnTo>
                  <a:lnTo>
                    <a:pt x="420967" y="582216"/>
                  </a:lnTo>
                  <a:lnTo>
                    <a:pt x="452653" y="547941"/>
                  </a:lnTo>
                  <a:lnTo>
                    <a:pt x="440560" y="565610"/>
                  </a:lnTo>
                  <a:lnTo>
                    <a:pt x="434778" y="575791"/>
                  </a:lnTo>
                  <a:lnTo>
                    <a:pt x="433729" y="580454"/>
                  </a:lnTo>
                  <a:lnTo>
                    <a:pt x="435838" y="581571"/>
                  </a:lnTo>
                  <a:lnTo>
                    <a:pt x="437235" y="581571"/>
                  </a:lnTo>
                  <a:lnTo>
                    <a:pt x="440042" y="580174"/>
                  </a:lnTo>
                  <a:lnTo>
                    <a:pt x="441439" y="580174"/>
                  </a:lnTo>
                  <a:lnTo>
                    <a:pt x="449190" y="584707"/>
                  </a:lnTo>
                  <a:lnTo>
                    <a:pt x="454051" y="596468"/>
                  </a:lnTo>
                  <a:lnTo>
                    <a:pt x="456810" y="612696"/>
                  </a:lnTo>
                  <a:lnTo>
                    <a:pt x="458254" y="630631"/>
                  </a:lnTo>
                  <a:lnTo>
                    <a:pt x="619417" y="630631"/>
                  </a:lnTo>
                  <a:lnTo>
                    <a:pt x="612933" y="562834"/>
                  </a:lnTo>
                  <a:lnTo>
                    <a:pt x="609604" y="519214"/>
                  </a:lnTo>
                  <a:lnTo>
                    <a:pt x="608378" y="480851"/>
                  </a:lnTo>
                  <a:lnTo>
                    <a:pt x="608202" y="428828"/>
                  </a:lnTo>
                  <a:lnTo>
                    <a:pt x="608202" y="30822"/>
                  </a:lnTo>
                  <a:lnTo>
                    <a:pt x="549630" y="15366"/>
                  </a:lnTo>
                  <a:lnTo>
                    <a:pt x="498020" y="5953"/>
                  </a:lnTo>
                  <a:lnTo>
                    <a:pt x="447197" y="1269"/>
                  </a:lnTo>
                  <a:lnTo>
                    <a:pt x="390982" y="0"/>
                  </a:lnTo>
                  <a:lnTo>
                    <a:pt x="335624" y="2273"/>
                  </a:lnTo>
                  <a:lnTo>
                    <a:pt x="284101" y="9032"/>
                  </a:lnTo>
                  <a:lnTo>
                    <a:pt x="236516" y="20184"/>
                  </a:lnTo>
                  <a:lnTo>
                    <a:pt x="192973" y="35639"/>
                  </a:lnTo>
                  <a:lnTo>
                    <a:pt x="153574" y="55303"/>
                  </a:lnTo>
                  <a:lnTo>
                    <a:pt x="118424" y="79085"/>
                  </a:lnTo>
                  <a:lnTo>
                    <a:pt x="87625" y="106894"/>
                  </a:lnTo>
                  <a:lnTo>
                    <a:pt x="61281" y="138636"/>
                  </a:lnTo>
                  <a:lnTo>
                    <a:pt x="39495" y="174222"/>
                  </a:lnTo>
                  <a:lnTo>
                    <a:pt x="22371" y="213557"/>
                  </a:lnTo>
                  <a:lnTo>
                    <a:pt x="10011" y="256551"/>
                  </a:lnTo>
                  <a:lnTo>
                    <a:pt x="2520" y="303112"/>
                  </a:lnTo>
                  <a:lnTo>
                    <a:pt x="0" y="353148"/>
                  </a:lnTo>
                  <a:close/>
                </a:path>
              </a:pathLst>
            </a:custGeom>
            <a:ln w="12700">
              <a:solidFill>
                <a:srgbClr val="000000"/>
              </a:solidFill>
            </a:ln>
          </p:spPr>
          <p:txBody>
            <a:bodyPr wrap="square" lIns="0" tIns="0" rIns="0" bIns="0" rtlCol="0"/>
            <a:lstStyle/>
            <a:p>
              <a:endParaRPr sz="1600">
                <a:latin typeface="Grammarsaurus" pitchFamily="2" charset="0"/>
              </a:endParaRPr>
            </a:p>
          </p:txBody>
        </p:sp>
        <p:sp>
          <p:nvSpPr>
            <p:cNvPr id="16" name="object 16"/>
            <p:cNvSpPr/>
            <p:nvPr/>
          </p:nvSpPr>
          <p:spPr>
            <a:xfrm>
              <a:off x="8695666" y="2797314"/>
              <a:ext cx="610235" cy="979805"/>
            </a:xfrm>
            <a:custGeom>
              <a:avLst/>
              <a:gdLst/>
              <a:ahLst/>
              <a:cxnLst/>
              <a:rect l="l" t="t" r="r" b="b"/>
              <a:pathLst>
                <a:path w="610234" h="979804">
                  <a:moveTo>
                    <a:pt x="264858" y="644639"/>
                  </a:moveTo>
                  <a:lnTo>
                    <a:pt x="310228" y="642362"/>
                  </a:lnTo>
                  <a:lnTo>
                    <a:pt x="351393" y="633780"/>
                  </a:lnTo>
                  <a:lnTo>
                    <a:pt x="390981" y="616264"/>
                  </a:lnTo>
                  <a:lnTo>
                    <a:pt x="431622" y="587184"/>
                  </a:lnTo>
                  <a:lnTo>
                    <a:pt x="431622" y="620814"/>
                  </a:lnTo>
                  <a:lnTo>
                    <a:pt x="427247" y="693451"/>
                  </a:lnTo>
                  <a:lnTo>
                    <a:pt x="415666" y="748391"/>
                  </a:lnTo>
                  <a:lnTo>
                    <a:pt x="397391" y="788009"/>
                  </a:lnTo>
                  <a:lnTo>
                    <a:pt x="342824" y="830794"/>
                  </a:lnTo>
                  <a:lnTo>
                    <a:pt x="267665" y="840828"/>
                  </a:lnTo>
                  <a:lnTo>
                    <a:pt x="225975" y="838224"/>
                  </a:lnTo>
                  <a:lnTo>
                    <a:pt x="177974" y="830495"/>
                  </a:lnTo>
                  <a:lnTo>
                    <a:pt x="125768" y="817774"/>
                  </a:lnTo>
                  <a:lnTo>
                    <a:pt x="71462" y="800188"/>
                  </a:lnTo>
                  <a:lnTo>
                    <a:pt x="71462" y="941730"/>
                  </a:lnTo>
                  <a:lnTo>
                    <a:pt x="115482" y="956970"/>
                  </a:lnTo>
                  <a:lnTo>
                    <a:pt x="162594" y="967769"/>
                  </a:lnTo>
                  <a:lnTo>
                    <a:pt x="211520" y="974732"/>
                  </a:lnTo>
                  <a:lnTo>
                    <a:pt x="260982" y="978466"/>
                  </a:lnTo>
                  <a:lnTo>
                    <a:pt x="309702" y="979576"/>
                  </a:lnTo>
                  <a:lnTo>
                    <a:pt x="351520" y="978023"/>
                  </a:lnTo>
                  <a:lnTo>
                    <a:pt x="391285" y="972990"/>
                  </a:lnTo>
                  <a:lnTo>
                    <a:pt x="428695" y="963918"/>
                  </a:lnTo>
                  <a:lnTo>
                    <a:pt x="495241" y="931420"/>
                  </a:lnTo>
                  <a:lnTo>
                    <a:pt x="548746" y="876052"/>
                  </a:lnTo>
                  <a:lnTo>
                    <a:pt x="569853" y="838393"/>
                  </a:lnTo>
                  <a:lnTo>
                    <a:pt x="586795" y="793338"/>
                  </a:lnTo>
                  <a:lnTo>
                    <a:pt x="599270" y="740328"/>
                  </a:lnTo>
                  <a:lnTo>
                    <a:pt x="606976" y="678802"/>
                  </a:lnTo>
                  <a:lnTo>
                    <a:pt x="609612" y="608203"/>
                  </a:lnTo>
                  <a:lnTo>
                    <a:pt x="609612" y="25222"/>
                  </a:lnTo>
                  <a:lnTo>
                    <a:pt x="552896" y="12414"/>
                  </a:lnTo>
                  <a:lnTo>
                    <a:pt x="506955" y="4729"/>
                  </a:lnTo>
                  <a:lnTo>
                    <a:pt x="462590" y="985"/>
                  </a:lnTo>
                  <a:lnTo>
                    <a:pt x="410603" y="0"/>
                  </a:lnTo>
                  <a:lnTo>
                    <a:pt x="354088" y="2388"/>
                  </a:lnTo>
                  <a:lnTo>
                    <a:pt x="301083" y="9452"/>
                  </a:lnTo>
                  <a:lnTo>
                    <a:pt x="251763" y="21044"/>
                  </a:lnTo>
                  <a:lnTo>
                    <a:pt x="206305" y="37015"/>
                  </a:lnTo>
                  <a:lnTo>
                    <a:pt x="164884" y="57214"/>
                  </a:lnTo>
                  <a:lnTo>
                    <a:pt x="127677" y="81493"/>
                  </a:lnTo>
                  <a:lnTo>
                    <a:pt x="94860" y="109703"/>
                  </a:lnTo>
                  <a:lnTo>
                    <a:pt x="66608" y="141694"/>
                  </a:lnTo>
                  <a:lnTo>
                    <a:pt x="43099" y="177318"/>
                  </a:lnTo>
                  <a:lnTo>
                    <a:pt x="24507" y="216424"/>
                  </a:lnTo>
                  <a:lnTo>
                    <a:pt x="11009" y="258864"/>
                  </a:lnTo>
                  <a:lnTo>
                    <a:pt x="2781" y="304488"/>
                  </a:lnTo>
                  <a:lnTo>
                    <a:pt x="0" y="353148"/>
                  </a:lnTo>
                  <a:lnTo>
                    <a:pt x="3102" y="404219"/>
                  </a:lnTo>
                  <a:lnTo>
                    <a:pt x="12208" y="451270"/>
                  </a:lnTo>
                  <a:lnTo>
                    <a:pt x="27016" y="493982"/>
                  </a:lnTo>
                  <a:lnTo>
                    <a:pt x="47221" y="532036"/>
                  </a:lnTo>
                  <a:lnTo>
                    <a:pt x="72521" y="565111"/>
                  </a:lnTo>
                  <a:lnTo>
                    <a:pt x="102614" y="592889"/>
                  </a:lnTo>
                  <a:lnTo>
                    <a:pt x="137197" y="615051"/>
                  </a:lnTo>
                  <a:lnTo>
                    <a:pt x="175967" y="631276"/>
                  </a:lnTo>
                  <a:lnTo>
                    <a:pt x="218622" y="641245"/>
                  </a:lnTo>
                  <a:lnTo>
                    <a:pt x="264858" y="644639"/>
                  </a:lnTo>
                  <a:close/>
                </a:path>
                <a:path w="610234" h="979804">
                  <a:moveTo>
                    <a:pt x="364363" y="175171"/>
                  </a:moveTo>
                  <a:lnTo>
                    <a:pt x="381178" y="175477"/>
                  </a:lnTo>
                  <a:lnTo>
                    <a:pt x="395892" y="176571"/>
                  </a:lnTo>
                  <a:lnTo>
                    <a:pt x="411656" y="178717"/>
                  </a:lnTo>
                  <a:lnTo>
                    <a:pt x="431622" y="182181"/>
                  </a:lnTo>
                  <a:lnTo>
                    <a:pt x="431622" y="277469"/>
                  </a:lnTo>
                  <a:lnTo>
                    <a:pt x="426432" y="349284"/>
                  </a:lnTo>
                  <a:lnTo>
                    <a:pt x="412055" y="400274"/>
                  </a:lnTo>
                  <a:lnTo>
                    <a:pt x="390282" y="433903"/>
                  </a:lnTo>
                  <a:lnTo>
                    <a:pt x="331708" y="462934"/>
                  </a:lnTo>
                  <a:lnTo>
                    <a:pt x="298488" y="465264"/>
                  </a:lnTo>
                  <a:lnTo>
                    <a:pt x="256649" y="457293"/>
                  </a:lnTo>
                  <a:lnTo>
                    <a:pt x="223348" y="434081"/>
                  </a:lnTo>
                  <a:lnTo>
                    <a:pt x="201343" y="396679"/>
                  </a:lnTo>
                  <a:lnTo>
                    <a:pt x="193395" y="346138"/>
                  </a:lnTo>
                  <a:lnTo>
                    <a:pt x="198662" y="296979"/>
                  </a:lnTo>
                  <a:lnTo>
                    <a:pt x="214050" y="255100"/>
                  </a:lnTo>
                  <a:lnTo>
                    <a:pt x="238936" y="221240"/>
                  </a:lnTo>
                  <a:lnTo>
                    <a:pt x="272698" y="196139"/>
                  </a:lnTo>
                  <a:lnTo>
                    <a:pt x="314714" y="180536"/>
                  </a:lnTo>
                  <a:lnTo>
                    <a:pt x="364363" y="175171"/>
                  </a:lnTo>
                  <a:close/>
                </a:path>
              </a:pathLst>
            </a:custGeom>
            <a:ln w="12700">
              <a:solidFill>
                <a:srgbClr val="000000"/>
              </a:solidFill>
            </a:ln>
          </p:spPr>
          <p:txBody>
            <a:bodyPr wrap="square" lIns="0" tIns="0" rIns="0" bIns="0" rtlCol="0"/>
            <a:lstStyle/>
            <a:p>
              <a:endParaRPr sz="1600">
                <a:latin typeface="Grammarsaurus" pitchFamily="2" charset="0"/>
              </a:endParaRPr>
            </a:p>
          </p:txBody>
        </p:sp>
      </p:grpSp>
      <p:sp>
        <p:nvSpPr>
          <p:cNvPr id="17" name="object 17"/>
          <p:cNvSpPr/>
          <p:nvPr/>
        </p:nvSpPr>
        <p:spPr>
          <a:xfrm>
            <a:off x="9374913" y="2794509"/>
            <a:ext cx="621030" cy="633730"/>
          </a:xfrm>
          <a:custGeom>
            <a:avLst/>
            <a:gdLst/>
            <a:ahLst/>
            <a:cxnLst/>
            <a:rect l="l" t="t" r="r" b="b"/>
            <a:pathLst>
              <a:path w="621029" h="633729">
                <a:moveTo>
                  <a:pt x="0" y="16814"/>
                </a:moveTo>
                <a:lnTo>
                  <a:pt x="12506" y="55967"/>
                </a:lnTo>
                <a:lnTo>
                  <a:pt x="22251" y="105103"/>
                </a:lnTo>
                <a:lnTo>
                  <a:pt x="28580" y="159495"/>
                </a:lnTo>
                <a:lnTo>
                  <a:pt x="30835" y="214414"/>
                </a:lnTo>
                <a:lnTo>
                  <a:pt x="30835" y="633425"/>
                </a:lnTo>
                <a:lnTo>
                  <a:pt x="217220" y="633425"/>
                </a:lnTo>
                <a:lnTo>
                  <a:pt x="217220" y="368566"/>
                </a:lnTo>
                <a:lnTo>
                  <a:pt x="225013" y="289772"/>
                </a:lnTo>
                <a:lnTo>
                  <a:pt x="244990" y="234294"/>
                </a:lnTo>
                <a:lnTo>
                  <a:pt x="272053" y="198124"/>
                </a:lnTo>
                <a:lnTo>
                  <a:pt x="327034" y="167670"/>
                </a:lnTo>
                <a:lnTo>
                  <a:pt x="344754" y="165366"/>
                </a:lnTo>
                <a:lnTo>
                  <a:pt x="368682" y="167796"/>
                </a:lnTo>
                <a:lnTo>
                  <a:pt x="395370" y="180605"/>
                </a:lnTo>
                <a:lnTo>
                  <a:pt x="417066" y="212070"/>
                </a:lnTo>
                <a:lnTo>
                  <a:pt x="426021" y="270471"/>
                </a:lnTo>
                <a:lnTo>
                  <a:pt x="426021" y="633425"/>
                </a:lnTo>
                <a:lnTo>
                  <a:pt x="620826" y="633425"/>
                </a:lnTo>
                <a:lnTo>
                  <a:pt x="620826" y="236829"/>
                </a:lnTo>
                <a:lnTo>
                  <a:pt x="616679" y="184808"/>
                </a:lnTo>
                <a:lnTo>
                  <a:pt x="604731" y="138338"/>
                </a:lnTo>
                <a:lnTo>
                  <a:pt x="585721" y="97847"/>
                </a:lnTo>
                <a:lnTo>
                  <a:pt x="560389" y="63760"/>
                </a:lnTo>
                <a:lnTo>
                  <a:pt x="529472" y="36505"/>
                </a:lnTo>
                <a:lnTo>
                  <a:pt x="493712" y="16509"/>
                </a:lnTo>
                <a:lnTo>
                  <a:pt x="453847" y="4198"/>
                </a:lnTo>
                <a:lnTo>
                  <a:pt x="410616" y="0"/>
                </a:lnTo>
                <a:lnTo>
                  <a:pt x="367540" y="3374"/>
                </a:lnTo>
                <a:lnTo>
                  <a:pt x="324665" y="13543"/>
                </a:lnTo>
                <a:lnTo>
                  <a:pt x="282868" y="30572"/>
                </a:lnTo>
                <a:lnTo>
                  <a:pt x="243023" y="54530"/>
                </a:lnTo>
                <a:lnTo>
                  <a:pt x="206006" y="85483"/>
                </a:lnTo>
                <a:lnTo>
                  <a:pt x="202155" y="64901"/>
                </a:lnTo>
                <a:lnTo>
                  <a:pt x="198300" y="49048"/>
                </a:lnTo>
                <a:lnTo>
                  <a:pt x="193394" y="34246"/>
                </a:lnTo>
                <a:lnTo>
                  <a:pt x="186385" y="16814"/>
                </a:lnTo>
                <a:lnTo>
                  <a:pt x="0" y="16814"/>
                </a:lnTo>
                <a:close/>
              </a:path>
            </a:pathLst>
          </a:custGeom>
          <a:ln w="12700">
            <a:solidFill>
              <a:srgbClr val="000000"/>
            </a:solidFill>
          </a:ln>
        </p:spPr>
        <p:txBody>
          <a:bodyPr wrap="square" lIns="0" tIns="0" rIns="0" bIns="0" rtlCol="0"/>
          <a:lstStyle/>
          <a:p>
            <a:endParaRPr sz="1600">
              <a:latin typeface="Grammarsaurus" pitchFamily="2" charset="0"/>
            </a:endParaRPr>
          </a:p>
        </p:txBody>
      </p:sp>
      <p:grpSp>
        <p:nvGrpSpPr>
          <p:cNvPr id="18" name="object 18"/>
          <p:cNvGrpSpPr/>
          <p:nvPr/>
        </p:nvGrpSpPr>
        <p:grpSpPr>
          <a:xfrm>
            <a:off x="10055514" y="2649423"/>
            <a:ext cx="1555115" cy="806450"/>
            <a:chOff x="10055514" y="2649423"/>
            <a:chExt cx="1555115" cy="806450"/>
          </a:xfrm>
        </p:grpSpPr>
        <p:sp>
          <p:nvSpPr>
            <p:cNvPr id="19" name="object 19"/>
            <p:cNvSpPr/>
            <p:nvPr/>
          </p:nvSpPr>
          <p:spPr>
            <a:xfrm>
              <a:off x="10061864" y="2795904"/>
              <a:ext cx="563880" cy="650875"/>
            </a:xfrm>
            <a:custGeom>
              <a:avLst/>
              <a:gdLst/>
              <a:ahLst/>
              <a:cxnLst/>
              <a:rect l="l" t="t" r="r" b="b"/>
              <a:pathLst>
                <a:path w="563879" h="650875">
                  <a:moveTo>
                    <a:pt x="304101" y="650252"/>
                  </a:moveTo>
                  <a:lnTo>
                    <a:pt x="361209" y="646990"/>
                  </a:lnTo>
                  <a:lnTo>
                    <a:pt x="414110" y="636765"/>
                  </a:lnTo>
                  <a:lnTo>
                    <a:pt x="464909" y="618920"/>
                  </a:lnTo>
                  <a:lnTo>
                    <a:pt x="515708" y="592797"/>
                  </a:lnTo>
                  <a:lnTo>
                    <a:pt x="515708" y="445655"/>
                  </a:lnTo>
                  <a:lnTo>
                    <a:pt x="465151" y="472653"/>
                  </a:lnTo>
                  <a:lnTo>
                    <a:pt x="414985" y="492423"/>
                  </a:lnTo>
                  <a:lnTo>
                    <a:pt x="366133" y="504573"/>
                  </a:lnTo>
                  <a:lnTo>
                    <a:pt x="319519" y="508711"/>
                  </a:lnTo>
                  <a:lnTo>
                    <a:pt x="270840" y="501026"/>
                  </a:lnTo>
                  <a:lnTo>
                    <a:pt x="232806" y="478758"/>
                  </a:lnTo>
                  <a:lnTo>
                    <a:pt x="206598" y="443088"/>
                  </a:lnTo>
                  <a:lnTo>
                    <a:pt x="193395" y="395198"/>
                  </a:lnTo>
                  <a:lnTo>
                    <a:pt x="205218" y="395416"/>
                  </a:lnTo>
                  <a:lnTo>
                    <a:pt x="215465" y="395897"/>
                  </a:lnTo>
                  <a:lnTo>
                    <a:pt x="224135" y="396377"/>
                  </a:lnTo>
                  <a:lnTo>
                    <a:pt x="231228" y="396595"/>
                  </a:lnTo>
                  <a:lnTo>
                    <a:pt x="289227" y="394113"/>
                  </a:lnTo>
                  <a:lnTo>
                    <a:pt x="342726" y="386831"/>
                  </a:lnTo>
                  <a:lnTo>
                    <a:pt x="391348" y="374992"/>
                  </a:lnTo>
                  <a:lnTo>
                    <a:pt x="434714" y="358839"/>
                  </a:lnTo>
                  <a:lnTo>
                    <a:pt x="472446" y="338616"/>
                  </a:lnTo>
                  <a:lnTo>
                    <a:pt x="504166" y="314568"/>
                  </a:lnTo>
                  <a:lnTo>
                    <a:pt x="548056" y="255968"/>
                  </a:lnTo>
                  <a:lnTo>
                    <a:pt x="563359" y="184988"/>
                  </a:lnTo>
                  <a:lnTo>
                    <a:pt x="557913" y="139439"/>
                  </a:lnTo>
                  <a:lnTo>
                    <a:pt x="542098" y="99284"/>
                  </a:lnTo>
                  <a:lnTo>
                    <a:pt x="516698" y="65110"/>
                  </a:lnTo>
                  <a:lnTo>
                    <a:pt x="482498" y="37507"/>
                  </a:lnTo>
                  <a:lnTo>
                    <a:pt x="440282" y="17061"/>
                  </a:lnTo>
                  <a:lnTo>
                    <a:pt x="390833" y="4363"/>
                  </a:lnTo>
                  <a:lnTo>
                    <a:pt x="334937" y="0"/>
                  </a:lnTo>
                  <a:lnTo>
                    <a:pt x="286837" y="2904"/>
                  </a:lnTo>
                  <a:lnTo>
                    <a:pt x="241516" y="11438"/>
                  </a:lnTo>
                  <a:lnTo>
                    <a:pt x="199240" y="25334"/>
                  </a:lnTo>
                  <a:lnTo>
                    <a:pt x="160279" y="44325"/>
                  </a:lnTo>
                  <a:lnTo>
                    <a:pt x="124899" y="68143"/>
                  </a:lnTo>
                  <a:lnTo>
                    <a:pt x="93368" y="96521"/>
                  </a:lnTo>
                  <a:lnTo>
                    <a:pt x="65954" y="129190"/>
                  </a:lnTo>
                  <a:lnTo>
                    <a:pt x="42924" y="165884"/>
                  </a:lnTo>
                  <a:lnTo>
                    <a:pt x="24546" y="206334"/>
                  </a:lnTo>
                  <a:lnTo>
                    <a:pt x="11087" y="250273"/>
                  </a:lnTo>
                  <a:lnTo>
                    <a:pt x="2816" y="297434"/>
                  </a:lnTo>
                  <a:lnTo>
                    <a:pt x="0" y="347548"/>
                  </a:lnTo>
                  <a:lnTo>
                    <a:pt x="2849" y="396293"/>
                  </a:lnTo>
                  <a:lnTo>
                    <a:pt x="11265" y="441476"/>
                  </a:lnTo>
                  <a:lnTo>
                    <a:pt x="25043" y="482867"/>
                  </a:lnTo>
                  <a:lnTo>
                    <a:pt x="43983" y="520241"/>
                  </a:lnTo>
                  <a:lnTo>
                    <a:pt x="67881" y="553369"/>
                  </a:lnTo>
                  <a:lnTo>
                    <a:pt x="96537" y="582025"/>
                  </a:lnTo>
                  <a:lnTo>
                    <a:pt x="129748" y="605980"/>
                  </a:lnTo>
                  <a:lnTo>
                    <a:pt x="167312" y="625008"/>
                  </a:lnTo>
                  <a:lnTo>
                    <a:pt x="209027" y="638881"/>
                  </a:lnTo>
                  <a:lnTo>
                    <a:pt x="254690" y="647372"/>
                  </a:lnTo>
                  <a:lnTo>
                    <a:pt x="304101" y="650252"/>
                  </a:lnTo>
                  <a:close/>
                </a:path>
              </a:pathLst>
            </a:custGeom>
            <a:ln w="12700">
              <a:solidFill>
                <a:srgbClr val="000000"/>
              </a:solidFill>
            </a:ln>
          </p:spPr>
          <p:txBody>
            <a:bodyPr wrap="square" lIns="0" tIns="0" rIns="0" bIns="0" rtlCol="0"/>
            <a:lstStyle/>
            <a:p>
              <a:endParaRPr sz="1600">
                <a:latin typeface="Grammarsaurus" pitchFamily="2" charset="0"/>
              </a:endParaRPr>
            </a:p>
          </p:txBody>
        </p:sp>
        <p:pic>
          <p:nvPicPr>
            <p:cNvPr id="20" name="object 20"/>
            <p:cNvPicPr/>
            <p:nvPr/>
          </p:nvPicPr>
          <p:blipFill>
            <a:blip r:embed="rId3" cstate="print"/>
            <a:stretch>
              <a:fillRect/>
            </a:stretch>
          </p:blipFill>
          <p:spPr>
            <a:xfrm>
              <a:off x="10258714" y="2933903"/>
              <a:ext cx="186474" cy="138823"/>
            </a:xfrm>
            <a:prstGeom prst="rect">
              <a:avLst/>
            </a:prstGeom>
          </p:spPr>
        </p:pic>
        <p:sp>
          <p:nvSpPr>
            <p:cNvPr id="21" name="object 21"/>
            <p:cNvSpPr/>
            <p:nvPr/>
          </p:nvSpPr>
          <p:spPr>
            <a:xfrm>
              <a:off x="10625226" y="2655773"/>
              <a:ext cx="485140" cy="791845"/>
            </a:xfrm>
            <a:custGeom>
              <a:avLst/>
              <a:gdLst/>
              <a:ahLst/>
              <a:cxnLst/>
              <a:rect l="l" t="t" r="r" b="b"/>
              <a:pathLst>
                <a:path w="485140" h="791845">
                  <a:moveTo>
                    <a:pt x="102298" y="288683"/>
                  </a:moveTo>
                  <a:lnTo>
                    <a:pt x="102298" y="587184"/>
                  </a:lnTo>
                  <a:lnTo>
                    <a:pt x="106404" y="640234"/>
                  </a:lnTo>
                  <a:lnTo>
                    <a:pt x="118326" y="684185"/>
                  </a:lnTo>
                  <a:lnTo>
                    <a:pt x="137475" y="719663"/>
                  </a:lnTo>
                  <a:lnTo>
                    <a:pt x="195085" y="767691"/>
                  </a:lnTo>
                  <a:lnTo>
                    <a:pt x="232364" y="781490"/>
                  </a:lnTo>
                  <a:lnTo>
                    <a:pt x="274505" y="789312"/>
                  </a:lnTo>
                  <a:lnTo>
                    <a:pt x="320916" y="791781"/>
                  </a:lnTo>
                  <a:lnTo>
                    <a:pt x="368807" y="788716"/>
                  </a:lnTo>
                  <a:lnTo>
                    <a:pt x="411835" y="779870"/>
                  </a:lnTo>
                  <a:lnTo>
                    <a:pt x="450396" y="765769"/>
                  </a:lnTo>
                  <a:lnTo>
                    <a:pt x="484885" y="746937"/>
                  </a:lnTo>
                  <a:lnTo>
                    <a:pt x="484885" y="608202"/>
                  </a:lnTo>
                  <a:lnTo>
                    <a:pt x="452169" y="625782"/>
                  </a:lnTo>
                  <a:lnTo>
                    <a:pt x="422871" y="638505"/>
                  </a:lnTo>
                  <a:lnTo>
                    <a:pt x="396203" y="646236"/>
                  </a:lnTo>
                  <a:lnTo>
                    <a:pt x="371373" y="648843"/>
                  </a:lnTo>
                  <a:lnTo>
                    <a:pt x="334956" y="643346"/>
                  </a:lnTo>
                  <a:lnTo>
                    <a:pt x="308133" y="624841"/>
                  </a:lnTo>
                  <a:lnTo>
                    <a:pt x="291559" y="590308"/>
                  </a:lnTo>
                  <a:lnTo>
                    <a:pt x="285889" y="536727"/>
                  </a:lnTo>
                  <a:lnTo>
                    <a:pt x="285889" y="288683"/>
                  </a:lnTo>
                  <a:lnTo>
                    <a:pt x="472262" y="288683"/>
                  </a:lnTo>
                  <a:lnTo>
                    <a:pt x="472262" y="155549"/>
                  </a:lnTo>
                  <a:lnTo>
                    <a:pt x="285889" y="155549"/>
                  </a:lnTo>
                  <a:lnTo>
                    <a:pt x="285889" y="0"/>
                  </a:lnTo>
                  <a:lnTo>
                    <a:pt x="102298" y="0"/>
                  </a:lnTo>
                  <a:lnTo>
                    <a:pt x="102298" y="155549"/>
                  </a:lnTo>
                  <a:lnTo>
                    <a:pt x="0" y="155549"/>
                  </a:lnTo>
                  <a:lnTo>
                    <a:pt x="0" y="288683"/>
                  </a:lnTo>
                  <a:lnTo>
                    <a:pt x="102298" y="288683"/>
                  </a:lnTo>
                  <a:close/>
                </a:path>
              </a:pathLst>
            </a:custGeom>
            <a:ln w="12700">
              <a:solidFill>
                <a:srgbClr val="000000"/>
              </a:solidFill>
            </a:ln>
          </p:spPr>
          <p:txBody>
            <a:bodyPr wrap="square" lIns="0" tIns="0" rIns="0" bIns="0" rtlCol="0"/>
            <a:lstStyle/>
            <a:p>
              <a:endParaRPr sz="1600">
                <a:latin typeface="Grammarsaurus" pitchFamily="2" charset="0"/>
              </a:endParaRPr>
            </a:p>
          </p:txBody>
        </p:sp>
        <p:sp>
          <p:nvSpPr>
            <p:cNvPr id="22" name="object 22"/>
            <p:cNvSpPr/>
            <p:nvPr/>
          </p:nvSpPr>
          <p:spPr>
            <a:xfrm>
              <a:off x="11116400" y="2790302"/>
              <a:ext cx="488315" cy="659130"/>
            </a:xfrm>
            <a:custGeom>
              <a:avLst/>
              <a:gdLst/>
              <a:ahLst/>
              <a:cxnLst/>
              <a:rect l="l" t="t" r="r" b="b"/>
              <a:pathLst>
                <a:path w="488315" h="659129">
                  <a:moveTo>
                    <a:pt x="0" y="606806"/>
                  </a:moveTo>
                  <a:lnTo>
                    <a:pt x="39869" y="624039"/>
                  </a:lnTo>
                  <a:lnTo>
                    <a:pt x="87539" y="638379"/>
                  </a:lnTo>
                  <a:lnTo>
                    <a:pt x="141060" y="649288"/>
                  </a:lnTo>
                  <a:lnTo>
                    <a:pt x="198484" y="656227"/>
                  </a:lnTo>
                  <a:lnTo>
                    <a:pt x="257860" y="658660"/>
                  </a:lnTo>
                  <a:lnTo>
                    <a:pt x="316482" y="654128"/>
                  </a:lnTo>
                  <a:lnTo>
                    <a:pt x="367162" y="640943"/>
                  </a:lnTo>
                  <a:lnTo>
                    <a:pt x="409506" y="619717"/>
                  </a:lnTo>
                  <a:lnTo>
                    <a:pt x="443124" y="591063"/>
                  </a:lnTo>
                  <a:lnTo>
                    <a:pt x="467623" y="555593"/>
                  </a:lnTo>
                  <a:lnTo>
                    <a:pt x="482609" y="513922"/>
                  </a:lnTo>
                  <a:lnTo>
                    <a:pt x="487692" y="466661"/>
                  </a:lnTo>
                  <a:lnTo>
                    <a:pt x="483306" y="424724"/>
                  </a:lnTo>
                  <a:lnTo>
                    <a:pt x="469421" y="387613"/>
                  </a:lnTo>
                  <a:lnTo>
                    <a:pt x="444947" y="353850"/>
                  </a:lnTo>
                  <a:lnTo>
                    <a:pt x="408796" y="321956"/>
                  </a:lnTo>
                  <a:lnTo>
                    <a:pt x="359878" y="290453"/>
                  </a:lnTo>
                  <a:lnTo>
                    <a:pt x="297103" y="257860"/>
                  </a:lnTo>
                  <a:lnTo>
                    <a:pt x="255366" y="236752"/>
                  </a:lnTo>
                  <a:lnTo>
                    <a:pt x="229134" y="219322"/>
                  </a:lnTo>
                  <a:lnTo>
                    <a:pt x="215516" y="201893"/>
                  </a:lnTo>
                  <a:lnTo>
                    <a:pt x="211620" y="180784"/>
                  </a:lnTo>
                  <a:lnTo>
                    <a:pt x="214269" y="163355"/>
                  </a:lnTo>
                  <a:lnTo>
                    <a:pt x="223354" y="149602"/>
                  </a:lnTo>
                  <a:lnTo>
                    <a:pt x="240584" y="140579"/>
                  </a:lnTo>
                  <a:lnTo>
                    <a:pt x="267665" y="137337"/>
                  </a:lnTo>
                  <a:lnTo>
                    <a:pt x="312164" y="139877"/>
                  </a:lnTo>
                  <a:lnTo>
                    <a:pt x="358762" y="148197"/>
                  </a:lnTo>
                  <a:lnTo>
                    <a:pt x="406407" y="163349"/>
                  </a:lnTo>
                  <a:lnTo>
                    <a:pt x="454050" y="186385"/>
                  </a:lnTo>
                  <a:lnTo>
                    <a:pt x="476478" y="44843"/>
                  </a:lnTo>
                  <a:lnTo>
                    <a:pt x="421338" y="23060"/>
                  </a:lnTo>
                  <a:lnTo>
                    <a:pt x="370668" y="9286"/>
                  </a:lnTo>
                  <a:lnTo>
                    <a:pt x="319998" y="2081"/>
                  </a:lnTo>
                  <a:lnTo>
                    <a:pt x="264858" y="0"/>
                  </a:lnTo>
                  <a:lnTo>
                    <a:pt x="211958" y="3120"/>
                  </a:lnTo>
                  <a:lnTo>
                    <a:pt x="164031" y="12350"/>
                  </a:lnTo>
                  <a:lnTo>
                    <a:pt x="121719" y="27492"/>
                  </a:lnTo>
                  <a:lnTo>
                    <a:pt x="85663" y="48350"/>
                  </a:lnTo>
                  <a:lnTo>
                    <a:pt x="56503" y="74725"/>
                  </a:lnTo>
                  <a:lnTo>
                    <a:pt x="34881" y="106422"/>
                  </a:lnTo>
                  <a:lnTo>
                    <a:pt x="21438" y="143242"/>
                  </a:lnTo>
                  <a:lnTo>
                    <a:pt x="16814" y="184988"/>
                  </a:lnTo>
                  <a:lnTo>
                    <a:pt x="20753" y="226770"/>
                  </a:lnTo>
                  <a:lnTo>
                    <a:pt x="32880" y="263920"/>
                  </a:lnTo>
                  <a:lnTo>
                    <a:pt x="53662" y="297469"/>
                  </a:lnTo>
                  <a:lnTo>
                    <a:pt x="83562" y="328443"/>
                  </a:lnTo>
                  <a:lnTo>
                    <a:pt x="123048" y="357873"/>
                  </a:lnTo>
                  <a:lnTo>
                    <a:pt x="172585" y="386788"/>
                  </a:lnTo>
                  <a:lnTo>
                    <a:pt x="232638" y="416217"/>
                  </a:lnTo>
                  <a:lnTo>
                    <a:pt x="265327" y="433427"/>
                  </a:lnTo>
                  <a:lnTo>
                    <a:pt x="283960" y="448800"/>
                  </a:lnTo>
                  <a:lnTo>
                    <a:pt x="292347" y="464699"/>
                  </a:lnTo>
                  <a:lnTo>
                    <a:pt x="294297" y="483489"/>
                  </a:lnTo>
                  <a:lnTo>
                    <a:pt x="291034" y="499732"/>
                  </a:lnTo>
                  <a:lnTo>
                    <a:pt x="280809" y="513611"/>
                  </a:lnTo>
                  <a:lnTo>
                    <a:pt x="262964" y="523288"/>
                  </a:lnTo>
                  <a:lnTo>
                    <a:pt x="236842" y="526923"/>
                  </a:lnTo>
                  <a:lnTo>
                    <a:pt x="189565" y="522982"/>
                  </a:lnTo>
                  <a:lnTo>
                    <a:pt x="138215" y="511159"/>
                  </a:lnTo>
                  <a:lnTo>
                    <a:pt x="82924" y="491454"/>
                  </a:lnTo>
                  <a:lnTo>
                    <a:pt x="23825" y="463867"/>
                  </a:lnTo>
                  <a:lnTo>
                    <a:pt x="0" y="606806"/>
                  </a:lnTo>
                  <a:close/>
                </a:path>
              </a:pathLst>
            </a:custGeom>
            <a:ln w="12700">
              <a:solidFill>
                <a:srgbClr val="000000"/>
              </a:solidFill>
            </a:ln>
          </p:spPr>
          <p:txBody>
            <a:bodyPr wrap="square" lIns="0" tIns="0" rIns="0" bIns="0" rtlCol="0"/>
            <a:lstStyle/>
            <a:p>
              <a:endParaRPr sz="1600">
                <a:latin typeface="Grammarsaurus" pitchFamily="2" charset="0"/>
              </a:endParaRPr>
            </a:p>
          </p:txBody>
        </p:sp>
      </p:grpSp>
      <p:sp>
        <p:nvSpPr>
          <p:cNvPr id="23" name="object 23"/>
          <p:cNvSpPr txBox="1"/>
          <p:nvPr/>
        </p:nvSpPr>
        <p:spPr>
          <a:xfrm>
            <a:off x="587904" y="2001582"/>
            <a:ext cx="1829435" cy="1499513"/>
          </a:xfrm>
          <a:prstGeom prst="rect">
            <a:avLst/>
          </a:prstGeom>
        </p:spPr>
        <p:txBody>
          <a:bodyPr vert="horz" wrap="square" lIns="0" tIns="0" rIns="0" bIns="0" rtlCol="0">
            <a:spAutoFit/>
          </a:bodyPr>
          <a:lstStyle/>
          <a:p>
            <a:pPr>
              <a:lnSpc>
                <a:spcPts val="12130"/>
              </a:lnSpc>
            </a:pPr>
            <a:r>
              <a:rPr sz="9600" b="1" dirty="0">
                <a:solidFill>
                  <a:srgbClr val="FFFFFF"/>
                </a:solidFill>
                <a:latin typeface="Grammarsaurus" pitchFamily="2" charset="0"/>
                <a:cs typeface="Arial"/>
              </a:rPr>
              <a:t>For</a:t>
            </a:r>
            <a:endParaRPr sz="9600">
              <a:latin typeface="Grammarsaurus" pitchFamily="2" charset="0"/>
              <a:cs typeface="Arial"/>
            </a:endParaRPr>
          </a:p>
        </p:txBody>
      </p:sp>
      <p:sp>
        <p:nvSpPr>
          <p:cNvPr id="24" name="object 24"/>
          <p:cNvSpPr txBox="1"/>
          <p:nvPr/>
        </p:nvSpPr>
        <p:spPr>
          <a:xfrm>
            <a:off x="2301305" y="1848742"/>
            <a:ext cx="6441440" cy="1494640"/>
          </a:xfrm>
          <a:prstGeom prst="rect">
            <a:avLst/>
          </a:prstGeom>
        </p:spPr>
        <p:txBody>
          <a:bodyPr vert="horz" wrap="square" lIns="0" tIns="17145" rIns="0" bIns="0" rtlCol="0">
            <a:spAutoFit/>
          </a:bodyPr>
          <a:lstStyle/>
          <a:p>
            <a:pPr marL="12700">
              <a:lnSpc>
                <a:spcPct val="100000"/>
              </a:lnSpc>
              <a:spcBef>
                <a:spcPts val="135"/>
              </a:spcBef>
            </a:pPr>
            <a:r>
              <a:rPr sz="9600" b="1" dirty="0">
                <a:solidFill>
                  <a:srgbClr val="FFFFFF"/>
                </a:solidFill>
                <a:latin typeface="Grammarsaurus" pitchFamily="2" charset="0"/>
                <a:cs typeface="Arial"/>
              </a:rPr>
              <a:t>ces and Ma</a:t>
            </a:r>
            <a:endParaRPr sz="9600">
              <a:latin typeface="Grammarsaurus" pitchFamily="2" charset="0"/>
              <a:cs typeface="Arial"/>
            </a:endParaRPr>
          </a:p>
        </p:txBody>
      </p:sp>
      <p:sp>
        <p:nvSpPr>
          <p:cNvPr id="25" name="object 25"/>
          <p:cNvSpPr txBox="1"/>
          <p:nvPr/>
        </p:nvSpPr>
        <p:spPr>
          <a:xfrm>
            <a:off x="8619169" y="2001582"/>
            <a:ext cx="3049905" cy="1499513"/>
          </a:xfrm>
          <a:prstGeom prst="rect">
            <a:avLst/>
          </a:prstGeom>
        </p:spPr>
        <p:txBody>
          <a:bodyPr vert="horz" wrap="square" lIns="0" tIns="0" rIns="0" bIns="0" rtlCol="0">
            <a:spAutoFit/>
          </a:bodyPr>
          <a:lstStyle/>
          <a:p>
            <a:pPr>
              <a:lnSpc>
                <a:spcPts val="12130"/>
              </a:lnSpc>
            </a:pPr>
            <a:r>
              <a:rPr sz="9600" b="1" dirty="0">
                <a:solidFill>
                  <a:srgbClr val="FFFFFF"/>
                </a:solidFill>
                <a:latin typeface="Grammarsaurus" pitchFamily="2" charset="0"/>
                <a:cs typeface="Arial"/>
              </a:rPr>
              <a:t>gnets</a:t>
            </a:r>
            <a:endParaRPr sz="9600">
              <a:latin typeface="Grammarsaurus" pitchFamily="2" charset="0"/>
              <a:cs typeface="Arial"/>
            </a:endParaRPr>
          </a:p>
        </p:txBody>
      </p:sp>
      <p:grpSp>
        <p:nvGrpSpPr>
          <p:cNvPr id="26" name="object 26"/>
          <p:cNvGrpSpPr/>
          <p:nvPr/>
        </p:nvGrpSpPr>
        <p:grpSpPr>
          <a:xfrm>
            <a:off x="-11430" y="-11430"/>
            <a:ext cx="12214860" cy="6880859"/>
            <a:chOff x="-11430" y="-11430"/>
            <a:chExt cx="12214860" cy="6880859"/>
          </a:xfrm>
        </p:grpSpPr>
        <p:sp>
          <p:nvSpPr>
            <p:cNvPr id="27" name="object 27"/>
            <p:cNvSpPr/>
            <p:nvPr/>
          </p:nvSpPr>
          <p:spPr>
            <a:xfrm>
              <a:off x="697213" y="2284665"/>
              <a:ext cx="572135" cy="978535"/>
            </a:xfrm>
            <a:custGeom>
              <a:avLst/>
              <a:gdLst/>
              <a:ahLst/>
              <a:cxnLst/>
              <a:rect l="l" t="t" r="r" b="b"/>
              <a:pathLst>
                <a:path w="572135" h="978535">
                  <a:moveTo>
                    <a:pt x="0" y="0"/>
                  </a:moveTo>
                  <a:lnTo>
                    <a:pt x="0" y="978179"/>
                  </a:lnTo>
                  <a:lnTo>
                    <a:pt x="213017" y="978179"/>
                  </a:lnTo>
                  <a:lnTo>
                    <a:pt x="213017" y="584377"/>
                  </a:lnTo>
                  <a:lnTo>
                    <a:pt x="528332" y="584377"/>
                  </a:lnTo>
                  <a:lnTo>
                    <a:pt x="528332" y="421817"/>
                  </a:lnTo>
                  <a:lnTo>
                    <a:pt x="213017" y="421817"/>
                  </a:lnTo>
                  <a:lnTo>
                    <a:pt x="213017" y="158356"/>
                  </a:lnTo>
                  <a:lnTo>
                    <a:pt x="571766" y="158356"/>
                  </a:lnTo>
                  <a:lnTo>
                    <a:pt x="571766" y="0"/>
                  </a:lnTo>
                  <a:lnTo>
                    <a:pt x="0" y="0"/>
                  </a:lnTo>
                  <a:close/>
                </a:path>
              </a:pathLst>
            </a:custGeom>
            <a:ln w="12700">
              <a:solidFill>
                <a:srgbClr val="181818"/>
              </a:solidFill>
            </a:ln>
          </p:spPr>
          <p:txBody>
            <a:bodyPr wrap="square" lIns="0" tIns="0" rIns="0" bIns="0" rtlCol="0"/>
            <a:lstStyle/>
            <a:p>
              <a:endParaRPr sz="1600">
                <a:latin typeface="Grammarsaurus" pitchFamily="2" charset="0"/>
              </a:endParaRPr>
            </a:p>
          </p:txBody>
        </p:sp>
        <p:sp>
          <p:nvSpPr>
            <p:cNvPr id="28" name="object 28"/>
            <p:cNvSpPr/>
            <p:nvPr/>
          </p:nvSpPr>
          <p:spPr>
            <a:xfrm>
              <a:off x="1279912" y="2628011"/>
              <a:ext cx="648970" cy="654685"/>
            </a:xfrm>
            <a:custGeom>
              <a:avLst/>
              <a:gdLst/>
              <a:ahLst/>
              <a:cxnLst/>
              <a:rect l="l" t="t" r="r" b="b"/>
              <a:pathLst>
                <a:path w="648969" h="654685">
                  <a:moveTo>
                    <a:pt x="0" y="325120"/>
                  </a:moveTo>
                  <a:lnTo>
                    <a:pt x="3213" y="380485"/>
                  </a:lnTo>
                  <a:lnTo>
                    <a:pt x="12643" y="431087"/>
                  </a:lnTo>
                  <a:lnTo>
                    <a:pt x="27974" y="476819"/>
                  </a:lnTo>
                  <a:lnTo>
                    <a:pt x="48889" y="517572"/>
                  </a:lnTo>
                  <a:lnTo>
                    <a:pt x="75072" y="553241"/>
                  </a:lnTo>
                  <a:lnTo>
                    <a:pt x="106208" y="583716"/>
                  </a:lnTo>
                  <a:lnTo>
                    <a:pt x="141981" y="608891"/>
                  </a:lnTo>
                  <a:lnTo>
                    <a:pt x="182075" y="628659"/>
                  </a:lnTo>
                  <a:lnTo>
                    <a:pt x="226173" y="642912"/>
                  </a:lnTo>
                  <a:lnTo>
                    <a:pt x="273960" y="651543"/>
                  </a:lnTo>
                  <a:lnTo>
                    <a:pt x="325120" y="654443"/>
                  </a:lnTo>
                  <a:lnTo>
                    <a:pt x="376250" y="651543"/>
                  </a:lnTo>
                  <a:lnTo>
                    <a:pt x="423949" y="642912"/>
                  </a:lnTo>
                  <a:lnTo>
                    <a:pt x="467915" y="628659"/>
                  </a:lnTo>
                  <a:lnTo>
                    <a:pt x="507844" y="608891"/>
                  </a:lnTo>
                  <a:lnTo>
                    <a:pt x="543432" y="583716"/>
                  </a:lnTo>
                  <a:lnTo>
                    <a:pt x="574378" y="553241"/>
                  </a:lnTo>
                  <a:lnTo>
                    <a:pt x="600376" y="517572"/>
                  </a:lnTo>
                  <a:lnTo>
                    <a:pt x="621126" y="476819"/>
                  </a:lnTo>
                  <a:lnTo>
                    <a:pt x="636322" y="431087"/>
                  </a:lnTo>
                  <a:lnTo>
                    <a:pt x="645662" y="380485"/>
                  </a:lnTo>
                  <a:lnTo>
                    <a:pt x="648843" y="325120"/>
                  </a:lnTo>
                  <a:lnTo>
                    <a:pt x="645693" y="270167"/>
                  </a:lnTo>
                  <a:lnTo>
                    <a:pt x="636435" y="220028"/>
                  </a:lnTo>
                  <a:lnTo>
                    <a:pt x="621352" y="174792"/>
                  </a:lnTo>
                  <a:lnTo>
                    <a:pt x="600729" y="134547"/>
                  </a:lnTo>
                  <a:lnTo>
                    <a:pt x="574850" y="99381"/>
                  </a:lnTo>
                  <a:lnTo>
                    <a:pt x="543999" y="69383"/>
                  </a:lnTo>
                  <a:lnTo>
                    <a:pt x="508461" y="44641"/>
                  </a:lnTo>
                  <a:lnTo>
                    <a:pt x="468519" y="25243"/>
                  </a:lnTo>
                  <a:lnTo>
                    <a:pt x="424459" y="11278"/>
                  </a:lnTo>
                  <a:lnTo>
                    <a:pt x="376564" y="2834"/>
                  </a:lnTo>
                  <a:lnTo>
                    <a:pt x="325120" y="0"/>
                  </a:lnTo>
                  <a:lnTo>
                    <a:pt x="273012" y="2929"/>
                  </a:lnTo>
                  <a:lnTo>
                    <a:pt x="224638" y="11619"/>
                  </a:lnTo>
                  <a:lnTo>
                    <a:pt x="180255" y="25925"/>
                  </a:lnTo>
                  <a:lnTo>
                    <a:pt x="140124" y="45702"/>
                  </a:lnTo>
                  <a:lnTo>
                    <a:pt x="104503" y="70804"/>
                  </a:lnTo>
                  <a:lnTo>
                    <a:pt x="73651" y="101087"/>
                  </a:lnTo>
                  <a:lnTo>
                    <a:pt x="47827" y="136404"/>
                  </a:lnTo>
                  <a:lnTo>
                    <a:pt x="27291" y="176612"/>
                  </a:lnTo>
                  <a:lnTo>
                    <a:pt x="12302" y="221563"/>
                  </a:lnTo>
                  <a:lnTo>
                    <a:pt x="3118" y="271114"/>
                  </a:lnTo>
                  <a:lnTo>
                    <a:pt x="0" y="325120"/>
                  </a:lnTo>
                  <a:close/>
                </a:path>
                <a:path w="648969" h="654685">
                  <a:moveTo>
                    <a:pt x="325120" y="165366"/>
                  </a:moveTo>
                  <a:lnTo>
                    <a:pt x="370324" y="172294"/>
                  </a:lnTo>
                  <a:lnTo>
                    <a:pt x="407592" y="192540"/>
                  </a:lnTo>
                  <a:lnTo>
                    <a:pt x="435713" y="225297"/>
                  </a:lnTo>
                  <a:lnTo>
                    <a:pt x="453474" y="269759"/>
                  </a:lnTo>
                  <a:lnTo>
                    <a:pt x="459663" y="325120"/>
                  </a:lnTo>
                  <a:lnTo>
                    <a:pt x="453877" y="382533"/>
                  </a:lnTo>
                  <a:lnTo>
                    <a:pt x="436923" y="428242"/>
                  </a:lnTo>
                  <a:lnTo>
                    <a:pt x="409408" y="461642"/>
                  </a:lnTo>
                  <a:lnTo>
                    <a:pt x="371938" y="482126"/>
                  </a:lnTo>
                  <a:lnTo>
                    <a:pt x="325120" y="489089"/>
                  </a:lnTo>
                  <a:lnTo>
                    <a:pt x="278740" y="481992"/>
                  </a:lnTo>
                  <a:lnTo>
                    <a:pt x="242315" y="461240"/>
                  </a:lnTo>
                  <a:lnTo>
                    <a:pt x="216048" y="427639"/>
                  </a:lnTo>
                  <a:lnTo>
                    <a:pt x="200140" y="381996"/>
                  </a:lnTo>
                  <a:lnTo>
                    <a:pt x="194792" y="325120"/>
                  </a:lnTo>
                  <a:lnTo>
                    <a:pt x="200274" y="270295"/>
                  </a:lnTo>
                  <a:lnTo>
                    <a:pt x="216450" y="225900"/>
                  </a:lnTo>
                  <a:lnTo>
                    <a:pt x="242919" y="192942"/>
                  </a:lnTo>
                  <a:lnTo>
                    <a:pt x="279276" y="172428"/>
                  </a:lnTo>
                  <a:lnTo>
                    <a:pt x="325120" y="165366"/>
                  </a:lnTo>
                  <a:close/>
                </a:path>
              </a:pathLst>
            </a:custGeom>
            <a:ln w="12700">
              <a:solidFill>
                <a:srgbClr val="181818"/>
              </a:solidFill>
            </a:ln>
          </p:spPr>
          <p:txBody>
            <a:bodyPr wrap="square" lIns="0" tIns="0" rIns="0" bIns="0" rtlCol="0"/>
            <a:lstStyle/>
            <a:p>
              <a:endParaRPr sz="1600">
                <a:latin typeface="Grammarsaurus" pitchFamily="2" charset="0"/>
              </a:endParaRPr>
            </a:p>
          </p:txBody>
        </p:sp>
        <p:sp>
          <p:nvSpPr>
            <p:cNvPr id="29" name="object 29"/>
            <p:cNvSpPr/>
            <p:nvPr/>
          </p:nvSpPr>
          <p:spPr>
            <a:xfrm>
              <a:off x="1971065" y="2633616"/>
              <a:ext cx="427990" cy="629285"/>
            </a:xfrm>
            <a:custGeom>
              <a:avLst/>
              <a:gdLst/>
              <a:ahLst/>
              <a:cxnLst/>
              <a:rect l="l" t="t" r="r" b="b"/>
              <a:pathLst>
                <a:path w="427989" h="629285">
                  <a:moveTo>
                    <a:pt x="25222" y="215811"/>
                  </a:moveTo>
                  <a:lnTo>
                    <a:pt x="25222" y="629221"/>
                  </a:lnTo>
                  <a:lnTo>
                    <a:pt x="206006" y="629221"/>
                  </a:lnTo>
                  <a:lnTo>
                    <a:pt x="206006" y="386778"/>
                  </a:lnTo>
                  <a:lnTo>
                    <a:pt x="209495" y="327510"/>
                  </a:lnTo>
                  <a:lnTo>
                    <a:pt x="219848" y="277091"/>
                  </a:lnTo>
                  <a:lnTo>
                    <a:pt x="236893" y="235618"/>
                  </a:lnTo>
                  <a:lnTo>
                    <a:pt x="260459" y="203191"/>
                  </a:lnTo>
                  <a:lnTo>
                    <a:pt x="326467" y="165865"/>
                  </a:lnTo>
                  <a:lnTo>
                    <a:pt x="368566" y="161162"/>
                  </a:lnTo>
                  <a:lnTo>
                    <a:pt x="381263" y="161468"/>
                  </a:lnTo>
                  <a:lnTo>
                    <a:pt x="393438" y="162561"/>
                  </a:lnTo>
                  <a:lnTo>
                    <a:pt x="407191" y="164704"/>
                  </a:lnTo>
                  <a:lnTo>
                    <a:pt x="424624" y="168160"/>
                  </a:lnTo>
                  <a:lnTo>
                    <a:pt x="427418" y="16814"/>
                  </a:lnTo>
                  <a:lnTo>
                    <a:pt x="406419" y="8867"/>
                  </a:lnTo>
                  <a:lnTo>
                    <a:pt x="389756" y="3678"/>
                  </a:lnTo>
                  <a:lnTo>
                    <a:pt x="374408" y="853"/>
                  </a:lnTo>
                  <a:lnTo>
                    <a:pt x="357352" y="0"/>
                  </a:lnTo>
                  <a:lnTo>
                    <a:pt x="310382" y="6328"/>
                  </a:lnTo>
                  <a:lnTo>
                    <a:pt x="268538" y="26450"/>
                  </a:lnTo>
                  <a:lnTo>
                    <a:pt x="229061" y="62075"/>
                  </a:lnTo>
                  <a:lnTo>
                    <a:pt x="189191" y="114909"/>
                  </a:lnTo>
                  <a:lnTo>
                    <a:pt x="187743" y="86313"/>
                  </a:lnTo>
                  <a:lnTo>
                    <a:pt x="184983" y="63760"/>
                  </a:lnTo>
                  <a:lnTo>
                    <a:pt x="180121" y="41207"/>
                  </a:lnTo>
                  <a:lnTo>
                    <a:pt x="172364" y="12611"/>
                  </a:lnTo>
                  <a:lnTo>
                    <a:pt x="0" y="12611"/>
                  </a:lnTo>
                  <a:lnTo>
                    <a:pt x="12808" y="62291"/>
                  </a:lnTo>
                  <a:lnTo>
                    <a:pt x="20493" y="106324"/>
                  </a:lnTo>
                  <a:lnTo>
                    <a:pt x="24236" y="154300"/>
                  </a:lnTo>
                  <a:lnTo>
                    <a:pt x="25222" y="215811"/>
                  </a:lnTo>
                  <a:close/>
                </a:path>
              </a:pathLst>
            </a:custGeom>
            <a:ln w="12700">
              <a:solidFill>
                <a:srgbClr val="181818"/>
              </a:solidFill>
            </a:ln>
          </p:spPr>
          <p:txBody>
            <a:bodyPr wrap="square" lIns="0" tIns="0" rIns="0" bIns="0" rtlCol="0"/>
            <a:lstStyle/>
            <a:p>
              <a:endParaRPr sz="1600">
                <a:latin typeface="Grammarsaurus" pitchFamily="2" charset="0"/>
              </a:endParaRPr>
            </a:p>
          </p:txBody>
        </p:sp>
        <p:sp>
          <p:nvSpPr>
            <p:cNvPr id="30" name="object 30"/>
            <p:cNvSpPr/>
            <p:nvPr/>
          </p:nvSpPr>
          <p:spPr>
            <a:xfrm>
              <a:off x="2392455" y="2630813"/>
              <a:ext cx="506095" cy="646430"/>
            </a:xfrm>
            <a:custGeom>
              <a:avLst/>
              <a:gdLst/>
              <a:ahLst/>
              <a:cxnLst/>
              <a:rect l="l" t="t" r="r" b="b"/>
              <a:pathLst>
                <a:path w="506094" h="646429">
                  <a:moveTo>
                    <a:pt x="0" y="333527"/>
                  </a:moveTo>
                  <a:lnTo>
                    <a:pt x="3105" y="382501"/>
                  </a:lnTo>
                  <a:lnTo>
                    <a:pt x="12192" y="428309"/>
                  </a:lnTo>
                  <a:lnTo>
                    <a:pt x="26922" y="470636"/>
                  </a:lnTo>
                  <a:lnTo>
                    <a:pt x="46952" y="509167"/>
                  </a:lnTo>
                  <a:lnTo>
                    <a:pt x="71941" y="543584"/>
                  </a:lnTo>
                  <a:lnTo>
                    <a:pt x="101547" y="573573"/>
                  </a:lnTo>
                  <a:lnTo>
                    <a:pt x="135431" y="598818"/>
                  </a:lnTo>
                  <a:lnTo>
                    <a:pt x="173250" y="619002"/>
                  </a:lnTo>
                  <a:lnTo>
                    <a:pt x="214663" y="633810"/>
                  </a:lnTo>
                  <a:lnTo>
                    <a:pt x="259329" y="642927"/>
                  </a:lnTo>
                  <a:lnTo>
                    <a:pt x="306908" y="646036"/>
                  </a:lnTo>
                  <a:lnTo>
                    <a:pt x="357903" y="643079"/>
                  </a:lnTo>
                  <a:lnTo>
                    <a:pt x="406930" y="633949"/>
                  </a:lnTo>
                  <a:lnTo>
                    <a:pt x="455694" y="618250"/>
                  </a:lnTo>
                  <a:lnTo>
                    <a:pt x="505904" y="595591"/>
                  </a:lnTo>
                  <a:lnTo>
                    <a:pt x="493293" y="435825"/>
                  </a:lnTo>
                  <a:lnTo>
                    <a:pt x="455520" y="457682"/>
                  </a:lnTo>
                  <a:lnTo>
                    <a:pt x="419192" y="472965"/>
                  </a:lnTo>
                  <a:lnTo>
                    <a:pt x="383126" y="481940"/>
                  </a:lnTo>
                  <a:lnTo>
                    <a:pt x="346138" y="484873"/>
                  </a:lnTo>
                  <a:lnTo>
                    <a:pt x="292584" y="477821"/>
                  </a:lnTo>
                  <a:lnTo>
                    <a:pt x="249996" y="457383"/>
                  </a:lnTo>
                  <a:lnTo>
                    <a:pt x="218909" y="424635"/>
                  </a:lnTo>
                  <a:lnTo>
                    <a:pt x="199863" y="380654"/>
                  </a:lnTo>
                  <a:lnTo>
                    <a:pt x="193395" y="326517"/>
                  </a:lnTo>
                  <a:lnTo>
                    <a:pt x="199673" y="272915"/>
                  </a:lnTo>
                  <a:lnTo>
                    <a:pt x="218059" y="229002"/>
                  </a:lnTo>
                  <a:lnTo>
                    <a:pt x="247881" y="196053"/>
                  </a:lnTo>
                  <a:lnTo>
                    <a:pt x="288465" y="175346"/>
                  </a:lnTo>
                  <a:lnTo>
                    <a:pt x="339140" y="168160"/>
                  </a:lnTo>
                  <a:lnTo>
                    <a:pt x="377851" y="170547"/>
                  </a:lnTo>
                  <a:lnTo>
                    <a:pt x="407103" y="177795"/>
                  </a:lnTo>
                  <a:lnTo>
                    <a:pt x="435304" y="190036"/>
                  </a:lnTo>
                  <a:lnTo>
                    <a:pt x="470865" y="207403"/>
                  </a:lnTo>
                  <a:lnTo>
                    <a:pt x="503097" y="46240"/>
                  </a:lnTo>
                  <a:lnTo>
                    <a:pt x="471765" y="29559"/>
                  </a:lnTo>
                  <a:lnTo>
                    <a:pt x="433206" y="14714"/>
                  </a:lnTo>
                  <a:lnTo>
                    <a:pt x="385450" y="4072"/>
                  </a:lnTo>
                  <a:lnTo>
                    <a:pt x="326529" y="0"/>
                  </a:lnTo>
                  <a:lnTo>
                    <a:pt x="274473" y="2842"/>
                  </a:lnTo>
                  <a:lnTo>
                    <a:pt x="226918" y="11178"/>
                  </a:lnTo>
                  <a:lnTo>
                    <a:pt x="183869" y="24720"/>
                  </a:lnTo>
                  <a:lnTo>
                    <a:pt x="145331" y="43182"/>
                  </a:lnTo>
                  <a:lnTo>
                    <a:pt x="111308" y="66277"/>
                  </a:lnTo>
                  <a:lnTo>
                    <a:pt x="81807" y="93716"/>
                  </a:lnTo>
                  <a:lnTo>
                    <a:pt x="56830" y="125214"/>
                  </a:lnTo>
                  <a:lnTo>
                    <a:pt x="36384" y="160482"/>
                  </a:lnTo>
                  <a:lnTo>
                    <a:pt x="20473" y="199235"/>
                  </a:lnTo>
                  <a:lnTo>
                    <a:pt x="9102" y="241185"/>
                  </a:lnTo>
                  <a:lnTo>
                    <a:pt x="2276" y="286044"/>
                  </a:lnTo>
                  <a:lnTo>
                    <a:pt x="0" y="333527"/>
                  </a:lnTo>
                  <a:close/>
                </a:path>
              </a:pathLst>
            </a:custGeom>
            <a:ln w="12700">
              <a:solidFill>
                <a:srgbClr val="181818"/>
              </a:solidFill>
            </a:ln>
          </p:spPr>
          <p:txBody>
            <a:bodyPr wrap="square" lIns="0" tIns="0" rIns="0" bIns="0" rtlCol="0"/>
            <a:lstStyle/>
            <a:p>
              <a:endParaRPr sz="1600">
                <a:latin typeface="Grammarsaurus" pitchFamily="2" charset="0"/>
              </a:endParaRPr>
            </a:p>
          </p:txBody>
        </p:sp>
        <p:sp>
          <p:nvSpPr>
            <p:cNvPr id="31" name="object 31"/>
            <p:cNvSpPr/>
            <p:nvPr/>
          </p:nvSpPr>
          <p:spPr>
            <a:xfrm>
              <a:off x="2912220" y="2630805"/>
              <a:ext cx="563880" cy="650875"/>
            </a:xfrm>
            <a:custGeom>
              <a:avLst/>
              <a:gdLst/>
              <a:ahLst/>
              <a:cxnLst/>
              <a:rect l="l" t="t" r="r" b="b"/>
              <a:pathLst>
                <a:path w="563879" h="650875">
                  <a:moveTo>
                    <a:pt x="304101" y="650252"/>
                  </a:moveTo>
                  <a:lnTo>
                    <a:pt x="361209" y="646990"/>
                  </a:lnTo>
                  <a:lnTo>
                    <a:pt x="414110" y="636765"/>
                  </a:lnTo>
                  <a:lnTo>
                    <a:pt x="464909" y="618920"/>
                  </a:lnTo>
                  <a:lnTo>
                    <a:pt x="515708" y="592797"/>
                  </a:lnTo>
                  <a:lnTo>
                    <a:pt x="515708" y="445655"/>
                  </a:lnTo>
                  <a:lnTo>
                    <a:pt x="465153" y="472653"/>
                  </a:lnTo>
                  <a:lnTo>
                    <a:pt x="414989" y="492423"/>
                  </a:lnTo>
                  <a:lnTo>
                    <a:pt x="366138" y="504573"/>
                  </a:lnTo>
                  <a:lnTo>
                    <a:pt x="319519" y="508711"/>
                  </a:lnTo>
                  <a:lnTo>
                    <a:pt x="270840" y="501026"/>
                  </a:lnTo>
                  <a:lnTo>
                    <a:pt x="232806" y="478758"/>
                  </a:lnTo>
                  <a:lnTo>
                    <a:pt x="206598" y="443088"/>
                  </a:lnTo>
                  <a:lnTo>
                    <a:pt x="193395" y="395198"/>
                  </a:lnTo>
                  <a:lnTo>
                    <a:pt x="205218" y="395416"/>
                  </a:lnTo>
                  <a:lnTo>
                    <a:pt x="215465" y="395897"/>
                  </a:lnTo>
                  <a:lnTo>
                    <a:pt x="224135" y="396377"/>
                  </a:lnTo>
                  <a:lnTo>
                    <a:pt x="231228" y="396595"/>
                  </a:lnTo>
                  <a:lnTo>
                    <a:pt x="289227" y="394113"/>
                  </a:lnTo>
                  <a:lnTo>
                    <a:pt x="342726" y="386831"/>
                  </a:lnTo>
                  <a:lnTo>
                    <a:pt x="391348" y="374992"/>
                  </a:lnTo>
                  <a:lnTo>
                    <a:pt x="434714" y="358839"/>
                  </a:lnTo>
                  <a:lnTo>
                    <a:pt x="472446" y="338616"/>
                  </a:lnTo>
                  <a:lnTo>
                    <a:pt x="504166" y="314568"/>
                  </a:lnTo>
                  <a:lnTo>
                    <a:pt x="548056" y="255968"/>
                  </a:lnTo>
                  <a:lnTo>
                    <a:pt x="563359" y="184988"/>
                  </a:lnTo>
                  <a:lnTo>
                    <a:pt x="557912" y="139439"/>
                  </a:lnTo>
                  <a:lnTo>
                    <a:pt x="542096" y="99284"/>
                  </a:lnTo>
                  <a:lnTo>
                    <a:pt x="516694" y="65110"/>
                  </a:lnTo>
                  <a:lnTo>
                    <a:pt x="482493" y="37507"/>
                  </a:lnTo>
                  <a:lnTo>
                    <a:pt x="440276" y="17061"/>
                  </a:lnTo>
                  <a:lnTo>
                    <a:pt x="390829" y="4363"/>
                  </a:lnTo>
                  <a:lnTo>
                    <a:pt x="334937" y="0"/>
                  </a:lnTo>
                  <a:lnTo>
                    <a:pt x="286837" y="2904"/>
                  </a:lnTo>
                  <a:lnTo>
                    <a:pt x="241516" y="11438"/>
                  </a:lnTo>
                  <a:lnTo>
                    <a:pt x="199240" y="25334"/>
                  </a:lnTo>
                  <a:lnTo>
                    <a:pt x="160279" y="44325"/>
                  </a:lnTo>
                  <a:lnTo>
                    <a:pt x="124899" y="68143"/>
                  </a:lnTo>
                  <a:lnTo>
                    <a:pt x="93368" y="96521"/>
                  </a:lnTo>
                  <a:lnTo>
                    <a:pt x="65954" y="129190"/>
                  </a:lnTo>
                  <a:lnTo>
                    <a:pt x="42924" y="165884"/>
                  </a:lnTo>
                  <a:lnTo>
                    <a:pt x="24546" y="206334"/>
                  </a:lnTo>
                  <a:lnTo>
                    <a:pt x="11087" y="250273"/>
                  </a:lnTo>
                  <a:lnTo>
                    <a:pt x="2816" y="297434"/>
                  </a:lnTo>
                  <a:lnTo>
                    <a:pt x="0" y="347548"/>
                  </a:lnTo>
                  <a:lnTo>
                    <a:pt x="2850" y="396293"/>
                  </a:lnTo>
                  <a:lnTo>
                    <a:pt x="11266" y="441476"/>
                  </a:lnTo>
                  <a:lnTo>
                    <a:pt x="25045" y="482867"/>
                  </a:lnTo>
                  <a:lnTo>
                    <a:pt x="43986" y="520241"/>
                  </a:lnTo>
                  <a:lnTo>
                    <a:pt x="67886" y="553369"/>
                  </a:lnTo>
                  <a:lnTo>
                    <a:pt x="96542" y="582025"/>
                  </a:lnTo>
                  <a:lnTo>
                    <a:pt x="129753" y="605980"/>
                  </a:lnTo>
                  <a:lnTo>
                    <a:pt x="167317" y="625008"/>
                  </a:lnTo>
                  <a:lnTo>
                    <a:pt x="209031" y="638881"/>
                  </a:lnTo>
                  <a:lnTo>
                    <a:pt x="254693" y="647372"/>
                  </a:lnTo>
                  <a:lnTo>
                    <a:pt x="304101" y="650252"/>
                  </a:lnTo>
                  <a:close/>
                </a:path>
              </a:pathLst>
            </a:custGeom>
            <a:ln w="12700">
              <a:solidFill>
                <a:srgbClr val="181818"/>
              </a:solidFill>
            </a:ln>
          </p:spPr>
          <p:txBody>
            <a:bodyPr wrap="square" lIns="0" tIns="0" rIns="0" bIns="0" rtlCol="0"/>
            <a:lstStyle/>
            <a:p>
              <a:endParaRPr sz="1600">
                <a:latin typeface="Grammarsaurus" pitchFamily="2" charset="0"/>
              </a:endParaRPr>
            </a:p>
          </p:txBody>
        </p:sp>
        <p:pic>
          <p:nvPicPr>
            <p:cNvPr id="32" name="object 32"/>
            <p:cNvPicPr/>
            <p:nvPr/>
          </p:nvPicPr>
          <p:blipFill>
            <a:blip r:embed="rId4" cstate="print"/>
            <a:stretch>
              <a:fillRect/>
            </a:stretch>
          </p:blipFill>
          <p:spPr>
            <a:xfrm>
              <a:off x="3109070" y="2768803"/>
              <a:ext cx="186474" cy="138823"/>
            </a:xfrm>
            <a:prstGeom prst="rect">
              <a:avLst/>
            </a:prstGeom>
          </p:spPr>
        </p:pic>
        <p:sp>
          <p:nvSpPr>
            <p:cNvPr id="33" name="object 33"/>
            <p:cNvSpPr/>
            <p:nvPr/>
          </p:nvSpPr>
          <p:spPr>
            <a:xfrm>
              <a:off x="3487767" y="2625203"/>
              <a:ext cx="487680" cy="659130"/>
            </a:xfrm>
            <a:custGeom>
              <a:avLst/>
              <a:gdLst/>
              <a:ahLst/>
              <a:cxnLst/>
              <a:rect l="l" t="t" r="r" b="b"/>
              <a:pathLst>
                <a:path w="487679" h="659129">
                  <a:moveTo>
                    <a:pt x="0" y="606806"/>
                  </a:moveTo>
                  <a:lnTo>
                    <a:pt x="39869" y="624039"/>
                  </a:lnTo>
                  <a:lnTo>
                    <a:pt x="87539" y="638379"/>
                  </a:lnTo>
                  <a:lnTo>
                    <a:pt x="141060" y="649288"/>
                  </a:lnTo>
                  <a:lnTo>
                    <a:pt x="198484" y="656227"/>
                  </a:lnTo>
                  <a:lnTo>
                    <a:pt x="257860" y="658660"/>
                  </a:lnTo>
                  <a:lnTo>
                    <a:pt x="316481" y="654128"/>
                  </a:lnTo>
                  <a:lnTo>
                    <a:pt x="367159" y="640943"/>
                  </a:lnTo>
                  <a:lnTo>
                    <a:pt x="409501" y="619717"/>
                  </a:lnTo>
                  <a:lnTo>
                    <a:pt x="443116" y="591063"/>
                  </a:lnTo>
                  <a:lnTo>
                    <a:pt x="467612" y="555593"/>
                  </a:lnTo>
                  <a:lnTo>
                    <a:pt x="482597" y="513922"/>
                  </a:lnTo>
                  <a:lnTo>
                    <a:pt x="487680" y="466661"/>
                  </a:lnTo>
                  <a:lnTo>
                    <a:pt x="483294" y="424724"/>
                  </a:lnTo>
                  <a:lnTo>
                    <a:pt x="469411" y="387613"/>
                  </a:lnTo>
                  <a:lnTo>
                    <a:pt x="444939" y="353850"/>
                  </a:lnTo>
                  <a:lnTo>
                    <a:pt x="408789" y="321956"/>
                  </a:lnTo>
                  <a:lnTo>
                    <a:pt x="359870" y="290453"/>
                  </a:lnTo>
                  <a:lnTo>
                    <a:pt x="297091" y="257860"/>
                  </a:lnTo>
                  <a:lnTo>
                    <a:pt x="255359" y="236752"/>
                  </a:lnTo>
                  <a:lnTo>
                    <a:pt x="229127" y="219322"/>
                  </a:lnTo>
                  <a:lnTo>
                    <a:pt x="215505" y="201893"/>
                  </a:lnTo>
                  <a:lnTo>
                    <a:pt x="211607" y="180784"/>
                  </a:lnTo>
                  <a:lnTo>
                    <a:pt x="214256" y="163355"/>
                  </a:lnTo>
                  <a:lnTo>
                    <a:pt x="223343" y="149602"/>
                  </a:lnTo>
                  <a:lnTo>
                    <a:pt x="240577" y="140579"/>
                  </a:lnTo>
                  <a:lnTo>
                    <a:pt x="267665" y="137337"/>
                  </a:lnTo>
                  <a:lnTo>
                    <a:pt x="312159" y="139877"/>
                  </a:lnTo>
                  <a:lnTo>
                    <a:pt x="358757" y="148197"/>
                  </a:lnTo>
                  <a:lnTo>
                    <a:pt x="406405" y="163349"/>
                  </a:lnTo>
                  <a:lnTo>
                    <a:pt x="454050" y="186385"/>
                  </a:lnTo>
                  <a:lnTo>
                    <a:pt x="476478" y="44843"/>
                  </a:lnTo>
                  <a:lnTo>
                    <a:pt x="421338" y="23060"/>
                  </a:lnTo>
                  <a:lnTo>
                    <a:pt x="370668" y="9286"/>
                  </a:lnTo>
                  <a:lnTo>
                    <a:pt x="319998" y="2081"/>
                  </a:lnTo>
                  <a:lnTo>
                    <a:pt x="264858" y="0"/>
                  </a:lnTo>
                  <a:lnTo>
                    <a:pt x="211954" y="3120"/>
                  </a:lnTo>
                  <a:lnTo>
                    <a:pt x="164026" y="12350"/>
                  </a:lnTo>
                  <a:lnTo>
                    <a:pt x="121713" y="27492"/>
                  </a:lnTo>
                  <a:lnTo>
                    <a:pt x="85658" y="48350"/>
                  </a:lnTo>
                  <a:lnTo>
                    <a:pt x="56500" y="74725"/>
                  </a:lnTo>
                  <a:lnTo>
                    <a:pt x="34879" y="106422"/>
                  </a:lnTo>
                  <a:lnTo>
                    <a:pt x="21437" y="143242"/>
                  </a:lnTo>
                  <a:lnTo>
                    <a:pt x="16814" y="184988"/>
                  </a:lnTo>
                  <a:lnTo>
                    <a:pt x="20753" y="226770"/>
                  </a:lnTo>
                  <a:lnTo>
                    <a:pt x="32880" y="263920"/>
                  </a:lnTo>
                  <a:lnTo>
                    <a:pt x="53661" y="297469"/>
                  </a:lnTo>
                  <a:lnTo>
                    <a:pt x="83560" y="328443"/>
                  </a:lnTo>
                  <a:lnTo>
                    <a:pt x="123044" y="357873"/>
                  </a:lnTo>
                  <a:lnTo>
                    <a:pt x="172577" y="386788"/>
                  </a:lnTo>
                  <a:lnTo>
                    <a:pt x="232625" y="416217"/>
                  </a:lnTo>
                  <a:lnTo>
                    <a:pt x="265322" y="433427"/>
                  </a:lnTo>
                  <a:lnTo>
                    <a:pt x="283959" y="448800"/>
                  </a:lnTo>
                  <a:lnTo>
                    <a:pt x="292347" y="464699"/>
                  </a:lnTo>
                  <a:lnTo>
                    <a:pt x="294297" y="483489"/>
                  </a:lnTo>
                  <a:lnTo>
                    <a:pt x="291034" y="499732"/>
                  </a:lnTo>
                  <a:lnTo>
                    <a:pt x="280808" y="513611"/>
                  </a:lnTo>
                  <a:lnTo>
                    <a:pt x="262959" y="523288"/>
                  </a:lnTo>
                  <a:lnTo>
                    <a:pt x="236829" y="526923"/>
                  </a:lnTo>
                  <a:lnTo>
                    <a:pt x="189560" y="522982"/>
                  </a:lnTo>
                  <a:lnTo>
                    <a:pt x="138214" y="511159"/>
                  </a:lnTo>
                  <a:lnTo>
                    <a:pt x="82924" y="491454"/>
                  </a:lnTo>
                  <a:lnTo>
                    <a:pt x="23825" y="463867"/>
                  </a:lnTo>
                  <a:lnTo>
                    <a:pt x="0" y="606806"/>
                  </a:lnTo>
                  <a:close/>
                </a:path>
              </a:pathLst>
            </a:custGeom>
            <a:ln w="12699">
              <a:solidFill>
                <a:srgbClr val="181818"/>
              </a:solidFill>
            </a:ln>
          </p:spPr>
          <p:txBody>
            <a:bodyPr wrap="square" lIns="0" tIns="0" rIns="0" bIns="0" rtlCol="0"/>
            <a:lstStyle/>
            <a:p>
              <a:endParaRPr sz="1600">
                <a:latin typeface="Grammarsaurus" pitchFamily="2" charset="0"/>
              </a:endParaRPr>
            </a:p>
          </p:txBody>
        </p:sp>
        <p:sp>
          <p:nvSpPr>
            <p:cNvPr id="34" name="object 34"/>
            <p:cNvSpPr/>
            <p:nvPr/>
          </p:nvSpPr>
          <p:spPr>
            <a:xfrm>
              <a:off x="4386031" y="2632214"/>
              <a:ext cx="619760" cy="645160"/>
            </a:xfrm>
            <a:custGeom>
              <a:avLst/>
              <a:gdLst/>
              <a:ahLst/>
              <a:cxnLst/>
              <a:rect l="l" t="t" r="r" b="b"/>
              <a:pathLst>
                <a:path w="619760" h="645160">
                  <a:moveTo>
                    <a:pt x="190588" y="353148"/>
                  </a:moveTo>
                  <a:lnTo>
                    <a:pt x="195513" y="298365"/>
                  </a:lnTo>
                  <a:lnTo>
                    <a:pt x="209897" y="252146"/>
                  </a:lnTo>
                  <a:lnTo>
                    <a:pt x="233156" y="215114"/>
                  </a:lnTo>
                  <a:lnTo>
                    <a:pt x="264706" y="187891"/>
                  </a:lnTo>
                  <a:lnTo>
                    <a:pt x="303962" y="171101"/>
                  </a:lnTo>
                  <a:lnTo>
                    <a:pt x="350342" y="165366"/>
                  </a:lnTo>
                  <a:lnTo>
                    <a:pt x="367753" y="165694"/>
                  </a:lnTo>
                  <a:lnTo>
                    <a:pt x="386607" y="166941"/>
                  </a:lnTo>
                  <a:lnTo>
                    <a:pt x="407299" y="169502"/>
                  </a:lnTo>
                  <a:lnTo>
                    <a:pt x="430225" y="173774"/>
                  </a:lnTo>
                  <a:lnTo>
                    <a:pt x="430225" y="299897"/>
                  </a:lnTo>
                  <a:lnTo>
                    <a:pt x="422758" y="357789"/>
                  </a:lnTo>
                  <a:lnTo>
                    <a:pt x="402108" y="405862"/>
                  </a:lnTo>
                  <a:lnTo>
                    <a:pt x="370898" y="442367"/>
                  </a:lnTo>
                  <a:lnTo>
                    <a:pt x="331749" y="465554"/>
                  </a:lnTo>
                  <a:lnTo>
                    <a:pt x="287286" y="473671"/>
                  </a:lnTo>
                  <a:lnTo>
                    <a:pt x="246165" y="465875"/>
                  </a:lnTo>
                  <a:lnTo>
                    <a:pt x="215815" y="442837"/>
                  </a:lnTo>
                  <a:lnTo>
                    <a:pt x="197027" y="405086"/>
                  </a:lnTo>
                  <a:lnTo>
                    <a:pt x="190588" y="353148"/>
                  </a:lnTo>
                  <a:close/>
                </a:path>
                <a:path w="619760" h="645160">
                  <a:moveTo>
                    <a:pt x="0" y="353148"/>
                  </a:moveTo>
                  <a:lnTo>
                    <a:pt x="3285" y="411866"/>
                  </a:lnTo>
                  <a:lnTo>
                    <a:pt x="12994" y="464539"/>
                  </a:lnTo>
                  <a:lnTo>
                    <a:pt x="28909" y="510937"/>
                  </a:lnTo>
                  <a:lnTo>
                    <a:pt x="50811" y="550830"/>
                  </a:lnTo>
                  <a:lnTo>
                    <a:pt x="78479" y="583986"/>
                  </a:lnTo>
                  <a:lnTo>
                    <a:pt x="111696" y="610176"/>
                  </a:lnTo>
                  <a:lnTo>
                    <a:pt x="150241" y="629168"/>
                  </a:lnTo>
                  <a:lnTo>
                    <a:pt x="193896" y="640733"/>
                  </a:lnTo>
                  <a:lnTo>
                    <a:pt x="242443" y="644639"/>
                  </a:lnTo>
                  <a:lnTo>
                    <a:pt x="291612" y="640637"/>
                  </a:lnTo>
                  <a:lnTo>
                    <a:pt x="338832" y="628765"/>
                  </a:lnTo>
                  <a:lnTo>
                    <a:pt x="382488" y="609224"/>
                  </a:lnTo>
                  <a:lnTo>
                    <a:pt x="420967" y="582216"/>
                  </a:lnTo>
                  <a:lnTo>
                    <a:pt x="452653" y="547941"/>
                  </a:lnTo>
                  <a:lnTo>
                    <a:pt x="440560" y="565610"/>
                  </a:lnTo>
                  <a:lnTo>
                    <a:pt x="434778" y="575791"/>
                  </a:lnTo>
                  <a:lnTo>
                    <a:pt x="433729" y="580454"/>
                  </a:lnTo>
                  <a:lnTo>
                    <a:pt x="435838" y="581571"/>
                  </a:lnTo>
                  <a:lnTo>
                    <a:pt x="437235" y="581571"/>
                  </a:lnTo>
                  <a:lnTo>
                    <a:pt x="440042" y="580174"/>
                  </a:lnTo>
                  <a:lnTo>
                    <a:pt x="441439" y="580174"/>
                  </a:lnTo>
                  <a:lnTo>
                    <a:pt x="449190" y="584707"/>
                  </a:lnTo>
                  <a:lnTo>
                    <a:pt x="454051" y="596468"/>
                  </a:lnTo>
                  <a:lnTo>
                    <a:pt x="456810" y="612696"/>
                  </a:lnTo>
                  <a:lnTo>
                    <a:pt x="458254" y="630631"/>
                  </a:lnTo>
                  <a:lnTo>
                    <a:pt x="619417" y="630631"/>
                  </a:lnTo>
                  <a:lnTo>
                    <a:pt x="612933" y="562834"/>
                  </a:lnTo>
                  <a:lnTo>
                    <a:pt x="609604" y="519214"/>
                  </a:lnTo>
                  <a:lnTo>
                    <a:pt x="608378" y="480851"/>
                  </a:lnTo>
                  <a:lnTo>
                    <a:pt x="608203" y="428828"/>
                  </a:lnTo>
                  <a:lnTo>
                    <a:pt x="608203" y="30822"/>
                  </a:lnTo>
                  <a:lnTo>
                    <a:pt x="549629" y="15366"/>
                  </a:lnTo>
                  <a:lnTo>
                    <a:pt x="498017" y="5953"/>
                  </a:lnTo>
                  <a:lnTo>
                    <a:pt x="447197" y="1269"/>
                  </a:lnTo>
                  <a:lnTo>
                    <a:pt x="390994" y="0"/>
                  </a:lnTo>
                  <a:lnTo>
                    <a:pt x="335634" y="2273"/>
                  </a:lnTo>
                  <a:lnTo>
                    <a:pt x="284109" y="9032"/>
                  </a:lnTo>
                  <a:lnTo>
                    <a:pt x="236522" y="20184"/>
                  </a:lnTo>
                  <a:lnTo>
                    <a:pt x="192977" y="35639"/>
                  </a:lnTo>
                  <a:lnTo>
                    <a:pt x="153577" y="55303"/>
                  </a:lnTo>
                  <a:lnTo>
                    <a:pt x="118426" y="79085"/>
                  </a:lnTo>
                  <a:lnTo>
                    <a:pt x="87626" y="106894"/>
                  </a:lnTo>
                  <a:lnTo>
                    <a:pt x="61282" y="138636"/>
                  </a:lnTo>
                  <a:lnTo>
                    <a:pt x="39496" y="174222"/>
                  </a:lnTo>
                  <a:lnTo>
                    <a:pt x="22371" y="213557"/>
                  </a:lnTo>
                  <a:lnTo>
                    <a:pt x="10011" y="256551"/>
                  </a:lnTo>
                  <a:lnTo>
                    <a:pt x="2520" y="303112"/>
                  </a:lnTo>
                  <a:lnTo>
                    <a:pt x="0" y="353148"/>
                  </a:lnTo>
                  <a:close/>
                </a:path>
              </a:pathLst>
            </a:custGeom>
            <a:ln w="12700">
              <a:solidFill>
                <a:srgbClr val="181818"/>
              </a:solidFill>
            </a:ln>
          </p:spPr>
          <p:txBody>
            <a:bodyPr wrap="square" lIns="0" tIns="0" rIns="0" bIns="0" rtlCol="0"/>
            <a:lstStyle/>
            <a:p>
              <a:endParaRPr sz="1600">
                <a:latin typeface="Grammarsaurus" pitchFamily="2" charset="0"/>
              </a:endParaRPr>
            </a:p>
          </p:txBody>
        </p:sp>
        <p:sp>
          <p:nvSpPr>
            <p:cNvPr id="35" name="object 35"/>
            <p:cNvSpPr/>
            <p:nvPr/>
          </p:nvSpPr>
          <p:spPr>
            <a:xfrm>
              <a:off x="5065265" y="2629409"/>
              <a:ext cx="621030" cy="633730"/>
            </a:xfrm>
            <a:custGeom>
              <a:avLst/>
              <a:gdLst/>
              <a:ahLst/>
              <a:cxnLst/>
              <a:rect l="l" t="t" r="r" b="b"/>
              <a:pathLst>
                <a:path w="621029" h="633729">
                  <a:moveTo>
                    <a:pt x="0" y="16814"/>
                  </a:moveTo>
                  <a:lnTo>
                    <a:pt x="12504" y="55967"/>
                  </a:lnTo>
                  <a:lnTo>
                    <a:pt x="22245" y="105103"/>
                  </a:lnTo>
                  <a:lnTo>
                    <a:pt x="28569" y="159495"/>
                  </a:lnTo>
                  <a:lnTo>
                    <a:pt x="30822" y="214414"/>
                  </a:lnTo>
                  <a:lnTo>
                    <a:pt x="30822" y="633425"/>
                  </a:lnTo>
                  <a:lnTo>
                    <a:pt x="217220" y="633425"/>
                  </a:lnTo>
                  <a:lnTo>
                    <a:pt x="217220" y="368566"/>
                  </a:lnTo>
                  <a:lnTo>
                    <a:pt x="225012" y="289772"/>
                  </a:lnTo>
                  <a:lnTo>
                    <a:pt x="244987" y="234294"/>
                  </a:lnTo>
                  <a:lnTo>
                    <a:pt x="272046" y="198124"/>
                  </a:lnTo>
                  <a:lnTo>
                    <a:pt x="327022" y="167670"/>
                  </a:lnTo>
                  <a:lnTo>
                    <a:pt x="344741" y="165366"/>
                  </a:lnTo>
                  <a:lnTo>
                    <a:pt x="368676" y="167796"/>
                  </a:lnTo>
                  <a:lnTo>
                    <a:pt x="395368" y="180605"/>
                  </a:lnTo>
                  <a:lnTo>
                    <a:pt x="417066" y="212070"/>
                  </a:lnTo>
                  <a:lnTo>
                    <a:pt x="426021" y="270471"/>
                  </a:lnTo>
                  <a:lnTo>
                    <a:pt x="426021" y="633425"/>
                  </a:lnTo>
                  <a:lnTo>
                    <a:pt x="620814" y="633425"/>
                  </a:lnTo>
                  <a:lnTo>
                    <a:pt x="620814" y="236829"/>
                  </a:lnTo>
                  <a:lnTo>
                    <a:pt x="616667" y="184808"/>
                  </a:lnTo>
                  <a:lnTo>
                    <a:pt x="604720" y="138338"/>
                  </a:lnTo>
                  <a:lnTo>
                    <a:pt x="585712" y="97847"/>
                  </a:lnTo>
                  <a:lnTo>
                    <a:pt x="560381" y="63760"/>
                  </a:lnTo>
                  <a:lnTo>
                    <a:pt x="529465" y="36505"/>
                  </a:lnTo>
                  <a:lnTo>
                    <a:pt x="493705" y="16509"/>
                  </a:lnTo>
                  <a:lnTo>
                    <a:pt x="453838" y="4198"/>
                  </a:lnTo>
                  <a:lnTo>
                    <a:pt x="410603" y="0"/>
                  </a:lnTo>
                  <a:lnTo>
                    <a:pt x="367533" y="3374"/>
                  </a:lnTo>
                  <a:lnTo>
                    <a:pt x="324662" y="13543"/>
                  </a:lnTo>
                  <a:lnTo>
                    <a:pt x="282867" y="30572"/>
                  </a:lnTo>
                  <a:lnTo>
                    <a:pt x="243023" y="54530"/>
                  </a:lnTo>
                  <a:lnTo>
                    <a:pt x="206006" y="85483"/>
                  </a:lnTo>
                  <a:lnTo>
                    <a:pt x="202155" y="64901"/>
                  </a:lnTo>
                  <a:lnTo>
                    <a:pt x="198300" y="49048"/>
                  </a:lnTo>
                  <a:lnTo>
                    <a:pt x="193394" y="34246"/>
                  </a:lnTo>
                  <a:lnTo>
                    <a:pt x="186385" y="16814"/>
                  </a:lnTo>
                  <a:lnTo>
                    <a:pt x="0" y="16814"/>
                  </a:lnTo>
                  <a:close/>
                </a:path>
              </a:pathLst>
            </a:custGeom>
            <a:ln w="12700">
              <a:solidFill>
                <a:srgbClr val="181818"/>
              </a:solidFill>
            </a:ln>
          </p:spPr>
          <p:txBody>
            <a:bodyPr wrap="square" lIns="0" tIns="0" rIns="0" bIns="0" rtlCol="0"/>
            <a:lstStyle/>
            <a:p>
              <a:endParaRPr sz="1600">
                <a:latin typeface="Grammarsaurus" pitchFamily="2" charset="0"/>
              </a:endParaRPr>
            </a:p>
          </p:txBody>
        </p:sp>
        <p:sp>
          <p:nvSpPr>
            <p:cNvPr id="36" name="object 36"/>
            <p:cNvSpPr/>
            <p:nvPr/>
          </p:nvSpPr>
          <p:spPr>
            <a:xfrm>
              <a:off x="5752219" y="2286062"/>
              <a:ext cx="636270" cy="993775"/>
            </a:xfrm>
            <a:custGeom>
              <a:avLst/>
              <a:gdLst/>
              <a:ahLst/>
              <a:cxnLst/>
              <a:rect l="l" t="t" r="r" b="b"/>
              <a:pathLst>
                <a:path w="636270" h="993775">
                  <a:moveTo>
                    <a:pt x="196189" y="690892"/>
                  </a:moveTo>
                  <a:lnTo>
                    <a:pt x="200867" y="639061"/>
                  </a:lnTo>
                  <a:lnTo>
                    <a:pt x="214459" y="594820"/>
                  </a:lnTo>
                  <a:lnTo>
                    <a:pt x="236304" y="558985"/>
                  </a:lnTo>
                  <a:lnTo>
                    <a:pt x="265740" y="532376"/>
                  </a:lnTo>
                  <a:lnTo>
                    <a:pt x="302106" y="515811"/>
                  </a:lnTo>
                  <a:lnTo>
                    <a:pt x="344741" y="510108"/>
                  </a:lnTo>
                  <a:lnTo>
                    <a:pt x="369328" y="510765"/>
                  </a:lnTo>
                  <a:lnTo>
                    <a:pt x="393260" y="513262"/>
                  </a:lnTo>
                  <a:lnTo>
                    <a:pt x="417455" y="518386"/>
                  </a:lnTo>
                  <a:lnTo>
                    <a:pt x="442836" y="526923"/>
                  </a:lnTo>
                  <a:lnTo>
                    <a:pt x="442836" y="619417"/>
                  </a:lnTo>
                  <a:lnTo>
                    <a:pt x="437899" y="687405"/>
                  </a:lnTo>
                  <a:lnTo>
                    <a:pt x="423892" y="739627"/>
                  </a:lnTo>
                  <a:lnTo>
                    <a:pt x="402021" y="777601"/>
                  </a:lnTo>
                  <a:lnTo>
                    <a:pt x="339516" y="816879"/>
                  </a:lnTo>
                  <a:lnTo>
                    <a:pt x="301294" y="821220"/>
                  </a:lnTo>
                  <a:lnTo>
                    <a:pt x="257086" y="812286"/>
                  </a:lnTo>
                  <a:lnTo>
                    <a:pt x="224043" y="786536"/>
                  </a:lnTo>
                  <a:lnTo>
                    <a:pt x="203350" y="745546"/>
                  </a:lnTo>
                  <a:lnTo>
                    <a:pt x="196189" y="690892"/>
                  </a:lnTo>
                  <a:close/>
                </a:path>
                <a:path w="636270" h="993775">
                  <a:moveTo>
                    <a:pt x="0" y="696493"/>
                  </a:moveTo>
                  <a:lnTo>
                    <a:pt x="3183" y="748060"/>
                  </a:lnTo>
                  <a:lnTo>
                    <a:pt x="12521" y="795735"/>
                  </a:lnTo>
                  <a:lnTo>
                    <a:pt x="27695" y="839156"/>
                  </a:lnTo>
                  <a:lnTo>
                    <a:pt x="48384" y="877960"/>
                  </a:lnTo>
                  <a:lnTo>
                    <a:pt x="74269" y="911786"/>
                  </a:lnTo>
                  <a:lnTo>
                    <a:pt x="105031" y="940274"/>
                  </a:lnTo>
                  <a:lnTo>
                    <a:pt x="140351" y="963060"/>
                  </a:lnTo>
                  <a:lnTo>
                    <a:pt x="179908" y="979784"/>
                  </a:lnTo>
                  <a:lnTo>
                    <a:pt x="223384" y="990083"/>
                  </a:lnTo>
                  <a:lnTo>
                    <a:pt x="270459" y="993597"/>
                  </a:lnTo>
                  <a:lnTo>
                    <a:pt x="317142" y="990469"/>
                  </a:lnTo>
                  <a:lnTo>
                    <a:pt x="360059" y="980682"/>
                  </a:lnTo>
                  <a:lnTo>
                    <a:pt x="399815" y="963630"/>
                  </a:lnTo>
                  <a:lnTo>
                    <a:pt x="437014" y="938707"/>
                  </a:lnTo>
                  <a:lnTo>
                    <a:pt x="472262" y="905306"/>
                  </a:lnTo>
                  <a:lnTo>
                    <a:pt x="458357" y="922167"/>
                  </a:lnTo>
                  <a:lnTo>
                    <a:pt x="451416" y="931933"/>
                  </a:lnTo>
                  <a:lnTo>
                    <a:pt x="449993" y="936444"/>
                  </a:lnTo>
                  <a:lnTo>
                    <a:pt x="452640" y="937539"/>
                  </a:lnTo>
                  <a:lnTo>
                    <a:pt x="455447" y="937539"/>
                  </a:lnTo>
                  <a:lnTo>
                    <a:pt x="458254" y="936142"/>
                  </a:lnTo>
                  <a:lnTo>
                    <a:pt x="461048" y="936142"/>
                  </a:lnTo>
                  <a:lnTo>
                    <a:pt x="470245" y="940127"/>
                  </a:lnTo>
                  <a:lnTo>
                    <a:pt x="475762" y="950156"/>
                  </a:lnTo>
                  <a:lnTo>
                    <a:pt x="479177" y="963338"/>
                  </a:lnTo>
                  <a:lnTo>
                    <a:pt x="482066" y="976782"/>
                  </a:lnTo>
                  <a:lnTo>
                    <a:pt x="636231" y="976782"/>
                  </a:lnTo>
                  <a:lnTo>
                    <a:pt x="628126" y="889107"/>
                  </a:lnTo>
                  <a:lnTo>
                    <a:pt x="623963" y="837693"/>
                  </a:lnTo>
                  <a:lnTo>
                    <a:pt x="622430" y="802569"/>
                  </a:lnTo>
                  <a:lnTo>
                    <a:pt x="622211" y="763765"/>
                  </a:lnTo>
                  <a:lnTo>
                    <a:pt x="622211" y="0"/>
                  </a:lnTo>
                  <a:lnTo>
                    <a:pt x="442836" y="0"/>
                  </a:lnTo>
                  <a:lnTo>
                    <a:pt x="442836" y="367169"/>
                  </a:lnTo>
                  <a:lnTo>
                    <a:pt x="406508" y="355984"/>
                  </a:lnTo>
                  <a:lnTo>
                    <a:pt x="373991" y="349132"/>
                  </a:lnTo>
                  <a:lnTo>
                    <a:pt x="343314" y="345695"/>
                  </a:lnTo>
                  <a:lnTo>
                    <a:pt x="312508" y="344754"/>
                  </a:lnTo>
                  <a:lnTo>
                    <a:pt x="264167" y="348334"/>
                  </a:lnTo>
                  <a:lnTo>
                    <a:pt x="218751" y="358807"/>
                  </a:lnTo>
                  <a:lnTo>
                    <a:pt x="176613" y="375768"/>
                  </a:lnTo>
                  <a:lnTo>
                    <a:pt x="138108" y="398812"/>
                  </a:lnTo>
                  <a:lnTo>
                    <a:pt x="103590" y="427535"/>
                  </a:lnTo>
                  <a:lnTo>
                    <a:pt x="73411" y="461532"/>
                  </a:lnTo>
                  <a:lnTo>
                    <a:pt x="47926" y="500401"/>
                  </a:lnTo>
                  <a:lnTo>
                    <a:pt x="27489" y="543735"/>
                  </a:lnTo>
                  <a:lnTo>
                    <a:pt x="12453" y="591132"/>
                  </a:lnTo>
                  <a:lnTo>
                    <a:pt x="3172" y="642186"/>
                  </a:lnTo>
                  <a:lnTo>
                    <a:pt x="0" y="696493"/>
                  </a:lnTo>
                  <a:close/>
                </a:path>
              </a:pathLst>
            </a:custGeom>
            <a:ln w="12700">
              <a:solidFill>
                <a:srgbClr val="181818"/>
              </a:solidFill>
            </a:ln>
          </p:spPr>
          <p:txBody>
            <a:bodyPr wrap="square" lIns="0" tIns="0" rIns="0" bIns="0" rtlCol="0"/>
            <a:lstStyle/>
            <a:p>
              <a:endParaRPr sz="1600">
                <a:latin typeface="Grammarsaurus" pitchFamily="2" charset="0"/>
              </a:endParaRPr>
            </a:p>
          </p:txBody>
        </p:sp>
        <p:sp>
          <p:nvSpPr>
            <p:cNvPr id="37" name="object 37"/>
            <p:cNvSpPr/>
            <p:nvPr/>
          </p:nvSpPr>
          <p:spPr>
            <a:xfrm>
              <a:off x="6876115" y="2284669"/>
              <a:ext cx="1052830" cy="978535"/>
            </a:xfrm>
            <a:custGeom>
              <a:avLst/>
              <a:gdLst/>
              <a:ahLst/>
              <a:cxnLst/>
              <a:rect l="l" t="t" r="r" b="b"/>
              <a:pathLst>
                <a:path w="1052829" h="978535">
                  <a:moveTo>
                    <a:pt x="222821" y="976769"/>
                  </a:moveTo>
                  <a:lnTo>
                    <a:pt x="222821" y="400799"/>
                  </a:lnTo>
                  <a:lnTo>
                    <a:pt x="430225" y="731520"/>
                  </a:lnTo>
                  <a:lnTo>
                    <a:pt x="615213" y="731520"/>
                  </a:lnTo>
                  <a:lnTo>
                    <a:pt x="829627" y="368566"/>
                  </a:lnTo>
                  <a:lnTo>
                    <a:pt x="829627" y="978166"/>
                  </a:lnTo>
                  <a:lnTo>
                    <a:pt x="1052448" y="978166"/>
                  </a:lnTo>
                  <a:lnTo>
                    <a:pt x="1052448" y="0"/>
                  </a:lnTo>
                  <a:lnTo>
                    <a:pt x="829627" y="0"/>
                  </a:lnTo>
                  <a:lnTo>
                    <a:pt x="528319" y="486283"/>
                  </a:lnTo>
                  <a:lnTo>
                    <a:pt x="243839" y="0"/>
                  </a:lnTo>
                  <a:lnTo>
                    <a:pt x="0" y="0"/>
                  </a:lnTo>
                  <a:lnTo>
                    <a:pt x="0" y="978166"/>
                  </a:lnTo>
                  <a:lnTo>
                    <a:pt x="222821" y="976769"/>
                  </a:lnTo>
                  <a:close/>
                </a:path>
              </a:pathLst>
            </a:custGeom>
            <a:ln w="12700">
              <a:solidFill>
                <a:srgbClr val="181818"/>
              </a:solidFill>
            </a:ln>
          </p:spPr>
          <p:txBody>
            <a:bodyPr wrap="square" lIns="0" tIns="0" rIns="0" bIns="0" rtlCol="0"/>
            <a:lstStyle/>
            <a:p>
              <a:endParaRPr sz="1600">
                <a:latin typeface="Grammarsaurus" pitchFamily="2" charset="0"/>
              </a:endParaRPr>
            </a:p>
          </p:txBody>
        </p:sp>
        <p:sp>
          <p:nvSpPr>
            <p:cNvPr id="38" name="object 38"/>
            <p:cNvSpPr/>
            <p:nvPr/>
          </p:nvSpPr>
          <p:spPr>
            <a:xfrm>
              <a:off x="8025256" y="2632214"/>
              <a:ext cx="619760" cy="645160"/>
            </a:xfrm>
            <a:custGeom>
              <a:avLst/>
              <a:gdLst/>
              <a:ahLst/>
              <a:cxnLst/>
              <a:rect l="l" t="t" r="r" b="b"/>
              <a:pathLst>
                <a:path w="619759" h="645160">
                  <a:moveTo>
                    <a:pt x="190588" y="353148"/>
                  </a:moveTo>
                  <a:lnTo>
                    <a:pt x="195513" y="298365"/>
                  </a:lnTo>
                  <a:lnTo>
                    <a:pt x="209897" y="252146"/>
                  </a:lnTo>
                  <a:lnTo>
                    <a:pt x="233157" y="215114"/>
                  </a:lnTo>
                  <a:lnTo>
                    <a:pt x="264709" y="187891"/>
                  </a:lnTo>
                  <a:lnTo>
                    <a:pt x="303970" y="171101"/>
                  </a:lnTo>
                  <a:lnTo>
                    <a:pt x="350354" y="165366"/>
                  </a:lnTo>
                  <a:lnTo>
                    <a:pt x="367758" y="165694"/>
                  </a:lnTo>
                  <a:lnTo>
                    <a:pt x="386608" y="166941"/>
                  </a:lnTo>
                  <a:lnTo>
                    <a:pt x="407299" y="169502"/>
                  </a:lnTo>
                  <a:lnTo>
                    <a:pt x="430225" y="173774"/>
                  </a:lnTo>
                  <a:lnTo>
                    <a:pt x="430225" y="299897"/>
                  </a:lnTo>
                  <a:lnTo>
                    <a:pt x="422758" y="357789"/>
                  </a:lnTo>
                  <a:lnTo>
                    <a:pt x="402108" y="405862"/>
                  </a:lnTo>
                  <a:lnTo>
                    <a:pt x="370898" y="442367"/>
                  </a:lnTo>
                  <a:lnTo>
                    <a:pt x="331749" y="465554"/>
                  </a:lnTo>
                  <a:lnTo>
                    <a:pt x="287286" y="473671"/>
                  </a:lnTo>
                  <a:lnTo>
                    <a:pt x="246165" y="465875"/>
                  </a:lnTo>
                  <a:lnTo>
                    <a:pt x="215815" y="442837"/>
                  </a:lnTo>
                  <a:lnTo>
                    <a:pt x="197027" y="405086"/>
                  </a:lnTo>
                  <a:lnTo>
                    <a:pt x="190588" y="353148"/>
                  </a:lnTo>
                  <a:close/>
                </a:path>
                <a:path w="619759" h="645160">
                  <a:moveTo>
                    <a:pt x="0" y="353148"/>
                  </a:moveTo>
                  <a:lnTo>
                    <a:pt x="3285" y="411866"/>
                  </a:lnTo>
                  <a:lnTo>
                    <a:pt x="12994" y="464539"/>
                  </a:lnTo>
                  <a:lnTo>
                    <a:pt x="28909" y="510937"/>
                  </a:lnTo>
                  <a:lnTo>
                    <a:pt x="50811" y="550830"/>
                  </a:lnTo>
                  <a:lnTo>
                    <a:pt x="78479" y="583986"/>
                  </a:lnTo>
                  <a:lnTo>
                    <a:pt x="111696" y="610176"/>
                  </a:lnTo>
                  <a:lnTo>
                    <a:pt x="150241" y="629168"/>
                  </a:lnTo>
                  <a:lnTo>
                    <a:pt x="193896" y="640733"/>
                  </a:lnTo>
                  <a:lnTo>
                    <a:pt x="242442" y="644639"/>
                  </a:lnTo>
                  <a:lnTo>
                    <a:pt x="291612" y="640637"/>
                  </a:lnTo>
                  <a:lnTo>
                    <a:pt x="338832" y="628765"/>
                  </a:lnTo>
                  <a:lnTo>
                    <a:pt x="382488" y="609224"/>
                  </a:lnTo>
                  <a:lnTo>
                    <a:pt x="420967" y="582216"/>
                  </a:lnTo>
                  <a:lnTo>
                    <a:pt x="452653" y="547941"/>
                  </a:lnTo>
                  <a:lnTo>
                    <a:pt x="440560" y="565610"/>
                  </a:lnTo>
                  <a:lnTo>
                    <a:pt x="434778" y="575791"/>
                  </a:lnTo>
                  <a:lnTo>
                    <a:pt x="433729" y="580454"/>
                  </a:lnTo>
                  <a:lnTo>
                    <a:pt x="435838" y="581571"/>
                  </a:lnTo>
                  <a:lnTo>
                    <a:pt x="437235" y="581571"/>
                  </a:lnTo>
                  <a:lnTo>
                    <a:pt x="440042" y="580174"/>
                  </a:lnTo>
                  <a:lnTo>
                    <a:pt x="441439" y="580174"/>
                  </a:lnTo>
                  <a:lnTo>
                    <a:pt x="449190" y="584707"/>
                  </a:lnTo>
                  <a:lnTo>
                    <a:pt x="454051" y="596468"/>
                  </a:lnTo>
                  <a:lnTo>
                    <a:pt x="456810" y="612696"/>
                  </a:lnTo>
                  <a:lnTo>
                    <a:pt x="458254" y="630631"/>
                  </a:lnTo>
                  <a:lnTo>
                    <a:pt x="619417" y="630631"/>
                  </a:lnTo>
                  <a:lnTo>
                    <a:pt x="612933" y="562834"/>
                  </a:lnTo>
                  <a:lnTo>
                    <a:pt x="609604" y="519214"/>
                  </a:lnTo>
                  <a:lnTo>
                    <a:pt x="608378" y="480851"/>
                  </a:lnTo>
                  <a:lnTo>
                    <a:pt x="608202" y="428828"/>
                  </a:lnTo>
                  <a:lnTo>
                    <a:pt x="608202" y="30822"/>
                  </a:lnTo>
                  <a:lnTo>
                    <a:pt x="549630" y="15366"/>
                  </a:lnTo>
                  <a:lnTo>
                    <a:pt x="498020" y="5953"/>
                  </a:lnTo>
                  <a:lnTo>
                    <a:pt x="447197" y="1269"/>
                  </a:lnTo>
                  <a:lnTo>
                    <a:pt x="390982" y="0"/>
                  </a:lnTo>
                  <a:lnTo>
                    <a:pt x="335624" y="2273"/>
                  </a:lnTo>
                  <a:lnTo>
                    <a:pt x="284101" y="9032"/>
                  </a:lnTo>
                  <a:lnTo>
                    <a:pt x="236516" y="20184"/>
                  </a:lnTo>
                  <a:lnTo>
                    <a:pt x="192973" y="35639"/>
                  </a:lnTo>
                  <a:lnTo>
                    <a:pt x="153574" y="55303"/>
                  </a:lnTo>
                  <a:lnTo>
                    <a:pt x="118424" y="79085"/>
                  </a:lnTo>
                  <a:lnTo>
                    <a:pt x="87625" y="106894"/>
                  </a:lnTo>
                  <a:lnTo>
                    <a:pt x="61281" y="138636"/>
                  </a:lnTo>
                  <a:lnTo>
                    <a:pt x="39495" y="174222"/>
                  </a:lnTo>
                  <a:lnTo>
                    <a:pt x="22371" y="213557"/>
                  </a:lnTo>
                  <a:lnTo>
                    <a:pt x="10011" y="256551"/>
                  </a:lnTo>
                  <a:lnTo>
                    <a:pt x="2520" y="303112"/>
                  </a:lnTo>
                  <a:lnTo>
                    <a:pt x="0" y="353148"/>
                  </a:lnTo>
                  <a:close/>
                </a:path>
              </a:pathLst>
            </a:custGeom>
            <a:ln w="12700">
              <a:solidFill>
                <a:srgbClr val="181818"/>
              </a:solidFill>
            </a:ln>
          </p:spPr>
          <p:txBody>
            <a:bodyPr wrap="square" lIns="0" tIns="0" rIns="0" bIns="0" rtlCol="0"/>
            <a:lstStyle/>
            <a:p>
              <a:endParaRPr sz="1600">
                <a:latin typeface="Grammarsaurus" pitchFamily="2" charset="0"/>
              </a:endParaRPr>
            </a:p>
          </p:txBody>
        </p:sp>
        <p:sp>
          <p:nvSpPr>
            <p:cNvPr id="39" name="object 39"/>
            <p:cNvSpPr/>
            <p:nvPr/>
          </p:nvSpPr>
          <p:spPr>
            <a:xfrm>
              <a:off x="8695667" y="2632214"/>
              <a:ext cx="610235" cy="979805"/>
            </a:xfrm>
            <a:custGeom>
              <a:avLst/>
              <a:gdLst/>
              <a:ahLst/>
              <a:cxnLst/>
              <a:rect l="l" t="t" r="r" b="b"/>
              <a:pathLst>
                <a:path w="610234" h="979804">
                  <a:moveTo>
                    <a:pt x="264858" y="644639"/>
                  </a:moveTo>
                  <a:lnTo>
                    <a:pt x="310228" y="642362"/>
                  </a:lnTo>
                  <a:lnTo>
                    <a:pt x="351393" y="633780"/>
                  </a:lnTo>
                  <a:lnTo>
                    <a:pt x="390981" y="616264"/>
                  </a:lnTo>
                  <a:lnTo>
                    <a:pt x="431622" y="587184"/>
                  </a:lnTo>
                  <a:lnTo>
                    <a:pt x="431622" y="620814"/>
                  </a:lnTo>
                  <a:lnTo>
                    <a:pt x="427247" y="693451"/>
                  </a:lnTo>
                  <a:lnTo>
                    <a:pt x="415666" y="748391"/>
                  </a:lnTo>
                  <a:lnTo>
                    <a:pt x="397391" y="788009"/>
                  </a:lnTo>
                  <a:lnTo>
                    <a:pt x="342824" y="830794"/>
                  </a:lnTo>
                  <a:lnTo>
                    <a:pt x="267665" y="840828"/>
                  </a:lnTo>
                  <a:lnTo>
                    <a:pt x="225975" y="838224"/>
                  </a:lnTo>
                  <a:lnTo>
                    <a:pt x="177974" y="830495"/>
                  </a:lnTo>
                  <a:lnTo>
                    <a:pt x="125768" y="817774"/>
                  </a:lnTo>
                  <a:lnTo>
                    <a:pt x="71462" y="800188"/>
                  </a:lnTo>
                  <a:lnTo>
                    <a:pt x="71462" y="941730"/>
                  </a:lnTo>
                  <a:lnTo>
                    <a:pt x="115482" y="956970"/>
                  </a:lnTo>
                  <a:lnTo>
                    <a:pt x="162594" y="967769"/>
                  </a:lnTo>
                  <a:lnTo>
                    <a:pt x="211520" y="974732"/>
                  </a:lnTo>
                  <a:lnTo>
                    <a:pt x="260982" y="978466"/>
                  </a:lnTo>
                  <a:lnTo>
                    <a:pt x="309702" y="979576"/>
                  </a:lnTo>
                  <a:lnTo>
                    <a:pt x="351520" y="978023"/>
                  </a:lnTo>
                  <a:lnTo>
                    <a:pt x="391285" y="972990"/>
                  </a:lnTo>
                  <a:lnTo>
                    <a:pt x="428695" y="963918"/>
                  </a:lnTo>
                  <a:lnTo>
                    <a:pt x="495241" y="931420"/>
                  </a:lnTo>
                  <a:lnTo>
                    <a:pt x="548746" y="876052"/>
                  </a:lnTo>
                  <a:lnTo>
                    <a:pt x="569853" y="838393"/>
                  </a:lnTo>
                  <a:lnTo>
                    <a:pt x="586795" y="793338"/>
                  </a:lnTo>
                  <a:lnTo>
                    <a:pt x="599270" y="740328"/>
                  </a:lnTo>
                  <a:lnTo>
                    <a:pt x="606976" y="678802"/>
                  </a:lnTo>
                  <a:lnTo>
                    <a:pt x="609612" y="608203"/>
                  </a:lnTo>
                  <a:lnTo>
                    <a:pt x="609612" y="25222"/>
                  </a:lnTo>
                  <a:lnTo>
                    <a:pt x="552896" y="12414"/>
                  </a:lnTo>
                  <a:lnTo>
                    <a:pt x="506955" y="4729"/>
                  </a:lnTo>
                  <a:lnTo>
                    <a:pt x="462590" y="985"/>
                  </a:lnTo>
                  <a:lnTo>
                    <a:pt x="410603" y="0"/>
                  </a:lnTo>
                  <a:lnTo>
                    <a:pt x="354088" y="2388"/>
                  </a:lnTo>
                  <a:lnTo>
                    <a:pt x="301083" y="9452"/>
                  </a:lnTo>
                  <a:lnTo>
                    <a:pt x="251763" y="21044"/>
                  </a:lnTo>
                  <a:lnTo>
                    <a:pt x="206305" y="37015"/>
                  </a:lnTo>
                  <a:lnTo>
                    <a:pt x="164884" y="57214"/>
                  </a:lnTo>
                  <a:lnTo>
                    <a:pt x="127677" y="81493"/>
                  </a:lnTo>
                  <a:lnTo>
                    <a:pt x="94860" y="109703"/>
                  </a:lnTo>
                  <a:lnTo>
                    <a:pt x="66608" y="141694"/>
                  </a:lnTo>
                  <a:lnTo>
                    <a:pt x="43099" y="177318"/>
                  </a:lnTo>
                  <a:lnTo>
                    <a:pt x="24507" y="216424"/>
                  </a:lnTo>
                  <a:lnTo>
                    <a:pt x="11009" y="258864"/>
                  </a:lnTo>
                  <a:lnTo>
                    <a:pt x="2781" y="304488"/>
                  </a:lnTo>
                  <a:lnTo>
                    <a:pt x="0" y="353148"/>
                  </a:lnTo>
                  <a:lnTo>
                    <a:pt x="3102" y="404219"/>
                  </a:lnTo>
                  <a:lnTo>
                    <a:pt x="12208" y="451270"/>
                  </a:lnTo>
                  <a:lnTo>
                    <a:pt x="27016" y="493982"/>
                  </a:lnTo>
                  <a:lnTo>
                    <a:pt x="47221" y="532036"/>
                  </a:lnTo>
                  <a:lnTo>
                    <a:pt x="72521" y="565111"/>
                  </a:lnTo>
                  <a:lnTo>
                    <a:pt x="102614" y="592889"/>
                  </a:lnTo>
                  <a:lnTo>
                    <a:pt x="137197" y="615051"/>
                  </a:lnTo>
                  <a:lnTo>
                    <a:pt x="175967" y="631276"/>
                  </a:lnTo>
                  <a:lnTo>
                    <a:pt x="218622" y="641245"/>
                  </a:lnTo>
                  <a:lnTo>
                    <a:pt x="264858" y="644639"/>
                  </a:lnTo>
                  <a:close/>
                </a:path>
                <a:path w="610234" h="979804">
                  <a:moveTo>
                    <a:pt x="364363" y="175171"/>
                  </a:moveTo>
                  <a:lnTo>
                    <a:pt x="381178" y="175477"/>
                  </a:lnTo>
                  <a:lnTo>
                    <a:pt x="395892" y="176571"/>
                  </a:lnTo>
                  <a:lnTo>
                    <a:pt x="411656" y="178717"/>
                  </a:lnTo>
                  <a:lnTo>
                    <a:pt x="431622" y="182181"/>
                  </a:lnTo>
                  <a:lnTo>
                    <a:pt x="431622" y="277469"/>
                  </a:lnTo>
                  <a:lnTo>
                    <a:pt x="426432" y="349284"/>
                  </a:lnTo>
                  <a:lnTo>
                    <a:pt x="412055" y="400274"/>
                  </a:lnTo>
                  <a:lnTo>
                    <a:pt x="390282" y="433903"/>
                  </a:lnTo>
                  <a:lnTo>
                    <a:pt x="331708" y="462934"/>
                  </a:lnTo>
                  <a:lnTo>
                    <a:pt x="298488" y="465264"/>
                  </a:lnTo>
                  <a:lnTo>
                    <a:pt x="256649" y="457293"/>
                  </a:lnTo>
                  <a:lnTo>
                    <a:pt x="223348" y="434081"/>
                  </a:lnTo>
                  <a:lnTo>
                    <a:pt x="201343" y="396679"/>
                  </a:lnTo>
                  <a:lnTo>
                    <a:pt x="193395" y="346138"/>
                  </a:lnTo>
                  <a:lnTo>
                    <a:pt x="198662" y="296979"/>
                  </a:lnTo>
                  <a:lnTo>
                    <a:pt x="214050" y="255100"/>
                  </a:lnTo>
                  <a:lnTo>
                    <a:pt x="238936" y="221240"/>
                  </a:lnTo>
                  <a:lnTo>
                    <a:pt x="272698" y="196139"/>
                  </a:lnTo>
                  <a:lnTo>
                    <a:pt x="314714" y="180536"/>
                  </a:lnTo>
                  <a:lnTo>
                    <a:pt x="364363" y="175171"/>
                  </a:lnTo>
                  <a:close/>
                </a:path>
              </a:pathLst>
            </a:custGeom>
            <a:ln w="12700">
              <a:solidFill>
                <a:srgbClr val="181818"/>
              </a:solidFill>
            </a:ln>
          </p:spPr>
          <p:txBody>
            <a:bodyPr wrap="square" lIns="0" tIns="0" rIns="0" bIns="0" rtlCol="0"/>
            <a:lstStyle/>
            <a:p>
              <a:endParaRPr sz="1600">
                <a:latin typeface="Grammarsaurus" pitchFamily="2" charset="0"/>
              </a:endParaRPr>
            </a:p>
          </p:txBody>
        </p:sp>
        <p:sp>
          <p:nvSpPr>
            <p:cNvPr id="40" name="object 40"/>
            <p:cNvSpPr/>
            <p:nvPr/>
          </p:nvSpPr>
          <p:spPr>
            <a:xfrm>
              <a:off x="9374912" y="2629409"/>
              <a:ext cx="621030" cy="633730"/>
            </a:xfrm>
            <a:custGeom>
              <a:avLst/>
              <a:gdLst/>
              <a:ahLst/>
              <a:cxnLst/>
              <a:rect l="l" t="t" r="r" b="b"/>
              <a:pathLst>
                <a:path w="621029" h="633729">
                  <a:moveTo>
                    <a:pt x="0" y="16814"/>
                  </a:moveTo>
                  <a:lnTo>
                    <a:pt x="12506" y="55967"/>
                  </a:lnTo>
                  <a:lnTo>
                    <a:pt x="22251" y="105103"/>
                  </a:lnTo>
                  <a:lnTo>
                    <a:pt x="28580" y="159495"/>
                  </a:lnTo>
                  <a:lnTo>
                    <a:pt x="30835" y="214414"/>
                  </a:lnTo>
                  <a:lnTo>
                    <a:pt x="30835" y="633425"/>
                  </a:lnTo>
                  <a:lnTo>
                    <a:pt x="217220" y="633425"/>
                  </a:lnTo>
                  <a:lnTo>
                    <a:pt x="217220" y="368566"/>
                  </a:lnTo>
                  <a:lnTo>
                    <a:pt x="225013" y="289772"/>
                  </a:lnTo>
                  <a:lnTo>
                    <a:pt x="244990" y="234294"/>
                  </a:lnTo>
                  <a:lnTo>
                    <a:pt x="272053" y="198124"/>
                  </a:lnTo>
                  <a:lnTo>
                    <a:pt x="327034" y="167670"/>
                  </a:lnTo>
                  <a:lnTo>
                    <a:pt x="344754" y="165366"/>
                  </a:lnTo>
                  <a:lnTo>
                    <a:pt x="368682" y="167796"/>
                  </a:lnTo>
                  <a:lnTo>
                    <a:pt x="395370" y="180605"/>
                  </a:lnTo>
                  <a:lnTo>
                    <a:pt x="417066" y="212070"/>
                  </a:lnTo>
                  <a:lnTo>
                    <a:pt x="426021" y="270471"/>
                  </a:lnTo>
                  <a:lnTo>
                    <a:pt x="426021" y="633425"/>
                  </a:lnTo>
                  <a:lnTo>
                    <a:pt x="620826" y="633425"/>
                  </a:lnTo>
                  <a:lnTo>
                    <a:pt x="620826" y="236829"/>
                  </a:lnTo>
                  <a:lnTo>
                    <a:pt x="616679" y="184808"/>
                  </a:lnTo>
                  <a:lnTo>
                    <a:pt x="604731" y="138338"/>
                  </a:lnTo>
                  <a:lnTo>
                    <a:pt x="585721" y="97847"/>
                  </a:lnTo>
                  <a:lnTo>
                    <a:pt x="560389" y="63760"/>
                  </a:lnTo>
                  <a:lnTo>
                    <a:pt x="529472" y="36505"/>
                  </a:lnTo>
                  <a:lnTo>
                    <a:pt x="493712" y="16509"/>
                  </a:lnTo>
                  <a:lnTo>
                    <a:pt x="453847" y="4198"/>
                  </a:lnTo>
                  <a:lnTo>
                    <a:pt x="410616" y="0"/>
                  </a:lnTo>
                  <a:lnTo>
                    <a:pt x="367540" y="3374"/>
                  </a:lnTo>
                  <a:lnTo>
                    <a:pt x="324665" y="13543"/>
                  </a:lnTo>
                  <a:lnTo>
                    <a:pt x="282868" y="30572"/>
                  </a:lnTo>
                  <a:lnTo>
                    <a:pt x="243023" y="54530"/>
                  </a:lnTo>
                  <a:lnTo>
                    <a:pt x="206006" y="85483"/>
                  </a:lnTo>
                  <a:lnTo>
                    <a:pt x="202155" y="64901"/>
                  </a:lnTo>
                  <a:lnTo>
                    <a:pt x="198300" y="49048"/>
                  </a:lnTo>
                  <a:lnTo>
                    <a:pt x="193394" y="34246"/>
                  </a:lnTo>
                  <a:lnTo>
                    <a:pt x="186385" y="16814"/>
                  </a:lnTo>
                  <a:lnTo>
                    <a:pt x="0" y="16814"/>
                  </a:lnTo>
                  <a:close/>
                </a:path>
              </a:pathLst>
            </a:custGeom>
            <a:ln w="12700">
              <a:solidFill>
                <a:srgbClr val="181818"/>
              </a:solidFill>
            </a:ln>
          </p:spPr>
          <p:txBody>
            <a:bodyPr wrap="square" lIns="0" tIns="0" rIns="0" bIns="0" rtlCol="0"/>
            <a:lstStyle/>
            <a:p>
              <a:endParaRPr sz="1600">
                <a:latin typeface="Grammarsaurus" pitchFamily="2" charset="0"/>
              </a:endParaRPr>
            </a:p>
          </p:txBody>
        </p:sp>
        <p:sp>
          <p:nvSpPr>
            <p:cNvPr id="41" name="object 41"/>
            <p:cNvSpPr/>
            <p:nvPr/>
          </p:nvSpPr>
          <p:spPr>
            <a:xfrm>
              <a:off x="10061864" y="2630805"/>
              <a:ext cx="563880" cy="650875"/>
            </a:xfrm>
            <a:custGeom>
              <a:avLst/>
              <a:gdLst/>
              <a:ahLst/>
              <a:cxnLst/>
              <a:rect l="l" t="t" r="r" b="b"/>
              <a:pathLst>
                <a:path w="563879" h="650875">
                  <a:moveTo>
                    <a:pt x="304101" y="650252"/>
                  </a:moveTo>
                  <a:lnTo>
                    <a:pt x="361209" y="646990"/>
                  </a:lnTo>
                  <a:lnTo>
                    <a:pt x="414110" y="636765"/>
                  </a:lnTo>
                  <a:lnTo>
                    <a:pt x="464909" y="618920"/>
                  </a:lnTo>
                  <a:lnTo>
                    <a:pt x="515708" y="592797"/>
                  </a:lnTo>
                  <a:lnTo>
                    <a:pt x="515708" y="445655"/>
                  </a:lnTo>
                  <a:lnTo>
                    <a:pt x="465151" y="472653"/>
                  </a:lnTo>
                  <a:lnTo>
                    <a:pt x="414985" y="492423"/>
                  </a:lnTo>
                  <a:lnTo>
                    <a:pt x="366133" y="504573"/>
                  </a:lnTo>
                  <a:lnTo>
                    <a:pt x="319519" y="508711"/>
                  </a:lnTo>
                  <a:lnTo>
                    <a:pt x="270840" y="501026"/>
                  </a:lnTo>
                  <a:lnTo>
                    <a:pt x="232806" y="478758"/>
                  </a:lnTo>
                  <a:lnTo>
                    <a:pt x="206598" y="443088"/>
                  </a:lnTo>
                  <a:lnTo>
                    <a:pt x="193395" y="395198"/>
                  </a:lnTo>
                  <a:lnTo>
                    <a:pt x="205218" y="395416"/>
                  </a:lnTo>
                  <a:lnTo>
                    <a:pt x="215465" y="395897"/>
                  </a:lnTo>
                  <a:lnTo>
                    <a:pt x="224135" y="396377"/>
                  </a:lnTo>
                  <a:lnTo>
                    <a:pt x="231228" y="396595"/>
                  </a:lnTo>
                  <a:lnTo>
                    <a:pt x="289227" y="394113"/>
                  </a:lnTo>
                  <a:lnTo>
                    <a:pt x="342726" y="386831"/>
                  </a:lnTo>
                  <a:lnTo>
                    <a:pt x="391348" y="374992"/>
                  </a:lnTo>
                  <a:lnTo>
                    <a:pt x="434714" y="358839"/>
                  </a:lnTo>
                  <a:lnTo>
                    <a:pt x="472446" y="338616"/>
                  </a:lnTo>
                  <a:lnTo>
                    <a:pt x="504166" y="314568"/>
                  </a:lnTo>
                  <a:lnTo>
                    <a:pt x="548056" y="255968"/>
                  </a:lnTo>
                  <a:lnTo>
                    <a:pt x="563359" y="184988"/>
                  </a:lnTo>
                  <a:lnTo>
                    <a:pt x="557913" y="139439"/>
                  </a:lnTo>
                  <a:lnTo>
                    <a:pt x="542098" y="99284"/>
                  </a:lnTo>
                  <a:lnTo>
                    <a:pt x="516698" y="65110"/>
                  </a:lnTo>
                  <a:lnTo>
                    <a:pt x="482498" y="37507"/>
                  </a:lnTo>
                  <a:lnTo>
                    <a:pt x="440282" y="17061"/>
                  </a:lnTo>
                  <a:lnTo>
                    <a:pt x="390833" y="4363"/>
                  </a:lnTo>
                  <a:lnTo>
                    <a:pt x="334937" y="0"/>
                  </a:lnTo>
                  <a:lnTo>
                    <a:pt x="286837" y="2904"/>
                  </a:lnTo>
                  <a:lnTo>
                    <a:pt x="241516" y="11438"/>
                  </a:lnTo>
                  <a:lnTo>
                    <a:pt x="199240" y="25334"/>
                  </a:lnTo>
                  <a:lnTo>
                    <a:pt x="160279" y="44325"/>
                  </a:lnTo>
                  <a:lnTo>
                    <a:pt x="124899" y="68143"/>
                  </a:lnTo>
                  <a:lnTo>
                    <a:pt x="93368" y="96521"/>
                  </a:lnTo>
                  <a:lnTo>
                    <a:pt x="65954" y="129190"/>
                  </a:lnTo>
                  <a:lnTo>
                    <a:pt x="42924" y="165884"/>
                  </a:lnTo>
                  <a:lnTo>
                    <a:pt x="24546" y="206334"/>
                  </a:lnTo>
                  <a:lnTo>
                    <a:pt x="11087" y="250273"/>
                  </a:lnTo>
                  <a:lnTo>
                    <a:pt x="2816" y="297434"/>
                  </a:lnTo>
                  <a:lnTo>
                    <a:pt x="0" y="347548"/>
                  </a:lnTo>
                  <a:lnTo>
                    <a:pt x="2849" y="396293"/>
                  </a:lnTo>
                  <a:lnTo>
                    <a:pt x="11265" y="441476"/>
                  </a:lnTo>
                  <a:lnTo>
                    <a:pt x="25043" y="482867"/>
                  </a:lnTo>
                  <a:lnTo>
                    <a:pt x="43983" y="520241"/>
                  </a:lnTo>
                  <a:lnTo>
                    <a:pt x="67881" y="553369"/>
                  </a:lnTo>
                  <a:lnTo>
                    <a:pt x="96537" y="582025"/>
                  </a:lnTo>
                  <a:lnTo>
                    <a:pt x="129748" y="605980"/>
                  </a:lnTo>
                  <a:lnTo>
                    <a:pt x="167312" y="625008"/>
                  </a:lnTo>
                  <a:lnTo>
                    <a:pt x="209027" y="638881"/>
                  </a:lnTo>
                  <a:lnTo>
                    <a:pt x="254690" y="647372"/>
                  </a:lnTo>
                  <a:lnTo>
                    <a:pt x="304101" y="650252"/>
                  </a:lnTo>
                  <a:close/>
                </a:path>
              </a:pathLst>
            </a:custGeom>
            <a:ln w="12700">
              <a:solidFill>
                <a:srgbClr val="181818"/>
              </a:solidFill>
            </a:ln>
          </p:spPr>
          <p:txBody>
            <a:bodyPr wrap="square" lIns="0" tIns="0" rIns="0" bIns="0" rtlCol="0"/>
            <a:lstStyle/>
            <a:p>
              <a:endParaRPr sz="1600">
                <a:latin typeface="Grammarsaurus" pitchFamily="2" charset="0"/>
              </a:endParaRPr>
            </a:p>
          </p:txBody>
        </p:sp>
        <p:pic>
          <p:nvPicPr>
            <p:cNvPr id="42" name="object 42"/>
            <p:cNvPicPr/>
            <p:nvPr/>
          </p:nvPicPr>
          <p:blipFill>
            <a:blip r:embed="rId5" cstate="print"/>
            <a:stretch>
              <a:fillRect/>
            </a:stretch>
          </p:blipFill>
          <p:spPr>
            <a:xfrm>
              <a:off x="10258714" y="2768803"/>
              <a:ext cx="186474" cy="138823"/>
            </a:xfrm>
            <a:prstGeom prst="rect">
              <a:avLst/>
            </a:prstGeom>
          </p:spPr>
        </p:pic>
        <p:sp>
          <p:nvSpPr>
            <p:cNvPr id="43" name="object 43"/>
            <p:cNvSpPr/>
            <p:nvPr/>
          </p:nvSpPr>
          <p:spPr>
            <a:xfrm>
              <a:off x="10625226" y="2490673"/>
              <a:ext cx="485140" cy="791845"/>
            </a:xfrm>
            <a:custGeom>
              <a:avLst/>
              <a:gdLst/>
              <a:ahLst/>
              <a:cxnLst/>
              <a:rect l="l" t="t" r="r" b="b"/>
              <a:pathLst>
                <a:path w="485140" h="791845">
                  <a:moveTo>
                    <a:pt x="102298" y="288683"/>
                  </a:moveTo>
                  <a:lnTo>
                    <a:pt x="102298" y="587184"/>
                  </a:lnTo>
                  <a:lnTo>
                    <a:pt x="106404" y="640234"/>
                  </a:lnTo>
                  <a:lnTo>
                    <a:pt x="118326" y="684185"/>
                  </a:lnTo>
                  <a:lnTo>
                    <a:pt x="137475" y="719663"/>
                  </a:lnTo>
                  <a:lnTo>
                    <a:pt x="195085" y="767691"/>
                  </a:lnTo>
                  <a:lnTo>
                    <a:pt x="232364" y="781490"/>
                  </a:lnTo>
                  <a:lnTo>
                    <a:pt x="274505" y="789312"/>
                  </a:lnTo>
                  <a:lnTo>
                    <a:pt x="320916" y="791781"/>
                  </a:lnTo>
                  <a:lnTo>
                    <a:pt x="368807" y="788716"/>
                  </a:lnTo>
                  <a:lnTo>
                    <a:pt x="411835" y="779870"/>
                  </a:lnTo>
                  <a:lnTo>
                    <a:pt x="450396" y="765769"/>
                  </a:lnTo>
                  <a:lnTo>
                    <a:pt x="484885" y="746937"/>
                  </a:lnTo>
                  <a:lnTo>
                    <a:pt x="484885" y="608202"/>
                  </a:lnTo>
                  <a:lnTo>
                    <a:pt x="452169" y="625782"/>
                  </a:lnTo>
                  <a:lnTo>
                    <a:pt x="422871" y="638505"/>
                  </a:lnTo>
                  <a:lnTo>
                    <a:pt x="396203" y="646236"/>
                  </a:lnTo>
                  <a:lnTo>
                    <a:pt x="371373" y="648843"/>
                  </a:lnTo>
                  <a:lnTo>
                    <a:pt x="334956" y="643346"/>
                  </a:lnTo>
                  <a:lnTo>
                    <a:pt x="308133" y="624841"/>
                  </a:lnTo>
                  <a:lnTo>
                    <a:pt x="291559" y="590308"/>
                  </a:lnTo>
                  <a:lnTo>
                    <a:pt x="285889" y="536727"/>
                  </a:lnTo>
                  <a:lnTo>
                    <a:pt x="285889" y="288683"/>
                  </a:lnTo>
                  <a:lnTo>
                    <a:pt x="472262" y="288683"/>
                  </a:lnTo>
                  <a:lnTo>
                    <a:pt x="472262" y="155549"/>
                  </a:lnTo>
                  <a:lnTo>
                    <a:pt x="285889" y="155549"/>
                  </a:lnTo>
                  <a:lnTo>
                    <a:pt x="285889" y="0"/>
                  </a:lnTo>
                  <a:lnTo>
                    <a:pt x="102298" y="0"/>
                  </a:lnTo>
                  <a:lnTo>
                    <a:pt x="102298" y="155549"/>
                  </a:lnTo>
                  <a:lnTo>
                    <a:pt x="0" y="155549"/>
                  </a:lnTo>
                  <a:lnTo>
                    <a:pt x="0" y="288683"/>
                  </a:lnTo>
                  <a:lnTo>
                    <a:pt x="102298" y="288683"/>
                  </a:lnTo>
                  <a:close/>
                </a:path>
              </a:pathLst>
            </a:custGeom>
            <a:ln w="12700">
              <a:solidFill>
                <a:srgbClr val="181818"/>
              </a:solidFill>
            </a:ln>
          </p:spPr>
          <p:txBody>
            <a:bodyPr wrap="square" lIns="0" tIns="0" rIns="0" bIns="0" rtlCol="0"/>
            <a:lstStyle/>
            <a:p>
              <a:endParaRPr sz="1600">
                <a:latin typeface="Grammarsaurus" pitchFamily="2" charset="0"/>
              </a:endParaRPr>
            </a:p>
          </p:txBody>
        </p:sp>
        <p:sp>
          <p:nvSpPr>
            <p:cNvPr id="44" name="object 44"/>
            <p:cNvSpPr/>
            <p:nvPr/>
          </p:nvSpPr>
          <p:spPr>
            <a:xfrm>
              <a:off x="11116400" y="2625203"/>
              <a:ext cx="488315" cy="659130"/>
            </a:xfrm>
            <a:custGeom>
              <a:avLst/>
              <a:gdLst/>
              <a:ahLst/>
              <a:cxnLst/>
              <a:rect l="l" t="t" r="r" b="b"/>
              <a:pathLst>
                <a:path w="488315" h="659129">
                  <a:moveTo>
                    <a:pt x="0" y="606806"/>
                  </a:moveTo>
                  <a:lnTo>
                    <a:pt x="39869" y="624039"/>
                  </a:lnTo>
                  <a:lnTo>
                    <a:pt x="87539" y="638379"/>
                  </a:lnTo>
                  <a:lnTo>
                    <a:pt x="141060" y="649288"/>
                  </a:lnTo>
                  <a:lnTo>
                    <a:pt x="198484" y="656227"/>
                  </a:lnTo>
                  <a:lnTo>
                    <a:pt x="257860" y="658660"/>
                  </a:lnTo>
                  <a:lnTo>
                    <a:pt x="316482" y="654128"/>
                  </a:lnTo>
                  <a:lnTo>
                    <a:pt x="367162" y="640943"/>
                  </a:lnTo>
                  <a:lnTo>
                    <a:pt x="409506" y="619717"/>
                  </a:lnTo>
                  <a:lnTo>
                    <a:pt x="443124" y="591063"/>
                  </a:lnTo>
                  <a:lnTo>
                    <a:pt x="467623" y="555593"/>
                  </a:lnTo>
                  <a:lnTo>
                    <a:pt x="482609" y="513922"/>
                  </a:lnTo>
                  <a:lnTo>
                    <a:pt x="487692" y="466661"/>
                  </a:lnTo>
                  <a:lnTo>
                    <a:pt x="483306" y="424724"/>
                  </a:lnTo>
                  <a:lnTo>
                    <a:pt x="469421" y="387613"/>
                  </a:lnTo>
                  <a:lnTo>
                    <a:pt x="444947" y="353850"/>
                  </a:lnTo>
                  <a:lnTo>
                    <a:pt x="408796" y="321956"/>
                  </a:lnTo>
                  <a:lnTo>
                    <a:pt x="359878" y="290453"/>
                  </a:lnTo>
                  <a:lnTo>
                    <a:pt x="297103" y="257860"/>
                  </a:lnTo>
                  <a:lnTo>
                    <a:pt x="255366" y="236752"/>
                  </a:lnTo>
                  <a:lnTo>
                    <a:pt x="229134" y="219322"/>
                  </a:lnTo>
                  <a:lnTo>
                    <a:pt x="215516" y="201893"/>
                  </a:lnTo>
                  <a:lnTo>
                    <a:pt x="211620" y="180784"/>
                  </a:lnTo>
                  <a:lnTo>
                    <a:pt x="214269" y="163355"/>
                  </a:lnTo>
                  <a:lnTo>
                    <a:pt x="223354" y="149602"/>
                  </a:lnTo>
                  <a:lnTo>
                    <a:pt x="240584" y="140579"/>
                  </a:lnTo>
                  <a:lnTo>
                    <a:pt x="267665" y="137337"/>
                  </a:lnTo>
                  <a:lnTo>
                    <a:pt x="312164" y="139877"/>
                  </a:lnTo>
                  <a:lnTo>
                    <a:pt x="358762" y="148197"/>
                  </a:lnTo>
                  <a:lnTo>
                    <a:pt x="406407" y="163349"/>
                  </a:lnTo>
                  <a:lnTo>
                    <a:pt x="454050" y="186385"/>
                  </a:lnTo>
                  <a:lnTo>
                    <a:pt x="476478" y="44843"/>
                  </a:lnTo>
                  <a:lnTo>
                    <a:pt x="421338" y="23060"/>
                  </a:lnTo>
                  <a:lnTo>
                    <a:pt x="370668" y="9286"/>
                  </a:lnTo>
                  <a:lnTo>
                    <a:pt x="319998" y="2081"/>
                  </a:lnTo>
                  <a:lnTo>
                    <a:pt x="264858" y="0"/>
                  </a:lnTo>
                  <a:lnTo>
                    <a:pt x="211958" y="3120"/>
                  </a:lnTo>
                  <a:lnTo>
                    <a:pt x="164031" y="12350"/>
                  </a:lnTo>
                  <a:lnTo>
                    <a:pt x="121719" y="27492"/>
                  </a:lnTo>
                  <a:lnTo>
                    <a:pt x="85663" y="48350"/>
                  </a:lnTo>
                  <a:lnTo>
                    <a:pt x="56503" y="74725"/>
                  </a:lnTo>
                  <a:lnTo>
                    <a:pt x="34881" y="106422"/>
                  </a:lnTo>
                  <a:lnTo>
                    <a:pt x="21438" y="143242"/>
                  </a:lnTo>
                  <a:lnTo>
                    <a:pt x="16814" y="184988"/>
                  </a:lnTo>
                  <a:lnTo>
                    <a:pt x="20753" y="226770"/>
                  </a:lnTo>
                  <a:lnTo>
                    <a:pt x="32880" y="263920"/>
                  </a:lnTo>
                  <a:lnTo>
                    <a:pt x="53662" y="297469"/>
                  </a:lnTo>
                  <a:lnTo>
                    <a:pt x="83562" y="328443"/>
                  </a:lnTo>
                  <a:lnTo>
                    <a:pt x="123048" y="357873"/>
                  </a:lnTo>
                  <a:lnTo>
                    <a:pt x="172585" y="386788"/>
                  </a:lnTo>
                  <a:lnTo>
                    <a:pt x="232638" y="416217"/>
                  </a:lnTo>
                  <a:lnTo>
                    <a:pt x="265327" y="433427"/>
                  </a:lnTo>
                  <a:lnTo>
                    <a:pt x="283960" y="448800"/>
                  </a:lnTo>
                  <a:lnTo>
                    <a:pt x="292347" y="464699"/>
                  </a:lnTo>
                  <a:lnTo>
                    <a:pt x="294297" y="483489"/>
                  </a:lnTo>
                  <a:lnTo>
                    <a:pt x="291034" y="499732"/>
                  </a:lnTo>
                  <a:lnTo>
                    <a:pt x="280809" y="513611"/>
                  </a:lnTo>
                  <a:lnTo>
                    <a:pt x="262964" y="523288"/>
                  </a:lnTo>
                  <a:lnTo>
                    <a:pt x="236842" y="526923"/>
                  </a:lnTo>
                  <a:lnTo>
                    <a:pt x="189565" y="522982"/>
                  </a:lnTo>
                  <a:lnTo>
                    <a:pt x="138215" y="511159"/>
                  </a:lnTo>
                  <a:lnTo>
                    <a:pt x="82924" y="491454"/>
                  </a:lnTo>
                  <a:lnTo>
                    <a:pt x="23825" y="463867"/>
                  </a:lnTo>
                  <a:lnTo>
                    <a:pt x="0" y="606806"/>
                  </a:lnTo>
                  <a:close/>
                </a:path>
              </a:pathLst>
            </a:custGeom>
            <a:ln w="12700">
              <a:solidFill>
                <a:srgbClr val="181818"/>
              </a:solidFill>
            </a:ln>
          </p:spPr>
          <p:txBody>
            <a:bodyPr wrap="square" lIns="0" tIns="0" rIns="0" bIns="0" rtlCol="0"/>
            <a:lstStyle/>
            <a:p>
              <a:endParaRPr sz="1600">
                <a:latin typeface="Grammarsaurus" pitchFamily="2" charset="0"/>
              </a:endParaRPr>
            </a:p>
          </p:txBody>
        </p:sp>
        <p:sp>
          <p:nvSpPr>
            <p:cNvPr id="45" name="object 45"/>
            <p:cNvSpPr/>
            <p:nvPr/>
          </p:nvSpPr>
          <p:spPr>
            <a:xfrm>
              <a:off x="0" y="5110270"/>
              <a:ext cx="1496695" cy="1748155"/>
            </a:xfrm>
            <a:custGeom>
              <a:avLst/>
              <a:gdLst/>
              <a:ahLst/>
              <a:cxnLst/>
              <a:rect l="l" t="t" r="r" b="b"/>
              <a:pathLst>
                <a:path w="1496695" h="1748154">
                  <a:moveTo>
                    <a:pt x="0" y="1605447"/>
                  </a:moveTo>
                  <a:lnTo>
                    <a:pt x="0" y="1747729"/>
                  </a:lnTo>
                  <a:lnTo>
                    <a:pt x="992092" y="1747729"/>
                  </a:lnTo>
                  <a:lnTo>
                    <a:pt x="1109083" y="1660770"/>
                  </a:lnTo>
                  <a:lnTo>
                    <a:pt x="215189" y="1660770"/>
                  </a:lnTo>
                  <a:lnTo>
                    <a:pt x="170833" y="1658792"/>
                  </a:lnTo>
                  <a:lnTo>
                    <a:pt x="126947" y="1652330"/>
                  </a:lnTo>
                  <a:lnTo>
                    <a:pt x="83904" y="1641439"/>
                  </a:lnTo>
                  <a:lnTo>
                    <a:pt x="42076" y="1626174"/>
                  </a:lnTo>
                  <a:lnTo>
                    <a:pt x="1836" y="1606591"/>
                  </a:lnTo>
                  <a:lnTo>
                    <a:pt x="0" y="1605447"/>
                  </a:lnTo>
                  <a:close/>
                </a:path>
                <a:path w="1496695" h="1748154">
                  <a:moveTo>
                    <a:pt x="1301276" y="957770"/>
                  </a:moveTo>
                  <a:lnTo>
                    <a:pt x="470327" y="1575409"/>
                  </a:lnTo>
                  <a:lnTo>
                    <a:pt x="430977" y="1601486"/>
                  </a:lnTo>
                  <a:lnTo>
                    <a:pt x="389860" y="1622749"/>
                  </a:lnTo>
                  <a:lnTo>
                    <a:pt x="347350" y="1639254"/>
                  </a:lnTo>
                  <a:lnTo>
                    <a:pt x="303820" y="1651056"/>
                  </a:lnTo>
                  <a:lnTo>
                    <a:pt x="259642" y="1658210"/>
                  </a:lnTo>
                  <a:lnTo>
                    <a:pt x="215189" y="1660770"/>
                  </a:lnTo>
                  <a:lnTo>
                    <a:pt x="1109083" y="1660770"/>
                  </a:lnTo>
                  <a:lnTo>
                    <a:pt x="1477615" y="1386839"/>
                  </a:lnTo>
                  <a:lnTo>
                    <a:pt x="1496322" y="1220177"/>
                  </a:lnTo>
                  <a:lnTo>
                    <a:pt x="1301276" y="957770"/>
                  </a:lnTo>
                  <a:close/>
                </a:path>
                <a:path w="1496695" h="1748154">
                  <a:moveTo>
                    <a:pt x="589365" y="0"/>
                  </a:moveTo>
                  <a:lnTo>
                    <a:pt x="0" y="438071"/>
                  </a:lnTo>
                  <a:lnTo>
                    <a:pt x="0" y="998213"/>
                  </a:lnTo>
                  <a:lnTo>
                    <a:pt x="765704" y="429069"/>
                  </a:lnTo>
                  <a:lnTo>
                    <a:pt x="784398" y="262407"/>
                  </a:lnTo>
                  <a:lnTo>
                    <a:pt x="589365" y="0"/>
                  </a:lnTo>
                  <a:close/>
                </a:path>
              </a:pathLst>
            </a:custGeom>
            <a:solidFill>
              <a:srgbClr val="398A9E"/>
            </a:solidFill>
          </p:spPr>
          <p:txBody>
            <a:bodyPr wrap="square" lIns="0" tIns="0" rIns="0" bIns="0" rtlCol="0"/>
            <a:lstStyle/>
            <a:p>
              <a:endParaRPr sz="1600">
                <a:latin typeface="Grammarsaurus" pitchFamily="2" charset="0"/>
              </a:endParaRPr>
            </a:p>
          </p:txBody>
        </p:sp>
        <p:sp>
          <p:nvSpPr>
            <p:cNvPr id="46" name="object 46"/>
            <p:cNvSpPr/>
            <p:nvPr/>
          </p:nvSpPr>
          <p:spPr>
            <a:xfrm>
              <a:off x="0" y="5110270"/>
              <a:ext cx="1496695" cy="1748155"/>
            </a:xfrm>
            <a:custGeom>
              <a:avLst/>
              <a:gdLst/>
              <a:ahLst/>
              <a:cxnLst/>
              <a:rect l="l" t="t" r="r" b="b"/>
              <a:pathLst>
                <a:path w="1496695" h="1748154">
                  <a:moveTo>
                    <a:pt x="0" y="1605447"/>
                  </a:moveTo>
                  <a:lnTo>
                    <a:pt x="42076" y="1626174"/>
                  </a:lnTo>
                  <a:lnTo>
                    <a:pt x="83904" y="1641439"/>
                  </a:lnTo>
                  <a:lnTo>
                    <a:pt x="126947" y="1652330"/>
                  </a:lnTo>
                  <a:lnTo>
                    <a:pt x="170833" y="1658792"/>
                  </a:lnTo>
                  <a:lnTo>
                    <a:pt x="215189" y="1660770"/>
                  </a:lnTo>
                  <a:lnTo>
                    <a:pt x="259642" y="1658210"/>
                  </a:lnTo>
                  <a:lnTo>
                    <a:pt x="303820" y="1651056"/>
                  </a:lnTo>
                  <a:lnTo>
                    <a:pt x="347350" y="1639254"/>
                  </a:lnTo>
                  <a:lnTo>
                    <a:pt x="389860" y="1622749"/>
                  </a:lnTo>
                  <a:lnTo>
                    <a:pt x="430977" y="1601486"/>
                  </a:lnTo>
                  <a:lnTo>
                    <a:pt x="470327" y="1575409"/>
                  </a:lnTo>
                  <a:lnTo>
                    <a:pt x="1301276" y="957770"/>
                  </a:lnTo>
                  <a:lnTo>
                    <a:pt x="1476815" y="1193939"/>
                  </a:lnTo>
                  <a:lnTo>
                    <a:pt x="1496322" y="1220177"/>
                  </a:lnTo>
                  <a:lnTo>
                    <a:pt x="1477615" y="1386839"/>
                  </a:lnTo>
                  <a:lnTo>
                    <a:pt x="1469970" y="1392529"/>
                  </a:lnTo>
                  <a:lnTo>
                    <a:pt x="992092" y="1747729"/>
                  </a:lnTo>
                </a:path>
                <a:path w="1496695" h="1748154">
                  <a:moveTo>
                    <a:pt x="0" y="438071"/>
                  </a:moveTo>
                  <a:lnTo>
                    <a:pt x="589365" y="0"/>
                  </a:lnTo>
                  <a:lnTo>
                    <a:pt x="784398" y="262407"/>
                  </a:lnTo>
                  <a:lnTo>
                    <a:pt x="765704" y="429069"/>
                  </a:lnTo>
                  <a:lnTo>
                    <a:pt x="0" y="998213"/>
                  </a:lnTo>
                </a:path>
              </a:pathLst>
            </a:custGeom>
            <a:ln w="22860">
              <a:solidFill>
                <a:srgbClr val="221F1F"/>
              </a:solidFill>
            </a:ln>
          </p:spPr>
          <p:txBody>
            <a:bodyPr wrap="square" lIns="0" tIns="0" rIns="0" bIns="0" rtlCol="0"/>
            <a:lstStyle/>
            <a:p>
              <a:endParaRPr sz="1600">
                <a:latin typeface="Grammarsaurus" pitchFamily="2" charset="0"/>
              </a:endParaRPr>
            </a:p>
          </p:txBody>
        </p:sp>
        <p:sp>
          <p:nvSpPr>
            <p:cNvPr id="47" name="object 47"/>
            <p:cNvSpPr/>
            <p:nvPr/>
          </p:nvSpPr>
          <p:spPr>
            <a:xfrm>
              <a:off x="415832" y="5372678"/>
              <a:ext cx="368935" cy="426720"/>
            </a:xfrm>
            <a:custGeom>
              <a:avLst/>
              <a:gdLst/>
              <a:ahLst/>
              <a:cxnLst/>
              <a:rect l="l" t="t" r="r" b="b"/>
              <a:pathLst>
                <a:path w="368934" h="426720">
                  <a:moveTo>
                    <a:pt x="368566" y="0"/>
                  </a:moveTo>
                  <a:lnTo>
                    <a:pt x="18707" y="260057"/>
                  </a:lnTo>
                  <a:lnTo>
                    <a:pt x="0" y="426719"/>
                  </a:lnTo>
                  <a:lnTo>
                    <a:pt x="349872" y="166662"/>
                  </a:lnTo>
                  <a:lnTo>
                    <a:pt x="368566" y="0"/>
                  </a:lnTo>
                  <a:close/>
                </a:path>
              </a:pathLst>
            </a:custGeom>
            <a:solidFill>
              <a:srgbClr val="C44725"/>
            </a:solidFill>
          </p:spPr>
          <p:txBody>
            <a:bodyPr wrap="square" lIns="0" tIns="0" rIns="0" bIns="0" rtlCol="0"/>
            <a:lstStyle/>
            <a:p>
              <a:endParaRPr sz="1600">
                <a:latin typeface="Grammarsaurus" pitchFamily="2" charset="0"/>
              </a:endParaRPr>
            </a:p>
          </p:txBody>
        </p:sp>
        <p:sp>
          <p:nvSpPr>
            <p:cNvPr id="48" name="object 48"/>
            <p:cNvSpPr/>
            <p:nvPr/>
          </p:nvSpPr>
          <p:spPr>
            <a:xfrm>
              <a:off x="415832" y="5372678"/>
              <a:ext cx="368935" cy="426720"/>
            </a:xfrm>
            <a:custGeom>
              <a:avLst/>
              <a:gdLst/>
              <a:ahLst/>
              <a:cxnLst/>
              <a:rect l="l" t="t" r="r" b="b"/>
              <a:pathLst>
                <a:path w="368934" h="426720">
                  <a:moveTo>
                    <a:pt x="349872" y="166662"/>
                  </a:moveTo>
                  <a:lnTo>
                    <a:pt x="0" y="426719"/>
                  </a:lnTo>
                  <a:lnTo>
                    <a:pt x="18707" y="260057"/>
                  </a:lnTo>
                  <a:lnTo>
                    <a:pt x="368566" y="0"/>
                  </a:lnTo>
                  <a:lnTo>
                    <a:pt x="349872" y="166662"/>
                  </a:lnTo>
                  <a:close/>
                </a:path>
              </a:pathLst>
            </a:custGeom>
            <a:ln w="22860">
              <a:solidFill>
                <a:srgbClr val="221F1F"/>
              </a:solidFill>
            </a:ln>
          </p:spPr>
          <p:txBody>
            <a:bodyPr wrap="square" lIns="0" tIns="0" rIns="0" bIns="0" rtlCol="0"/>
            <a:lstStyle/>
            <a:p>
              <a:endParaRPr sz="1600">
                <a:latin typeface="Grammarsaurus" pitchFamily="2" charset="0"/>
              </a:endParaRPr>
            </a:p>
          </p:txBody>
        </p:sp>
        <p:sp>
          <p:nvSpPr>
            <p:cNvPr id="49" name="object 49"/>
            <p:cNvSpPr/>
            <p:nvPr/>
          </p:nvSpPr>
          <p:spPr>
            <a:xfrm>
              <a:off x="1127746" y="6332448"/>
              <a:ext cx="368300" cy="424815"/>
            </a:xfrm>
            <a:custGeom>
              <a:avLst/>
              <a:gdLst/>
              <a:ahLst/>
              <a:cxnLst/>
              <a:rect l="l" t="t" r="r" b="b"/>
              <a:pathLst>
                <a:path w="368300" h="424815">
                  <a:moveTo>
                    <a:pt x="367931" y="0"/>
                  </a:moveTo>
                  <a:lnTo>
                    <a:pt x="18694" y="258064"/>
                  </a:lnTo>
                  <a:lnTo>
                    <a:pt x="0" y="424726"/>
                  </a:lnTo>
                  <a:lnTo>
                    <a:pt x="349872" y="164668"/>
                  </a:lnTo>
                  <a:lnTo>
                    <a:pt x="367931" y="0"/>
                  </a:lnTo>
                  <a:close/>
                </a:path>
              </a:pathLst>
            </a:custGeom>
            <a:solidFill>
              <a:srgbClr val="C44725"/>
            </a:solidFill>
          </p:spPr>
          <p:txBody>
            <a:bodyPr wrap="square" lIns="0" tIns="0" rIns="0" bIns="0" rtlCol="0"/>
            <a:lstStyle/>
            <a:p>
              <a:endParaRPr sz="1600">
                <a:latin typeface="Grammarsaurus" pitchFamily="2" charset="0"/>
              </a:endParaRPr>
            </a:p>
          </p:txBody>
        </p:sp>
        <p:sp>
          <p:nvSpPr>
            <p:cNvPr id="50" name="object 50"/>
            <p:cNvSpPr/>
            <p:nvPr/>
          </p:nvSpPr>
          <p:spPr>
            <a:xfrm>
              <a:off x="1127746" y="6332448"/>
              <a:ext cx="368300" cy="424815"/>
            </a:xfrm>
            <a:custGeom>
              <a:avLst/>
              <a:gdLst/>
              <a:ahLst/>
              <a:cxnLst/>
              <a:rect l="l" t="t" r="r" b="b"/>
              <a:pathLst>
                <a:path w="368300" h="424815">
                  <a:moveTo>
                    <a:pt x="349872" y="164668"/>
                  </a:moveTo>
                  <a:lnTo>
                    <a:pt x="0" y="424726"/>
                  </a:lnTo>
                  <a:lnTo>
                    <a:pt x="18694" y="258064"/>
                  </a:lnTo>
                  <a:lnTo>
                    <a:pt x="367931" y="0"/>
                  </a:lnTo>
                  <a:lnTo>
                    <a:pt x="349872" y="164668"/>
                  </a:lnTo>
                  <a:close/>
                </a:path>
              </a:pathLst>
            </a:custGeom>
            <a:ln w="22860">
              <a:solidFill>
                <a:srgbClr val="221F1F"/>
              </a:solidFill>
            </a:ln>
          </p:spPr>
          <p:txBody>
            <a:bodyPr wrap="square" lIns="0" tIns="0" rIns="0" bIns="0" rtlCol="0"/>
            <a:lstStyle/>
            <a:p>
              <a:endParaRPr sz="1600">
                <a:latin typeface="Grammarsaurus" pitchFamily="2" charset="0"/>
              </a:endParaRPr>
            </a:p>
          </p:txBody>
        </p:sp>
        <p:sp>
          <p:nvSpPr>
            <p:cNvPr id="51" name="object 51"/>
            <p:cNvSpPr/>
            <p:nvPr/>
          </p:nvSpPr>
          <p:spPr>
            <a:xfrm>
              <a:off x="0" y="5110270"/>
              <a:ext cx="1496695" cy="1748155"/>
            </a:xfrm>
            <a:custGeom>
              <a:avLst/>
              <a:gdLst/>
              <a:ahLst/>
              <a:cxnLst/>
              <a:rect l="l" t="t" r="r" b="b"/>
              <a:pathLst>
                <a:path w="1496695" h="1748154">
                  <a:moveTo>
                    <a:pt x="589361" y="0"/>
                  </a:moveTo>
                  <a:lnTo>
                    <a:pt x="0" y="438068"/>
                  </a:lnTo>
                  <a:lnTo>
                    <a:pt x="0" y="845453"/>
                  </a:lnTo>
                  <a:lnTo>
                    <a:pt x="784407" y="262407"/>
                  </a:lnTo>
                  <a:lnTo>
                    <a:pt x="589361" y="0"/>
                  </a:lnTo>
                  <a:close/>
                </a:path>
                <a:path w="1496695" h="1748154">
                  <a:moveTo>
                    <a:pt x="0" y="1605445"/>
                  </a:moveTo>
                  <a:lnTo>
                    <a:pt x="0" y="1747729"/>
                  </a:lnTo>
                  <a:lnTo>
                    <a:pt x="786571" y="1747729"/>
                  </a:lnTo>
                  <a:lnTo>
                    <a:pt x="903562" y="1660770"/>
                  </a:lnTo>
                  <a:lnTo>
                    <a:pt x="215194" y="1660770"/>
                  </a:lnTo>
                  <a:lnTo>
                    <a:pt x="170839" y="1658792"/>
                  </a:lnTo>
                  <a:lnTo>
                    <a:pt x="126953" y="1652330"/>
                  </a:lnTo>
                  <a:lnTo>
                    <a:pt x="83909" y="1641439"/>
                  </a:lnTo>
                  <a:lnTo>
                    <a:pt x="42081" y="1626174"/>
                  </a:lnTo>
                  <a:lnTo>
                    <a:pt x="1840" y="1606591"/>
                  </a:lnTo>
                  <a:lnTo>
                    <a:pt x="0" y="1605445"/>
                  </a:lnTo>
                  <a:close/>
                </a:path>
                <a:path w="1496695" h="1748154">
                  <a:moveTo>
                    <a:pt x="1301272" y="957770"/>
                  </a:moveTo>
                  <a:lnTo>
                    <a:pt x="470324" y="1575409"/>
                  </a:lnTo>
                  <a:lnTo>
                    <a:pt x="430975" y="1601486"/>
                  </a:lnTo>
                  <a:lnTo>
                    <a:pt x="389861" y="1622749"/>
                  </a:lnTo>
                  <a:lnTo>
                    <a:pt x="347353" y="1639254"/>
                  </a:lnTo>
                  <a:lnTo>
                    <a:pt x="303824" y="1651056"/>
                  </a:lnTo>
                  <a:lnTo>
                    <a:pt x="259647" y="1658210"/>
                  </a:lnTo>
                  <a:lnTo>
                    <a:pt x="215194" y="1660770"/>
                  </a:lnTo>
                  <a:lnTo>
                    <a:pt x="903562" y="1660770"/>
                  </a:lnTo>
                  <a:lnTo>
                    <a:pt x="1496319" y="1220177"/>
                  </a:lnTo>
                  <a:lnTo>
                    <a:pt x="1301272" y="957770"/>
                  </a:lnTo>
                  <a:close/>
                </a:path>
              </a:pathLst>
            </a:custGeom>
            <a:solidFill>
              <a:srgbClr val="47AFC6"/>
            </a:solidFill>
          </p:spPr>
          <p:txBody>
            <a:bodyPr wrap="square" lIns="0" tIns="0" rIns="0" bIns="0" rtlCol="0"/>
            <a:lstStyle/>
            <a:p>
              <a:endParaRPr sz="1600">
                <a:latin typeface="Grammarsaurus" pitchFamily="2" charset="0"/>
              </a:endParaRPr>
            </a:p>
          </p:txBody>
        </p:sp>
        <p:sp>
          <p:nvSpPr>
            <p:cNvPr id="52" name="object 52"/>
            <p:cNvSpPr/>
            <p:nvPr/>
          </p:nvSpPr>
          <p:spPr>
            <a:xfrm>
              <a:off x="0" y="5110270"/>
              <a:ext cx="1496695" cy="1748155"/>
            </a:xfrm>
            <a:custGeom>
              <a:avLst/>
              <a:gdLst/>
              <a:ahLst/>
              <a:cxnLst/>
              <a:rect l="l" t="t" r="r" b="b"/>
              <a:pathLst>
                <a:path w="1496695" h="1748154">
                  <a:moveTo>
                    <a:pt x="0" y="438068"/>
                  </a:moveTo>
                  <a:lnTo>
                    <a:pt x="589361" y="0"/>
                  </a:lnTo>
                  <a:lnTo>
                    <a:pt x="784407" y="262407"/>
                  </a:lnTo>
                  <a:lnTo>
                    <a:pt x="0" y="845453"/>
                  </a:lnTo>
                </a:path>
                <a:path w="1496695" h="1748154">
                  <a:moveTo>
                    <a:pt x="0" y="1605445"/>
                  </a:moveTo>
                  <a:lnTo>
                    <a:pt x="42081" y="1626174"/>
                  </a:lnTo>
                  <a:lnTo>
                    <a:pt x="83909" y="1641439"/>
                  </a:lnTo>
                  <a:lnTo>
                    <a:pt x="126953" y="1652330"/>
                  </a:lnTo>
                  <a:lnTo>
                    <a:pt x="170839" y="1658792"/>
                  </a:lnTo>
                  <a:lnTo>
                    <a:pt x="215194" y="1660770"/>
                  </a:lnTo>
                  <a:lnTo>
                    <a:pt x="259647" y="1658210"/>
                  </a:lnTo>
                  <a:lnTo>
                    <a:pt x="303824" y="1651056"/>
                  </a:lnTo>
                  <a:lnTo>
                    <a:pt x="347353" y="1639254"/>
                  </a:lnTo>
                  <a:lnTo>
                    <a:pt x="389861" y="1622749"/>
                  </a:lnTo>
                  <a:lnTo>
                    <a:pt x="430975" y="1601486"/>
                  </a:lnTo>
                  <a:lnTo>
                    <a:pt x="470324" y="1575409"/>
                  </a:lnTo>
                  <a:lnTo>
                    <a:pt x="1301272" y="957770"/>
                  </a:lnTo>
                  <a:lnTo>
                    <a:pt x="1496319" y="1220177"/>
                  </a:lnTo>
                  <a:lnTo>
                    <a:pt x="786571" y="1747729"/>
                  </a:lnTo>
                </a:path>
              </a:pathLst>
            </a:custGeom>
            <a:ln w="22860">
              <a:solidFill>
                <a:srgbClr val="221F1F"/>
              </a:solidFill>
            </a:ln>
          </p:spPr>
          <p:txBody>
            <a:bodyPr wrap="square" lIns="0" tIns="0" rIns="0" bIns="0" rtlCol="0"/>
            <a:lstStyle/>
            <a:p>
              <a:endParaRPr sz="1600">
                <a:latin typeface="Grammarsaurus" pitchFamily="2" charset="0"/>
              </a:endParaRPr>
            </a:p>
          </p:txBody>
        </p:sp>
        <p:sp>
          <p:nvSpPr>
            <p:cNvPr id="53" name="object 53"/>
            <p:cNvSpPr/>
            <p:nvPr/>
          </p:nvSpPr>
          <p:spPr>
            <a:xfrm>
              <a:off x="239486" y="5110265"/>
              <a:ext cx="545465" cy="522605"/>
            </a:xfrm>
            <a:custGeom>
              <a:avLst/>
              <a:gdLst/>
              <a:ahLst/>
              <a:cxnLst/>
              <a:rect l="l" t="t" r="r" b="b"/>
              <a:pathLst>
                <a:path w="545465" h="522604">
                  <a:moveTo>
                    <a:pt x="349872" y="0"/>
                  </a:moveTo>
                  <a:lnTo>
                    <a:pt x="0" y="260057"/>
                  </a:lnTo>
                  <a:lnTo>
                    <a:pt x="195046" y="522465"/>
                  </a:lnTo>
                  <a:lnTo>
                    <a:pt x="544918" y="262407"/>
                  </a:lnTo>
                  <a:lnTo>
                    <a:pt x="349872" y="0"/>
                  </a:lnTo>
                  <a:close/>
                </a:path>
              </a:pathLst>
            </a:custGeom>
            <a:solidFill>
              <a:srgbClr val="EB6E39"/>
            </a:solidFill>
          </p:spPr>
          <p:txBody>
            <a:bodyPr wrap="square" lIns="0" tIns="0" rIns="0" bIns="0" rtlCol="0"/>
            <a:lstStyle/>
            <a:p>
              <a:endParaRPr sz="1600">
                <a:latin typeface="Grammarsaurus" pitchFamily="2" charset="0"/>
              </a:endParaRPr>
            </a:p>
          </p:txBody>
        </p:sp>
        <p:sp>
          <p:nvSpPr>
            <p:cNvPr id="54" name="object 54"/>
            <p:cNvSpPr/>
            <p:nvPr/>
          </p:nvSpPr>
          <p:spPr>
            <a:xfrm>
              <a:off x="239486" y="5110265"/>
              <a:ext cx="545465" cy="522605"/>
            </a:xfrm>
            <a:custGeom>
              <a:avLst/>
              <a:gdLst/>
              <a:ahLst/>
              <a:cxnLst/>
              <a:rect l="l" t="t" r="r" b="b"/>
              <a:pathLst>
                <a:path w="545465" h="522604">
                  <a:moveTo>
                    <a:pt x="544918" y="262407"/>
                  </a:moveTo>
                  <a:lnTo>
                    <a:pt x="195046" y="522465"/>
                  </a:lnTo>
                  <a:lnTo>
                    <a:pt x="0" y="260057"/>
                  </a:lnTo>
                  <a:lnTo>
                    <a:pt x="349872" y="0"/>
                  </a:lnTo>
                  <a:lnTo>
                    <a:pt x="544918" y="262407"/>
                  </a:lnTo>
                  <a:close/>
                </a:path>
              </a:pathLst>
            </a:custGeom>
            <a:ln w="22860">
              <a:solidFill>
                <a:srgbClr val="221F1F"/>
              </a:solidFill>
            </a:ln>
          </p:spPr>
          <p:txBody>
            <a:bodyPr wrap="square" lIns="0" tIns="0" rIns="0" bIns="0" rtlCol="0"/>
            <a:lstStyle/>
            <a:p>
              <a:endParaRPr sz="1600">
                <a:latin typeface="Grammarsaurus" pitchFamily="2" charset="0"/>
              </a:endParaRPr>
            </a:p>
          </p:txBody>
        </p:sp>
        <p:sp>
          <p:nvSpPr>
            <p:cNvPr id="55" name="object 55"/>
            <p:cNvSpPr/>
            <p:nvPr/>
          </p:nvSpPr>
          <p:spPr>
            <a:xfrm>
              <a:off x="951400" y="6068040"/>
              <a:ext cx="545465" cy="522605"/>
            </a:xfrm>
            <a:custGeom>
              <a:avLst/>
              <a:gdLst/>
              <a:ahLst/>
              <a:cxnLst/>
              <a:rect l="l" t="t" r="r" b="b"/>
              <a:pathLst>
                <a:path w="545465" h="522604">
                  <a:moveTo>
                    <a:pt x="349872" y="0"/>
                  </a:moveTo>
                  <a:lnTo>
                    <a:pt x="0" y="260057"/>
                  </a:lnTo>
                  <a:lnTo>
                    <a:pt x="195046" y="522465"/>
                  </a:lnTo>
                  <a:lnTo>
                    <a:pt x="544918" y="262407"/>
                  </a:lnTo>
                  <a:lnTo>
                    <a:pt x="349872" y="0"/>
                  </a:lnTo>
                  <a:close/>
                </a:path>
              </a:pathLst>
            </a:custGeom>
            <a:solidFill>
              <a:srgbClr val="EB6E39"/>
            </a:solidFill>
          </p:spPr>
          <p:txBody>
            <a:bodyPr wrap="square" lIns="0" tIns="0" rIns="0" bIns="0" rtlCol="0"/>
            <a:lstStyle/>
            <a:p>
              <a:endParaRPr sz="1600">
                <a:latin typeface="Grammarsaurus" pitchFamily="2" charset="0"/>
              </a:endParaRPr>
            </a:p>
          </p:txBody>
        </p:sp>
        <p:sp>
          <p:nvSpPr>
            <p:cNvPr id="56" name="object 56"/>
            <p:cNvSpPr/>
            <p:nvPr/>
          </p:nvSpPr>
          <p:spPr>
            <a:xfrm>
              <a:off x="951400" y="6068040"/>
              <a:ext cx="545465" cy="522605"/>
            </a:xfrm>
            <a:custGeom>
              <a:avLst/>
              <a:gdLst/>
              <a:ahLst/>
              <a:cxnLst/>
              <a:rect l="l" t="t" r="r" b="b"/>
              <a:pathLst>
                <a:path w="545465" h="522604">
                  <a:moveTo>
                    <a:pt x="544918" y="262407"/>
                  </a:moveTo>
                  <a:lnTo>
                    <a:pt x="195046" y="522465"/>
                  </a:lnTo>
                  <a:lnTo>
                    <a:pt x="0" y="260057"/>
                  </a:lnTo>
                  <a:lnTo>
                    <a:pt x="349872" y="0"/>
                  </a:lnTo>
                  <a:lnTo>
                    <a:pt x="544918" y="262407"/>
                  </a:lnTo>
                  <a:close/>
                </a:path>
              </a:pathLst>
            </a:custGeom>
            <a:ln w="22860">
              <a:solidFill>
                <a:srgbClr val="221F1F"/>
              </a:solidFill>
            </a:ln>
          </p:spPr>
          <p:txBody>
            <a:bodyPr wrap="square" lIns="0" tIns="0" rIns="0" bIns="0" rtlCol="0"/>
            <a:lstStyle/>
            <a:p>
              <a:endParaRPr sz="1600">
                <a:latin typeface="Grammarsaurus" pitchFamily="2" charset="0"/>
              </a:endParaRPr>
            </a:p>
          </p:txBody>
        </p:sp>
        <p:pic>
          <p:nvPicPr>
            <p:cNvPr id="57" name="object 57"/>
            <p:cNvPicPr/>
            <p:nvPr/>
          </p:nvPicPr>
          <p:blipFill>
            <a:blip r:embed="rId6" cstate="print"/>
            <a:stretch>
              <a:fillRect/>
            </a:stretch>
          </p:blipFill>
          <p:spPr>
            <a:xfrm>
              <a:off x="10375162" y="5242429"/>
              <a:ext cx="1828267" cy="1627000"/>
            </a:xfrm>
            <a:prstGeom prst="rect">
              <a:avLst/>
            </a:prstGeom>
          </p:spPr>
        </p:pic>
        <p:sp>
          <p:nvSpPr>
            <p:cNvPr id="58" name="object 58"/>
            <p:cNvSpPr/>
            <p:nvPr/>
          </p:nvSpPr>
          <p:spPr>
            <a:xfrm>
              <a:off x="6284630" y="0"/>
              <a:ext cx="2118995" cy="1266190"/>
            </a:xfrm>
            <a:custGeom>
              <a:avLst/>
              <a:gdLst/>
              <a:ahLst/>
              <a:cxnLst/>
              <a:rect l="l" t="t" r="r" b="b"/>
              <a:pathLst>
                <a:path w="2118995" h="1266190">
                  <a:moveTo>
                    <a:pt x="490337" y="0"/>
                  </a:moveTo>
                  <a:lnTo>
                    <a:pt x="0" y="0"/>
                  </a:lnTo>
                  <a:lnTo>
                    <a:pt x="406" y="9477"/>
                  </a:lnTo>
                  <a:lnTo>
                    <a:pt x="5052" y="54605"/>
                  </a:lnTo>
                  <a:lnTo>
                    <a:pt x="12431" y="99570"/>
                  </a:lnTo>
                  <a:lnTo>
                    <a:pt x="22572" y="144247"/>
                  </a:lnTo>
                  <a:lnTo>
                    <a:pt x="35503" y="188513"/>
                  </a:lnTo>
                  <a:lnTo>
                    <a:pt x="51251" y="232245"/>
                  </a:lnTo>
                  <a:lnTo>
                    <a:pt x="69845" y="275318"/>
                  </a:lnTo>
                  <a:lnTo>
                    <a:pt x="91312" y="317609"/>
                  </a:lnTo>
                  <a:lnTo>
                    <a:pt x="115681" y="358993"/>
                  </a:lnTo>
                  <a:lnTo>
                    <a:pt x="668601" y="1234340"/>
                  </a:lnTo>
                  <a:lnTo>
                    <a:pt x="833371" y="1265608"/>
                  </a:lnTo>
                  <a:lnTo>
                    <a:pt x="1109799" y="1091008"/>
                  </a:lnTo>
                  <a:lnTo>
                    <a:pt x="556879" y="215661"/>
                  </a:lnTo>
                  <a:lnTo>
                    <a:pt x="533859" y="174447"/>
                  </a:lnTo>
                  <a:lnTo>
                    <a:pt x="515772" y="131837"/>
                  </a:lnTo>
                  <a:lnTo>
                    <a:pt x="502535" y="88199"/>
                  </a:lnTo>
                  <a:lnTo>
                    <a:pt x="494065" y="43900"/>
                  </a:lnTo>
                  <a:lnTo>
                    <a:pt x="490337" y="0"/>
                  </a:lnTo>
                  <a:close/>
                </a:path>
                <a:path w="2118995" h="1266190">
                  <a:moveTo>
                    <a:pt x="1832169" y="0"/>
                  </a:moveTo>
                  <a:lnTo>
                    <a:pt x="1300434" y="0"/>
                  </a:lnTo>
                  <a:lnTo>
                    <a:pt x="1677552" y="597029"/>
                  </a:lnTo>
                  <a:lnTo>
                    <a:pt x="1842322" y="628296"/>
                  </a:lnTo>
                  <a:lnTo>
                    <a:pt x="2118750" y="453697"/>
                  </a:lnTo>
                  <a:lnTo>
                    <a:pt x="1832169" y="0"/>
                  </a:lnTo>
                  <a:close/>
                </a:path>
              </a:pathLst>
            </a:custGeom>
            <a:solidFill>
              <a:srgbClr val="398A9E"/>
            </a:solidFill>
          </p:spPr>
          <p:txBody>
            <a:bodyPr wrap="square" lIns="0" tIns="0" rIns="0" bIns="0" rtlCol="0"/>
            <a:lstStyle/>
            <a:p>
              <a:endParaRPr sz="1600">
                <a:latin typeface="Grammarsaurus" pitchFamily="2" charset="0"/>
              </a:endParaRPr>
            </a:p>
          </p:txBody>
        </p:sp>
        <p:sp>
          <p:nvSpPr>
            <p:cNvPr id="59" name="object 59"/>
            <p:cNvSpPr/>
            <p:nvPr/>
          </p:nvSpPr>
          <p:spPr>
            <a:xfrm>
              <a:off x="6284630" y="0"/>
              <a:ext cx="2118995" cy="1266190"/>
            </a:xfrm>
            <a:custGeom>
              <a:avLst/>
              <a:gdLst/>
              <a:ahLst/>
              <a:cxnLst/>
              <a:rect l="l" t="t" r="r" b="b"/>
              <a:pathLst>
                <a:path w="2118995" h="1266190">
                  <a:moveTo>
                    <a:pt x="490337" y="0"/>
                  </a:moveTo>
                  <a:lnTo>
                    <a:pt x="494065" y="43900"/>
                  </a:lnTo>
                  <a:lnTo>
                    <a:pt x="502535" y="88199"/>
                  </a:lnTo>
                  <a:lnTo>
                    <a:pt x="515772" y="131837"/>
                  </a:lnTo>
                  <a:lnTo>
                    <a:pt x="533859" y="174447"/>
                  </a:lnTo>
                  <a:lnTo>
                    <a:pt x="556879" y="215661"/>
                  </a:lnTo>
                  <a:lnTo>
                    <a:pt x="1109799" y="1091008"/>
                  </a:lnTo>
                  <a:lnTo>
                    <a:pt x="861006" y="1248145"/>
                  </a:lnTo>
                  <a:lnTo>
                    <a:pt x="833371" y="1265608"/>
                  </a:lnTo>
                  <a:lnTo>
                    <a:pt x="668601" y="1234340"/>
                  </a:lnTo>
                  <a:lnTo>
                    <a:pt x="663508" y="1226276"/>
                  </a:lnTo>
                  <a:lnTo>
                    <a:pt x="115681" y="358993"/>
                  </a:lnTo>
                  <a:lnTo>
                    <a:pt x="91312" y="317609"/>
                  </a:lnTo>
                  <a:lnTo>
                    <a:pt x="69845" y="275318"/>
                  </a:lnTo>
                  <a:lnTo>
                    <a:pt x="51251" y="232245"/>
                  </a:lnTo>
                  <a:lnTo>
                    <a:pt x="35503" y="188513"/>
                  </a:lnTo>
                  <a:lnTo>
                    <a:pt x="22572" y="144247"/>
                  </a:lnTo>
                  <a:lnTo>
                    <a:pt x="12431" y="99570"/>
                  </a:lnTo>
                  <a:lnTo>
                    <a:pt x="5052" y="54605"/>
                  </a:lnTo>
                  <a:lnTo>
                    <a:pt x="406" y="9477"/>
                  </a:lnTo>
                  <a:lnTo>
                    <a:pt x="0" y="0"/>
                  </a:lnTo>
                </a:path>
                <a:path w="2118995" h="1266190">
                  <a:moveTo>
                    <a:pt x="1832169" y="0"/>
                  </a:moveTo>
                  <a:lnTo>
                    <a:pt x="2118750" y="453697"/>
                  </a:lnTo>
                  <a:lnTo>
                    <a:pt x="1842322" y="628296"/>
                  </a:lnTo>
                  <a:lnTo>
                    <a:pt x="1677552" y="597029"/>
                  </a:lnTo>
                  <a:lnTo>
                    <a:pt x="1300434" y="0"/>
                  </a:lnTo>
                </a:path>
              </a:pathLst>
            </a:custGeom>
            <a:ln w="22860">
              <a:solidFill>
                <a:srgbClr val="221F1F"/>
              </a:solidFill>
            </a:ln>
          </p:spPr>
          <p:txBody>
            <a:bodyPr wrap="square" lIns="0" tIns="0" rIns="0" bIns="0" rtlCol="0"/>
            <a:lstStyle/>
            <a:p>
              <a:endParaRPr sz="1600">
                <a:latin typeface="Grammarsaurus" pitchFamily="2" charset="0"/>
              </a:endParaRPr>
            </a:p>
          </p:txBody>
        </p:sp>
        <p:sp>
          <p:nvSpPr>
            <p:cNvPr id="60" name="object 60"/>
            <p:cNvSpPr/>
            <p:nvPr/>
          </p:nvSpPr>
          <p:spPr>
            <a:xfrm>
              <a:off x="7729379" y="228462"/>
              <a:ext cx="398145" cy="400050"/>
            </a:xfrm>
            <a:custGeom>
              <a:avLst/>
              <a:gdLst/>
              <a:ahLst/>
              <a:cxnLst/>
              <a:rect l="l" t="t" r="r" b="b"/>
              <a:pathLst>
                <a:path w="398145" h="400050">
                  <a:moveTo>
                    <a:pt x="0" y="0"/>
                  </a:moveTo>
                  <a:lnTo>
                    <a:pt x="232803" y="368566"/>
                  </a:lnTo>
                  <a:lnTo>
                    <a:pt x="397573" y="399834"/>
                  </a:lnTo>
                  <a:lnTo>
                    <a:pt x="164769" y="31267"/>
                  </a:lnTo>
                  <a:lnTo>
                    <a:pt x="0" y="0"/>
                  </a:lnTo>
                  <a:close/>
                </a:path>
              </a:pathLst>
            </a:custGeom>
            <a:solidFill>
              <a:srgbClr val="C44725"/>
            </a:solidFill>
          </p:spPr>
          <p:txBody>
            <a:bodyPr wrap="square" lIns="0" tIns="0" rIns="0" bIns="0" rtlCol="0"/>
            <a:lstStyle/>
            <a:p>
              <a:endParaRPr sz="1600">
                <a:latin typeface="Grammarsaurus" pitchFamily="2" charset="0"/>
              </a:endParaRPr>
            </a:p>
          </p:txBody>
        </p:sp>
        <p:sp>
          <p:nvSpPr>
            <p:cNvPr id="61" name="object 61"/>
            <p:cNvSpPr/>
            <p:nvPr/>
          </p:nvSpPr>
          <p:spPr>
            <a:xfrm>
              <a:off x="7729379" y="228462"/>
              <a:ext cx="398145" cy="400050"/>
            </a:xfrm>
            <a:custGeom>
              <a:avLst/>
              <a:gdLst/>
              <a:ahLst/>
              <a:cxnLst/>
              <a:rect l="l" t="t" r="r" b="b"/>
              <a:pathLst>
                <a:path w="398145" h="400050">
                  <a:moveTo>
                    <a:pt x="232803" y="368566"/>
                  </a:moveTo>
                  <a:lnTo>
                    <a:pt x="0" y="0"/>
                  </a:lnTo>
                  <a:lnTo>
                    <a:pt x="164769" y="31267"/>
                  </a:lnTo>
                  <a:lnTo>
                    <a:pt x="397573" y="399834"/>
                  </a:lnTo>
                  <a:lnTo>
                    <a:pt x="232803" y="368566"/>
                  </a:lnTo>
                  <a:close/>
                </a:path>
              </a:pathLst>
            </a:custGeom>
            <a:ln w="22860">
              <a:solidFill>
                <a:srgbClr val="221F1F"/>
              </a:solidFill>
            </a:ln>
          </p:spPr>
          <p:txBody>
            <a:bodyPr wrap="square" lIns="0" tIns="0" rIns="0" bIns="0" rtlCol="0"/>
            <a:lstStyle/>
            <a:p>
              <a:endParaRPr sz="1600">
                <a:latin typeface="Grammarsaurus" pitchFamily="2" charset="0"/>
              </a:endParaRPr>
            </a:p>
          </p:txBody>
        </p:sp>
        <p:sp>
          <p:nvSpPr>
            <p:cNvPr id="62" name="object 62"/>
            <p:cNvSpPr/>
            <p:nvPr/>
          </p:nvSpPr>
          <p:spPr>
            <a:xfrm>
              <a:off x="6720424" y="865772"/>
              <a:ext cx="396240" cy="399415"/>
            </a:xfrm>
            <a:custGeom>
              <a:avLst/>
              <a:gdLst/>
              <a:ahLst/>
              <a:cxnLst/>
              <a:rect l="l" t="t" r="r" b="b"/>
              <a:pathLst>
                <a:path w="396240" h="399415">
                  <a:moveTo>
                    <a:pt x="0" y="0"/>
                  </a:moveTo>
                  <a:lnTo>
                    <a:pt x="232803" y="368566"/>
                  </a:lnTo>
                  <a:lnTo>
                    <a:pt x="395630" y="399046"/>
                  </a:lnTo>
                  <a:lnTo>
                    <a:pt x="164769" y="31267"/>
                  </a:lnTo>
                  <a:lnTo>
                    <a:pt x="0" y="0"/>
                  </a:lnTo>
                  <a:close/>
                </a:path>
              </a:pathLst>
            </a:custGeom>
            <a:solidFill>
              <a:srgbClr val="C44725"/>
            </a:solidFill>
          </p:spPr>
          <p:txBody>
            <a:bodyPr wrap="square" lIns="0" tIns="0" rIns="0" bIns="0" rtlCol="0"/>
            <a:lstStyle/>
            <a:p>
              <a:endParaRPr sz="1600">
                <a:latin typeface="Grammarsaurus" pitchFamily="2" charset="0"/>
              </a:endParaRPr>
            </a:p>
          </p:txBody>
        </p:sp>
        <p:sp>
          <p:nvSpPr>
            <p:cNvPr id="63" name="object 63"/>
            <p:cNvSpPr/>
            <p:nvPr/>
          </p:nvSpPr>
          <p:spPr>
            <a:xfrm>
              <a:off x="6720424" y="865772"/>
              <a:ext cx="396240" cy="399415"/>
            </a:xfrm>
            <a:custGeom>
              <a:avLst/>
              <a:gdLst/>
              <a:ahLst/>
              <a:cxnLst/>
              <a:rect l="l" t="t" r="r" b="b"/>
              <a:pathLst>
                <a:path w="396240" h="399415">
                  <a:moveTo>
                    <a:pt x="232803" y="368566"/>
                  </a:moveTo>
                  <a:lnTo>
                    <a:pt x="0" y="0"/>
                  </a:lnTo>
                  <a:lnTo>
                    <a:pt x="164769" y="31267"/>
                  </a:lnTo>
                  <a:lnTo>
                    <a:pt x="395630" y="399046"/>
                  </a:lnTo>
                  <a:lnTo>
                    <a:pt x="232803" y="368566"/>
                  </a:lnTo>
                  <a:close/>
                </a:path>
              </a:pathLst>
            </a:custGeom>
            <a:ln w="22860">
              <a:solidFill>
                <a:srgbClr val="221F1F"/>
              </a:solidFill>
            </a:ln>
          </p:spPr>
          <p:txBody>
            <a:bodyPr wrap="square" lIns="0" tIns="0" rIns="0" bIns="0" rtlCol="0"/>
            <a:lstStyle/>
            <a:p>
              <a:endParaRPr sz="1600">
                <a:latin typeface="Grammarsaurus" pitchFamily="2" charset="0"/>
              </a:endParaRPr>
            </a:p>
          </p:txBody>
        </p:sp>
        <p:sp>
          <p:nvSpPr>
            <p:cNvPr id="64" name="object 64"/>
            <p:cNvSpPr/>
            <p:nvPr/>
          </p:nvSpPr>
          <p:spPr>
            <a:xfrm>
              <a:off x="6448065" y="0"/>
              <a:ext cx="1955800" cy="1266190"/>
            </a:xfrm>
            <a:custGeom>
              <a:avLst/>
              <a:gdLst/>
              <a:ahLst/>
              <a:cxnLst/>
              <a:rect l="l" t="t" r="r" b="b"/>
              <a:pathLst>
                <a:path w="1955800" h="1266190">
                  <a:moveTo>
                    <a:pt x="1668730" y="0"/>
                  </a:moveTo>
                  <a:lnTo>
                    <a:pt x="1282024" y="0"/>
                  </a:lnTo>
                  <a:lnTo>
                    <a:pt x="1678886" y="628300"/>
                  </a:lnTo>
                  <a:lnTo>
                    <a:pt x="1955314" y="453701"/>
                  </a:lnTo>
                  <a:lnTo>
                    <a:pt x="1668730" y="0"/>
                  </a:lnTo>
                  <a:close/>
                </a:path>
                <a:path w="1955800" h="1266190">
                  <a:moveTo>
                    <a:pt x="326901" y="0"/>
                  </a:moveTo>
                  <a:lnTo>
                    <a:pt x="0" y="0"/>
                  </a:lnTo>
                  <a:lnTo>
                    <a:pt x="1749" y="40748"/>
                  </a:lnTo>
                  <a:lnTo>
                    <a:pt x="6393" y="85876"/>
                  </a:lnTo>
                  <a:lnTo>
                    <a:pt x="13772" y="130841"/>
                  </a:lnTo>
                  <a:lnTo>
                    <a:pt x="23912" y="175518"/>
                  </a:lnTo>
                  <a:lnTo>
                    <a:pt x="36841" y="219785"/>
                  </a:lnTo>
                  <a:lnTo>
                    <a:pt x="52589" y="263516"/>
                  </a:lnTo>
                  <a:lnTo>
                    <a:pt x="71181" y="306589"/>
                  </a:lnTo>
                  <a:lnTo>
                    <a:pt x="92647" y="348880"/>
                  </a:lnTo>
                  <a:lnTo>
                    <a:pt x="117015" y="390264"/>
                  </a:lnTo>
                  <a:lnTo>
                    <a:pt x="669935" y="1265612"/>
                  </a:lnTo>
                  <a:lnTo>
                    <a:pt x="946363" y="1090999"/>
                  </a:lnTo>
                  <a:lnTo>
                    <a:pt x="393443" y="215665"/>
                  </a:lnTo>
                  <a:lnTo>
                    <a:pt x="370423" y="174451"/>
                  </a:lnTo>
                  <a:lnTo>
                    <a:pt x="352336" y="131841"/>
                  </a:lnTo>
                  <a:lnTo>
                    <a:pt x="339098" y="88203"/>
                  </a:lnTo>
                  <a:lnTo>
                    <a:pt x="330628" y="43904"/>
                  </a:lnTo>
                  <a:lnTo>
                    <a:pt x="326901" y="0"/>
                  </a:lnTo>
                  <a:close/>
                </a:path>
              </a:pathLst>
            </a:custGeom>
            <a:solidFill>
              <a:srgbClr val="47AFC6"/>
            </a:solidFill>
          </p:spPr>
          <p:txBody>
            <a:bodyPr wrap="square" lIns="0" tIns="0" rIns="0" bIns="0" rtlCol="0"/>
            <a:lstStyle/>
            <a:p>
              <a:endParaRPr sz="1600">
                <a:latin typeface="Grammarsaurus" pitchFamily="2" charset="0"/>
              </a:endParaRPr>
            </a:p>
          </p:txBody>
        </p:sp>
        <p:pic>
          <p:nvPicPr>
            <p:cNvPr id="65" name="object 65"/>
            <p:cNvPicPr/>
            <p:nvPr/>
          </p:nvPicPr>
          <p:blipFill>
            <a:blip r:embed="rId7" cstate="print"/>
            <a:stretch>
              <a:fillRect/>
            </a:stretch>
          </p:blipFill>
          <p:spPr>
            <a:xfrm>
              <a:off x="-11430" y="-11430"/>
              <a:ext cx="12214860" cy="6880860"/>
            </a:xfrm>
            <a:prstGeom prst="rect">
              <a:avLst/>
            </a:prstGeom>
          </p:spPr>
        </p:pic>
      </p:grpSp>
      <p:sp>
        <p:nvSpPr>
          <p:cNvPr id="66" name="object 66"/>
          <p:cNvSpPr txBox="1"/>
          <p:nvPr/>
        </p:nvSpPr>
        <p:spPr>
          <a:xfrm>
            <a:off x="11787708" y="46093"/>
            <a:ext cx="360680" cy="320601"/>
          </a:xfrm>
          <a:prstGeom prst="rect">
            <a:avLst/>
          </a:prstGeom>
        </p:spPr>
        <p:txBody>
          <a:bodyPr vert="horz" wrap="square" lIns="0" tIns="12700" rIns="0" bIns="0" rtlCol="0">
            <a:spAutoFit/>
          </a:bodyPr>
          <a:lstStyle/>
          <a:p>
            <a:pPr marL="12700">
              <a:lnSpc>
                <a:spcPct val="100000"/>
              </a:lnSpc>
              <a:spcBef>
                <a:spcPts val="100"/>
              </a:spcBef>
            </a:pPr>
            <a:r>
              <a:rPr sz="2000" b="1" dirty="0">
                <a:solidFill>
                  <a:srgbClr val="1B283D"/>
                </a:solidFill>
                <a:latin typeface="Grammarsaurus" pitchFamily="2" charset="0"/>
                <a:cs typeface="Arial"/>
              </a:rPr>
              <a:t>23</a:t>
            </a:r>
            <a:endParaRPr sz="2000">
              <a:latin typeface="Grammarsaurus" pitchFamily="2" charset="0"/>
              <a:cs typeface="Arial"/>
            </a:endParaRPr>
          </a:p>
        </p:txBody>
      </p:sp>
      <p:sp>
        <p:nvSpPr>
          <p:cNvPr id="67" name="object 67"/>
          <p:cNvSpPr txBox="1"/>
          <p:nvPr/>
        </p:nvSpPr>
        <p:spPr>
          <a:xfrm>
            <a:off x="2706376" y="1712962"/>
            <a:ext cx="5523223" cy="289823"/>
          </a:xfrm>
          <a:prstGeom prst="rect">
            <a:avLst/>
          </a:prstGeom>
        </p:spPr>
        <p:txBody>
          <a:bodyPr vert="horz" wrap="square" lIns="0" tIns="12700" rIns="0" bIns="0" rtlCol="0">
            <a:spAutoFit/>
          </a:bodyPr>
          <a:lstStyle/>
          <a:p>
            <a:pPr marL="12700">
              <a:lnSpc>
                <a:spcPct val="100000"/>
              </a:lnSpc>
              <a:spcBef>
                <a:spcPts val="100"/>
              </a:spcBef>
            </a:pPr>
            <a:r>
              <a:rPr b="1" dirty="0">
                <a:solidFill>
                  <a:srgbClr val="3BADA6"/>
                </a:solidFill>
                <a:latin typeface="Grammarsaurus" pitchFamily="2" charset="0"/>
                <a:cs typeface="Arial"/>
              </a:rPr>
              <a:t>When the drop is short, gravity</a:t>
            </a:r>
            <a:endParaRPr dirty="0">
              <a:latin typeface="Grammarsaurus" pitchFamily="2" charset="0"/>
              <a:cs typeface="Arial"/>
            </a:endParaRPr>
          </a:p>
        </p:txBody>
      </p:sp>
      <p:sp>
        <p:nvSpPr>
          <p:cNvPr id="68" name="object 68"/>
          <p:cNvSpPr txBox="1"/>
          <p:nvPr/>
        </p:nvSpPr>
        <p:spPr>
          <a:xfrm>
            <a:off x="6705600" y="1738899"/>
            <a:ext cx="2548890" cy="289823"/>
          </a:xfrm>
          <a:prstGeom prst="rect">
            <a:avLst/>
          </a:prstGeom>
        </p:spPr>
        <p:txBody>
          <a:bodyPr vert="horz" wrap="square" lIns="0" tIns="12700" rIns="0" bIns="0" rtlCol="0">
            <a:spAutoFit/>
          </a:bodyPr>
          <a:lstStyle/>
          <a:p>
            <a:pPr marL="12700">
              <a:lnSpc>
                <a:spcPct val="100000"/>
              </a:lnSpc>
              <a:spcBef>
                <a:spcPts val="100"/>
              </a:spcBef>
            </a:pPr>
            <a:r>
              <a:rPr b="1" dirty="0">
                <a:solidFill>
                  <a:srgbClr val="3BADA6"/>
                </a:solidFill>
                <a:latin typeface="Grammarsaurus" pitchFamily="2" charset="0"/>
                <a:cs typeface="Arial"/>
              </a:rPr>
              <a:t>pulls both balls in the</a:t>
            </a:r>
            <a:endParaRPr dirty="0">
              <a:latin typeface="Grammarsaurus" pitchFamily="2" charset="0"/>
              <a:cs typeface="Arial"/>
            </a:endParaRPr>
          </a:p>
        </p:txBody>
      </p:sp>
      <p:sp>
        <p:nvSpPr>
          <p:cNvPr id="69" name="object 69"/>
          <p:cNvSpPr txBox="1"/>
          <p:nvPr/>
        </p:nvSpPr>
        <p:spPr>
          <a:xfrm>
            <a:off x="2706377" y="2055863"/>
            <a:ext cx="6285224" cy="289823"/>
          </a:xfrm>
          <a:prstGeom prst="rect">
            <a:avLst/>
          </a:prstGeom>
        </p:spPr>
        <p:txBody>
          <a:bodyPr vert="horz" wrap="square" lIns="0" tIns="12700" rIns="0" bIns="0" rtlCol="0">
            <a:spAutoFit/>
          </a:bodyPr>
          <a:lstStyle/>
          <a:p>
            <a:pPr marL="12700" algn="ctr">
              <a:lnSpc>
                <a:spcPct val="100000"/>
              </a:lnSpc>
              <a:spcBef>
                <a:spcPts val="100"/>
              </a:spcBef>
            </a:pPr>
            <a:r>
              <a:rPr b="1" dirty="0">
                <a:solidFill>
                  <a:srgbClr val="3BADA6"/>
                </a:solidFill>
                <a:latin typeface="Grammarsaurus" pitchFamily="2" charset="0"/>
                <a:cs typeface="Arial"/>
              </a:rPr>
              <a:t>same way and they are not affected by much air</a:t>
            </a:r>
            <a:endParaRPr dirty="0">
              <a:latin typeface="Grammarsaurus" pitchFamily="2" charset="0"/>
              <a:cs typeface="Arial"/>
            </a:endParaRPr>
          </a:p>
        </p:txBody>
      </p:sp>
      <p:sp>
        <p:nvSpPr>
          <p:cNvPr id="70" name="object 70"/>
          <p:cNvSpPr txBox="1"/>
          <p:nvPr/>
        </p:nvSpPr>
        <p:spPr>
          <a:xfrm>
            <a:off x="3582169" y="2419764"/>
            <a:ext cx="2830715" cy="289823"/>
          </a:xfrm>
          <a:prstGeom prst="rect">
            <a:avLst/>
          </a:prstGeom>
        </p:spPr>
        <p:txBody>
          <a:bodyPr vert="horz" wrap="square" lIns="0" tIns="12700" rIns="0" bIns="0" rtlCol="0">
            <a:spAutoFit/>
          </a:bodyPr>
          <a:lstStyle/>
          <a:p>
            <a:pPr marL="12700">
              <a:lnSpc>
                <a:spcPct val="100000"/>
              </a:lnSpc>
              <a:spcBef>
                <a:spcPts val="100"/>
              </a:spcBef>
            </a:pPr>
            <a:r>
              <a:rPr b="1" dirty="0">
                <a:solidFill>
                  <a:srgbClr val="3BADA6"/>
                </a:solidFill>
                <a:latin typeface="Grammarsaurus" pitchFamily="2" charset="0"/>
                <a:cs typeface="Arial"/>
              </a:rPr>
              <a:t>resistance</a:t>
            </a:r>
            <a:endParaRPr dirty="0">
              <a:latin typeface="Grammarsaurus" pitchFamily="2" charset="0"/>
              <a:cs typeface="Arial"/>
            </a:endParaRPr>
          </a:p>
        </p:txBody>
      </p:sp>
      <p:sp>
        <p:nvSpPr>
          <p:cNvPr id="71" name="object 71"/>
          <p:cNvSpPr txBox="1"/>
          <p:nvPr/>
        </p:nvSpPr>
        <p:spPr>
          <a:xfrm>
            <a:off x="5234514" y="2398762"/>
            <a:ext cx="4019975" cy="289823"/>
          </a:xfrm>
          <a:prstGeom prst="rect">
            <a:avLst/>
          </a:prstGeom>
        </p:spPr>
        <p:txBody>
          <a:bodyPr vert="horz" wrap="square" lIns="0" tIns="12700" rIns="0" bIns="0" rtlCol="0">
            <a:spAutoFit/>
          </a:bodyPr>
          <a:lstStyle/>
          <a:p>
            <a:pPr marL="12700">
              <a:lnSpc>
                <a:spcPct val="100000"/>
              </a:lnSpc>
              <a:spcBef>
                <a:spcPts val="100"/>
              </a:spcBef>
            </a:pPr>
            <a:r>
              <a:rPr b="1" dirty="0">
                <a:solidFill>
                  <a:srgbClr val="3BADA6"/>
                </a:solidFill>
                <a:latin typeface="Grammarsaurus" pitchFamily="2" charset="0"/>
                <a:cs typeface="Arial"/>
              </a:rPr>
              <a:t>so they fall at the same time.</a:t>
            </a:r>
            <a:endParaRPr dirty="0">
              <a:latin typeface="Grammarsaurus" pitchFamily="2" charset="0"/>
              <a:cs typeface="Arial"/>
            </a:endParaRPr>
          </a:p>
        </p:txBody>
      </p:sp>
      <p:sp>
        <p:nvSpPr>
          <p:cNvPr id="72" name="object 72"/>
          <p:cNvSpPr txBox="1"/>
          <p:nvPr/>
        </p:nvSpPr>
        <p:spPr>
          <a:xfrm>
            <a:off x="2893829" y="2868662"/>
            <a:ext cx="6483985" cy="289823"/>
          </a:xfrm>
          <a:prstGeom prst="rect">
            <a:avLst/>
          </a:prstGeom>
        </p:spPr>
        <p:txBody>
          <a:bodyPr vert="horz" wrap="square" lIns="0" tIns="12700" rIns="0" bIns="0" rtlCol="0">
            <a:spAutoFit/>
          </a:bodyPr>
          <a:lstStyle/>
          <a:p>
            <a:pPr marL="12700">
              <a:lnSpc>
                <a:spcPct val="100000"/>
              </a:lnSpc>
              <a:spcBef>
                <a:spcPts val="100"/>
              </a:spcBef>
            </a:pPr>
            <a:r>
              <a:rPr b="1" dirty="0">
                <a:solidFill>
                  <a:srgbClr val="3BADA6"/>
                </a:solidFill>
                <a:latin typeface="Grammarsaurus" pitchFamily="2" charset="0"/>
                <a:cs typeface="Arial"/>
              </a:rPr>
              <a:t>When the drop is greater, air resistance has more effect</a:t>
            </a:r>
            <a:endParaRPr dirty="0">
              <a:latin typeface="Grammarsaurus" pitchFamily="2" charset="0"/>
              <a:cs typeface="Arial"/>
            </a:endParaRPr>
          </a:p>
        </p:txBody>
      </p:sp>
      <p:sp>
        <p:nvSpPr>
          <p:cNvPr id="73" name="object 73"/>
          <p:cNvSpPr txBox="1"/>
          <p:nvPr/>
        </p:nvSpPr>
        <p:spPr>
          <a:xfrm>
            <a:off x="3582169" y="3211562"/>
            <a:ext cx="5027930" cy="289823"/>
          </a:xfrm>
          <a:prstGeom prst="rect">
            <a:avLst/>
          </a:prstGeom>
        </p:spPr>
        <p:txBody>
          <a:bodyPr vert="horz" wrap="square" lIns="0" tIns="12700" rIns="0" bIns="0" rtlCol="0">
            <a:spAutoFit/>
          </a:bodyPr>
          <a:lstStyle/>
          <a:p>
            <a:pPr marL="12700">
              <a:lnSpc>
                <a:spcPct val="100000"/>
              </a:lnSpc>
              <a:spcBef>
                <a:spcPts val="100"/>
              </a:spcBef>
            </a:pPr>
            <a:r>
              <a:rPr b="1" dirty="0">
                <a:solidFill>
                  <a:srgbClr val="3BADA6"/>
                </a:solidFill>
                <a:latin typeface="Grammarsaurus" pitchFamily="2" charset="0"/>
                <a:cs typeface="Arial"/>
              </a:rPr>
              <a:t>on the lighter ball and slows it down more.</a:t>
            </a:r>
            <a:endParaRPr dirty="0">
              <a:latin typeface="Grammarsaurus" pitchFamily="2" charset="0"/>
              <a:cs typeface="Arial"/>
            </a:endParaRPr>
          </a:p>
        </p:txBody>
      </p:sp>
      <p:grpSp>
        <p:nvGrpSpPr>
          <p:cNvPr id="74" name="object 74"/>
          <p:cNvGrpSpPr/>
          <p:nvPr/>
        </p:nvGrpSpPr>
        <p:grpSpPr>
          <a:xfrm>
            <a:off x="0" y="997089"/>
            <a:ext cx="2718435" cy="5766435"/>
            <a:chOff x="0" y="997089"/>
            <a:chExt cx="2718435" cy="5766435"/>
          </a:xfrm>
        </p:grpSpPr>
        <p:pic>
          <p:nvPicPr>
            <p:cNvPr id="75" name="object 75"/>
            <p:cNvPicPr/>
            <p:nvPr/>
          </p:nvPicPr>
          <p:blipFill>
            <a:blip r:embed="rId8" cstate="print"/>
            <a:stretch>
              <a:fillRect/>
            </a:stretch>
          </p:blipFill>
          <p:spPr>
            <a:xfrm>
              <a:off x="0" y="997089"/>
              <a:ext cx="2717981" cy="5766193"/>
            </a:xfrm>
            <a:prstGeom prst="rect">
              <a:avLst/>
            </a:prstGeom>
          </p:spPr>
        </p:pic>
        <p:sp>
          <p:nvSpPr>
            <p:cNvPr id="76" name="object 76"/>
            <p:cNvSpPr/>
            <p:nvPr/>
          </p:nvSpPr>
          <p:spPr>
            <a:xfrm>
              <a:off x="929599" y="5082764"/>
              <a:ext cx="925830" cy="236220"/>
            </a:xfrm>
            <a:custGeom>
              <a:avLst/>
              <a:gdLst/>
              <a:ahLst/>
              <a:cxnLst/>
              <a:rect l="l" t="t" r="r" b="b"/>
              <a:pathLst>
                <a:path w="925830" h="236220">
                  <a:moveTo>
                    <a:pt x="892086" y="0"/>
                  </a:moveTo>
                  <a:lnTo>
                    <a:pt x="33566" y="0"/>
                  </a:lnTo>
                  <a:lnTo>
                    <a:pt x="20531" y="2647"/>
                  </a:lnTo>
                  <a:lnTo>
                    <a:pt x="9858" y="9858"/>
                  </a:lnTo>
                  <a:lnTo>
                    <a:pt x="2647" y="20531"/>
                  </a:lnTo>
                  <a:lnTo>
                    <a:pt x="0" y="33566"/>
                  </a:lnTo>
                  <a:lnTo>
                    <a:pt x="0" y="202222"/>
                  </a:lnTo>
                  <a:lnTo>
                    <a:pt x="2647" y="215257"/>
                  </a:lnTo>
                  <a:lnTo>
                    <a:pt x="9858" y="225929"/>
                  </a:lnTo>
                  <a:lnTo>
                    <a:pt x="20531" y="233140"/>
                  </a:lnTo>
                  <a:lnTo>
                    <a:pt x="33566" y="235788"/>
                  </a:lnTo>
                  <a:lnTo>
                    <a:pt x="892086" y="235788"/>
                  </a:lnTo>
                  <a:lnTo>
                    <a:pt x="905113" y="233140"/>
                  </a:lnTo>
                  <a:lnTo>
                    <a:pt x="915782" y="225931"/>
                  </a:lnTo>
                  <a:lnTo>
                    <a:pt x="922991" y="215262"/>
                  </a:lnTo>
                  <a:lnTo>
                    <a:pt x="925639" y="202234"/>
                  </a:lnTo>
                  <a:lnTo>
                    <a:pt x="925639" y="33566"/>
                  </a:lnTo>
                  <a:lnTo>
                    <a:pt x="922991" y="20531"/>
                  </a:lnTo>
                  <a:lnTo>
                    <a:pt x="915782" y="9858"/>
                  </a:lnTo>
                  <a:lnTo>
                    <a:pt x="905113" y="2647"/>
                  </a:lnTo>
                  <a:lnTo>
                    <a:pt x="892086" y="0"/>
                  </a:lnTo>
                  <a:close/>
                </a:path>
              </a:pathLst>
            </a:custGeom>
            <a:solidFill>
              <a:srgbClr val="FFFFFF">
                <a:alpha val="79998"/>
              </a:srgbClr>
            </a:solidFill>
          </p:spPr>
          <p:txBody>
            <a:bodyPr wrap="square" lIns="0" tIns="0" rIns="0" bIns="0" rtlCol="0"/>
            <a:lstStyle/>
            <a:p>
              <a:endParaRPr sz="1600">
                <a:latin typeface="Grammarsaurus" pitchFamily="2" charset="0"/>
              </a:endParaRPr>
            </a:p>
          </p:txBody>
        </p:sp>
        <p:sp>
          <p:nvSpPr>
            <p:cNvPr id="77" name="object 77"/>
            <p:cNvSpPr/>
            <p:nvPr/>
          </p:nvSpPr>
          <p:spPr>
            <a:xfrm>
              <a:off x="709447" y="5082764"/>
              <a:ext cx="1366520" cy="236220"/>
            </a:xfrm>
            <a:custGeom>
              <a:avLst/>
              <a:gdLst/>
              <a:ahLst/>
              <a:cxnLst/>
              <a:rect l="l" t="t" r="r" b="b"/>
              <a:pathLst>
                <a:path w="1366520" h="236220">
                  <a:moveTo>
                    <a:pt x="1332395" y="0"/>
                  </a:moveTo>
                  <a:lnTo>
                    <a:pt x="33553" y="0"/>
                  </a:lnTo>
                  <a:lnTo>
                    <a:pt x="20525" y="2647"/>
                  </a:lnTo>
                  <a:lnTo>
                    <a:pt x="9856" y="9858"/>
                  </a:lnTo>
                  <a:lnTo>
                    <a:pt x="2647" y="20531"/>
                  </a:lnTo>
                  <a:lnTo>
                    <a:pt x="0" y="33566"/>
                  </a:lnTo>
                  <a:lnTo>
                    <a:pt x="0" y="202222"/>
                  </a:lnTo>
                  <a:lnTo>
                    <a:pt x="2647" y="215257"/>
                  </a:lnTo>
                  <a:lnTo>
                    <a:pt x="9856" y="225929"/>
                  </a:lnTo>
                  <a:lnTo>
                    <a:pt x="20525" y="233140"/>
                  </a:lnTo>
                  <a:lnTo>
                    <a:pt x="33553" y="235788"/>
                  </a:lnTo>
                  <a:lnTo>
                    <a:pt x="1332395" y="235788"/>
                  </a:lnTo>
                  <a:lnTo>
                    <a:pt x="1345422" y="233140"/>
                  </a:lnTo>
                  <a:lnTo>
                    <a:pt x="1356091" y="225931"/>
                  </a:lnTo>
                  <a:lnTo>
                    <a:pt x="1363300" y="215262"/>
                  </a:lnTo>
                  <a:lnTo>
                    <a:pt x="1365948" y="202234"/>
                  </a:lnTo>
                  <a:lnTo>
                    <a:pt x="1365948" y="33566"/>
                  </a:lnTo>
                  <a:lnTo>
                    <a:pt x="1363300" y="20531"/>
                  </a:lnTo>
                  <a:lnTo>
                    <a:pt x="1356091" y="9858"/>
                  </a:lnTo>
                  <a:lnTo>
                    <a:pt x="1345422" y="2647"/>
                  </a:lnTo>
                  <a:lnTo>
                    <a:pt x="1332395" y="0"/>
                  </a:lnTo>
                  <a:close/>
                </a:path>
              </a:pathLst>
            </a:custGeom>
            <a:solidFill>
              <a:srgbClr val="FFFFFF">
                <a:alpha val="93998"/>
              </a:srgbClr>
            </a:solidFill>
          </p:spPr>
          <p:txBody>
            <a:bodyPr wrap="square" lIns="0" tIns="0" rIns="0" bIns="0" rtlCol="0"/>
            <a:lstStyle/>
            <a:p>
              <a:endParaRPr sz="1600">
                <a:latin typeface="Grammarsaurus" pitchFamily="2" charset="0"/>
              </a:endParaRPr>
            </a:p>
          </p:txBody>
        </p:sp>
        <p:sp>
          <p:nvSpPr>
            <p:cNvPr id="78" name="object 78"/>
            <p:cNvSpPr/>
            <p:nvPr/>
          </p:nvSpPr>
          <p:spPr>
            <a:xfrm>
              <a:off x="709447" y="5082764"/>
              <a:ext cx="1366520" cy="236220"/>
            </a:xfrm>
            <a:custGeom>
              <a:avLst/>
              <a:gdLst/>
              <a:ahLst/>
              <a:cxnLst/>
              <a:rect l="l" t="t" r="r" b="b"/>
              <a:pathLst>
                <a:path w="1366520" h="236220">
                  <a:moveTo>
                    <a:pt x="1332395" y="235788"/>
                  </a:moveTo>
                  <a:lnTo>
                    <a:pt x="33553" y="235788"/>
                  </a:lnTo>
                  <a:lnTo>
                    <a:pt x="20525" y="233140"/>
                  </a:lnTo>
                  <a:lnTo>
                    <a:pt x="9856" y="225929"/>
                  </a:lnTo>
                  <a:lnTo>
                    <a:pt x="2647" y="215257"/>
                  </a:lnTo>
                  <a:lnTo>
                    <a:pt x="0" y="202222"/>
                  </a:lnTo>
                  <a:lnTo>
                    <a:pt x="0" y="33566"/>
                  </a:lnTo>
                  <a:lnTo>
                    <a:pt x="2647" y="20531"/>
                  </a:lnTo>
                  <a:lnTo>
                    <a:pt x="9856" y="9858"/>
                  </a:lnTo>
                  <a:lnTo>
                    <a:pt x="20525" y="2647"/>
                  </a:lnTo>
                  <a:lnTo>
                    <a:pt x="33553" y="0"/>
                  </a:lnTo>
                  <a:lnTo>
                    <a:pt x="1332395" y="0"/>
                  </a:lnTo>
                  <a:lnTo>
                    <a:pt x="1345422" y="2647"/>
                  </a:lnTo>
                  <a:lnTo>
                    <a:pt x="1356091" y="9858"/>
                  </a:lnTo>
                  <a:lnTo>
                    <a:pt x="1363300" y="20531"/>
                  </a:lnTo>
                  <a:lnTo>
                    <a:pt x="1365948" y="33566"/>
                  </a:lnTo>
                  <a:lnTo>
                    <a:pt x="1365948" y="202234"/>
                  </a:lnTo>
                  <a:lnTo>
                    <a:pt x="1363300" y="215262"/>
                  </a:lnTo>
                  <a:lnTo>
                    <a:pt x="1356091" y="225931"/>
                  </a:lnTo>
                  <a:lnTo>
                    <a:pt x="1345422" y="233140"/>
                  </a:lnTo>
                  <a:lnTo>
                    <a:pt x="1332395" y="235788"/>
                  </a:lnTo>
                  <a:close/>
                </a:path>
              </a:pathLst>
            </a:custGeom>
            <a:ln w="12700">
              <a:solidFill>
                <a:srgbClr val="000000"/>
              </a:solidFill>
            </a:ln>
          </p:spPr>
          <p:txBody>
            <a:bodyPr wrap="square" lIns="0" tIns="0" rIns="0" bIns="0" rtlCol="0"/>
            <a:lstStyle/>
            <a:p>
              <a:endParaRPr sz="1600">
                <a:latin typeface="Grammarsaurus" pitchFamily="2" charset="0"/>
              </a:endParaRPr>
            </a:p>
          </p:txBody>
        </p:sp>
      </p:grpSp>
      <p:grpSp>
        <p:nvGrpSpPr>
          <p:cNvPr id="80" name="object 80"/>
          <p:cNvGrpSpPr/>
          <p:nvPr/>
        </p:nvGrpSpPr>
        <p:grpSpPr>
          <a:xfrm>
            <a:off x="8868892" y="805680"/>
            <a:ext cx="3323590" cy="6052820"/>
            <a:chOff x="8868892" y="805680"/>
            <a:chExt cx="3323590" cy="6052820"/>
          </a:xfrm>
        </p:grpSpPr>
        <p:pic>
          <p:nvPicPr>
            <p:cNvPr id="81" name="object 81"/>
            <p:cNvPicPr/>
            <p:nvPr/>
          </p:nvPicPr>
          <p:blipFill>
            <a:blip r:embed="rId9" cstate="print"/>
            <a:stretch>
              <a:fillRect/>
            </a:stretch>
          </p:blipFill>
          <p:spPr>
            <a:xfrm>
              <a:off x="8868892" y="805680"/>
              <a:ext cx="3323106" cy="6052319"/>
            </a:xfrm>
            <a:prstGeom prst="rect">
              <a:avLst/>
            </a:prstGeom>
          </p:spPr>
        </p:pic>
        <p:sp>
          <p:nvSpPr>
            <p:cNvPr id="82" name="object 82"/>
            <p:cNvSpPr/>
            <p:nvPr/>
          </p:nvSpPr>
          <p:spPr>
            <a:xfrm>
              <a:off x="9903433" y="4372706"/>
              <a:ext cx="1146175" cy="292100"/>
            </a:xfrm>
            <a:custGeom>
              <a:avLst/>
              <a:gdLst/>
              <a:ahLst/>
              <a:cxnLst/>
              <a:rect l="l" t="t" r="r" b="b"/>
              <a:pathLst>
                <a:path w="1146175" h="292100">
                  <a:moveTo>
                    <a:pt x="1112100" y="0"/>
                  </a:moveTo>
                  <a:lnTo>
                    <a:pt x="33553" y="0"/>
                  </a:lnTo>
                  <a:lnTo>
                    <a:pt x="20525" y="2647"/>
                  </a:lnTo>
                  <a:lnTo>
                    <a:pt x="9856" y="9858"/>
                  </a:lnTo>
                  <a:lnTo>
                    <a:pt x="2647" y="20531"/>
                  </a:lnTo>
                  <a:lnTo>
                    <a:pt x="0" y="33566"/>
                  </a:lnTo>
                  <a:lnTo>
                    <a:pt x="0" y="258267"/>
                  </a:lnTo>
                  <a:lnTo>
                    <a:pt x="2647" y="271302"/>
                  </a:lnTo>
                  <a:lnTo>
                    <a:pt x="9856" y="281974"/>
                  </a:lnTo>
                  <a:lnTo>
                    <a:pt x="20525" y="289185"/>
                  </a:lnTo>
                  <a:lnTo>
                    <a:pt x="33553" y="291833"/>
                  </a:lnTo>
                  <a:lnTo>
                    <a:pt x="1112100" y="291833"/>
                  </a:lnTo>
                  <a:lnTo>
                    <a:pt x="1125128" y="289185"/>
                  </a:lnTo>
                  <a:lnTo>
                    <a:pt x="1135797" y="281976"/>
                  </a:lnTo>
                  <a:lnTo>
                    <a:pt x="1143006" y="271307"/>
                  </a:lnTo>
                  <a:lnTo>
                    <a:pt x="1145654" y="258279"/>
                  </a:lnTo>
                  <a:lnTo>
                    <a:pt x="1145654" y="33566"/>
                  </a:lnTo>
                  <a:lnTo>
                    <a:pt x="1143006" y="20531"/>
                  </a:lnTo>
                  <a:lnTo>
                    <a:pt x="1135797" y="9858"/>
                  </a:lnTo>
                  <a:lnTo>
                    <a:pt x="1125128" y="2647"/>
                  </a:lnTo>
                  <a:lnTo>
                    <a:pt x="1112100" y="0"/>
                  </a:lnTo>
                  <a:close/>
                </a:path>
              </a:pathLst>
            </a:custGeom>
            <a:solidFill>
              <a:srgbClr val="FFFFFF">
                <a:alpha val="79998"/>
              </a:srgbClr>
            </a:solidFill>
          </p:spPr>
          <p:txBody>
            <a:bodyPr wrap="square" lIns="0" tIns="0" rIns="0" bIns="0" rtlCol="0"/>
            <a:lstStyle/>
            <a:p>
              <a:endParaRPr sz="1600">
                <a:latin typeface="Grammarsaurus" pitchFamily="2" charset="0"/>
              </a:endParaRPr>
            </a:p>
          </p:txBody>
        </p:sp>
        <p:sp>
          <p:nvSpPr>
            <p:cNvPr id="83" name="object 83"/>
            <p:cNvSpPr/>
            <p:nvPr/>
          </p:nvSpPr>
          <p:spPr>
            <a:xfrm>
              <a:off x="9630938" y="4372706"/>
              <a:ext cx="1691005" cy="292100"/>
            </a:xfrm>
            <a:custGeom>
              <a:avLst/>
              <a:gdLst/>
              <a:ahLst/>
              <a:cxnLst/>
              <a:rect l="l" t="t" r="r" b="b"/>
              <a:pathLst>
                <a:path w="1691004" h="292100">
                  <a:moveTo>
                    <a:pt x="1657083" y="0"/>
                  </a:moveTo>
                  <a:lnTo>
                    <a:pt x="33566" y="0"/>
                  </a:lnTo>
                  <a:lnTo>
                    <a:pt x="20531" y="2647"/>
                  </a:lnTo>
                  <a:lnTo>
                    <a:pt x="9858" y="9858"/>
                  </a:lnTo>
                  <a:lnTo>
                    <a:pt x="2647" y="20531"/>
                  </a:lnTo>
                  <a:lnTo>
                    <a:pt x="0" y="33566"/>
                  </a:lnTo>
                  <a:lnTo>
                    <a:pt x="0" y="258267"/>
                  </a:lnTo>
                  <a:lnTo>
                    <a:pt x="2647" y="271302"/>
                  </a:lnTo>
                  <a:lnTo>
                    <a:pt x="9858" y="281974"/>
                  </a:lnTo>
                  <a:lnTo>
                    <a:pt x="20531" y="289185"/>
                  </a:lnTo>
                  <a:lnTo>
                    <a:pt x="33566" y="291833"/>
                  </a:lnTo>
                  <a:lnTo>
                    <a:pt x="1657083" y="291833"/>
                  </a:lnTo>
                  <a:lnTo>
                    <a:pt x="1670110" y="289185"/>
                  </a:lnTo>
                  <a:lnTo>
                    <a:pt x="1680779" y="281976"/>
                  </a:lnTo>
                  <a:lnTo>
                    <a:pt x="1687988" y="271307"/>
                  </a:lnTo>
                  <a:lnTo>
                    <a:pt x="1690636" y="258279"/>
                  </a:lnTo>
                  <a:lnTo>
                    <a:pt x="1690636" y="33566"/>
                  </a:lnTo>
                  <a:lnTo>
                    <a:pt x="1687988" y="20531"/>
                  </a:lnTo>
                  <a:lnTo>
                    <a:pt x="1680779" y="9858"/>
                  </a:lnTo>
                  <a:lnTo>
                    <a:pt x="1670110" y="2647"/>
                  </a:lnTo>
                  <a:lnTo>
                    <a:pt x="1657083" y="0"/>
                  </a:lnTo>
                  <a:close/>
                </a:path>
              </a:pathLst>
            </a:custGeom>
            <a:solidFill>
              <a:srgbClr val="FFFFFF">
                <a:alpha val="93998"/>
              </a:srgbClr>
            </a:solidFill>
          </p:spPr>
          <p:txBody>
            <a:bodyPr wrap="square" lIns="0" tIns="0" rIns="0" bIns="0" rtlCol="0"/>
            <a:lstStyle/>
            <a:p>
              <a:endParaRPr sz="1600">
                <a:latin typeface="Grammarsaurus" pitchFamily="2" charset="0"/>
              </a:endParaRPr>
            </a:p>
          </p:txBody>
        </p:sp>
        <p:sp>
          <p:nvSpPr>
            <p:cNvPr id="84" name="object 84"/>
            <p:cNvSpPr/>
            <p:nvPr/>
          </p:nvSpPr>
          <p:spPr>
            <a:xfrm>
              <a:off x="9630938" y="4372706"/>
              <a:ext cx="1691005" cy="292100"/>
            </a:xfrm>
            <a:custGeom>
              <a:avLst/>
              <a:gdLst/>
              <a:ahLst/>
              <a:cxnLst/>
              <a:rect l="l" t="t" r="r" b="b"/>
              <a:pathLst>
                <a:path w="1691004" h="292100">
                  <a:moveTo>
                    <a:pt x="1657083" y="291833"/>
                  </a:moveTo>
                  <a:lnTo>
                    <a:pt x="33566" y="291833"/>
                  </a:lnTo>
                  <a:lnTo>
                    <a:pt x="20531" y="289185"/>
                  </a:lnTo>
                  <a:lnTo>
                    <a:pt x="9858" y="281974"/>
                  </a:lnTo>
                  <a:lnTo>
                    <a:pt x="2647" y="271302"/>
                  </a:lnTo>
                  <a:lnTo>
                    <a:pt x="0" y="258267"/>
                  </a:lnTo>
                  <a:lnTo>
                    <a:pt x="0" y="33566"/>
                  </a:lnTo>
                  <a:lnTo>
                    <a:pt x="2647" y="20531"/>
                  </a:lnTo>
                  <a:lnTo>
                    <a:pt x="9858" y="9858"/>
                  </a:lnTo>
                  <a:lnTo>
                    <a:pt x="20531" y="2647"/>
                  </a:lnTo>
                  <a:lnTo>
                    <a:pt x="33566" y="0"/>
                  </a:lnTo>
                  <a:lnTo>
                    <a:pt x="1657083" y="0"/>
                  </a:lnTo>
                  <a:lnTo>
                    <a:pt x="1670110" y="2647"/>
                  </a:lnTo>
                  <a:lnTo>
                    <a:pt x="1680779" y="9858"/>
                  </a:lnTo>
                  <a:lnTo>
                    <a:pt x="1687988" y="20531"/>
                  </a:lnTo>
                  <a:lnTo>
                    <a:pt x="1690636" y="33566"/>
                  </a:lnTo>
                  <a:lnTo>
                    <a:pt x="1690636" y="258279"/>
                  </a:lnTo>
                  <a:lnTo>
                    <a:pt x="1687988" y="271307"/>
                  </a:lnTo>
                  <a:lnTo>
                    <a:pt x="1680779" y="281976"/>
                  </a:lnTo>
                  <a:lnTo>
                    <a:pt x="1670110" y="289185"/>
                  </a:lnTo>
                  <a:lnTo>
                    <a:pt x="1657083" y="291833"/>
                  </a:lnTo>
                  <a:close/>
                </a:path>
              </a:pathLst>
            </a:custGeom>
            <a:ln w="12700">
              <a:solidFill>
                <a:srgbClr val="000000"/>
              </a:solidFill>
            </a:ln>
          </p:spPr>
          <p:txBody>
            <a:bodyPr wrap="square" lIns="0" tIns="0" rIns="0" bIns="0" rtlCol="0"/>
            <a:lstStyle/>
            <a:p>
              <a:endParaRPr sz="1600">
                <a:latin typeface="Grammarsaurus" pitchFamily="2" charset="0"/>
              </a:endParaRPr>
            </a:p>
          </p:txBody>
        </p:sp>
      </p:grpSp>
      <p:grpSp>
        <p:nvGrpSpPr>
          <p:cNvPr id="86" name="object 86"/>
          <p:cNvGrpSpPr/>
          <p:nvPr/>
        </p:nvGrpSpPr>
        <p:grpSpPr>
          <a:xfrm>
            <a:off x="3370414" y="143517"/>
            <a:ext cx="3173575" cy="5766847"/>
            <a:chOff x="3370414" y="143517"/>
            <a:chExt cx="3173575" cy="5766847"/>
          </a:xfrm>
        </p:grpSpPr>
        <p:pic>
          <p:nvPicPr>
            <p:cNvPr id="87" name="object 87"/>
            <p:cNvPicPr/>
            <p:nvPr/>
          </p:nvPicPr>
          <p:blipFill>
            <a:blip r:embed="rId10" cstate="print"/>
            <a:stretch>
              <a:fillRect/>
            </a:stretch>
          </p:blipFill>
          <p:spPr>
            <a:xfrm>
              <a:off x="4746891" y="2396451"/>
              <a:ext cx="447078" cy="447087"/>
            </a:xfrm>
            <a:prstGeom prst="rect">
              <a:avLst/>
            </a:prstGeom>
          </p:spPr>
        </p:pic>
        <p:pic>
          <p:nvPicPr>
            <p:cNvPr id="88" name="object 88"/>
            <p:cNvPicPr/>
            <p:nvPr/>
          </p:nvPicPr>
          <p:blipFill>
            <a:blip r:embed="rId11" cstate="print"/>
            <a:stretch>
              <a:fillRect/>
            </a:stretch>
          </p:blipFill>
          <p:spPr>
            <a:xfrm>
              <a:off x="3894568" y="4366725"/>
              <a:ext cx="1432078" cy="1432078"/>
            </a:xfrm>
            <a:prstGeom prst="rect">
              <a:avLst/>
            </a:prstGeom>
          </p:spPr>
        </p:pic>
        <p:sp>
          <p:nvSpPr>
            <p:cNvPr id="89" name="object 89"/>
            <p:cNvSpPr/>
            <p:nvPr/>
          </p:nvSpPr>
          <p:spPr>
            <a:xfrm>
              <a:off x="3370414" y="4255554"/>
              <a:ext cx="2480945" cy="1654810"/>
            </a:xfrm>
            <a:custGeom>
              <a:avLst/>
              <a:gdLst/>
              <a:ahLst/>
              <a:cxnLst/>
              <a:rect l="l" t="t" r="r" b="b"/>
              <a:pathLst>
                <a:path w="2480945" h="1654810">
                  <a:moveTo>
                    <a:pt x="2480386" y="1654416"/>
                  </a:moveTo>
                  <a:lnTo>
                    <a:pt x="0" y="1654416"/>
                  </a:lnTo>
                  <a:lnTo>
                    <a:pt x="0" y="0"/>
                  </a:lnTo>
                  <a:lnTo>
                    <a:pt x="2480386" y="0"/>
                  </a:lnTo>
                  <a:lnTo>
                    <a:pt x="2480386" y="1654416"/>
                  </a:lnTo>
                  <a:close/>
                </a:path>
              </a:pathLst>
            </a:custGeom>
            <a:ln w="12700">
              <a:solidFill>
                <a:srgbClr val="000000"/>
              </a:solidFill>
            </a:ln>
          </p:spPr>
          <p:txBody>
            <a:bodyPr wrap="square" lIns="0" tIns="0" rIns="0" bIns="0" rtlCol="0"/>
            <a:lstStyle/>
            <a:p>
              <a:endParaRPr sz="1600">
                <a:latin typeface="Grammarsaurus" pitchFamily="2" charset="0"/>
              </a:endParaRPr>
            </a:p>
          </p:txBody>
        </p:sp>
        <p:pic>
          <p:nvPicPr>
            <p:cNvPr id="90" name="object 90"/>
            <p:cNvPicPr/>
            <p:nvPr/>
          </p:nvPicPr>
          <p:blipFill>
            <a:blip r:embed="rId12" cstate="print"/>
            <a:stretch>
              <a:fillRect/>
            </a:stretch>
          </p:blipFill>
          <p:spPr>
            <a:xfrm>
              <a:off x="6043838" y="1616492"/>
              <a:ext cx="412876" cy="412832"/>
            </a:xfrm>
            <a:prstGeom prst="rect">
              <a:avLst/>
            </a:prstGeom>
          </p:spPr>
        </p:pic>
        <p:sp>
          <p:nvSpPr>
            <p:cNvPr id="91" name="object 91"/>
            <p:cNvSpPr/>
            <p:nvPr/>
          </p:nvSpPr>
          <p:spPr>
            <a:xfrm>
              <a:off x="4059234" y="143517"/>
              <a:ext cx="2484755" cy="755650"/>
            </a:xfrm>
            <a:custGeom>
              <a:avLst/>
              <a:gdLst/>
              <a:ahLst/>
              <a:cxnLst/>
              <a:rect l="l" t="t" r="r" b="b"/>
              <a:pathLst>
                <a:path w="2484754" h="755650">
                  <a:moveTo>
                    <a:pt x="2446108" y="0"/>
                  </a:moveTo>
                  <a:lnTo>
                    <a:pt x="38099" y="0"/>
                  </a:lnTo>
                  <a:lnTo>
                    <a:pt x="23268" y="2993"/>
                  </a:lnTo>
                  <a:lnTo>
                    <a:pt x="11158" y="11158"/>
                  </a:lnTo>
                  <a:lnTo>
                    <a:pt x="2993" y="23268"/>
                  </a:lnTo>
                  <a:lnTo>
                    <a:pt x="0" y="38099"/>
                  </a:lnTo>
                  <a:lnTo>
                    <a:pt x="0" y="717041"/>
                  </a:lnTo>
                  <a:lnTo>
                    <a:pt x="2993" y="731873"/>
                  </a:lnTo>
                  <a:lnTo>
                    <a:pt x="11158" y="743983"/>
                  </a:lnTo>
                  <a:lnTo>
                    <a:pt x="23268" y="752148"/>
                  </a:lnTo>
                  <a:lnTo>
                    <a:pt x="38099" y="755141"/>
                  </a:lnTo>
                  <a:lnTo>
                    <a:pt x="2446108" y="755141"/>
                  </a:lnTo>
                  <a:lnTo>
                    <a:pt x="2460939" y="752148"/>
                  </a:lnTo>
                  <a:lnTo>
                    <a:pt x="2473050" y="743983"/>
                  </a:lnTo>
                  <a:lnTo>
                    <a:pt x="2481215" y="731873"/>
                  </a:lnTo>
                  <a:lnTo>
                    <a:pt x="2484208" y="717041"/>
                  </a:lnTo>
                  <a:lnTo>
                    <a:pt x="2484208" y="38099"/>
                  </a:lnTo>
                  <a:lnTo>
                    <a:pt x="2481215" y="23268"/>
                  </a:lnTo>
                  <a:lnTo>
                    <a:pt x="2473050" y="11158"/>
                  </a:lnTo>
                  <a:lnTo>
                    <a:pt x="2460939" y="2993"/>
                  </a:lnTo>
                  <a:lnTo>
                    <a:pt x="2446108" y="0"/>
                  </a:lnTo>
                  <a:close/>
                </a:path>
              </a:pathLst>
            </a:custGeom>
            <a:solidFill>
              <a:srgbClr val="B1E2F9"/>
            </a:solidFill>
          </p:spPr>
          <p:txBody>
            <a:bodyPr wrap="square" lIns="0" tIns="0" rIns="0" bIns="0" rtlCol="0"/>
            <a:lstStyle/>
            <a:p>
              <a:endParaRPr sz="1600">
                <a:latin typeface="Grammarsaurus" pitchFamily="2" charset="0"/>
              </a:endParaRPr>
            </a:p>
          </p:txBody>
        </p:sp>
        <p:sp>
          <p:nvSpPr>
            <p:cNvPr id="92" name="object 92"/>
            <p:cNvSpPr/>
            <p:nvPr/>
          </p:nvSpPr>
          <p:spPr>
            <a:xfrm>
              <a:off x="4059234" y="143517"/>
              <a:ext cx="2484755" cy="755650"/>
            </a:xfrm>
            <a:custGeom>
              <a:avLst/>
              <a:gdLst/>
              <a:ahLst/>
              <a:cxnLst/>
              <a:rect l="l" t="t" r="r" b="b"/>
              <a:pathLst>
                <a:path w="2484754" h="755650">
                  <a:moveTo>
                    <a:pt x="2446108" y="755141"/>
                  </a:moveTo>
                  <a:lnTo>
                    <a:pt x="38099" y="755141"/>
                  </a:lnTo>
                  <a:lnTo>
                    <a:pt x="23268" y="752148"/>
                  </a:lnTo>
                  <a:lnTo>
                    <a:pt x="11158" y="743983"/>
                  </a:lnTo>
                  <a:lnTo>
                    <a:pt x="2993" y="731873"/>
                  </a:lnTo>
                  <a:lnTo>
                    <a:pt x="0" y="717041"/>
                  </a:lnTo>
                  <a:lnTo>
                    <a:pt x="0" y="38099"/>
                  </a:lnTo>
                  <a:lnTo>
                    <a:pt x="2993" y="23268"/>
                  </a:lnTo>
                  <a:lnTo>
                    <a:pt x="11158" y="11158"/>
                  </a:lnTo>
                  <a:lnTo>
                    <a:pt x="23268" y="2993"/>
                  </a:lnTo>
                  <a:lnTo>
                    <a:pt x="38099" y="0"/>
                  </a:lnTo>
                  <a:lnTo>
                    <a:pt x="2446108" y="0"/>
                  </a:lnTo>
                  <a:lnTo>
                    <a:pt x="2460939" y="2993"/>
                  </a:lnTo>
                  <a:lnTo>
                    <a:pt x="2473050" y="11158"/>
                  </a:lnTo>
                  <a:lnTo>
                    <a:pt x="2481215" y="23268"/>
                  </a:lnTo>
                  <a:lnTo>
                    <a:pt x="2484208" y="38099"/>
                  </a:lnTo>
                  <a:lnTo>
                    <a:pt x="2484208" y="717041"/>
                  </a:lnTo>
                  <a:lnTo>
                    <a:pt x="2481215" y="731873"/>
                  </a:lnTo>
                  <a:lnTo>
                    <a:pt x="2473050" y="743983"/>
                  </a:lnTo>
                  <a:lnTo>
                    <a:pt x="2460939" y="752148"/>
                  </a:lnTo>
                  <a:lnTo>
                    <a:pt x="2446108" y="755141"/>
                  </a:lnTo>
                  <a:close/>
                </a:path>
              </a:pathLst>
            </a:custGeom>
            <a:ln w="12700">
              <a:solidFill>
                <a:srgbClr val="062E35"/>
              </a:solidFill>
            </a:ln>
          </p:spPr>
          <p:txBody>
            <a:bodyPr wrap="square" lIns="0" tIns="0" rIns="0" bIns="0" rtlCol="0"/>
            <a:lstStyle/>
            <a:p>
              <a:endParaRPr sz="1600">
                <a:latin typeface="Grammarsaurus" pitchFamily="2" charset="0"/>
              </a:endParaRPr>
            </a:p>
          </p:txBody>
        </p:sp>
      </p:grpSp>
      <p:sp>
        <p:nvSpPr>
          <p:cNvPr id="93" name="object 93"/>
          <p:cNvSpPr txBox="1">
            <a:spLocks noGrp="1"/>
          </p:cNvSpPr>
          <p:nvPr>
            <p:ph type="title"/>
          </p:nvPr>
        </p:nvSpPr>
        <p:spPr>
          <a:xfrm>
            <a:off x="4038600" y="208396"/>
            <a:ext cx="2514600" cy="589280"/>
          </a:xfrm>
          <a:prstGeom prst="rect">
            <a:avLst/>
          </a:prstGeom>
        </p:spPr>
        <p:txBody>
          <a:bodyPr vert="horz" wrap="square" lIns="0" tIns="12700" rIns="0" bIns="0" rtlCol="0">
            <a:spAutoFit/>
          </a:bodyPr>
          <a:lstStyle/>
          <a:p>
            <a:pPr marL="12700" algn="ctr">
              <a:lnSpc>
                <a:spcPct val="100000"/>
              </a:lnSpc>
              <a:spcBef>
                <a:spcPts val="100"/>
              </a:spcBef>
            </a:pPr>
            <a:r>
              <a:rPr sz="3600" dirty="0">
                <a:latin typeface="Grammarsaurus" pitchFamily="2" charset="0"/>
              </a:rPr>
              <a:t>Challenge</a:t>
            </a:r>
          </a:p>
        </p:txBody>
      </p:sp>
      <p:grpSp>
        <p:nvGrpSpPr>
          <p:cNvPr id="94" name="object 94"/>
          <p:cNvGrpSpPr/>
          <p:nvPr/>
        </p:nvGrpSpPr>
        <p:grpSpPr>
          <a:xfrm>
            <a:off x="6479212" y="268587"/>
            <a:ext cx="1660525" cy="556260"/>
            <a:chOff x="6479212" y="268587"/>
            <a:chExt cx="1660525" cy="556260"/>
          </a:xfrm>
        </p:grpSpPr>
        <p:sp>
          <p:nvSpPr>
            <p:cNvPr id="95" name="object 95"/>
            <p:cNvSpPr/>
            <p:nvPr/>
          </p:nvSpPr>
          <p:spPr>
            <a:xfrm>
              <a:off x="6485562" y="274937"/>
              <a:ext cx="1647825" cy="543560"/>
            </a:xfrm>
            <a:custGeom>
              <a:avLst/>
              <a:gdLst/>
              <a:ahLst/>
              <a:cxnLst/>
              <a:rect l="l" t="t" r="r" b="b"/>
              <a:pathLst>
                <a:path w="1647825" h="543560">
                  <a:moveTo>
                    <a:pt x="1609102" y="0"/>
                  </a:moveTo>
                  <a:lnTo>
                    <a:pt x="38100" y="0"/>
                  </a:lnTo>
                  <a:lnTo>
                    <a:pt x="23268" y="2993"/>
                  </a:lnTo>
                  <a:lnTo>
                    <a:pt x="11158" y="11158"/>
                  </a:lnTo>
                  <a:lnTo>
                    <a:pt x="2993" y="23268"/>
                  </a:lnTo>
                  <a:lnTo>
                    <a:pt x="0" y="38100"/>
                  </a:lnTo>
                  <a:lnTo>
                    <a:pt x="0" y="505002"/>
                  </a:lnTo>
                  <a:lnTo>
                    <a:pt x="2993" y="519833"/>
                  </a:lnTo>
                  <a:lnTo>
                    <a:pt x="11158" y="531944"/>
                  </a:lnTo>
                  <a:lnTo>
                    <a:pt x="23268" y="540108"/>
                  </a:lnTo>
                  <a:lnTo>
                    <a:pt x="38100" y="543102"/>
                  </a:lnTo>
                  <a:lnTo>
                    <a:pt x="1609102" y="543102"/>
                  </a:lnTo>
                  <a:lnTo>
                    <a:pt x="1623933" y="540108"/>
                  </a:lnTo>
                  <a:lnTo>
                    <a:pt x="1636044" y="531944"/>
                  </a:lnTo>
                  <a:lnTo>
                    <a:pt x="1644208" y="519833"/>
                  </a:lnTo>
                  <a:lnTo>
                    <a:pt x="1647202" y="505002"/>
                  </a:lnTo>
                  <a:lnTo>
                    <a:pt x="1647202" y="38100"/>
                  </a:lnTo>
                  <a:lnTo>
                    <a:pt x="1644208" y="23268"/>
                  </a:lnTo>
                  <a:lnTo>
                    <a:pt x="1636044" y="11158"/>
                  </a:lnTo>
                  <a:lnTo>
                    <a:pt x="1623933" y="2993"/>
                  </a:lnTo>
                  <a:lnTo>
                    <a:pt x="1609102" y="0"/>
                  </a:lnTo>
                  <a:close/>
                </a:path>
              </a:pathLst>
            </a:custGeom>
            <a:solidFill>
              <a:srgbClr val="3BADA6"/>
            </a:solidFill>
          </p:spPr>
          <p:txBody>
            <a:bodyPr wrap="square" lIns="0" tIns="0" rIns="0" bIns="0" rtlCol="0"/>
            <a:lstStyle/>
            <a:p>
              <a:endParaRPr sz="1600">
                <a:latin typeface="Grammarsaurus" pitchFamily="2" charset="0"/>
              </a:endParaRPr>
            </a:p>
          </p:txBody>
        </p:sp>
        <p:sp>
          <p:nvSpPr>
            <p:cNvPr id="96" name="object 96"/>
            <p:cNvSpPr/>
            <p:nvPr/>
          </p:nvSpPr>
          <p:spPr>
            <a:xfrm>
              <a:off x="6485562" y="274937"/>
              <a:ext cx="1647825" cy="543560"/>
            </a:xfrm>
            <a:custGeom>
              <a:avLst/>
              <a:gdLst/>
              <a:ahLst/>
              <a:cxnLst/>
              <a:rect l="l" t="t" r="r" b="b"/>
              <a:pathLst>
                <a:path w="1647825" h="543560">
                  <a:moveTo>
                    <a:pt x="1609102" y="543102"/>
                  </a:moveTo>
                  <a:lnTo>
                    <a:pt x="38100" y="543102"/>
                  </a:lnTo>
                  <a:lnTo>
                    <a:pt x="23268" y="540108"/>
                  </a:lnTo>
                  <a:lnTo>
                    <a:pt x="11158" y="531944"/>
                  </a:lnTo>
                  <a:lnTo>
                    <a:pt x="2993" y="519833"/>
                  </a:lnTo>
                  <a:lnTo>
                    <a:pt x="0" y="505002"/>
                  </a:lnTo>
                  <a:lnTo>
                    <a:pt x="0" y="38100"/>
                  </a:lnTo>
                  <a:lnTo>
                    <a:pt x="2993" y="23268"/>
                  </a:lnTo>
                  <a:lnTo>
                    <a:pt x="11158" y="11158"/>
                  </a:lnTo>
                  <a:lnTo>
                    <a:pt x="23268" y="2993"/>
                  </a:lnTo>
                  <a:lnTo>
                    <a:pt x="38100" y="0"/>
                  </a:lnTo>
                  <a:lnTo>
                    <a:pt x="1609102" y="0"/>
                  </a:lnTo>
                  <a:lnTo>
                    <a:pt x="1623933" y="2993"/>
                  </a:lnTo>
                  <a:lnTo>
                    <a:pt x="1636044" y="11158"/>
                  </a:lnTo>
                  <a:lnTo>
                    <a:pt x="1644208" y="23268"/>
                  </a:lnTo>
                  <a:lnTo>
                    <a:pt x="1647202" y="38100"/>
                  </a:lnTo>
                  <a:lnTo>
                    <a:pt x="1647202" y="505002"/>
                  </a:lnTo>
                  <a:lnTo>
                    <a:pt x="1644208" y="519833"/>
                  </a:lnTo>
                  <a:lnTo>
                    <a:pt x="1636044" y="531944"/>
                  </a:lnTo>
                  <a:lnTo>
                    <a:pt x="1623933" y="540108"/>
                  </a:lnTo>
                  <a:lnTo>
                    <a:pt x="1609102" y="543102"/>
                  </a:lnTo>
                </a:path>
              </a:pathLst>
            </a:custGeom>
            <a:ln w="12699">
              <a:solidFill>
                <a:srgbClr val="000000"/>
              </a:solidFill>
            </a:ln>
          </p:spPr>
          <p:txBody>
            <a:bodyPr wrap="square" lIns="0" tIns="0" rIns="0" bIns="0" rtlCol="0"/>
            <a:lstStyle/>
            <a:p>
              <a:endParaRPr sz="1600">
                <a:latin typeface="Grammarsaurus" pitchFamily="2" charset="0"/>
              </a:endParaRPr>
            </a:p>
          </p:txBody>
        </p:sp>
      </p:grpSp>
      <p:sp>
        <p:nvSpPr>
          <p:cNvPr id="97" name="object 97"/>
          <p:cNvSpPr txBox="1"/>
          <p:nvPr/>
        </p:nvSpPr>
        <p:spPr>
          <a:xfrm>
            <a:off x="6477000" y="351081"/>
            <a:ext cx="1676400" cy="320601"/>
          </a:xfrm>
          <a:prstGeom prst="rect">
            <a:avLst/>
          </a:prstGeom>
        </p:spPr>
        <p:txBody>
          <a:bodyPr vert="horz" wrap="square" lIns="0" tIns="12700" rIns="0" bIns="0" rtlCol="0">
            <a:spAutoFit/>
          </a:bodyPr>
          <a:lstStyle/>
          <a:p>
            <a:pPr marL="12700" algn="ctr">
              <a:lnSpc>
                <a:spcPct val="100000"/>
              </a:lnSpc>
              <a:spcBef>
                <a:spcPts val="100"/>
              </a:spcBef>
            </a:pPr>
            <a:r>
              <a:rPr sz="2000" b="1" dirty="0">
                <a:solidFill>
                  <a:srgbClr val="FFFFFF"/>
                </a:solidFill>
                <a:latin typeface="Grammarsaurus" pitchFamily="2" charset="0"/>
                <a:cs typeface="Arial"/>
              </a:rPr>
              <a:t>answers</a:t>
            </a:r>
            <a:endParaRPr sz="2000" dirty="0">
              <a:latin typeface="Grammarsaurus" pitchFamily="2" charset="0"/>
              <a:cs typeface="Arial"/>
            </a:endParaRPr>
          </a:p>
        </p:txBody>
      </p:sp>
      <p:grpSp>
        <p:nvGrpSpPr>
          <p:cNvPr id="98" name="object 98"/>
          <p:cNvGrpSpPr/>
          <p:nvPr/>
        </p:nvGrpSpPr>
        <p:grpSpPr>
          <a:xfrm>
            <a:off x="6333718" y="4249204"/>
            <a:ext cx="2493645" cy="1667510"/>
            <a:chOff x="6333718" y="4249204"/>
            <a:chExt cx="2493645" cy="1667510"/>
          </a:xfrm>
        </p:grpSpPr>
        <p:pic>
          <p:nvPicPr>
            <p:cNvPr id="99" name="object 99"/>
            <p:cNvPicPr/>
            <p:nvPr/>
          </p:nvPicPr>
          <p:blipFill>
            <a:blip r:embed="rId13" cstate="print"/>
            <a:stretch>
              <a:fillRect/>
            </a:stretch>
          </p:blipFill>
          <p:spPr>
            <a:xfrm>
              <a:off x="6340055" y="4255554"/>
              <a:ext cx="2480386" cy="1654416"/>
            </a:xfrm>
            <a:prstGeom prst="rect">
              <a:avLst/>
            </a:prstGeom>
          </p:spPr>
        </p:pic>
        <p:sp>
          <p:nvSpPr>
            <p:cNvPr id="100" name="object 100"/>
            <p:cNvSpPr/>
            <p:nvPr/>
          </p:nvSpPr>
          <p:spPr>
            <a:xfrm>
              <a:off x="6340068" y="4255554"/>
              <a:ext cx="2480945" cy="1654810"/>
            </a:xfrm>
            <a:custGeom>
              <a:avLst/>
              <a:gdLst/>
              <a:ahLst/>
              <a:cxnLst/>
              <a:rect l="l" t="t" r="r" b="b"/>
              <a:pathLst>
                <a:path w="2480945" h="1654810">
                  <a:moveTo>
                    <a:pt x="2480386" y="1654416"/>
                  </a:moveTo>
                  <a:lnTo>
                    <a:pt x="0" y="1654416"/>
                  </a:lnTo>
                  <a:lnTo>
                    <a:pt x="0" y="0"/>
                  </a:lnTo>
                  <a:lnTo>
                    <a:pt x="2480386" y="0"/>
                  </a:lnTo>
                  <a:lnTo>
                    <a:pt x="2480386" y="1654416"/>
                  </a:lnTo>
                  <a:close/>
                </a:path>
              </a:pathLst>
            </a:custGeom>
            <a:ln w="12700">
              <a:solidFill>
                <a:srgbClr val="000000"/>
              </a:solidFill>
            </a:ln>
          </p:spPr>
          <p:txBody>
            <a:bodyPr wrap="square" lIns="0" tIns="0" rIns="0" bIns="0" rtlCol="0"/>
            <a:lstStyle/>
            <a:p>
              <a:endParaRPr sz="1600">
                <a:latin typeface="Grammarsaurus" pitchFamily="2" charset="0"/>
              </a:endParaRPr>
            </a:p>
          </p:txBody>
        </p:sp>
      </p:grpSp>
      <p:sp>
        <p:nvSpPr>
          <p:cNvPr id="102" name="object 81">
            <a:extLst>
              <a:ext uri="{FF2B5EF4-FFF2-40B4-BE49-F238E27FC236}">
                <a16:creationId xmlns:a16="http://schemas.microsoft.com/office/drawing/2014/main" id="{A07BB250-1852-E3DB-DDA5-BA796A1060DE}"/>
              </a:ext>
            </a:extLst>
          </p:cNvPr>
          <p:cNvSpPr txBox="1"/>
          <p:nvPr/>
        </p:nvSpPr>
        <p:spPr>
          <a:xfrm>
            <a:off x="685800" y="5136485"/>
            <a:ext cx="1371599" cy="243707"/>
          </a:xfrm>
          <a:prstGeom prst="rect">
            <a:avLst/>
          </a:prstGeom>
        </p:spPr>
        <p:txBody>
          <a:bodyPr vert="horz" wrap="square" lIns="0" tIns="12700" rIns="0" bIns="0" rtlCol="0">
            <a:spAutoFit/>
          </a:bodyPr>
          <a:lstStyle/>
          <a:p>
            <a:pPr marL="12700" algn="ctr">
              <a:lnSpc>
                <a:spcPct val="100000"/>
              </a:lnSpc>
              <a:spcBef>
                <a:spcPts val="100"/>
              </a:spcBef>
            </a:pPr>
            <a:r>
              <a:rPr sz="900" dirty="0">
                <a:solidFill>
                  <a:srgbClr val="1D242C"/>
                </a:solidFill>
                <a:latin typeface="Grammarsaurus" pitchFamily="2" charset="0"/>
                <a:cs typeface="Arial MT"/>
              </a:rPr>
              <a:t>Albert Einstein</a:t>
            </a:r>
            <a:endParaRPr sz="900" dirty="0">
              <a:latin typeface="Grammarsaurus" pitchFamily="2" charset="0"/>
              <a:cs typeface="Arial MT"/>
            </a:endParaRPr>
          </a:p>
        </p:txBody>
      </p:sp>
      <p:sp>
        <p:nvSpPr>
          <p:cNvPr id="103" name="object 87">
            <a:extLst>
              <a:ext uri="{FF2B5EF4-FFF2-40B4-BE49-F238E27FC236}">
                <a16:creationId xmlns:a16="http://schemas.microsoft.com/office/drawing/2014/main" id="{6DAB3490-34F3-380C-35D8-9712ADFD0097}"/>
              </a:ext>
            </a:extLst>
          </p:cNvPr>
          <p:cNvSpPr txBox="1"/>
          <p:nvPr/>
        </p:nvSpPr>
        <p:spPr>
          <a:xfrm>
            <a:off x="9601200" y="4418312"/>
            <a:ext cx="1752599" cy="273186"/>
          </a:xfrm>
          <a:prstGeom prst="rect">
            <a:avLst/>
          </a:prstGeom>
        </p:spPr>
        <p:txBody>
          <a:bodyPr vert="horz" wrap="square" lIns="0" tIns="17145" rIns="0" bIns="0" rtlCol="0">
            <a:spAutoFit/>
          </a:bodyPr>
          <a:lstStyle/>
          <a:p>
            <a:pPr marL="12700" algn="ctr">
              <a:lnSpc>
                <a:spcPct val="100000"/>
              </a:lnSpc>
              <a:spcBef>
                <a:spcPts val="135"/>
              </a:spcBef>
            </a:pPr>
            <a:r>
              <a:rPr sz="1100" dirty="0">
                <a:solidFill>
                  <a:srgbClr val="1D242C"/>
                </a:solidFill>
                <a:latin typeface="Grammarsaurus" pitchFamily="2" charset="0"/>
                <a:cs typeface="Arial MT"/>
              </a:rPr>
              <a:t>Sir Isaac Newton</a:t>
            </a:r>
            <a:endParaRPr sz="1100" dirty="0">
              <a:latin typeface="Grammarsaurus" pitchFamily="2" charset="0"/>
              <a:cs typeface="Arial MT"/>
            </a:endParaRPr>
          </a:p>
        </p:txBody>
      </p:sp>
      <p:sp>
        <p:nvSpPr>
          <p:cNvPr id="104" name="object 122">
            <a:extLst>
              <a:ext uri="{FF2B5EF4-FFF2-40B4-BE49-F238E27FC236}">
                <a16:creationId xmlns:a16="http://schemas.microsoft.com/office/drawing/2014/main" id="{0589EB85-FE7E-1266-E874-7964B079D031}"/>
              </a:ext>
            </a:extLst>
          </p:cNvPr>
          <p:cNvSpPr txBox="1"/>
          <p:nvPr/>
        </p:nvSpPr>
        <p:spPr>
          <a:xfrm>
            <a:off x="5562600" y="6458709"/>
            <a:ext cx="1777120" cy="269396"/>
          </a:xfrm>
          <a:prstGeom prst="rect">
            <a:avLst/>
          </a:prstGeom>
        </p:spPr>
        <p:txBody>
          <a:bodyPr vert="horz" wrap="square" lIns="0" tIns="2540" rIns="0" bIns="0" rtlCol="0">
            <a:spAutoFit/>
          </a:bodyPr>
          <a:lstStyle/>
          <a:p>
            <a:pPr marL="12700">
              <a:lnSpc>
                <a:spcPct val="100000"/>
              </a:lnSpc>
              <a:spcBef>
                <a:spcPts val="20"/>
              </a:spcBef>
            </a:pPr>
            <a:r>
              <a:rPr sz="800" dirty="0">
                <a:solidFill>
                  <a:srgbClr val="1B283D"/>
                </a:solidFill>
                <a:latin typeface="Grammarsaurus" pitchFamily="2" charset="0"/>
                <a:cs typeface="Arial MT"/>
              </a:rPr>
              <a:t>www.grammarsaurus.co.uk</a:t>
            </a:r>
            <a:endParaRPr sz="800" dirty="0">
              <a:latin typeface="Grammarsaurus" pitchFamily="2" charset="0"/>
              <a:cs typeface="Arial MT"/>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690876" y="2443412"/>
            <a:ext cx="3291204" cy="1012190"/>
            <a:chOff x="690876" y="2443412"/>
            <a:chExt cx="3291204" cy="1012190"/>
          </a:xfrm>
        </p:grpSpPr>
        <p:sp>
          <p:nvSpPr>
            <p:cNvPr id="3" name="object 3"/>
            <p:cNvSpPr/>
            <p:nvPr/>
          </p:nvSpPr>
          <p:spPr>
            <a:xfrm>
              <a:off x="697226" y="2449762"/>
              <a:ext cx="572135" cy="978535"/>
            </a:xfrm>
            <a:custGeom>
              <a:avLst/>
              <a:gdLst/>
              <a:ahLst/>
              <a:cxnLst/>
              <a:rect l="l" t="t" r="r" b="b"/>
              <a:pathLst>
                <a:path w="572135" h="978535">
                  <a:moveTo>
                    <a:pt x="0" y="0"/>
                  </a:moveTo>
                  <a:lnTo>
                    <a:pt x="0" y="978179"/>
                  </a:lnTo>
                  <a:lnTo>
                    <a:pt x="213017" y="978179"/>
                  </a:lnTo>
                  <a:lnTo>
                    <a:pt x="213017" y="584377"/>
                  </a:lnTo>
                  <a:lnTo>
                    <a:pt x="528332" y="584377"/>
                  </a:lnTo>
                  <a:lnTo>
                    <a:pt x="528332" y="421817"/>
                  </a:lnTo>
                  <a:lnTo>
                    <a:pt x="213017" y="421817"/>
                  </a:lnTo>
                  <a:lnTo>
                    <a:pt x="213017" y="158356"/>
                  </a:lnTo>
                  <a:lnTo>
                    <a:pt x="571766" y="158356"/>
                  </a:lnTo>
                  <a:lnTo>
                    <a:pt x="571766" y="0"/>
                  </a:lnTo>
                  <a:lnTo>
                    <a:pt x="0" y="0"/>
                  </a:lnTo>
                  <a:close/>
                </a:path>
              </a:pathLst>
            </a:custGeom>
            <a:ln w="12700">
              <a:solidFill>
                <a:srgbClr val="000000"/>
              </a:solidFill>
            </a:ln>
          </p:spPr>
          <p:txBody>
            <a:bodyPr wrap="square" lIns="0" tIns="0" rIns="0" bIns="0" rtlCol="0"/>
            <a:lstStyle/>
            <a:p>
              <a:endParaRPr/>
            </a:p>
          </p:txBody>
        </p:sp>
        <p:sp>
          <p:nvSpPr>
            <p:cNvPr id="4" name="object 4"/>
            <p:cNvSpPr/>
            <p:nvPr/>
          </p:nvSpPr>
          <p:spPr>
            <a:xfrm>
              <a:off x="1279925" y="2793108"/>
              <a:ext cx="648970" cy="654685"/>
            </a:xfrm>
            <a:custGeom>
              <a:avLst/>
              <a:gdLst/>
              <a:ahLst/>
              <a:cxnLst/>
              <a:rect l="l" t="t" r="r" b="b"/>
              <a:pathLst>
                <a:path w="648969" h="654685">
                  <a:moveTo>
                    <a:pt x="0" y="325120"/>
                  </a:moveTo>
                  <a:lnTo>
                    <a:pt x="3213" y="380485"/>
                  </a:lnTo>
                  <a:lnTo>
                    <a:pt x="12643" y="431087"/>
                  </a:lnTo>
                  <a:lnTo>
                    <a:pt x="27974" y="476819"/>
                  </a:lnTo>
                  <a:lnTo>
                    <a:pt x="48889" y="517572"/>
                  </a:lnTo>
                  <a:lnTo>
                    <a:pt x="75072" y="553241"/>
                  </a:lnTo>
                  <a:lnTo>
                    <a:pt x="106208" y="583716"/>
                  </a:lnTo>
                  <a:lnTo>
                    <a:pt x="141981" y="608891"/>
                  </a:lnTo>
                  <a:lnTo>
                    <a:pt x="182075" y="628659"/>
                  </a:lnTo>
                  <a:lnTo>
                    <a:pt x="226173" y="642912"/>
                  </a:lnTo>
                  <a:lnTo>
                    <a:pt x="273960" y="651543"/>
                  </a:lnTo>
                  <a:lnTo>
                    <a:pt x="325120" y="654443"/>
                  </a:lnTo>
                  <a:lnTo>
                    <a:pt x="376250" y="651543"/>
                  </a:lnTo>
                  <a:lnTo>
                    <a:pt x="423949" y="642912"/>
                  </a:lnTo>
                  <a:lnTo>
                    <a:pt x="467915" y="628659"/>
                  </a:lnTo>
                  <a:lnTo>
                    <a:pt x="507844" y="608891"/>
                  </a:lnTo>
                  <a:lnTo>
                    <a:pt x="543432" y="583716"/>
                  </a:lnTo>
                  <a:lnTo>
                    <a:pt x="574378" y="553241"/>
                  </a:lnTo>
                  <a:lnTo>
                    <a:pt x="600376" y="517572"/>
                  </a:lnTo>
                  <a:lnTo>
                    <a:pt x="621126" y="476819"/>
                  </a:lnTo>
                  <a:lnTo>
                    <a:pt x="636322" y="431087"/>
                  </a:lnTo>
                  <a:lnTo>
                    <a:pt x="645662" y="380485"/>
                  </a:lnTo>
                  <a:lnTo>
                    <a:pt x="648843" y="325120"/>
                  </a:lnTo>
                  <a:lnTo>
                    <a:pt x="645693" y="270167"/>
                  </a:lnTo>
                  <a:lnTo>
                    <a:pt x="636435" y="220028"/>
                  </a:lnTo>
                  <a:lnTo>
                    <a:pt x="621352" y="174792"/>
                  </a:lnTo>
                  <a:lnTo>
                    <a:pt x="600729" y="134547"/>
                  </a:lnTo>
                  <a:lnTo>
                    <a:pt x="574850" y="99381"/>
                  </a:lnTo>
                  <a:lnTo>
                    <a:pt x="543999" y="69383"/>
                  </a:lnTo>
                  <a:lnTo>
                    <a:pt x="508461" y="44641"/>
                  </a:lnTo>
                  <a:lnTo>
                    <a:pt x="468519" y="25243"/>
                  </a:lnTo>
                  <a:lnTo>
                    <a:pt x="424459" y="11278"/>
                  </a:lnTo>
                  <a:lnTo>
                    <a:pt x="376564" y="2834"/>
                  </a:lnTo>
                  <a:lnTo>
                    <a:pt x="325120" y="0"/>
                  </a:lnTo>
                  <a:lnTo>
                    <a:pt x="273012" y="2929"/>
                  </a:lnTo>
                  <a:lnTo>
                    <a:pt x="224638" y="11619"/>
                  </a:lnTo>
                  <a:lnTo>
                    <a:pt x="180255" y="25925"/>
                  </a:lnTo>
                  <a:lnTo>
                    <a:pt x="140124" y="45702"/>
                  </a:lnTo>
                  <a:lnTo>
                    <a:pt x="104503" y="70804"/>
                  </a:lnTo>
                  <a:lnTo>
                    <a:pt x="73651" y="101087"/>
                  </a:lnTo>
                  <a:lnTo>
                    <a:pt x="47827" y="136404"/>
                  </a:lnTo>
                  <a:lnTo>
                    <a:pt x="27291" y="176612"/>
                  </a:lnTo>
                  <a:lnTo>
                    <a:pt x="12302" y="221563"/>
                  </a:lnTo>
                  <a:lnTo>
                    <a:pt x="3118" y="271114"/>
                  </a:lnTo>
                  <a:lnTo>
                    <a:pt x="0" y="325120"/>
                  </a:lnTo>
                  <a:close/>
                </a:path>
                <a:path w="648969" h="654685">
                  <a:moveTo>
                    <a:pt x="325120" y="165366"/>
                  </a:moveTo>
                  <a:lnTo>
                    <a:pt x="370324" y="172294"/>
                  </a:lnTo>
                  <a:lnTo>
                    <a:pt x="407592" y="192540"/>
                  </a:lnTo>
                  <a:lnTo>
                    <a:pt x="435713" y="225297"/>
                  </a:lnTo>
                  <a:lnTo>
                    <a:pt x="453474" y="269759"/>
                  </a:lnTo>
                  <a:lnTo>
                    <a:pt x="459663" y="325120"/>
                  </a:lnTo>
                  <a:lnTo>
                    <a:pt x="453877" y="382533"/>
                  </a:lnTo>
                  <a:lnTo>
                    <a:pt x="436923" y="428242"/>
                  </a:lnTo>
                  <a:lnTo>
                    <a:pt x="409408" y="461642"/>
                  </a:lnTo>
                  <a:lnTo>
                    <a:pt x="371938" y="482126"/>
                  </a:lnTo>
                  <a:lnTo>
                    <a:pt x="325120" y="489089"/>
                  </a:lnTo>
                  <a:lnTo>
                    <a:pt x="278740" y="481992"/>
                  </a:lnTo>
                  <a:lnTo>
                    <a:pt x="242315" y="461240"/>
                  </a:lnTo>
                  <a:lnTo>
                    <a:pt x="216048" y="427639"/>
                  </a:lnTo>
                  <a:lnTo>
                    <a:pt x="200140" y="381996"/>
                  </a:lnTo>
                  <a:lnTo>
                    <a:pt x="194792" y="325120"/>
                  </a:lnTo>
                  <a:lnTo>
                    <a:pt x="200274" y="270295"/>
                  </a:lnTo>
                  <a:lnTo>
                    <a:pt x="216450" y="225900"/>
                  </a:lnTo>
                  <a:lnTo>
                    <a:pt x="242919" y="192942"/>
                  </a:lnTo>
                  <a:lnTo>
                    <a:pt x="279276" y="172428"/>
                  </a:lnTo>
                  <a:lnTo>
                    <a:pt x="325120" y="165366"/>
                  </a:lnTo>
                  <a:close/>
                </a:path>
              </a:pathLst>
            </a:custGeom>
            <a:ln w="12700">
              <a:solidFill>
                <a:srgbClr val="000000"/>
              </a:solidFill>
            </a:ln>
          </p:spPr>
          <p:txBody>
            <a:bodyPr wrap="square" lIns="0" tIns="0" rIns="0" bIns="0" rtlCol="0"/>
            <a:lstStyle/>
            <a:p>
              <a:endParaRPr/>
            </a:p>
          </p:txBody>
        </p:sp>
        <p:sp>
          <p:nvSpPr>
            <p:cNvPr id="5" name="object 5"/>
            <p:cNvSpPr/>
            <p:nvPr/>
          </p:nvSpPr>
          <p:spPr>
            <a:xfrm>
              <a:off x="1971078" y="2798712"/>
              <a:ext cx="427990" cy="629285"/>
            </a:xfrm>
            <a:custGeom>
              <a:avLst/>
              <a:gdLst/>
              <a:ahLst/>
              <a:cxnLst/>
              <a:rect l="l" t="t" r="r" b="b"/>
              <a:pathLst>
                <a:path w="427989" h="629285">
                  <a:moveTo>
                    <a:pt x="25222" y="215811"/>
                  </a:moveTo>
                  <a:lnTo>
                    <a:pt x="25222" y="629221"/>
                  </a:lnTo>
                  <a:lnTo>
                    <a:pt x="206006" y="629221"/>
                  </a:lnTo>
                  <a:lnTo>
                    <a:pt x="206006" y="386778"/>
                  </a:lnTo>
                  <a:lnTo>
                    <a:pt x="209495" y="327510"/>
                  </a:lnTo>
                  <a:lnTo>
                    <a:pt x="219848" y="277091"/>
                  </a:lnTo>
                  <a:lnTo>
                    <a:pt x="236893" y="235618"/>
                  </a:lnTo>
                  <a:lnTo>
                    <a:pt x="260459" y="203191"/>
                  </a:lnTo>
                  <a:lnTo>
                    <a:pt x="326467" y="165865"/>
                  </a:lnTo>
                  <a:lnTo>
                    <a:pt x="368566" y="161162"/>
                  </a:lnTo>
                  <a:lnTo>
                    <a:pt x="381263" y="161468"/>
                  </a:lnTo>
                  <a:lnTo>
                    <a:pt x="393438" y="162561"/>
                  </a:lnTo>
                  <a:lnTo>
                    <a:pt x="407191" y="164704"/>
                  </a:lnTo>
                  <a:lnTo>
                    <a:pt x="424624" y="168160"/>
                  </a:lnTo>
                  <a:lnTo>
                    <a:pt x="427418" y="16814"/>
                  </a:lnTo>
                  <a:lnTo>
                    <a:pt x="406419" y="8867"/>
                  </a:lnTo>
                  <a:lnTo>
                    <a:pt x="389756" y="3678"/>
                  </a:lnTo>
                  <a:lnTo>
                    <a:pt x="374408" y="853"/>
                  </a:lnTo>
                  <a:lnTo>
                    <a:pt x="357352" y="0"/>
                  </a:lnTo>
                  <a:lnTo>
                    <a:pt x="310382" y="6328"/>
                  </a:lnTo>
                  <a:lnTo>
                    <a:pt x="268538" y="26450"/>
                  </a:lnTo>
                  <a:lnTo>
                    <a:pt x="229061" y="62075"/>
                  </a:lnTo>
                  <a:lnTo>
                    <a:pt x="189191" y="114909"/>
                  </a:lnTo>
                  <a:lnTo>
                    <a:pt x="187743" y="86313"/>
                  </a:lnTo>
                  <a:lnTo>
                    <a:pt x="184983" y="63760"/>
                  </a:lnTo>
                  <a:lnTo>
                    <a:pt x="180121" y="41207"/>
                  </a:lnTo>
                  <a:lnTo>
                    <a:pt x="172364" y="12611"/>
                  </a:lnTo>
                  <a:lnTo>
                    <a:pt x="0" y="12611"/>
                  </a:lnTo>
                  <a:lnTo>
                    <a:pt x="12808" y="62291"/>
                  </a:lnTo>
                  <a:lnTo>
                    <a:pt x="20493" y="106324"/>
                  </a:lnTo>
                  <a:lnTo>
                    <a:pt x="24236" y="154300"/>
                  </a:lnTo>
                  <a:lnTo>
                    <a:pt x="25222" y="215811"/>
                  </a:lnTo>
                  <a:close/>
                </a:path>
              </a:pathLst>
            </a:custGeom>
            <a:ln w="12700">
              <a:solidFill>
                <a:srgbClr val="000000"/>
              </a:solidFill>
            </a:ln>
          </p:spPr>
          <p:txBody>
            <a:bodyPr wrap="square" lIns="0" tIns="0" rIns="0" bIns="0" rtlCol="0"/>
            <a:lstStyle/>
            <a:p>
              <a:endParaRPr/>
            </a:p>
          </p:txBody>
        </p:sp>
        <p:sp>
          <p:nvSpPr>
            <p:cNvPr id="6" name="object 6"/>
            <p:cNvSpPr/>
            <p:nvPr/>
          </p:nvSpPr>
          <p:spPr>
            <a:xfrm>
              <a:off x="2392467" y="2795911"/>
              <a:ext cx="506095" cy="646430"/>
            </a:xfrm>
            <a:custGeom>
              <a:avLst/>
              <a:gdLst/>
              <a:ahLst/>
              <a:cxnLst/>
              <a:rect l="l" t="t" r="r" b="b"/>
              <a:pathLst>
                <a:path w="506094" h="646429">
                  <a:moveTo>
                    <a:pt x="0" y="333527"/>
                  </a:moveTo>
                  <a:lnTo>
                    <a:pt x="3105" y="382501"/>
                  </a:lnTo>
                  <a:lnTo>
                    <a:pt x="12192" y="428309"/>
                  </a:lnTo>
                  <a:lnTo>
                    <a:pt x="26922" y="470636"/>
                  </a:lnTo>
                  <a:lnTo>
                    <a:pt x="46952" y="509167"/>
                  </a:lnTo>
                  <a:lnTo>
                    <a:pt x="71941" y="543584"/>
                  </a:lnTo>
                  <a:lnTo>
                    <a:pt x="101547" y="573573"/>
                  </a:lnTo>
                  <a:lnTo>
                    <a:pt x="135431" y="598818"/>
                  </a:lnTo>
                  <a:lnTo>
                    <a:pt x="173250" y="619002"/>
                  </a:lnTo>
                  <a:lnTo>
                    <a:pt x="214663" y="633810"/>
                  </a:lnTo>
                  <a:lnTo>
                    <a:pt x="259329" y="642927"/>
                  </a:lnTo>
                  <a:lnTo>
                    <a:pt x="306908" y="646036"/>
                  </a:lnTo>
                  <a:lnTo>
                    <a:pt x="357903" y="643079"/>
                  </a:lnTo>
                  <a:lnTo>
                    <a:pt x="406930" y="633949"/>
                  </a:lnTo>
                  <a:lnTo>
                    <a:pt x="455694" y="618250"/>
                  </a:lnTo>
                  <a:lnTo>
                    <a:pt x="505904" y="595591"/>
                  </a:lnTo>
                  <a:lnTo>
                    <a:pt x="493293" y="435825"/>
                  </a:lnTo>
                  <a:lnTo>
                    <a:pt x="455520" y="457682"/>
                  </a:lnTo>
                  <a:lnTo>
                    <a:pt x="419192" y="472965"/>
                  </a:lnTo>
                  <a:lnTo>
                    <a:pt x="383126" y="481940"/>
                  </a:lnTo>
                  <a:lnTo>
                    <a:pt x="346138" y="484873"/>
                  </a:lnTo>
                  <a:lnTo>
                    <a:pt x="292584" y="477821"/>
                  </a:lnTo>
                  <a:lnTo>
                    <a:pt x="249996" y="457383"/>
                  </a:lnTo>
                  <a:lnTo>
                    <a:pt x="218909" y="424635"/>
                  </a:lnTo>
                  <a:lnTo>
                    <a:pt x="199863" y="380654"/>
                  </a:lnTo>
                  <a:lnTo>
                    <a:pt x="193395" y="326517"/>
                  </a:lnTo>
                  <a:lnTo>
                    <a:pt x="199673" y="272915"/>
                  </a:lnTo>
                  <a:lnTo>
                    <a:pt x="218059" y="229002"/>
                  </a:lnTo>
                  <a:lnTo>
                    <a:pt x="247881" y="196053"/>
                  </a:lnTo>
                  <a:lnTo>
                    <a:pt x="288465" y="175346"/>
                  </a:lnTo>
                  <a:lnTo>
                    <a:pt x="339140" y="168160"/>
                  </a:lnTo>
                  <a:lnTo>
                    <a:pt x="377851" y="170547"/>
                  </a:lnTo>
                  <a:lnTo>
                    <a:pt x="407103" y="177795"/>
                  </a:lnTo>
                  <a:lnTo>
                    <a:pt x="435304" y="190036"/>
                  </a:lnTo>
                  <a:lnTo>
                    <a:pt x="470865" y="207403"/>
                  </a:lnTo>
                  <a:lnTo>
                    <a:pt x="503097" y="46240"/>
                  </a:lnTo>
                  <a:lnTo>
                    <a:pt x="471765" y="29559"/>
                  </a:lnTo>
                  <a:lnTo>
                    <a:pt x="433206" y="14714"/>
                  </a:lnTo>
                  <a:lnTo>
                    <a:pt x="385450" y="4072"/>
                  </a:lnTo>
                  <a:lnTo>
                    <a:pt x="326529" y="0"/>
                  </a:lnTo>
                  <a:lnTo>
                    <a:pt x="274473" y="2842"/>
                  </a:lnTo>
                  <a:lnTo>
                    <a:pt x="226918" y="11178"/>
                  </a:lnTo>
                  <a:lnTo>
                    <a:pt x="183869" y="24720"/>
                  </a:lnTo>
                  <a:lnTo>
                    <a:pt x="145331" y="43182"/>
                  </a:lnTo>
                  <a:lnTo>
                    <a:pt x="111308" y="66277"/>
                  </a:lnTo>
                  <a:lnTo>
                    <a:pt x="81807" y="93716"/>
                  </a:lnTo>
                  <a:lnTo>
                    <a:pt x="56830" y="125214"/>
                  </a:lnTo>
                  <a:lnTo>
                    <a:pt x="36384" y="160482"/>
                  </a:lnTo>
                  <a:lnTo>
                    <a:pt x="20473" y="199235"/>
                  </a:lnTo>
                  <a:lnTo>
                    <a:pt x="9102" y="241185"/>
                  </a:lnTo>
                  <a:lnTo>
                    <a:pt x="2276" y="286044"/>
                  </a:lnTo>
                  <a:lnTo>
                    <a:pt x="0" y="333527"/>
                  </a:lnTo>
                  <a:close/>
                </a:path>
              </a:pathLst>
            </a:custGeom>
            <a:ln w="12700">
              <a:solidFill>
                <a:srgbClr val="000000"/>
              </a:solidFill>
            </a:ln>
          </p:spPr>
          <p:txBody>
            <a:bodyPr wrap="square" lIns="0" tIns="0" rIns="0" bIns="0" rtlCol="0"/>
            <a:lstStyle/>
            <a:p>
              <a:endParaRPr/>
            </a:p>
          </p:txBody>
        </p:sp>
        <p:sp>
          <p:nvSpPr>
            <p:cNvPr id="7" name="object 7"/>
            <p:cNvSpPr/>
            <p:nvPr/>
          </p:nvSpPr>
          <p:spPr>
            <a:xfrm>
              <a:off x="2912231" y="2795901"/>
              <a:ext cx="563880" cy="650875"/>
            </a:xfrm>
            <a:custGeom>
              <a:avLst/>
              <a:gdLst/>
              <a:ahLst/>
              <a:cxnLst/>
              <a:rect l="l" t="t" r="r" b="b"/>
              <a:pathLst>
                <a:path w="563879" h="650875">
                  <a:moveTo>
                    <a:pt x="304101" y="650252"/>
                  </a:moveTo>
                  <a:lnTo>
                    <a:pt x="361209" y="646990"/>
                  </a:lnTo>
                  <a:lnTo>
                    <a:pt x="414110" y="636765"/>
                  </a:lnTo>
                  <a:lnTo>
                    <a:pt x="464909" y="618920"/>
                  </a:lnTo>
                  <a:lnTo>
                    <a:pt x="515708" y="592797"/>
                  </a:lnTo>
                  <a:lnTo>
                    <a:pt x="515708" y="445655"/>
                  </a:lnTo>
                  <a:lnTo>
                    <a:pt x="465153" y="472653"/>
                  </a:lnTo>
                  <a:lnTo>
                    <a:pt x="414989" y="492423"/>
                  </a:lnTo>
                  <a:lnTo>
                    <a:pt x="366138" y="504573"/>
                  </a:lnTo>
                  <a:lnTo>
                    <a:pt x="319519" y="508711"/>
                  </a:lnTo>
                  <a:lnTo>
                    <a:pt x="270840" y="501026"/>
                  </a:lnTo>
                  <a:lnTo>
                    <a:pt x="232806" y="478758"/>
                  </a:lnTo>
                  <a:lnTo>
                    <a:pt x="206598" y="443088"/>
                  </a:lnTo>
                  <a:lnTo>
                    <a:pt x="193395" y="395198"/>
                  </a:lnTo>
                  <a:lnTo>
                    <a:pt x="205218" y="395416"/>
                  </a:lnTo>
                  <a:lnTo>
                    <a:pt x="215465" y="395897"/>
                  </a:lnTo>
                  <a:lnTo>
                    <a:pt x="224135" y="396377"/>
                  </a:lnTo>
                  <a:lnTo>
                    <a:pt x="231228" y="396595"/>
                  </a:lnTo>
                  <a:lnTo>
                    <a:pt x="289227" y="394113"/>
                  </a:lnTo>
                  <a:lnTo>
                    <a:pt x="342726" y="386831"/>
                  </a:lnTo>
                  <a:lnTo>
                    <a:pt x="391348" y="374992"/>
                  </a:lnTo>
                  <a:lnTo>
                    <a:pt x="434714" y="358839"/>
                  </a:lnTo>
                  <a:lnTo>
                    <a:pt x="472446" y="338616"/>
                  </a:lnTo>
                  <a:lnTo>
                    <a:pt x="504166" y="314568"/>
                  </a:lnTo>
                  <a:lnTo>
                    <a:pt x="548056" y="255968"/>
                  </a:lnTo>
                  <a:lnTo>
                    <a:pt x="563359" y="184988"/>
                  </a:lnTo>
                  <a:lnTo>
                    <a:pt x="557912" y="139439"/>
                  </a:lnTo>
                  <a:lnTo>
                    <a:pt x="542096" y="99284"/>
                  </a:lnTo>
                  <a:lnTo>
                    <a:pt x="516694" y="65110"/>
                  </a:lnTo>
                  <a:lnTo>
                    <a:pt x="482493" y="37507"/>
                  </a:lnTo>
                  <a:lnTo>
                    <a:pt x="440276" y="17061"/>
                  </a:lnTo>
                  <a:lnTo>
                    <a:pt x="390829" y="4363"/>
                  </a:lnTo>
                  <a:lnTo>
                    <a:pt x="334937" y="0"/>
                  </a:lnTo>
                  <a:lnTo>
                    <a:pt x="286837" y="2904"/>
                  </a:lnTo>
                  <a:lnTo>
                    <a:pt x="241516" y="11438"/>
                  </a:lnTo>
                  <a:lnTo>
                    <a:pt x="199240" y="25334"/>
                  </a:lnTo>
                  <a:lnTo>
                    <a:pt x="160279" y="44325"/>
                  </a:lnTo>
                  <a:lnTo>
                    <a:pt x="124899" y="68143"/>
                  </a:lnTo>
                  <a:lnTo>
                    <a:pt x="93368" y="96521"/>
                  </a:lnTo>
                  <a:lnTo>
                    <a:pt x="65954" y="129190"/>
                  </a:lnTo>
                  <a:lnTo>
                    <a:pt x="42924" y="165884"/>
                  </a:lnTo>
                  <a:lnTo>
                    <a:pt x="24546" y="206334"/>
                  </a:lnTo>
                  <a:lnTo>
                    <a:pt x="11087" y="250273"/>
                  </a:lnTo>
                  <a:lnTo>
                    <a:pt x="2816" y="297434"/>
                  </a:lnTo>
                  <a:lnTo>
                    <a:pt x="0" y="347548"/>
                  </a:lnTo>
                  <a:lnTo>
                    <a:pt x="2850" y="396293"/>
                  </a:lnTo>
                  <a:lnTo>
                    <a:pt x="11266" y="441476"/>
                  </a:lnTo>
                  <a:lnTo>
                    <a:pt x="25045" y="482867"/>
                  </a:lnTo>
                  <a:lnTo>
                    <a:pt x="43986" y="520241"/>
                  </a:lnTo>
                  <a:lnTo>
                    <a:pt x="67886" y="553369"/>
                  </a:lnTo>
                  <a:lnTo>
                    <a:pt x="96542" y="582025"/>
                  </a:lnTo>
                  <a:lnTo>
                    <a:pt x="129753" y="605980"/>
                  </a:lnTo>
                  <a:lnTo>
                    <a:pt x="167317" y="625008"/>
                  </a:lnTo>
                  <a:lnTo>
                    <a:pt x="209031" y="638881"/>
                  </a:lnTo>
                  <a:lnTo>
                    <a:pt x="254693" y="647372"/>
                  </a:lnTo>
                  <a:lnTo>
                    <a:pt x="304101" y="650252"/>
                  </a:lnTo>
                  <a:close/>
                </a:path>
              </a:pathLst>
            </a:custGeom>
            <a:ln w="12700">
              <a:solidFill>
                <a:srgbClr val="000000"/>
              </a:solidFill>
            </a:ln>
          </p:spPr>
          <p:txBody>
            <a:bodyPr wrap="square" lIns="0" tIns="0" rIns="0" bIns="0" rtlCol="0"/>
            <a:lstStyle/>
            <a:p>
              <a:endParaRPr/>
            </a:p>
          </p:txBody>
        </p:sp>
        <p:pic>
          <p:nvPicPr>
            <p:cNvPr id="8" name="object 8"/>
            <p:cNvPicPr/>
            <p:nvPr/>
          </p:nvPicPr>
          <p:blipFill>
            <a:blip r:embed="rId2" cstate="print"/>
            <a:stretch>
              <a:fillRect/>
            </a:stretch>
          </p:blipFill>
          <p:spPr>
            <a:xfrm>
              <a:off x="3109081" y="2933899"/>
              <a:ext cx="186474" cy="138823"/>
            </a:xfrm>
            <a:prstGeom prst="rect">
              <a:avLst/>
            </a:prstGeom>
          </p:spPr>
        </p:pic>
        <p:sp>
          <p:nvSpPr>
            <p:cNvPr id="9" name="object 9"/>
            <p:cNvSpPr/>
            <p:nvPr/>
          </p:nvSpPr>
          <p:spPr>
            <a:xfrm>
              <a:off x="3487780" y="2790299"/>
              <a:ext cx="487680" cy="659130"/>
            </a:xfrm>
            <a:custGeom>
              <a:avLst/>
              <a:gdLst/>
              <a:ahLst/>
              <a:cxnLst/>
              <a:rect l="l" t="t" r="r" b="b"/>
              <a:pathLst>
                <a:path w="487679" h="659129">
                  <a:moveTo>
                    <a:pt x="0" y="606805"/>
                  </a:moveTo>
                  <a:lnTo>
                    <a:pt x="39869" y="624039"/>
                  </a:lnTo>
                  <a:lnTo>
                    <a:pt x="87539" y="638379"/>
                  </a:lnTo>
                  <a:lnTo>
                    <a:pt x="141060" y="649288"/>
                  </a:lnTo>
                  <a:lnTo>
                    <a:pt x="198484" y="656227"/>
                  </a:lnTo>
                  <a:lnTo>
                    <a:pt x="257860" y="658660"/>
                  </a:lnTo>
                  <a:lnTo>
                    <a:pt x="316481" y="654128"/>
                  </a:lnTo>
                  <a:lnTo>
                    <a:pt x="367159" y="640943"/>
                  </a:lnTo>
                  <a:lnTo>
                    <a:pt x="409501" y="619717"/>
                  </a:lnTo>
                  <a:lnTo>
                    <a:pt x="443116" y="591063"/>
                  </a:lnTo>
                  <a:lnTo>
                    <a:pt x="467612" y="555593"/>
                  </a:lnTo>
                  <a:lnTo>
                    <a:pt x="482597" y="513922"/>
                  </a:lnTo>
                  <a:lnTo>
                    <a:pt x="487680" y="466661"/>
                  </a:lnTo>
                  <a:lnTo>
                    <a:pt x="483294" y="424724"/>
                  </a:lnTo>
                  <a:lnTo>
                    <a:pt x="469411" y="387613"/>
                  </a:lnTo>
                  <a:lnTo>
                    <a:pt x="444939" y="353850"/>
                  </a:lnTo>
                  <a:lnTo>
                    <a:pt x="408789" y="321956"/>
                  </a:lnTo>
                  <a:lnTo>
                    <a:pt x="359870" y="290453"/>
                  </a:lnTo>
                  <a:lnTo>
                    <a:pt x="297091" y="257860"/>
                  </a:lnTo>
                  <a:lnTo>
                    <a:pt x="255359" y="236752"/>
                  </a:lnTo>
                  <a:lnTo>
                    <a:pt x="229127" y="219322"/>
                  </a:lnTo>
                  <a:lnTo>
                    <a:pt x="215505" y="201893"/>
                  </a:lnTo>
                  <a:lnTo>
                    <a:pt x="211607" y="180784"/>
                  </a:lnTo>
                  <a:lnTo>
                    <a:pt x="214256" y="163355"/>
                  </a:lnTo>
                  <a:lnTo>
                    <a:pt x="223343" y="149602"/>
                  </a:lnTo>
                  <a:lnTo>
                    <a:pt x="240577" y="140579"/>
                  </a:lnTo>
                  <a:lnTo>
                    <a:pt x="267665" y="137337"/>
                  </a:lnTo>
                  <a:lnTo>
                    <a:pt x="312159" y="139877"/>
                  </a:lnTo>
                  <a:lnTo>
                    <a:pt x="358757" y="148197"/>
                  </a:lnTo>
                  <a:lnTo>
                    <a:pt x="406405" y="163349"/>
                  </a:lnTo>
                  <a:lnTo>
                    <a:pt x="454050" y="186385"/>
                  </a:lnTo>
                  <a:lnTo>
                    <a:pt x="476478" y="44843"/>
                  </a:lnTo>
                  <a:lnTo>
                    <a:pt x="421338" y="23060"/>
                  </a:lnTo>
                  <a:lnTo>
                    <a:pt x="370668" y="9286"/>
                  </a:lnTo>
                  <a:lnTo>
                    <a:pt x="319998" y="2081"/>
                  </a:lnTo>
                  <a:lnTo>
                    <a:pt x="264858" y="0"/>
                  </a:lnTo>
                  <a:lnTo>
                    <a:pt x="211954" y="3120"/>
                  </a:lnTo>
                  <a:lnTo>
                    <a:pt x="164026" y="12350"/>
                  </a:lnTo>
                  <a:lnTo>
                    <a:pt x="121713" y="27492"/>
                  </a:lnTo>
                  <a:lnTo>
                    <a:pt x="85658" y="48350"/>
                  </a:lnTo>
                  <a:lnTo>
                    <a:pt x="56500" y="74725"/>
                  </a:lnTo>
                  <a:lnTo>
                    <a:pt x="34879" y="106422"/>
                  </a:lnTo>
                  <a:lnTo>
                    <a:pt x="21437" y="143242"/>
                  </a:lnTo>
                  <a:lnTo>
                    <a:pt x="16814" y="184988"/>
                  </a:lnTo>
                  <a:lnTo>
                    <a:pt x="20753" y="226770"/>
                  </a:lnTo>
                  <a:lnTo>
                    <a:pt x="32880" y="263920"/>
                  </a:lnTo>
                  <a:lnTo>
                    <a:pt x="53661" y="297469"/>
                  </a:lnTo>
                  <a:lnTo>
                    <a:pt x="83560" y="328443"/>
                  </a:lnTo>
                  <a:lnTo>
                    <a:pt x="123044" y="357873"/>
                  </a:lnTo>
                  <a:lnTo>
                    <a:pt x="172577" y="386788"/>
                  </a:lnTo>
                  <a:lnTo>
                    <a:pt x="232625" y="416217"/>
                  </a:lnTo>
                  <a:lnTo>
                    <a:pt x="265322" y="433427"/>
                  </a:lnTo>
                  <a:lnTo>
                    <a:pt x="283959" y="448800"/>
                  </a:lnTo>
                  <a:lnTo>
                    <a:pt x="292347" y="464699"/>
                  </a:lnTo>
                  <a:lnTo>
                    <a:pt x="294297" y="483488"/>
                  </a:lnTo>
                  <a:lnTo>
                    <a:pt x="291034" y="499732"/>
                  </a:lnTo>
                  <a:lnTo>
                    <a:pt x="280808" y="513611"/>
                  </a:lnTo>
                  <a:lnTo>
                    <a:pt x="262959" y="523288"/>
                  </a:lnTo>
                  <a:lnTo>
                    <a:pt x="236829" y="526922"/>
                  </a:lnTo>
                  <a:lnTo>
                    <a:pt x="189560" y="522982"/>
                  </a:lnTo>
                  <a:lnTo>
                    <a:pt x="138214" y="511159"/>
                  </a:lnTo>
                  <a:lnTo>
                    <a:pt x="82924" y="491454"/>
                  </a:lnTo>
                  <a:lnTo>
                    <a:pt x="23825" y="463867"/>
                  </a:lnTo>
                  <a:lnTo>
                    <a:pt x="0" y="606805"/>
                  </a:lnTo>
                  <a:close/>
                </a:path>
              </a:pathLst>
            </a:custGeom>
            <a:ln w="12699">
              <a:solidFill>
                <a:srgbClr val="000000"/>
              </a:solidFill>
            </a:ln>
          </p:spPr>
          <p:txBody>
            <a:bodyPr wrap="square" lIns="0" tIns="0" rIns="0" bIns="0" rtlCol="0"/>
            <a:lstStyle/>
            <a:p>
              <a:endParaRPr/>
            </a:p>
          </p:txBody>
        </p:sp>
      </p:grpSp>
      <p:sp>
        <p:nvSpPr>
          <p:cNvPr id="10" name="object 10"/>
          <p:cNvSpPr/>
          <p:nvPr/>
        </p:nvSpPr>
        <p:spPr>
          <a:xfrm>
            <a:off x="4386042" y="2797310"/>
            <a:ext cx="619760" cy="645160"/>
          </a:xfrm>
          <a:custGeom>
            <a:avLst/>
            <a:gdLst/>
            <a:ahLst/>
            <a:cxnLst/>
            <a:rect l="l" t="t" r="r" b="b"/>
            <a:pathLst>
              <a:path w="619760" h="645160">
                <a:moveTo>
                  <a:pt x="190588" y="353148"/>
                </a:moveTo>
                <a:lnTo>
                  <a:pt x="195513" y="298365"/>
                </a:lnTo>
                <a:lnTo>
                  <a:pt x="209897" y="252146"/>
                </a:lnTo>
                <a:lnTo>
                  <a:pt x="233156" y="215114"/>
                </a:lnTo>
                <a:lnTo>
                  <a:pt x="264706" y="187891"/>
                </a:lnTo>
                <a:lnTo>
                  <a:pt x="303962" y="171101"/>
                </a:lnTo>
                <a:lnTo>
                  <a:pt x="350342" y="165366"/>
                </a:lnTo>
                <a:lnTo>
                  <a:pt x="367753" y="165694"/>
                </a:lnTo>
                <a:lnTo>
                  <a:pt x="386607" y="166941"/>
                </a:lnTo>
                <a:lnTo>
                  <a:pt x="407299" y="169502"/>
                </a:lnTo>
                <a:lnTo>
                  <a:pt x="430225" y="173774"/>
                </a:lnTo>
                <a:lnTo>
                  <a:pt x="430225" y="299897"/>
                </a:lnTo>
                <a:lnTo>
                  <a:pt x="422758" y="357789"/>
                </a:lnTo>
                <a:lnTo>
                  <a:pt x="402108" y="405862"/>
                </a:lnTo>
                <a:lnTo>
                  <a:pt x="370898" y="442367"/>
                </a:lnTo>
                <a:lnTo>
                  <a:pt x="331749" y="465554"/>
                </a:lnTo>
                <a:lnTo>
                  <a:pt x="287286" y="473671"/>
                </a:lnTo>
                <a:lnTo>
                  <a:pt x="246165" y="465875"/>
                </a:lnTo>
                <a:lnTo>
                  <a:pt x="215815" y="442837"/>
                </a:lnTo>
                <a:lnTo>
                  <a:pt x="197027" y="405086"/>
                </a:lnTo>
                <a:lnTo>
                  <a:pt x="190588" y="353148"/>
                </a:lnTo>
                <a:close/>
              </a:path>
              <a:path w="619760" h="645160">
                <a:moveTo>
                  <a:pt x="0" y="353148"/>
                </a:moveTo>
                <a:lnTo>
                  <a:pt x="3285" y="411866"/>
                </a:lnTo>
                <a:lnTo>
                  <a:pt x="12994" y="464539"/>
                </a:lnTo>
                <a:lnTo>
                  <a:pt x="28909" y="510937"/>
                </a:lnTo>
                <a:lnTo>
                  <a:pt x="50811" y="550830"/>
                </a:lnTo>
                <a:lnTo>
                  <a:pt x="78479" y="583986"/>
                </a:lnTo>
                <a:lnTo>
                  <a:pt x="111696" y="610176"/>
                </a:lnTo>
                <a:lnTo>
                  <a:pt x="150241" y="629168"/>
                </a:lnTo>
                <a:lnTo>
                  <a:pt x="193896" y="640733"/>
                </a:lnTo>
                <a:lnTo>
                  <a:pt x="242443" y="644639"/>
                </a:lnTo>
                <a:lnTo>
                  <a:pt x="291612" y="640637"/>
                </a:lnTo>
                <a:lnTo>
                  <a:pt x="338832" y="628765"/>
                </a:lnTo>
                <a:lnTo>
                  <a:pt x="382488" y="609224"/>
                </a:lnTo>
                <a:lnTo>
                  <a:pt x="420967" y="582216"/>
                </a:lnTo>
                <a:lnTo>
                  <a:pt x="452653" y="547941"/>
                </a:lnTo>
                <a:lnTo>
                  <a:pt x="440560" y="565610"/>
                </a:lnTo>
                <a:lnTo>
                  <a:pt x="434778" y="575791"/>
                </a:lnTo>
                <a:lnTo>
                  <a:pt x="433729" y="580454"/>
                </a:lnTo>
                <a:lnTo>
                  <a:pt x="435838" y="581571"/>
                </a:lnTo>
                <a:lnTo>
                  <a:pt x="437235" y="581571"/>
                </a:lnTo>
                <a:lnTo>
                  <a:pt x="440042" y="580174"/>
                </a:lnTo>
                <a:lnTo>
                  <a:pt x="441439" y="580174"/>
                </a:lnTo>
                <a:lnTo>
                  <a:pt x="449190" y="584707"/>
                </a:lnTo>
                <a:lnTo>
                  <a:pt x="454051" y="596468"/>
                </a:lnTo>
                <a:lnTo>
                  <a:pt x="456810" y="612696"/>
                </a:lnTo>
                <a:lnTo>
                  <a:pt x="458254" y="630631"/>
                </a:lnTo>
                <a:lnTo>
                  <a:pt x="619417" y="630631"/>
                </a:lnTo>
                <a:lnTo>
                  <a:pt x="612933" y="562834"/>
                </a:lnTo>
                <a:lnTo>
                  <a:pt x="609604" y="519214"/>
                </a:lnTo>
                <a:lnTo>
                  <a:pt x="608378" y="480851"/>
                </a:lnTo>
                <a:lnTo>
                  <a:pt x="608203" y="428828"/>
                </a:lnTo>
                <a:lnTo>
                  <a:pt x="608203" y="30822"/>
                </a:lnTo>
                <a:lnTo>
                  <a:pt x="549629" y="15366"/>
                </a:lnTo>
                <a:lnTo>
                  <a:pt x="498017" y="5953"/>
                </a:lnTo>
                <a:lnTo>
                  <a:pt x="447197" y="1269"/>
                </a:lnTo>
                <a:lnTo>
                  <a:pt x="390994" y="0"/>
                </a:lnTo>
                <a:lnTo>
                  <a:pt x="335634" y="2273"/>
                </a:lnTo>
                <a:lnTo>
                  <a:pt x="284109" y="9032"/>
                </a:lnTo>
                <a:lnTo>
                  <a:pt x="236522" y="20184"/>
                </a:lnTo>
                <a:lnTo>
                  <a:pt x="192977" y="35639"/>
                </a:lnTo>
                <a:lnTo>
                  <a:pt x="153577" y="55303"/>
                </a:lnTo>
                <a:lnTo>
                  <a:pt x="118426" y="79085"/>
                </a:lnTo>
                <a:lnTo>
                  <a:pt x="87626" y="106894"/>
                </a:lnTo>
                <a:lnTo>
                  <a:pt x="61282" y="138636"/>
                </a:lnTo>
                <a:lnTo>
                  <a:pt x="39496" y="174222"/>
                </a:lnTo>
                <a:lnTo>
                  <a:pt x="22371" y="213557"/>
                </a:lnTo>
                <a:lnTo>
                  <a:pt x="10011" y="256551"/>
                </a:lnTo>
                <a:lnTo>
                  <a:pt x="2520" y="303112"/>
                </a:lnTo>
                <a:lnTo>
                  <a:pt x="0" y="353148"/>
                </a:lnTo>
                <a:close/>
              </a:path>
            </a:pathLst>
          </a:custGeom>
          <a:ln w="12700">
            <a:solidFill>
              <a:srgbClr val="000000"/>
            </a:solidFill>
          </a:ln>
        </p:spPr>
        <p:txBody>
          <a:bodyPr wrap="square" lIns="0" tIns="0" rIns="0" bIns="0" rtlCol="0"/>
          <a:lstStyle/>
          <a:p>
            <a:endParaRPr/>
          </a:p>
        </p:txBody>
      </p:sp>
      <p:sp>
        <p:nvSpPr>
          <p:cNvPr id="11" name="object 11"/>
          <p:cNvSpPr/>
          <p:nvPr/>
        </p:nvSpPr>
        <p:spPr>
          <a:xfrm>
            <a:off x="5065278" y="2794506"/>
            <a:ext cx="621030" cy="633730"/>
          </a:xfrm>
          <a:custGeom>
            <a:avLst/>
            <a:gdLst/>
            <a:ahLst/>
            <a:cxnLst/>
            <a:rect l="l" t="t" r="r" b="b"/>
            <a:pathLst>
              <a:path w="621029" h="633729">
                <a:moveTo>
                  <a:pt x="0" y="16814"/>
                </a:moveTo>
                <a:lnTo>
                  <a:pt x="12504" y="55967"/>
                </a:lnTo>
                <a:lnTo>
                  <a:pt x="22245" y="105103"/>
                </a:lnTo>
                <a:lnTo>
                  <a:pt x="28569" y="159495"/>
                </a:lnTo>
                <a:lnTo>
                  <a:pt x="30822" y="214414"/>
                </a:lnTo>
                <a:lnTo>
                  <a:pt x="30822" y="633425"/>
                </a:lnTo>
                <a:lnTo>
                  <a:pt x="217220" y="633425"/>
                </a:lnTo>
                <a:lnTo>
                  <a:pt x="217220" y="368566"/>
                </a:lnTo>
                <a:lnTo>
                  <a:pt x="225012" y="289772"/>
                </a:lnTo>
                <a:lnTo>
                  <a:pt x="244987" y="234294"/>
                </a:lnTo>
                <a:lnTo>
                  <a:pt x="272046" y="198124"/>
                </a:lnTo>
                <a:lnTo>
                  <a:pt x="327022" y="167670"/>
                </a:lnTo>
                <a:lnTo>
                  <a:pt x="344741" y="165366"/>
                </a:lnTo>
                <a:lnTo>
                  <a:pt x="368676" y="167796"/>
                </a:lnTo>
                <a:lnTo>
                  <a:pt x="395368" y="180605"/>
                </a:lnTo>
                <a:lnTo>
                  <a:pt x="417066" y="212070"/>
                </a:lnTo>
                <a:lnTo>
                  <a:pt x="426021" y="270471"/>
                </a:lnTo>
                <a:lnTo>
                  <a:pt x="426021" y="633425"/>
                </a:lnTo>
                <a:lnTo>
                  <a:pt x="620814" y="633425"/>
                </a:lnTo>
                <a:lnTo>
                  <a:pt x="620814" y="236829"/>
                </a:lnTo>
                <a:lnTo>
                  <a:pt x="616667" y="184808"/>
                </a:lnTo>
                <a:lnTo>
                  <a:pt x="604720" y="138338"/>
                </a:lnTo>
                <a:lnTo>
                  <a:pt x="585712" y="97847"/>
                </a:lnTo>
                <a:lnTo>
                  <a:pt x="560381" y="63760"/>
                </a:lnTo>
                <a:lnTo>
                  <a:pt x="529465" y="36505"/>
                </a:lnTo>
                <a:lnTo>
                  <a:pt x="493705" y="16509"/>
                </a:lnTo>
                <a:lnTo>
                  <a:pt x="453838" y="4198"/>
                </a:lnTo>
                <a:lnTo>
                  <a:pt x="410603" y="0"/>
                </a:lnTo>
                <a:lnTo>
                  <a:pt x="367533" y="3374"/>
                </a:lnTo>
                <a:lnTo>
                  <a:pt x="324662" y="13543"/>
                </a:lnTo>
                <a:lnTo>
                  <a:pt x="282867" y="30572"/>
                </a:lnTo>
                <a:lnTo>
                  <a:pt x="243023" y="54530"/>
                </a:lnTo>
                <a:lnTo>
                  <a:pt x="206006" y="85483"/>
                </a:lnTo>
                <a:lnTo>
                  <a:pt x="202155" y="64901"/>
                </a:lnTo>
                <a:lnTo>
                  <a:pt x="198300" y="49048"/>
                </a:lnTo>
                <a:lnTo>
                  <a:pt x="193394" y="34246"/>
                </a:lnTo>
                <a:lnTo>
                  <a:pt x="186385" y="16814"/>
                </a:lnTo>
                <a:lnTo>
                  <a:pt x="0" y="16814"/>
                </a:lnTo>
                <a:close/>
              </a:path>
            </a:pathLst>
          </a:custGeom>
          <a:ln w="12700">
            <a:solidFill>
              <a:srgbClr val="000000"/>
            </a:solidFill>
          </a:ln>
        </p:spPr>
        <p:txBody>
          <a:bodyPr wrap="square" lIns="0" tIns="0" rIns="0" bIns="0" rtlCol="0"/>
          <a:lstStyle/>
          <a:p>
            <a:endParaRPr/>
          </a:p>
        </p:txBody>
      </p:sp>
      <p:sp>
        <p:nvSpPr>
          <p:cNvPr id="12" name="object 12"/>
          <p:cNvSpPr/>
          <p:nvPr/>
        </p:nvSpPr>
        <p:spPr>
          <a:xfrm>
            <a:off x="5752231" y="2451158"/>
            <a:ext cx="636270" cy="993775"/>
          </a:xfrm>
          <a:custGeom>
            <a:avLst/>
            <a:gdLst/>
            <a:ahLst/>
            <a:cxnLst/>
            <a:rect l="l" t="t" r="r" b="b"/>
            <a:pathLst>
              <a:path w="636270" h="993775">
                <a:moveTo>
                  <a:pt x="196189" y="690892"/>
                </a:moveTo>
                <a:lnTo>
                  <a:pt x="200867" y="639061"/>
                </a:lnTo>
                <a:lnTo>
                  <a:pt x="214459" y="594820"/>
                </a:lnTo>
                <a:lnTo>
                  <a:pt x="236304" y="558985"/>
                </a:lnTo>
                <a:lnTo>
                  <a:pt x="265740" y="532376"/>
                </a:lnTo>
                <a:lnTo>
                  <a:pt x="302106" y="515811"/>
                </a:lnTo>
                <a:lnTo>
                  <a:pt x="344741" y="510108"/>
                </a:lnTo>
                <a:lnTo>
                  <a:pt x="369328" y="510765"/>
                </a:lnTo>
                <a:lnTo>
                  <a:pt x="393260" y="513262"/>
                </a:lnTo>
                <a:lnTo>
                  <a:pt x="417455" y="518386"/>
                </a:lnTo>
                <a:lnTo>
                  <a:pt x="442836" y="526923"/>
                </a:lnTo>
                <a:lnTo>
                  <a:pt x="442836" y="619417"/>
                </a:lnTo>
                <a:lnTo>
                  <a:pt x="437899" y="687405"/>
                </a:lnTo>
                <a:lnTo>
                  <a:pt x="423892" y="739627"/>
                </a:lnTo>
                <a:lnTo>
                  <a:pt x="402021" y="777601"/>
                </a:lnTo>
                <a:lnTo>
                  <a:pt x="339516" y="816879"/>
                </a:lnTo>
                <a:lnTo>
                  <a:pt x="301294" y="821220"/>
                </a:lnTo>
                <a:lnTo>
                  <a:pt x="257086" y="812286"/>
                </a:lnTo>
                <a:lnTo>
                  <a:pt x="224043" y="786536"/>
                </a:lnTo>
                <a:lnTo>
                  <a:pt x="203350" y="745546"/>
                </a:lnTo>
                <a:lnTo>
                  <a:pt x="196189" y="690892"/>
                </a:lnTo>
                <a:close/>
              </a:path>
              <a:path w="636270" h="993775">
                <a:moveTo>
                  <a:pt x="0" y="696493"/>
                </a:moveTo>
                <a:lnTo>
                  <a:pt x="3183" y="748060"/>
                </a:lnTo>
                <a:lnTo>
                  <a:pt x="12521" y="795735"/>
                </a:lnTo>
                <a:lnTo>
                  <a:pt x="27695" y="839156"/>
                </a:lnTo>
                <a:lnTo>
                  <a:pt x="48384" y="877960"/>
                </a:lnTo>
                <a:lnTo>
                  <a:pt x="74269" y="911786"/>
                </a:lnTo>
                <a:lnTo>
                  <a:pt x="105031" y="940274"/>
                </a:lnTo>
                <a:lnTo>
                  <a:pt x="140351" y="963060"/>
                </a:lnTo>
                <a:lnTo>
                  <a:pt x="179908" y="979784"/>
                </a:lnTo>
                <a:lnTo>
                  <a:pt x="223384" y="990083"/>
                </a:lnTo>
                <a:lnTo>
                  <a:pt x="270459" y="993597"/>
                </a:lnTo>
                <a:lnTo>
                  <a:pt x="317142" y="990469"/>
                </a:lnTo>
                <a:lnTo>
                  <a:pt x="360059" y="980682"/>
                </a:lnTo>
                <a:lnTo>
                  <a:pt x="399815" y="963630"/>
                </a:lnTo>
                <a:lnTo>
                  <a:pt x="437014" y="938707"/>
                </a:lnTo>
                <a:lnTo>
                  <a:pt x="472262" y="905306"/>
                </a:lnTo>
                <a:lnTo>
                  <a:pt x="458357" y="922167"/>
                </a:lnTo>
                <a:lnTo>
                  <a:pt x="451416" y="931933"/>
                </a:lnTo>
                <a:lnTo>
                  <a:pt x="449993" y="936444"/>
                </a:lnTo>
                <a:lnTo>
                  <a:pt x="452640" y="937539"/>
                </a:lnTo>
                <a:lnTo>
                  <a:pt x="455447" y="937539"/>
                </a:lnTo>
                <a:lnTo>
                  <a:pt x="458254" y="936142"/>
                </a:lnTo>
                <a:lnTo>
                  <a:pt x="461048" y="936142"/>
                </a:lnTo>
                <a:lnTo>
                  <a:pt x="470245" y="940127"/>
                </a:lnTo>
                <a:lnTo>
                  <a:pt x="475762" y="950156"/>
                </a:lnTo>
                <a:lnTo>
                  <a:pt x="479177" y="963338"/>
                </a:lnTo>
                <a:lnTo>
                  <a:pt x="482066" y="976782"/>
                </a:lnTo>
                <a:lnTo>
                  <a:pt x="636231" y="976782"/>
                </a:lnTo>
                <a:lnTo>
                  <a:pt x="628126" y="889107"/>
                </a:lnTo>
                <a:lnTo>
                  <a:pt x="623963" y="837693"/>
                </a:lnTo>
                <a:lnTo>
                  <a:pt x="622430" y="802569"/>
                </a:lnTo>
                <a:lnTo>
                  <a:pt x="622211" y="763765"/>
                </a:lnTo>
                <a:lnTo>
                  <a:pt x="622211" y="0"/>
                </a:lnTo>
                <a:lnTo>
                  <a:pt x="442836" y="0"/>
                </a:lnTo>
                <a:lnTo>
                  <a:pt x="442836" y="367169"/>
                </a:lnTo>
                <a:lnTo>
                  <a:pt x="406508" y="355984"/>
                </a:lnTo>
                <a:lnTo>
                  <a:pt x="373991" y="349132"/>
                </a:lnTo>
                <a:lnTo>
                  <a:pt x="343314" y="345695"/>
                </a:lnTo>
                <a:lnTo>
                  <a:pt x="312508" y="344754"/>
                </a:lnTo>
                <a:lnTo>
                  <a:pt x="264167" y="348334"/>
                </a:lnTo>
                <a:lnTo>
                  <a:pt x="218751" y="358807"/>
                </a:lnTo>
                <a:lnTo>
                  <a:pt x="176613" y="375768"/>
                </a:lnTo>
                <a:lnTo>
                  <a:pt x="138108" y="398812"/>
                </a:lnTo>
                <a:lnTo>
                  <a:pt x="103590" y="427535"/>
                </a:lnTo>
                <a:lnTo>
                  <a:pt x="73411" y="461532"/>
                </a:lnTo>
                <a:lnTo>
                  <a:pt x="47926" y="500401"/>
                </a:lnTo>
                <a:lnTo>
                  <a:pt x="27489" y="543735"/>
                </a:lnTo>
                <a:lnTo>
                  <a:pt x="12453" y="591132"/>
                </a:lnTo>
                <a:lnTo>
                  <a:pt x="3172" y="642186"/>
                </a:lnTo>
                <a:lnTo>
                  <a:pt x="0" y="696493"/>
                </a:lnTo>
                <a:close/>
              </a:path>
            </a:pathLst>
          </a:custGeom>
          <a:ln w="12700">
            <a:solidFill>
              <a:srgbClr val="000000"/>
            </a:solidFill>
          </a:ln>
        </p:spPr>
        <p:txBody>
          <a:bodyPr wrap="square" lIns="0" tIns="0" rIns="0" bIns="0" rtlCol="0"/>
          <a:lstStyle/>
          <a:p>
            <a:endParaRPr/>
          </a:p>
        </p:txBody>
      </p:sp>
      <p:sp>
        <p:nvSpPr>
          <p:cNvPr id="13" name="object 13"/>
          <p:cNvSpPr/>
          <p:nvPr/>
        </p:nvSpPr>
        <p:spPr>
          <a:xfrm>
            <a:off x="6876128" y="2449765"/>
            <a:ext cx="1052830" cy="978535"/>
          </a:xfrm>
          <a:custGeom>
            <a:avLst/>
            <a:gdLst/>
            <a:ahLst/>
            <a:cxnLst/>
            <a:rect l="l" t="t" r="r" b="b"/>
            <a:pathLst>
              <a:path w="1052829" h="978535">
                <a:moveTo>
                  <a:pt x="222821" y="976769"/>
                </a:moveTo>
                <a:lnTo>
                  <a:pt x="222821" y="400799"/>
                </a:lnTo>
                <a:lnTo>
                  <a:pt x="430225" y="731520"/>
                </a:lnTo>
                <a:lnTo>
                  <a:pt x="615213" y="731520"/>
                </a:lnTo>
                <a:lnTo>
                  <a:pt x="829627" y="368566"/>
                </a:lnTo>
                <a:lnTo>
                  <a:pt x="829627" y="978166"/>
                </a:lnTo>
                <a:lnTo>
                  <a:pt x="1052448" y="978166"/>
                </a:lnTo>
                <a:lnTo>
                  <a:pt x="1052448" y="0"/>
                </a:lnTo>
                <a:lnTo>
                  <a:pt x="829627" y="0"/>
                </a:lnTo>
                <a:lnTo>
                  <a:pt x="528319" y="486283"/>
                </a:lnTo>
                <a:lnTo>
                  <a:pt x="243839" y="0"/>
                </a:lnTo>
                <a:lnTo>
                  <a:pt x="0" y="0"/>
                </a:lnTo>
                <a:lnTo>
                  <a:pt x="0" y="978166"/>
                </a:lnTo>
                <a:lnTo>
                  <a:pt x="222821" y="976769"/>
                </a:lnTo>
                <a:close/>
              </a:path>
            </a:pathLst>
          </a:custGeom>
          <a:ln w="12700">
            <a:solidFill>
              <a:srgbClr val="000000"/>
            </a:solidFill>
          </a:ln>
        </p:spPr>
        <p:txBody>
          <a:bodyPr wrap="square" lIns="0" tIns="0" rIns="0" bIns="0" rtlCol="0"/>
          <a:lstStyle/>
          <a:p>
            <a:endParaRPr/>
          </a:p>
        </p:txBody>
      </p:sp>
      <p:grpSp>
        <p:nvGrpSpPr>
          <p:cNvPr id="14" name="object 14"/>
          <p:cNvGrpSpPr/>
          <p:nvPr/>
        </p:nvGrpSpPr>
        <p:grpSpPr>
          <a:xfrm>
            <a:off x="8018919" y="2790960"/>
            <a:ext cx="1292860" cy="992505"/>
            <a:chOff x="8018919" y="2790960"/>
            <a:chExt cx="1292860" cy="992505"/>
          </a:xfrm>
        </p:grpSpPr>
        <p:sp>
          <p:nvSpPr>
            <p:cNvPr id="15" name="object 15"/>
            <p:cNvSpPr/>
            <p:nvPr/>
          </p:nvSpPr>
          <p:spPr>
            <a:xfrm>
              <a:off x="8025269" y="2797310"/>
              <a:ext cx="619760" cy="645160"/>
            </a:xfrm>
            <a:custGeom>
              <a:avLst/>
              <a:gdLst/>
              <a:ahLst/>
              <a:cxnLst/>
              <a:rect l="l" t="t" r="r" b="b"/>
              <a:pathLst>
                <a:path w="619759" h="645160">
                  <a:moveTo>
                    <a:pt x="190588" y="353148"/>
                  </a:moveTo>
                  <a:lnTo>
                    <a:pt x="195513" y="298365"/>
                  </a:lnTo>
                  <a:lnTo>
                    <a:pt x="209897" y="252146"/>
                  </a:lnTo>
                  <a:lnTo>
                    <a:pt x="233157" y="215114"/>
                  </a:lnTo>
                  <a:lnTo>
                    <a:pt x="264709" y="187891"/>
                  </a:lnTo>
                  <a:lnTo>
                    <a:pt x="303970" y="171101"/>
                  </a:lnTo>
                  <a:lnTo>
                    <a:pt x="350354" y="165366"/>
                  </a:lnTo>
                  <a:lnTo>
                    <a:pt x="367758" y="165694"/>
                  </a:lnTo>
                  <a:lnTo>
                    <a:pt x="386608" y="166941"/>
                  </a:lnTo>
                  <a:lnTo>
                    <a:pt x="407299" y="169502"/>
                  </a:lnTo>
                  <a:lnTo>
                    <a:pt x="430225" y="173774"/>
                  </a:lnTo>
                  <a:lnTo>
                    <a:pt x="430225" y="299897"/>
                  </a:lnTo>
                  <a:lnTo>
                    <a:pt x="422758" y="357789"/>
                  </a:lnTo>
                  <a:lnTo>
                    <a:pt x="402108" y="405862"/>
                  </a:lnTo>
                  <a:lnTo>
                    <a:pt x="370898" y="442367"/>
                  </a:lnTo>
                  <a:lnTo>
                    <a:pt x="331749" y="465554"/>
                  </a:lnTo>
                  <a:lnTo>
                    <a:pt x="287286" y="473671"/>
                  </a:lnTo>
                  <a:lnTo>
                    <a:pt x="246165" y="465875"/>
                  </a:lnTo>
                  <a:lnTo>
                    <a:pt x="215815" y="442837"/>
                  </a:lnTo>
                  <a:lnTo>
                    <a:pt x="197027" y="405086"/>
                  </a:lnTo>
                  <a:lnTo>
                    <a:pt x="190588" y="353148"/>
                  </a:lnTo>
                  <a:close/>
                </a:path>
                <a:path w="619759" h="645160">
                  <a:moveTo>
                    <a:pt x="0" y="353148"/>
                  </a:moveTo>
                  <a:lnTo>
                    <a:pt x="3285" y="411866"/>
                  </a:lnTo>
                  <a:lnTo>
                    <a:pt x="12994" y="464539"/>
                  </a:lnTo>
                  <a:lnTo>
                    <a:pt x="28909" y="510937"/>
                  </a:lnTo>
                  <a:lnTo>
                    <a:pt x="50811" y="550830"/>
                  </a:lnTo>
                  <a:lnTo>
                    <a:pt x="78479" y="583986"/>
                  </a:lnTo>
                  <a:lnTo>
                    <a:pt x="111696" y="610176"/>
                  </a:lnTo>
                  <a:lnTo>
                    <a:pt x="150241" y="629168"/>
                  </a:lnTo>
                  <a:lnTo>
                    <a:pt x="193896" y="640733"/>
                  </a:lnTo>
                  <a:lnTo>
                    <a:pt x="242442" y="644639"/>
                  </a:lnTo>
                  <a:lnTo>
                    <a:pt x="291612" y="640637"/>
                  </a:lnTo>
                  <a:lnTo>
                    <a:pt x="338832" y="628765"/>
                  </a:lnTo>
                  <a:lnTo>
                    <a:pt x="382488" y="609224"/>
                  </a:lnTo>
                  <a:lnTo>
                    <a:pt x="420967" y="582216"/>
                  </a:lnTo>
                  <a:lnTo>
                    <a:pt x="452653" y="547941"/>
                  </a:lnTo>
                  <a:lnTo>
                    <a:pt x="440560" y="565610"/>
                  </a:lnTo>
                  <a:lnTo>
                    <a:pt x="434778" y="575791"/>
                  </a:lnTo>
                  <a:lnTo>
                    <a:pt x="433729" y="580454"/>
                  </a:lnTo>
                  <a:lnTo>
                    <a:pt x="435838" y="581571"/>
                  </a:lnTo>
                  <a:lnTo>
                    <a:pt x="437235" y="581571"/>
                  </a:lnTo>
                  <a:lnTo>
                    <a:pt x="440042" y="580174"/>
                  </a:lnTo>
                  <a:lnTo>
                    <a:pt x="441439" y="580174"/>
                  </a:lnTo>
                  <a:lnTo>
                    <a:pt x="449190" y="584707"/>
                  </a:lnTo>
                  <a:lnTo>
                    <a:pt x="454051" y="596468"/>
                  </a:lnTo>
                  <a:lnTo>
                    <a:pt x="456810" y="612696"/>
                  </a:lnTo>
                  <a:lnTo>
                    <a:pt x="458254" y="630631"/>
                  </a:lnTo>
                  <a:lnTo>
                    <a:pt x="619417" y="630631"/>
                  </a:lnTo>
                  <a:lnTo>
                    <a:pt x="612933" y="562834"/>
                  </a:lnTo>
                  <a:lnTo>
                    <a:pt x="609604" y="519214"/>
                  </a:lnTo>
                  <a:lnTo>
                    <a:pt x="608378" y="480851"/>
                  </a:lnTo>
                  <a:lnTo>
                    <a:pt x="608202" y="428828"/>
                  </a:lnTo>
                  <a:lnTo>
                    <a:pt x="608202" y="30822"/>
                  </a:lnTo>
                  <a:lnTo>
                    <a:pt x="549630" y="15366"/>
                  </a:lnTo>
                  <a:lnTo>
                    <a:pt x="498020" y="5953"/>
                  </a:lnTo>
                  <a:lnTo>
                    <a:pt x="447197" y="1269"/>
                  </a:lnTo>
                  <a:lnTo>
                    <a:pt x="390982" y="0"/>
                  </a:lnTo>
                  <a:lnTo>
                    <a:pt x="335624" y="2273"/>
                  </a:lnTo>
                  <a:lnTo>
                    <a:pt x="284101" y="9032"/>
                  </a:lnTo>
                  <a:lnTo>
                    <a:pt x="236516" y="20184"/>
                  </a:lnTo>
                  <a:lnTo>
                    <a:pt x="192973" y="35639"/>
                  </a:lnTo>
                  <a:lnTo>
                    <a:pt x="153574" y="55303"/>
                  </a:lnTo>
                  <a:lnTo>
                    <a:pt x="118424" y="79085"/>
                  </a:lnTo>
                  <a:lnTo>
                    <a:pt x="87625" y="106894"/>
                  </a:lnTo>
                  <a:lnTo>
                    <a:pt x="61281" y="138636"/>
                  </a:lnTo>
                  <a:lnTo>
                    <a:pt x="39495" y="174222"/>
                  </a:lnTo>
                  <a:lnTo>
                    <a:pt x="22371" y="213557"/>
                  </a:lnTo>
                  <a:lnTo>
                    <a:pt x="10011" y="256551"/>
                  </a:lnTo>
                  <a:lnTo>
                    <a:pt x="2520" y="303112"/>
                  </a:lnTo>
                  <a:lnTo>
                    <a:pt x="0" y="353148"/>
                  </a:lnTo>
                  <a:close/>
                </a:path>
              </a:pathLst>
            </a:custGeom>
            <a:ln w="12700">
              <a:solidFill>
                <a:srgbClr val="000000"/>
              </a:solidFill>
            </a:ln>
          </p:spPr>
          <p:txBody>
            <a:bodyPr wrap="square" lIns="0" tIns="0" rIns="0" bIns="0" rtlCol="0"/>
            <a:lstStyle/>
            <a:p>
              <a:endParaRPr/>
            </a:p>
          </p:txBody>
        </p:sp>
        <p:sp>
          <p:nvSpPr>
            <p:cNvPr id="16" name="object 16"/>
            <p:cNvSpPr/>
            <p:nvPr/>
          </p:nvSpPr>
          <p:spPr>
            <a:xfrm>
              <a:off x="8695679" y="2797312"/>
              <a:ext cx="610235" cy="979805"/>
            </a:xfrm>
            <a:custGeom>
              <a:avLst/>
              <a:gdLst/>
              <a:ahLst/>
              <a:cxnLst/>
              <a:rect l="l" t="t" r="r" b="b"/>
              <a:pathLst>
                <a:path w="610234" h="979804">
                  <a:moveTo>
                    <a:pt x="264858" y="644639"/>
                  </a:moveTo>
                  <a:lnTo>
                    <a:pt x="310228" y="642362"/>
                  </a:lnTo>
                  <a:lnTo>
                    <a:pt x="351393" y="633780"/>
                  </a:lnTo>
                  <a:lnTo>
                    <a:pt x="390981" y="616264"/>
                  </a:lnTo>
                  <a:lnTo>
                    <a:pt x="431622" y="587184"/>
                  </a:lnTo>
                  <a:lnTo>
                    <a:pt x="431622" y="620814"/>
                  </a:lnTo>
                  <a:lnTo>
                    <a:pt x="427247" y="693451"/>
                  </a:lnTo>
                  <a:lnTo>
                    <a:pt x="415666" y="748391"/>
                  </a:lnTo>
                  <a:lnTo>
                    <a:pt x="397391" y="788009"/>
                  </a:lnTo>
                  <a:lnTo>
                    <a:pt x="342824" y="830794"/>
                  </a:lnTo>
                  <a:lnTo>
                    <a:pt x="267665" y="840828"/>
                  </a:lnTo>
                  <a:lnTo>
                    <a:pt x="225975" y="838224"/>
                  </a:lnTo>
                  <a:lnTo>
                    <a:pt x="177974" y="830495"/>
                  </a:lnTo>
                  <a:lnTo>
                    <a:pt x="125768" y="817774"/>
                  </a:lnTo>
                  <a:lnTo>
                    <a:pt x="71462" y="800188"/>
                  </a:lnTo>
                  <a:lnTo>
                    <a:pt x="71462" y="941730"/>
                  </a:lnTo>
                  <a:lnTo>
                    <a:pt x="115482" y="956970"/>
                  </a:lnTo>
                  <a:lnTo>
                    <a:pt x="162594" y="967769"/>
                  </a:lnTo>
                  <a:lnTo>
                    <a:pt x="211520" y="974732"/>
                  </a:lnTo>
                  <a:lnTo>
                    <a:pt x="260982" y="978466"/>
                  </a:lnTo>
                  <a:lnTo>
                    <a:pt x="309702" y="979576"/>
                  </a:lnTo>
                  <a:lnTo>
                    <a:pt x="351520" y="978023"/>
                  </a:lnTo>
                  <a:lnTo>
                    <a:pt x="391285" y="972990"/>
                  </a:lnTo>
                  <a:lnTo>
                    <a:pt x="428695" y="963918"/>
                  </a:lnTo>
                  <a:lnTo>
                    <a:pt x="495241" y="931420"/>
                  </a:lnTo>
                  <a:lnTo>
                    <a:pt x="548746" y="876052"/>
                  </a:lnTo>
                  <a:lnTo>
                    <a:pt x="569853" y="838393"/>
                  </a:lnTo>
                  <a:lnTo>
                    <a:pt x="586795" y="793338"/>
                  </a:lnTo>
                  <a:lnTo>
                    <a:pt x="599270" y="740328"/>
                  </a:lnTo>
                  <a:lnTo>
                    <a:pt x="606976" y="678802"/>
                  </a:lnTo>
                  <a:lnTo>
                    <a:pt x="609612" y="608203"/>
                  </a:lnTo>
                  <a:lnTo>
                    <a:pt x="609612" y="25222"/>
                  </a:lnTo>
                  <a:lnTo>
                    <a:pt x="552896" y="12414"/>
                  </a:lnTo>
                  <a:lnTo>
                    <a:pt x="506955" y="4729"/>
                  </a:lnTo>
                  <a:lnTo>
                    <a:pt x="462590" y="985"/>
                  </a:lnTo>
                  <a:lnTo>
                    <a:pt x="410603" y="0"/>
                  </a:lnTo>
                  <a:lnTo>
                    <a:pt x="354088" y="2388"/>
                  </a:lnTo>
                  <a:lnTo>
                    <a:pt x="301083" y="9452"/>
                  </a:lnTo>
                  <a:lnTo>
                    <a:pt x="251763" y="21044"/>
                  </a:lnTo>
                  <a:lnTo>
                    <a:pt x="206305" y="37015"/>
                  </a:lnTo>
                  <a:lnTo>
                    <a:pt x="164884" y="57214"/>
                  </a:lnTo>
                  <a:lnTo>
                    <a:pt x="127677" y="81493"/>
                  </a:lnTo>
                  <a:lnTo>
                    <a:pt x="94860" y="109703"/>
                  </a:lnTo>
                  <a:lnTo>
                    <a:pt x="66608" y="141694"/>
                  </a:lnTo>
                  <a:lnTo>
                    <a:pt x="43099" y="177318"/>
                  </a:lnTo>
                  <a:lnTo>
                    <a:pt x="24507" y="216424"/>
                  </a:lnTo>
                  <a:lnTo>
                    <a:pt x="11009" y="258864"/>
                  </a:lnTo>
                  <a:lnTo>
                    <a:pt x="2781" y="304488"/>
                  </a:lnTo>
                  <a:lnTo>
                    <a:pt x="0" y="353148"/>
                  </a:lnTo>
                  <a:lnTo>
                    <a:pt x="3102" y="404219"/>
                  </a:lnTo>
                  <a:lnTo>
                    <a:pt x="12208" y="451270"/>
                  </a:lnTo>
                  <a:lnTo>
                    <a:pt x="27016" y="493982"/>
                  </a:lnTo>
                  <a:lnTo>
                    <a:pt x="47221" y="532036"/>
                  </a:lnTo>
                  <a:lnTo>
                    <a:pt x="72521" y="565111"/>
                  </a:lnTo>
                  <a:lnTo>
                    <a:pt x="102614" y="592889"/>
                  </a:lnTo>
                  <a:lnTo>
                    <a:pt x="137197" y="615051"/>
                  </a:lnTo>
                  <a:lnTo>
                    <a:pt x="175967" y="631276"/>
                  </a:lnTo>
                  <a:lnTo>
                    <a:pt x="218622" y="641245"/>
                  </a:lnTo>
                  <a:lnTo>
                    <a:pt x="264858" y="644639"/>
                  </a:lnTo>
                  <a:close/>
                </a:path>
                <a:path w="610234" h="979804">
                  <a:moveTo>
                    <a:pt x="364363" y="175171"/>
                  </a:moveTo>
                  <a:lnTo>
                    <a:pt x="381178" y="175477"/>
                  </a:lnTo>
                  <a:lnTo>
                    <a:pt x="395892" y="176571"/>
                  </a:lnTo>
                  <a:lnTo>
                    <a:pt x="411656" y="178717"/>
                  </a:lnTo>
                  <a:lnTo>
                    <a:pt x="431622" y="182181"/>
                  </a:lnTo>
                  <a:lnTo>
                    <a:pt x="431622" y="277469"/>
                  </a:lnTo>
                  <a:lnTo>
                    <a:pt x="426432" y="349284"/>
                  </a:lnTo>
                  <a:lnTo>
                    <a:pt x="412055" y="400274"/>
                  </a:lnTo>
                  <a:lnTo>
                    <a:pt x="390282" y="433903"/>
                  </a:lnTo>
                  <a:lnTo>
                    <a:pt x="331708" y="462934"/>
                  </a:lnTo>
                  <a:lnTo>
                    <a:pt x="298488" y="465264"/>
                  </a:lnTo>
                  <a:lnTo>
                    <a:pt x="256649" y="457293"/>
                  </a:lnTo>
                  <a:lnTo>
                    <a:pt x="223348" y="434081"/>
                  </a:lnTo>
                  <a:lnTo>
                    <a:pt x="201343" y="396679"/>
                  </a:lnTo>
                  <a:lnTo>
                    <a:pt x="193395" y="346138"/>
                  </a:lnTo>
                  <a:lnTo>
                    <a:pt x="198662" y="296979"/>
                  </a:lnTo>
                  <a:lnTo>
                    <a:pt x="214050" y="255100"/>
                  </a:lnTo>
                  <a:lnTo>
                    <a:pt x="238936" y="221240"/>
                  </a:lnTo>
                  <a:lnTo>
                    <a:pt x="272698" y="196139"/>
                  </a:lnTo>
                  <a:lnTo>
                    <a:pt x="314714" y="180536"/>
                  </a:lnTo>
                  <a:lnTo>
                    <a:pt x="364363" y="175171"/>
                  </a:lnTo>
                  <a:close/>
                </a:path>
              </a:pathLst>
            </a:custGeom>
            <a:ln w="12700">
              <a:solidFill>
                <a:srgbClr val="000000"/>
              </a:solidFill>
            </a:ln>
          </p:spPr>
          <p:txBody>
            <a:bodyPr wrap="square" lIns="0" tIns="0" rIns="0" bIns="0" rtlCol="0"/>
            <a:lstStyle/>
            <a:p>
              <a:endParaRPr/>
            </a:p>
          </p:txBody>
        </p:sp>
      </p:grpSp>
      <p:sp>
        <p:nvSpPr>
          <p:cNvPr id="17" name="object 17"/>
          <p:cNvSpPr/>
          <p:nvPr/>
        </p:nvSpPr>
        <p:spPr>
          <a:xfrm>
            <a:off x="9374925" y="2794506"/>
            <a:ext cx="621030" cy="633730"/>
          </a:xfrm>
          <a:custGeom>
            <a:avLst/>
            <a:gdLst/>
            <a:ahLst/>
            <a:cxnLst/>
            <a:rect l="l" t="t" r="r" b="b"/>
            <a:pathLst>
              <a:path w="621029" h="633729">
                <a:moveTo>
                  <a:pt x="0" y="16814"/>
                </a:moveTo>
                <a:lnTo>
                  <a:pt x="12506" y="55967"/>
                </a:lnTo>
                <a:lnTo>
                  <a:pt x="22251" y="105103"/>
                </a:lnTo>
                <a:lnTo>
                  <a:pt x="28580" y="159495"/>
                </a:lnTo>
                <a:lnTo>
                  <a:pt x="30835" y="214414"/>
                </a:lnTo>
                <a:lnTo>
                  <a:pt x="30835" y="633425"/>
                </a:lnTo>
                <a:lnTo>
                  <a:pt x="217220" y="633425"/>
                </a:lnTo>
                <a:lnTo>
                  <a:pt x="217220" y="368566"/>
                </a:lnTo>
                <a:lnTo>
                  <a:pt x="225013" y="289772"/>
                </a:lnTo>
                <a:lnTo>
                  <a:pt x="244990" y="234294"/>
                </a:lnTo>
                <a:lnTo>
                  <a:pt x="272053" y="198124"/>
                </a:lnTo>
                <a:lnTo>
                  <a:pt x="327034" y="167670"/>
                </a:lnTo>
                <a:lnTo>
                  <a:pt x="344754" y="165366"/>
                </a:lnTo>
                <a:lnTo>
                  <a:pt x="368682" y="167796"/>
                </a:lnTo>
                <a:lnTo>
                  <a:pt x="395370" y="180605"/>
                </a:lnTo>
                <a:lnTo>
                  <a:pt x="417066" y="212070"/>
                </a:lnTo>
                <a:lnTo>
                  <a:pt x="426021" y="270471"/>
                </a:lnTo>
                <a:lnTo>
                  <a:pt x="426021" y="633425"/>
                </a:lnTo>
                <a:lnTo>
                  <a:pt x="620826" y="633425"/>
                </a:lnTo>
                <a:lnTo>
                  <a:pt x="620826" y="236829"/>
                </a:lnTo>
                <a:lnTo>
                  <a:pt x="616679" y="184808"/>
                </a:lnTo>
                <a:lnTo>
                  <a:pt x="604731" y="138338"/>
                </a:lnTo>
                <a:lnTo>
                  <a:pt x="585721" y="97847"/>
                </a:lnTo>
                <a:lnTo>
                  <a:pt x="560389" y="63760"/>
                </a:lnTo>
                <a:lnTo>
                  <a:pt x="529472" y="36505"/>
                </a:lnTo>
                <a:lnTo>
                  <a:pt x="493712" y="16509"/>
                </a:lnTo>
                <a:lnTo>
                  <a:pt x="453847" y="4198"/>
                </a:lnTo>
                <a:lnTo>
                  <a:pt x="410616" y="0"/>
                </a:lnTo>
                <a:lnTo>
                  <a:pt x="367540" y="3374"/>
                </a:lnTo>
                <a:lnTo>
                  <a:pt x="324665" y="13543"/>
                </a:lnTo>
                <a:lnTo>
                  <a:pt x="282868" y="30572"/>
                </a:lnTo>
                <a:lnTo>
                  <a:pt x="243023" y="54530"/>
                </a:lnTo>
                <a:lnTo>
                  <a:pt x="206006" y="85483"/>
                </a:lnTo>
                <a:lnTo>
                  <a:pt x="202155" y="64901"/>
                </a:lnTo>
                <a:lnTo>
                  <a:pt x="198300" y="49048"/>
                </a:lnTo>
                <a:lnTo>
                  <a:pt x="193394" y="34246"/>
                </a:lnTo>
                <a:lnTo>
                  <a:pt x="186385" y="16814"/>
                </a:lnTo>
                <a:lnTo>
                  <a:pt x="0" y="16814"/>
                </a:lnTo>
                <a:close/>
              </a:path>
            </a:pathLst>
          </a:custGeom>
          <a:ln w="12700">
            <a:solidFill>
              <a:srgbClr val="000000"/>
            </a:solidFill>
          </a:ln>
        </p:spPr>
        <p:txBody>
          <a:bodyPr wrap="square" lIns="0" tIns="0" rIns="0" bIns="0" rtlCol="0"/>
          <a:lstStyle/>
          <a:p>
            <a:endParaRPr/>
          </a:p>
        </p:txBody>
      </p:sp>
      <p:grpSp>
        <p:nvGrpSpPr>
          <p:cNvPr id="18" name="object 18"/>
          <p:cNvGrpSpPr/>
          <p:nvPr/>
        </p:nvGrpSpPr>
        <p:grpSpPr>
          <a:xfrm>
            <a:off x="10055525" y="2649420"/>
            <a:ext cx="1555115" cy="806450"/>
            <a:chOff x="10055525" y="2649420"/>
            <a:chExt cx="1555115" cy="806450"/>
          </a:xfrm>
        </p:grpSpPr>
        <p:sp>
          <p:nvSpPr>
            <p:cNvPr id="19" name="object 19"/>
            <p:cNvSpPr/>
            <p:nvPr/>
          </p:nvSpPr>
          <p:spPr>
            <a:xfrm>
              <a:off x="10061875" y="2795901"/>
              <a:ext cx="563880" cy="650875"/>
            </a:xfrm>
            <a:custGeom>
              <a:avLst/>
              <a:gdLst/>
              <a:ahLst/>
              <a:cxnLst/>
              <a:rect l="l" t="t" r="r" b="b"/>
              <a:pathLst>
                <a:path w="563879" h="650875">
                  <a:moveTo>
                    <a:pt x="304101" y="650252"/>
                  </a:moveTo>
                  <a:lnTo>
                    <a:pt x="361209" y="646990"/>
                  </a:lnTo>
                  <a:lnTo>
                    <a:pt x="414110" y="636765"/>
                  </a:lnTo>
                  <a:lnTo>
                    <a:pt x="464909" y="618920"/>
                  </a:lnTo>
                  <a:lnTo>
                    <a:pt x="515708" y="592797"/>
                  </a:lnTo>
                  <a:lnTo>
                    <a:pt x="515708" y="445655"/>
                  </a:lnTo>
                  <a:lnTo>
                    <a:pt x="465151" y="472653"/>
                  </a:lnTo>
                  <a:lnTo>
                    <a:pt x="414985" y="492423"/>
                  </a:lnTo>
                  <a:lnTo>
                    <a:pt x="366133" y="504573"/>
                  </a:lnTo>
                  <a:lnTo>
                    <a:pt x="319519" y="508711"/>
                  </a:lnTo>
                  <a:lnTo>
                    <a:pt x="270840" y="501026"/>
                  </a:lnTo>
                  <a:lnTo>
                    <a:pt x="232806" y="478758"/>
                  </a:lnTo>
                  <a:lnTo>
                    <a:pt x="206598" y="443088"/>
                  </a:lnTo>
                  <a:lnTo>
                    <a:pt x="193395" y="395198"/>
                  </a:lnTo>
                  <a:lnTo>
                    <a:pt x="205218" y="395416"/>
                  </a:lnTo>
                  <a:lnTo>
                    <a:pt x="215465" y="395897"/>
                  </a:lnTo>
                  <a:lnTo>
                    <a:pt x="224135" y="396377"/>
                  </a:lnTo>
                  <a:lnTo>
                    <a:pt x="231228" y="396595"/>
                  </a:lnTo>
                  <a:lnTo>
                    <a:pt x="289227" y="394113"/>
                  </a:lnTo>
                  <a:lnTo>
                    <a:pt x="342726" y="386831"/>
                  </a:lnTo>
                  <a:lnTo>
                    <a:pt x="391348" y="374992"/>
                  </a:lnTo>
                  <a:lnTo>
                    <a:pt x="434714" y="358839"/>
                  </a:lnTo>
                  <a:lnTo>
                    <a:pt x="472446" y="338616"/>
                  </a:lnTo>
                  <a:lnTo>
                    <a:pt x="504166" y="314568"/>
                  </a:lnTo>
                  <a:lnTo>
                    <a:pt x="548056" y="255968"/>
                  </a:lnTo>
                  <a:lnTo>
                    <a:pt x="563359" y="184988"/>
                  </a:lnTo>
                  <a:lnTo>
                    <a:pt x="557913" y="139439"/>
                  </a:lnTo>
                  <a:lnTo>
                    <a:pt x="542098" y="99284"/>
                  </a:lnTo>
                  <a:lnTo>
                    <a:pt x="516698" y="65110"/>
                  </a:lnTo>
                  <a:lnTo>
                    <a:pt x="482498" y="37507"/>
                  </a:lnTo>
                  <a:lnTo>
                    <a:pt x="440282" y="17061"/>
                  </a:lnTo>
                  <a:lnTo>
                    <a:pt x="390833" y="4363"/>
                  </a:lnTo>
                  <a:lnTo>
                    <a:pt x="334937" y="0"/>
                  </a:lnTo>
                  <a:lnTo>
                    <a:pt x="286837" y="2904"/>
                  </a:lnTo>
                  <a:lnTo>
                    <a:pt x="241516" y="11438"/>
                  </a:lnTo>
                  <a:lnTo>
                    <a:pt x="199240" y="25334"/>
                  </a:lnTo>
                  <a:lnTo>
                    <a:pt x="160279" y="44325"/>
                  </a:lnTo>
                  <a:lnTo>
                    <a:pt x="124899" y="68143"/>
                  </a:lnTo>
                  <a:lnTo>
                    <a:pt x="93368" y="96521"/>
                  </a:lnTo>
                  <a:lnTo>
                    <a:pt x="65954" y="129190"/>
                  </a:lnTo>
                  <a:lnTo>
                    <a:pt x="42924" y="165884"/>
                  </a:lnTo>
                  <a:lnTo>
                    <a:pt x="24546" y="206334"/>
                  </a:lnTo>
                  <a:lnTo>
                    <a:pt x="11087" y="250273"/>
                  </a:lnTo>
                  <a:lnTo>
                    <a:pt x="2816" y="297434"/>
                  </a:lnTo>
                  <a:lnTo>
                    <a:pt x="0" y="347548"/>
                  </a:lnTo>
                  <a:lnTo>
                    <a:pt x="2849" y="396293"/>
                  </a:lnTo>
                  <a:lnTo>
                    <a:pt x="11265" y="441476"/>
                  </a:lnTo>
                  <a:lnTo>
                    <a:pt x="25043" y="482867"/>
                  </a:lnTo>
                  <a:lnTo>
                    <a:pt x="43983" y="520241"/>
                  </a:lnTo>
                  <a:lnTo>
                    <a:pt x="67881" y="553369"/>
                  </a:lnTo>
                  <a:lnTo>
                    <a:pt x="96537" y="582025"/>
                  </a:lnTo>
                  <a:lnTo>
                    <a:pt x="129748" y="605980"/>
                  </a:lnTo>
                  <a:lnTo>
                    <a:pt x="167312" y="625008"/>
                  </a:lnTo>
                  <a:lnTo>
                    <a:pt x="209027" y="638881"/>
                  </a:lnTo>
                  <a:lnTo>
                    <a:pt x="254690" y="647372"/>
                  </a:lnTo>
                  <a:lnTo>
                    <a:pt x="304101" y="650252"/>
                  </a:lnTo>
                  <a:close/>
                </a:path>
              </a:pathLst>
            </a:custGeom>
            <a:ln w="12700">
              <a:solidFill>
                <a:srgbClr val="000000"/>
              </a:solidFill>
            </a:ln>
          </p:spPr>
          <p:txBody>
            <a:bodyPr wrap="square" lIns="0" tIns="0" rIns="0" bIns="0" rtlCol="0"/>
            <a:lstStyle/>
            <a:p>
              <a:endParaRPr/>
            </a:p>
          </p:txBody>
        </p:sp>
        <p:pic>
          <p:nvPicPr>
            <p:cNvPr id="20" name="object 20"/>
            <p:cNvPicPr/>
            <p:nvPr/>
          </p:nvPicPr>
          <p:blipFill>
            <a:blip r:embed="rId3" cstate="print"/>
            <a:stretch>
              <a:fillRect/>
            </a:stretch>
          </p:blipFill>
          <p:spPr>
            <a:xfrm>
              <a:off x="10258725" y="2933899"/>
              <a:ext cx="186474" cy="138823"/>
            </a:xfrm>
            <a:prstGeom prst="rect">
              <a:avLst/>
            </a:prstGeom>
          </p:spPr>
        </p:pic>
        <p:sp>
          <p:nvSpPr>
            <p:cNvPr id="21" name="object 21"/>
            <p:cNvSpPr/>
            <p:nvPr/>
          </p:nvSpPr>
          <p:spPr>
            <a:xfrm>
              <a:off x="10625238" y="2655770"/>
              <a:ext cx="485140" cy="791845"/>
            </a:xfrm>
            <a:custGeom>
              <a:avLst/>
              <a:gdLst/>
              <a:ahLst/>
              <a:cxnLst/>
              <a:rect l="l" t="t" r="r" b="b"/>
              <a:pathLst>
                <a:path w="485140" h="791845">
                  <a:moveTo>
                    <a:pt x="102298" y="288683"/>
                  </a:moveTo>
                  <a:lnTo>
                    <a:pt x="102298" y="587184"/>
                  </a:lnTo>
                  <a:lnTo>
                    <a:pt x="106404" y="640234"/>
                  </a:lnTo>
                  <a:lnTo>
                    <a:pt x="118326" y="684185"/>
                  </a:lnTo>
                  <a:lnTo>
                    <a:pt x="137475" y="719663"/>
                  </a:lnTo>
                  <a:lnTo>
                    <a:pt x="195085" y="767691"/>
                  </a:lnTo>
                  <a:lnTo>
                    <a:pt x="232364" y="781490"/>
                  </a:lnTo>
                  <a:lnTo>
                    <a:pt x="274505" y="789312"/>
                  </a:lnTo>
                  <a:lnTo>
                    <a:pt x="320916" y="791781"/>
                  </a:lnTo>
                  <a:lnTo>
                    <a:pt x="368807" y="788716"/>
                  </a:lnTo>
                  <a:lnTo>
                    <a:pt x="411835" y="779870"/>
                  </a:lnTo>
                  <a:lnTo>
                    <a:pt x="450396" y="765769"/>
                  </a:lnTo>
                  <a:lnTo>
                    <a:pt x="484885" y="746937"/>
                  </a:lnTo>
                  <a:lnTo>
                    <a:pt x="484885" y="608202"/>
                  </a:lnTo>
                  <a:lnTo>
                    <a:pt x="452169" y="625782"/>
                  </a:lnTo>
                  <a:lnTo>
                    <a:pt x="422871" y="638505"/>
                  </a:lnTo>
                  <a:lnTo>
                    <a:pt x="396203" y="646236"/>
                  </a:lnTo>
                  <a:lnTo>
                    <a:pt x="371373" y="648843"/>
                  </a:lnTo>
                  <a:lnTo>
                    <a:pt x="334956" y="643346"/>
                  </a:lnTo>
                  <a:lnTo>
                    <a:pt x="308133" y="624841"/>
                  </a:lnTo>
                  <a:lnTo>
                    <a:pt x="291559" y="590308"/>
                  </a:lnTo>
                  <a:lnTo>
                    <a:pt x="285889" y="536727"/>
                  </a:lnTo>
                  <a:lnTo>
                    <a:pt x="285889" y="288683"/>
                  </a:lnTo>
                  <a:lnTo>
                    <a:pt x="472262" y="288683"/>
                  </a:lnTo>
                  <a:lnTo>
                    <a:pt x="472262" y="155549"/>
                  </a:lnTo>
                  <a:lnTo>
                    <a:pt x="285889" y="155549"/>
                  </a:lnTo>
                  <a:lnTo>
                    <a:pt x="285889" y="0"/>
                  </a:lnTo>
                  <a:lnTo>
                    <a:pt x="102298" y="0"/>
                  </a:lnTo>
                  <a:lnTo>
                    <a:pt x="102298" y="155549"/>
                  </a:lnTo>
                  <a:lnTo>
                    <a:pt x="0" y="155549"/>
                  </a:lnTo>
                  <a:lnTo>
                    <a:pt x="0" y="288683"/>
                  </a:lnTo>
                  <a:lnTo>
                    <a:pt x="102298" y="288683"/>
                  </a:lnTo>
                  <a:close/>
                </a:path>
              </a:pathLst>
            </a:custGeom>
            <a:ln w="12700">
              <a:solidFill>
                <a:srgbClr val="000000"/>
              </a:solidFill>
            </a:ln>
          </p:spPr>
          <p:txBody>
            <a:bodyPr wrap="square" lIns="0" tIns="0" rIns="0" bIns="0" rtlCol="0"/>
            <a:lstStyle/>
            <a:p>
              <a:endParaRPr/>
            </a:p>
          </p:txBody>
        </p:sp>
        <p:sp>
          <p:nvSpPr>
            <p:cNvPr id="22" name="object 22"/>
            <p:cNvSpPr/>
            <p:nvPr/>
          </p:nvSpPr>
          <p:spPr>
            <a:xfrm>
              <a:off x="11116412" y="2790299"/>
              <a:ext cx="488315" cy="659130"/>
            </a:xfrm>
            <a:custGeom>
              <a:avLst/>
              <a:gdLst/>
              <a:ahLst/>
              <a:cxnLst/>
              <a:rect l="l" t="t" r="r" b="b"/>
              <a:pathLst>
                <a:path w="488315" h="659129">
                  <a:moveTo>
                    <a:pt x="0" y="606805"/>
                  </a:moveTo>
                  <a:lnTo>
                    <a:pt x="39869" y="624039"/>
                  </a:lnTo>
                  <a:lnTo>
                    <a:pt x="87539" y="638379"/>
                  </a:lnTo>
                  <a:lnTo>
                    <a:pt x="141060" y="649288"/>
                  </a:lnTo>
                  <a:lnTo>
                    <a:pt x="198484" y="656227"/>
                  </a:lnTo>
                  <a:lnTo>
                    <a:pt x="257860" y="658660"/>
                  </a:lnTo>
                  <a:lnTo>
                    <a:pt x="316482" y="654128"/>
                  </a:lnTo>
                  <a:lnTo>
                    <a:pt x="367162" y="640943"/>
                  </a:lnTo>
                  <a:lnTo>
                    <a:pt x="409506" y="619717"/>
                  </a:lnTo>
                  <a:lnTo>
                    <a:pt x="443124" y="591063"/>
                  </a:lnTo>
                  <a:lnTo>
                    <a:pt x="467623" y="555593"/>
                  </a:lnTo>
                  <a:lnTo>
                    <a:pt x="482609" y="513922"/>
                  </a:lnTo>
                  <a:lnTo>
                    <a:pt x="487692" y="466661"/>
                  </a:lnTo>
                  <a:lnTo>
                    <a:pt x="483306" y="424724"/>
                  </a:lnTo>
                  <a:lnTo>
                    <a:pt x="469421" y="387613"/>
                  </a:lnTo>
                  <a:lnTo>
                    <a:pt x="444947" y="353850"/>
                  </a:lnTo>
                  <a:lnTo>
                    <a:pt x="408796" y="321956"/>
                  </a:lnTo>
                  <a:lnTo>
                    <a:pt x="359878" y="290453"/>
                  </a:lnTo>
                  <a:lnTo>
                    <a:pt x="297103" y="257860"/>
                  </a:lnTo>
                  <a:lnTo>
                    <a:pt x="255366" y="236752"/>
                  </a:lnTo>
                  <a:lnTo>
                    <a:pt x="229134" y="219322"/>
                  </a:lnTo>
                  <a:lnTo>
                    <a:pt x="215516" y="201893"/>
                  </a:lnTo>
                  <a:lnTo>
                    <a:pt x="211620" y="180784"/>
                  </a:lnTo>
                  <a:lnTo>
                    <a:pt x="214269" y="163355"/>
                  </a:lnTo>
                  <a:lnTo>
                    <a:pt x="223354" y="149602"/>
                  </a:lnTo>
                  <a:lnTo>
                    <a:pt x="240584" y="140579"/>
                  </a:lnTo>
                  <a:lnTo>
                    <a:pt x="267665" y="137337"/>
                  </a:lnTo>
                  <a:lnTo>
                    <a:pt x="312164" y="139877"/>
                  </a:lnTo>
                  <a:lnTo>
                    <a:pt x="358762" y="148197"/>
                  </a:lnTo>
                  <a:lnTo>
                    <a:pt x="406407" y="163349"/>
                  </a:lnTo>
                  <a:lnTo>
                    <a:pt x="454050" y="186385"/>
                  </a:lnTo>
                  <a:lnTo>
                    <a:pt x="476478" y="44843"/>
                  </a:lnTo>
                  <a:lnTo>
                    <a:pt x="421338" y="23060"/>
                  </a:lnTo>
                  <a:lnTo>
                    <a:pt x="370668" y="9286"/>
                  </a:lnTo>
                  <a:lnTo>
                    <a:pt x="319998" y="2081"/>
                  </a:lnTo>
                  <a:lnTo>
                    <a:pt x="264858" y="0"/>
                  </a:lnTo>
                  <a:lnTo>
                    <a:pt x="211958" y="3120"/>
                  </a:lnTo>
                  <a:lnTo>
                    <a:pt x="164031" y="12350"/>
                  </a:lnTo>
                  <a:lnTo>
                    <a:pt x="121719" y="27492"/>
                  </a:lnTo>
                  <a:lnTo>
                    <a:pt x="85663" y="48350"/>
                  </a:lnTo>
                  <a:lnTo>
                    <a:pt x="56503" y="74725"/>
                  </a:lnTo>
                  <a:lnTo>
                    <a:pt x="34881" y="106422"/>
                  </a:lnTo>
                  <a:lnTo>
                    <a:pt x="21438" y="143242"/>
                  </a:lnTo>
                  <a:lnTo>
                    <a:pt x="16814" y="184988"/>
                  </a:lnTo>
                  <a:lnTo>
                    <a:pt x="20753" y="226770"/>
                  </a:lnTo>
                  <a:lnTo>
                    <a:pt x="32880" y="263920"/>
                  </a:lnTo>
                  <a:lnTo>
                    <a:pt x="53662" y="297469"/>
                  </a:lnTo>
                  <a:lnTo>
                    <a:pt x="83562" y="328443"/>
                  </a:lnTo>
                  <a:lnTo>
                    <a:pt x="123048" y="357873"/>
                  </a:lnTo>
                  <a:lnTo>
                    <a:pt x="172585" y="386788"/>
                  </a:lnTo>
                  <a:lnTo>
                    <a:pt x="232638" y="416217"/>
                  </a:lnTo>
                  <a:lnTo>
                    <a:pt x="265327" y="433427"/>
                  </a:lnTo>
                  <a:lnTo>
                    <a:pt x="283960" y="448800"/>
                  </a:lnTo>
                  <a:lnTo>
                    <a:pt x="292347" y="464699"/>
                  </a:lnTo>
                  <a:lnTo>
                    <a:pt x="294297" y="483488"/>
                  </a:lnTo>
                  <a:lnTo>
                    <a:pt x="291034" y="499732"/>
                  </a:lnTo>
                  <a:lnTo>
                    <a:pt x="280809" y="513611"/>
                  </a:lnTo>
                  <a:lnTo>
                    <a:pt x="262964" y="523288"/>
                  </a:lnTo>
                  <a:lnTo>
                    <a:pt x="236842" y="526922"/>
                  </a:lnTo>
                  <a:lnTo>
                    <a:pt x="189565" y="522982"/>
                  </a:lnTo>
                  <a:lnTo>
                    <a:pt x="138215" y="511159"/>
                  </a:lnTo>
                  <a:lnTo>
                    <a:pt x="82924" y="491454"/>
                  </a:lnTo>
                  <a:lnTo>
                    <a:pt x="23825" y="463867"/>
                  </a:lnTo>
                  <a:lnTo>
                    <a:pt x="0" y="606805"/>
                  </a:lnTo>
                  <a:close/>
                </a:path>
              </a:pathLst>
            </a:custGeom>
            <a:ln w="12700">
              <a:solidFill>
                <a:srgbClr val="000000"/>
              </a:solidFill>
            </a:ln>
          </p:spPr>
          <p:txBody>
            <a:bodyPr wrap="square" lIns="0" tIns="0" rIns="0" bIns="0" rtlCol="0"/>
            <a:lstStyle/>
            <a:p>
              <a:endParaRPr/>
            </a:p>
          </p:txBody>
        </p:sp>
      </p:grpSp>
      <p:sp>
        <p:nvSpPr>
          <p:cNvPr id="23" name="object 23"/>
          <p:cNvSpPr txBox="1"/>
          <p:nvPr/>
        </p:nvSpPr>
        <p:spPr>
          <a:xfrm>
            <a:off x="587917" y="2001579"/>
            <a:ext cx="2355850" cy="1820545"/>
          </a:xfrm>
          <a:prstGeom prst="rect">
            <a:avLst/>
          </a:prstGeom>
        </p:spPr>
        <p:txBody>
          <a:bodyPr vert="horz" wrap="square" lIns="0" tIns="0" rIns="0" bIns="0" rtlCol="0">
            <a:spAutoFit/>
          </a:bodyPr>
          <a:lstStyle/>
          <a:p>
            <a:pPr>
              <a:lnSpc>
                <a:spcPts val="12130"/>
              </a:lnSpc>
            </a:pPr>
            <a:r>
              <a:rPr sz="11000" b="1" spc="-1750" dirty="0">
                <a:solidFill>
                  <a:srgbClr val="FFFFFF"/>
                </a:solidFill>
                <a:latin typeface="Arial"/>
                <a:cs typeface="Arial"/>
              </a:rPr>
              <a:t>F</a:t>
            </a:r>
            <a:r>
              <a:rPr sz="11000" b="1" spc="-1710" dirty="0">
                <a:solidFill>
                  <a:srgbClr val="FFFFFF"/>
                </a:solidFill>
                <a:latin typeface="Arial"/>
                <a:cs typeface="Arial"/>
              </a:rPr>
              <a:t>o</a:t>
            </a:r>
            <a:r>
              <a:rPr sz="11000" b="1" spc="-1445" dirty="0">
                <a:solidFill>
                  <a:srgbClr val="FFFFFF"/>
                </a:solidFill>
                <a:latin typeface="Arial"/>
                <a:cs typeface="Arial"/>
              </a:rPr>
              <a:t>r</a:t>
            </a:r>
            <a:r>
              <a:rPr sz="11000" b="1" spc="-625" dirty="0">
                <a:solidFill>
                  <a:srgbClr val="FFFFFF"/>
                </a:solidFill>
                <a:latin typeface="Arial"/>
                <a:cs typeface="Arial"/>
              </a:rPr>
              <a:t>c</a:t>
            </a:r>
            <a:endParaRPr sz="11000">
              <a:latin typeface="Arial"/>
              <a:cs typeface="Arial"/>
            </a:endParaRPr>
          </a:p>
        </p:txBody>
      </p:sp>
      <p:sp>
        <p:nvSpPr>
          <p:cNvPr id="24" name="object 24"/>
          <p:cNvSpPr txBox="1"/>
          <p:nvPr/>
        </p:nvSpPr>
        <p:spPr>
          <a:xfrm>
            <a:off x="2822497" y="1848740"/>
            <a:ext cx="8859520" cy="1707514"/>
          </a:xfrm>
          <a:prstGeom prst="rect">
            <a:avLst/>
          </a:prstGeom>
        </p:spPr>
        <p:txBody>
          <a:bodyPr vert="horz" wrap="square" lIns="0" tIns="17145" rIns="0" bIns="0" rtlCol="0">
            <a:spAutoFit/>
          </a:bodyPr>
          <a:lstStyle/>
          <a:p>
            <a:pPr marL="12700">
              <a:lnSpc>
                <a:spcPct val="100000"/>
              </a:lnSpc>
              <a:spcBef>
                <a:spcPts val="135"/>
              </a:spcBef>
            </a:pPr>
            <a:r>
              <a:rPr sz="11000" b="1" spc="-1864" dirty="0">
                <a:solidFill>
                  <a:srgbClr val="FFFFFF"/>
                </a:solidFill>
                <a:latin typeface="Arial"/>
                <a:cs typeface="Arial"/>
              </a:rPr>
              <a:t>e</a:t>
            </a:r>
            <a:r>
              <a:rPr sz="11000" b="1" spc="-930" dirty="0">
                <a:solidFill>
                  <a:srgbClr val="FFFFFF"/>
                </a:solidFill>
                <a:latin typeface="Arial"/>
                <a:cs typeface="Arial"/>
              </a:rPr>
              <a:t>s</a:t>
            </a:r>
            <a:r>
              <a:rPr sz="11000" b="1" spc="-940" dirty="0">
                <a:solidFill>
                  <a:srgbClr val="FFFFFF"/>
                </a:solidFill>
                <a:latin typeface="Arial"/>
                <a:cs typeface="Arial"/>
              </a:rPr>
              <a:t> </a:t>
            </a:r>
            <a:r>
              <a:rPr sz="11000" b="1" spc="-1110" dirty="0">
                <a:solidFill>
                  <a:srgbClr val="FFFFFF"/>
                </a:solidFill>
                <a:latin typeface="Arial"/>
                <a:cs typeface="Arial"/>
              </a:rPr>
              <a:t>a</a:t>
            </a:r>
            <a:r>
              <a:rPr sz="11000" b="1" spc="-1255" dirty="0">
                <a:solidFill>
                  <a:srgbClr val="FFFFFF"/>
                </a:solidFill>
                <a:latin typeface="Arial"/>
                <a:cs typeface="Arial"/>
              </a:rPr>
              <a:t>n</a:t>
            </a:r>
            <a:r>
              <a:rPr sz="11000" b="1" spc="-215" dirty="0">
                <a:solidFill>
                  <a:srgbClr val="FFFFFF"/>
                </a:solidFill>
                <a:latin typeface="Arial"/>
                <a:cs typeface="Arial"/>
              </a:rPr>
              <a:t>d</a:t>
            </a:r>
            <a:r>
              <a:rPr sz="11000" b="1" spc="35" dirty="0">
                <a:solidFill>
                  <a:srgbClr val="FFFFFF"/>
                </a:solidFill>
                <a:latin typeface="Arial"/>
                <a:cs typeface="Arial"/>
              </a:rPr>
              <a:t> </a:t>
            </a:r>
            <a:r>
              <a:rPr sz="11000" b="1" spc="-1040" dirty="0">
                <a:solidFill>
                  <a:srgbClr val="FFFFFF"/>
                </a:solidFill>
                <a:latin typeface="Arial"/>
                <a:cs typeface="Arial"/>
              </a:rPr>
              <a:t>M</a:t>
            </a:r>
            <a:r>
              <a:rPr sz="11000" b="1" spc="-1250" dirty="0">
                <a:solidFill>
                  <a:srgbClr val="FFFFFF"/>
                </a:solidFill>
                <a:latin typeface="Arial"/>
                <a:cs typeface="Arial"/>
              </a:rPr>
              <a:t>a</a:t>
            </a:r>
            <a:r>
              <a:rPr sz="11000" b="1" spc="-1275" dirty="0">
                <a:solidFill>
                  <a:srgbClr val="FFFFFF"/>
                </a:solidFill>
                <a:latin typeface="Arial"/>
                <a:cs typeface="Arial"/>
              </a:rPr>
              <a:t>g</a:t>
            </a:r>
            <a:r>
              <a:rPr sz="11000" b="1" spc="-1345" dirty="0">
                <a:solidFill>
                  <a:srgbClr val="FFFFFF"/>
                </a:solidFill>
                <a:latin typeface="Arial"/>
                <a:cs typeface="Arial"/>
              </a:rPr>
              <a:t>n</a:t>
            </a:r>
            <a:r>
              <a:rPr sz="11000" b="1" spc="-994" dirty="0">
                <a:solidFill>
                  <a:srgbClr val="FFFFFF"/>
                </a:solidFill>
                <a:latin typeface="Arial"/>
                <a:cs typeface="Arial"/>
              </a:rPr>
              <a:t>e</a:t>
            </a:r>
            <a:r>
              <a:rPr sz="11000" b="1" spc="-860" dirty="0">
                <a:solidFill>
                  <a:srgbClr val="FFFFFF"/>
                </a:solidFill>
                <a:latin typeface="Arial"/>
                <a:cs typeface="Arial"/>
              </a:rPr>
              <a:t>t</a:t>
            </a:r>
            <a:r>
              <a:rPr sz="11000" b="1" spc="-330" dirty="0">
                <a:solidFill>
                  <a:srgbClr val="FFFFFF"/>
                </a:solidFill>
                <a:latin typeface="Arial"/>
                <a:cs typeface="Arial"/>
              </a:rPr>
              <a:t>s</a:t>
            </a:r>
            <a:endParaRPr sz="11000">
              <a:latin typeface="Arial"/>
              <a:cs typeface="Arial"/>
            </a:endParaRPr>
          </a:p>
        </p:txBody>
      </p:sp>
      <p:grpSp>
        <p:nvGrpSpPr>
          <p:cNvPr id="25" name="object 25"/>
          <p:cNvGrpSpPr/>
          <p:nvPr/>
        </p:nvGrpSpPr>
        <p:grpSpPr>
          <a:xfrm>
            <a:off x="-11430" y="-11430"/>
            <a:ext cx="12214860" cy="6880859"/>
            <a:chOff x="-11430" y="-11430"/>
            <a:chExt cx="12214860" cy="6880859"/>
          </a:xfrm>
        </p:grpSpPr>
        <p:sp>
          <p:nvSpPr>
            <p:cNvPr id="26" name="object 26"/>
            <p:cNvSpPr/>
            <p:nvPr/>
          </p:nvSpPr>
          <p:spPr>
            <a:xfrm>
              <a:off x="697226" y="2284662"/>
              <a:ext cx="572135" cy="978535"/>
            </a:xfrm>
            <a:custGeom>
              <a:avLst/>
              <a:gdLst/>
              <a:ahLst/>
              <a:cxnLst/>
              <a:rect l="l" t="t" r="r" b="b"/>
              <a:pathLst>
                <a:path w="572135" h="978535">
                  <a:moveTo>
                    <a:pt x="0" y="0"/>
                  </a:moveTo>
                  <a:lnTo>
                    <a:pt x="0" y="978179"/>
                  </a:lnTo>
                  <a:lnTo>
                    <a:pt x="213017" y="978179"/>
                  </a:lnTo>
                  <a:lnTo>
                    <a:pt x="213017" y="584377"/>
                  </a:lnTo>
                  <a:lnTo>
                    <a:pt x="528332" y="584377"/>
                  </a:lnTo>
                  <a:lnTo>
                    <a:pt x="528332" y="421817"/>
                  </a:lnTo>
                  <a:lnTo>
                    <a:pt x="213017" y="421817"/>
                  </a:lnTo>
                  <a:lnTo>
                    <a:pt x="213017" y="158356"/>
                  </a:lnTo>
                  <a:lnTo>
                    <a:pt x="571766" y="158356"/>
                  </a:lnTo>
                  <a:lnTo>
                    <a:pt x="571766" y="0"/>
                  </a:lnTo>
                  <a:lnTo>
                    <a:pt x="0" y="0"/>
                  </a:lnTo>
                  <a:close/>
                </a:path>
              </a:pathLst>
            </a:custGeom>
            <a:ln w="12700">
              <a:solidFill>
                <a:srgbClr val="181818"/>
              </a:solidFill>
            </a:ln>
          </p:spPr>
          <p:txBody>
            <a:bodyPr wrap="square" lIns="0" tIns="0" rIns="0" bIns="0" rtlCol="0"/>
            <a:lstStyle/>
            <a:p>
              <a:endParaRPr/>
            </a:p>
          </p:txBody>
        </p:sp>
        <p:sp>
          <p:nvSpPr>
            <p:cNvPr id="27" name="object 27"/>
            <p:cNvSpPr/>
            <p:nvPr/>
          </p:nvSpPr>
          <p:spPr>
            <a:xfrm>
              <a:off x="1279925" y="2628008"/>
              <a:ext cx="648970" cy="654685"/>
            </a:xfrm>
            <a:custGeom>
              <a:avLst/>
              <a:gdLst/>
              <a:ahLst/>
              <a:cxnLst/>
              <a:rect l="l" t="t" r="r" b="b"/>
              <a:pathLst>
                <a:path w="648969" h="654685">
                  <a:moveTo>
                    <a:pt x="0" y="325120"/>
                  </a:moveTo>
                  <a:lnTo>
                    <a:pt x="3213" y="380485"/>
                  </a:lnTo>
                  <a:lnTo>
                    <a:pt x="12643" y="431087"/>
                  </a:lnTo>
                  <a:lnTo>
                    <a:pt x="27974" y="476819"/>
                  </a:lnTo>
                  <a:lnTo>
                    <a:pt x="48889" y="517572"/>
                  </a:lnTo>
                  <a:lnTo>
                    <a:pt x="75072" y="553241"/>
                  </a:lnTo>
                  <a:lnTo>
                    <a:pt x="106208" y="583716"/>
                  </a:lnTo>
                  <a:lnTo>
                    <a:pt x="141981" y="608891"/>
                  </a:lnTo>
                  <a:lnTo>
                    <a:pt x="182075" y="628659"/>
                  </a:lnTo>
                  <a:lnTo>
                    <a:pt x="226173" y="642912"/>
                  </a:lnTo>
                  <a:lnTo>
                    <a:pt x="273960" y="651543"/>
                  </a:lnTo>
                  <a:lnTo>
                    <a:pt x="325120" y="654443"/>
                  </a:lnTo>
                  <a:lnTo>
                    <a:pt x="376250" y="651543"/>
                  </a:lnTo>
                  <a:lnTo>
                    <a:pt x="423949" y="642912"/>
                  </a:lnTo>
                  <a:lnTo>
                    <a:pt x="467915" y="628659"/>
                  </a:lnTo>
                  <a:lnTo>
                    <a:pt x="507844" y="608891"/>
                  </a:lnTo>
                  <a:lnTo>
                    <a:pt x="543432" y="583716"/>
                  </a:lnTo>
                  <a:lnTo>
                    <a:pt x="574378" y="553241"/>
                  </a:lnTo>
                  <a:lnTo>
                    <a:pt x="600376" y="517572"/>
                  </a:lnTo>
                  <a:lnTo>
                    <a:pt x="621126" y="476819"/>
                  </a:lnTo>
                  <a:lnTo>
                    <a:pt x="636322" y="431087"/>
                  </a:lnTo>
                  <a:lnTo>
                    <a:pt x="645662" y="380485"/>
                  </a:lnTo>
                  <a:lnTo>
                    <a:pt x="648843" y="325120"/>
                  </a:lnTo>
                  <a:lnTo>
                    <a:pt x="645693" y="270167"/>
                  </a:lnTo>
                  <a:lnTo>
                    <a:pt x="636435" y="220028"/>
                  </a:lnTo>
                  <a:lnTo>
                    <a:pt x="621352" y="174792"/>
                  </a:lnTo>
                  <a:lnTo>
                    <a:pt x="600729" y="134547"/>
                  </a:lnTo>
                  <a:lnTo>
                    <a:pt x="574850" y="99381"/>
                  </a:lnTo>
                  <a:lnTo>
                    <a:pt x="543999" y="69383"/>
                  </a:lnTo>
                  <a:lnTo>
                    <a:pt x="508461" y="44641"/>
                  </a:lnTo>
                  <a:lnTo>
                    <a:pt x="468519" y="25243"/>
                  </a:lnTo>
                  <a:lnTo>
                    <a:pt x="424459" y="11278"/>
                  </a:lnTo>
                  <a:lnTo>
                    <a:pt x="376564" y="2834"/>
                  </a:lnTo>
                  <a:lnTo>
                    <a:pt x="325120" y="0"/>
                  </a:lnTo>
                  <a:lnTo>
                    <a:pt x="273012" y="2929"/>
                  </a:lnTo>
                  <a:lnTo>
                    <a:pt x="224638" y="11619"/>
                  </a:lnTo>
                  <a:lnTo>
                    <a:pt x="180255" y="25925"/>
                  </a:lnTo>
                  <a:lnTo>
                    <a:pt x="140124" y="45702"/>
                  </a:lnTo>
                  <a:lnTo>
                    <a:pt x="104503" y="70804"/>
                  </a:lnTo>
                  <a:lnTo>
                    <a:pt x="73651" y="101087"/>
                  </a:lnTo>
                  <a:lnTo>
                    <a:pt x="47827" y="136404"/>
                  </a:lnTo>
                  <a:lnTo>
                    <a:pt x="27291" y="176612"/>
                  </a:lnTo>
                  <a:lnTo>
                    <a:pt x="12302" y="221563"/>
                  </a:lnTo>
                  <a:lnTo>
                    <a:pt x="3118" y="271114"/>
                  </a:lnTo>
                  <a:lnTo>
                    <a:pt x="0" y="325120"/>
                  </a:lnTo>
                  <a:close/>
                </a:path>
                <a:path w="648969" h="654685">
                  <a:moveTo>
                    <a:pt x="325120" y="165366"/>
                  </a:moveTo>
                  <a:lnTo>
                    <a:pt x="370324" y="172294"/>
                  </a:lnTo>
                  <a:lnTo>
                    <a:pt x="407592" y="192540"/>
                  </a:lnTo>
                  <a:lnTo>
                    <a:pt x="435713" y="225297"/>
                  </a:lnTo>
                  <a:lnTo>
                    <a:pt x="453474" y="269759"/>
                  </a:lnTo>
                  <a:lnTo>
                    <a:pt x="459663" y="325120"/>
                  </a:lnTo>
                  <a:lnTo>
                    <a:pt x="453877" y="382533"/>
                  </a:lnTo>
                  <a:lnTo>
                    <a:pt x="436923" y="428242"/>
                  </a:lnTo>
                  <a:lnTo>
                    <a:pt x="409408" y="461642"/>
                  </a:lnTo>
                  <a:lnTo>
                    <a:pt x="371938" y="482126"/>
                  </a:lnTo>
                  <a:lnTo>
                    <a:pt x="325120" y="489089"/>
                  </a:lnTo>
                  <a:lnTo>
                    <a:pt x="278740" y="481992"/>
                  </a:lnTo>
                  <a:lnTo>
                    <a:pt x="242315" y="461240"/>
                  </a:lnTo>
                  <a:lnTo>
                    <a:pt x="216048" y="427639"/>
                  </a:lnTo>
                  <a:lnTo>
                    <a:pt x="200140" y="381996"/>
                  </a:lnTo>
                  <a:lnTo>
                    <a:pt x="194792" y="325120"/>
                  </a:lnTo>
                  <a:lnTo>
                    <a:pt x="200274" y="270295"/>
                  </a:lnTo>
                  <a:lnTo>
                    <a:pt x="216450" y="225900"/>
                  </a:lnTo>
                  <a:lnTo>
                    <a:pt x="242919" y="192942"/>
                  </a:lnTo>
                  <a:lnTo>
                    <a:pt x="279276" y="172428"/>
                  </a:lnTo>
                  <a:lnTo>
                    <a:pt x="325120" y="165366"/>
                  </a:lnTo>
                  <a:close/>
                </a:path>
              </a:pathLst>
            </a:custGeom>
            <a:ln w="12700">
              <a:solidFill>
                <a:srgbClr val="181818"/>
              </a:solidFill>
            </a:ln>
          </p:spPr>
          <p:txBody>
            <a:bodyPr wrap="square" lIns="0" tIns="0" rIns="0" bIns="0" rtlCol="0"/>
            <a:lstStyle/>
            <a:p>
              <a:endParaRPr/>
            </a:p>
          </p:txBody>
        </p:sp>
        <p:sp>
          <p:nvSpPr>
            <p:cNvPr id="28" name="object 28"/>
            <p:cNvSpPr/>
            <p:nvPr/>
          </p:nvSpPr>
          <p:spPr>
            <a:xfrm>
              <a:off x="1971078" y="2633613"/>
              <a:ext cx="427990" cy="629285"/>
            </a:xfrm>
            <a:custGeom>
              <a:avLst/>
              <a:gdLst/>
              <a:ahLst/>
              <a:cxnLst/>
              <a:rect l="l" t="t" r="r" b="b"/>
              <a:pathLst>
                <a:path w="427989" h="629285">
                  <a:moveTo>
                    <a:pt x="25222" y="215811"/>
                  </a:moveTo>
                  <a:lnTo>
                    <a:pt x="25222" y="629221"/>
                  </a:lnTo>
                  <a:lnTo>
                    <a:pt x="206006" y="629221"/>
                  </a:lnTo>
                  <a:lnTo>
                    <a:pt x="206006" y="386778"/>
                  </a:lnTo>
                  <a:lnTo>
                    <a:pt x="209495" y="327510"/>
                  </a:lnTo>
                  <a:lnTo>
                    <a:pt x="219848" y="277091"/>
                  </a:lnTo>
                  <a:lnTo>
                    <a:pt x="236893" y="235618"/>
                  </a:lnTo>
                  <a:lnTo>
                    <a:pt x="260459" y="203191"/>
                  </a:lnTo>
                  <a:lnTo>
                    <a:pt x="326467" y="165865"/>
                  </a:lnTo>
                  <a:lnTo>
                    <a:pt x="368566" y="161162"/>
                  </a:lnTo>
                  <a:lnTo>
                    <a:pt x="381263" y="161468"/>
                  </a:lnTo>
                  <a:lnTo>
                    <a:pt x="393438" y="162561"/>
                  </a:lnTo>
                  <a:lnTo>
                    <a:pt x="407191" y="164704"/>
                  </a:lnTo>
                  <a:lnTo>
                    <a:pt x="424624" y="168160"/>
                  </a:lnTo>
                  <a:lnTo>
                    <a:pt x="427418" y="16814"/>
                  </a:lnTo>
                  <a:lnTo>
                    <a:pt x="406419" y="8867"/>
                  </a:lnTo>
                  <a:lnTo>
                    <a:pt x="389756" y="3678"/>
                  </a:lnTo>
                  <a:lnTo>
                    <a:pt x="374408" y="853"/>
                  </a:lnTo>
                  <a:lnTo>
                    <a:pt x="357352" y="0"/>
                  </a:lnTo>
                  <a:lnTo>
                    <a:pt x="310382" y="6328"/>
                  </a:lnTo>
                  <a:lnTo>
                    <a:pt x="268538" y="26450"/>
                  </a:lnTo>
                  <a:lnTo>
                    <a:pt x="229061" y="62075"/>
                  </a:lnTo>
                  <a:lnTo>
                    <a:pt x="189191" y="114909"/>
                  </a:lnTo>
                  <a:lnTo>
                    <a:pt x="187743" y="86313"/>
                  </a:lnTo>
                  <a:lnTo>
                    <a:pt x="184983" y="63760"/>
                  </a:lnTo>
                  <a:lnTo>
                    <a:pt x="180121" y="41207"/>
                  </a:lnTo>
                  <a:lnTo>
                    <a:pt x="172364" y="12611"/>
                  </a:lnTo>
                  <a:lnTo>
                    <a:pt x="0" y="12611"/>
                  </a:lnTo>
                  <a:lnTo>
                    <a:pt x="12808" y="62291"/>
                  </a:lnTo>
                  <a:lnTo>
                    <a:pt x="20493" y="106324"/>
                  </a:lnTo>
                  <a:lnTo>
                    <a:pt x="24236" y="154300"/>
                  </a:lnTo>
                  <a:lnTo>
                    <a:pt x="25222" y="215811"/>
                  </a:lnTo>
                  <a:close/>
                </a:path>
              </a:pathLst>
            </a:custGeom>
            <a:ln w="12700">
              <a:solidFill>
                <a:srgbClr val="181818"/>
              </a:solidFill>
            </a:ln>
          </p:spPr>
          <p:txBody>
            <a:bodyPr wrap="square" lIns="0" tIns="0" rIns="0" bIns="0" rtlCol="0"/>
            <a:lstStyle/>
            <a:p>
              <a:endParaRPr/>
            </a:p>
          </p:txBody>
        </p:sp>
        <p:sp>
          <p:nvSpPr>
            <p:cNvPr id="29" name="object 29"/>
            <p:cNvSpPr/>
            <p:nvPr/>
          </p:nvSpPr>
          <p:spPr>
            <a:xfrm>
              <a:off x="2392467" y="2630811"/>
              <a:ext cx="506095" cy="646430"/>
            </a:xfrm>
            <a:custGeom>
              <a:avLst/>
              <a:gdLst/>
              <a:ahLst/>
              <a:cxnLst/>
              <a:rect l="l" t="t" r="r" b="b"/>
              <a:pathLst>
                <a:path w="506094" h="646429">
                  <a:moveTo>
                    <a:pt x="0" y="333527"/>
                  </a:moveTo>
                  <a:lnTo>
                    <a:pt x="3105" y="382501"/>
                  </a:lnTo>
                  <a:lnTo>
                    <a:pt x="12192" y="428309"/>
                  </a:lnTo>
                  <a:lnTo>
                    <a:pt x="26922" y="470636"/>
                  </a:lnTo>
                  <a:lnTo>
                    <a:pt x="46952" y="509167"/>
                  </a:lnTo>
                  <a:lnTo>
                    <a:pt x="71941" y="543584"/>
                  </a:lnTo>
                  <a:lnTo>
                    <a:pt x="101547" y="573573"/>
                  </a:lnTo>
                  <a:lnTo>
                    <a:pt x="135431" y="598818"/>
                  </a:lnTo>
                  <a:lnTo>
                    <a:pt x="173250" y="619002"/>
                  </a:lnTo>
                  <a:lnTo>
                    <a:pt x="214663" y="633810"/>
                  </a:lnTo>
                  <a:lnTo>
                    <a:pt x="259329" y="642927"/>
                  </a:lnTo>
                  <a:lnTo>
                    <a:pt x="306908" y="646036"/>
                  </a:lnTo>
                  <a:lnTo>
                    <a:pt x="357903" y="643079"/>
                  </a:lnTo>
                  <a:lnTo>
                    <a:pt x="406930" y="633949"/>
                  </a:lnTo>
                  <a:lnTo>
                    <a:pt x="455694" y="618250"/>
                  </a:lnTo>
                  <a:lnTo>
                    <a:pt x="505904" y="595591"/>
                  </a:lnTo>
                  <a:lnTo>
                    <a:pt x="493293" y="435825"/>
                  </a:lnTo>
                  <a:lnTo>
                    <a:pt x="455520" y="457682"/>
                  </a:lnTo>
                  <a:lnTo>
                    <a:pt x="419192" y="472965"/>
                  </a:lnTo>
                  <a:lnTo>
                    <a:pt x="383126" y="481940"/>
                  </a:lnTo>
                  <a:lnTo>
                    <a:pt x="346138" y="484873"/>
                  </a:lnTo>
                  <a:lnTo>
                    <a:pt x="292584" y="477821"/>
                  </a:lnTo>
                  <a:lnTo>
                    <a:pt x="249996" y="457383"/>
                  </a:lnTo>
                  <a:lnTo>
                    <a:pt x="218909" y="424635"/>
                  </a:lnTo>
                  <a:lnTo>
                    <a:pt x="199863" y="380654"/>
                  </a:lnTo>
                  <a:lnTo>
                    <a:pt x="193395" y="326517"/>
                  </a:lnTo>
                  <a:lnTo>
                    <a:pt x="199673" y="272915"/>
                  </a:lnTo>
                  <a:lnTo>
                    <a:pt x="218059" y="229002"/>
                  </a:lnTo>
                  <a:lnTo>
                    <a:pt x="247881" y="196053"/>
                  </a:lnTo>
                  <a:lnTo>
                    <a:pt x="288465" y="175346"/>
                  </a:lnTo>
                  <a:lnTo>
                    <a:pt x="339140" y="168160"/>
                  </a:lnTo>
                  <a:lnTo>
                    <a:pt x="377851" y="170547"/>
                  </a:lnTo>
                  <a:lnTo>
                    <a:pt x="407103" y="177795"/>
                  </a:lnTo>
                  <a:lnTo>
                    <a:pt x="435304" y="190036"/>
                  </a:lnTo>
                  <a:lnTo>
                    <a:pt x="470865" y="207403"/>
                  </a:lnTo>
                  <a:lnTo>
                    <a:pt x="503097" y="46240"/>
                  </a:lnTo>
                  <a:lnTo>
                    <a:pt x="471765" y="29559"/>
                  </a:lnTo>
                  <a:lnTo>
                    <a:pt x="433206" y="14714"/>
                  </a:lnTo>
                  <a:lnTo>
                    <a:pt x="385450" y="4072"/>
                  </a:lnTo>
                  <a:lnTo>
                    <a:pt x="326529" y="0"/>
                  </a:lnTo>
                  <a:lnTo>
                    <a:pt x="274473" y="2842"/>
                  </a:lnTo>
                  <a:lnTo>
                    <a:pt x="226918" y="11178"/>
                  </a:lnTo>
                  <a:lnTo>
                    <a:pt x="183869" y="24720"/>
                  </a:lnTo>
                  <a:lnTo>
                    <a:pt x="145331" y="43182"/>
                  </a:lnTo>
                  <a:lnTo>
                    <a:pt x="111308" y="66277"/>
                  </a:lnTo>
                  <a:lnTo>
                    <a:pt x="81807" y="93716"/>
                  </a:lnTo>
                  <a:lnTo>
                    <a:pt x="56830" y="125214"/>
                  </a:lnTo>
                  <a:lnTo>
                    <a:pt x="36384" y="160482"/>
                  </a:lnTo>
                  <a:lnTo>
                    <a:pt x="20473" y="199235"/>
                  </a:lnTo>
                  <a:lnTo>
                    <a:pt x="9102" y="241185"/>
                  </a:lnTo>
                  <a:lnTo>
                    <a:pt x="2276" y="286044"/>
                  </a:lnTo>
                  <a:lnTo>
                    <a:pt x="0" y="333527"/>
                  </a:lnTo>
                  <a:close/>
                </a:path>
              </a:pathLst>
            </a:custGeom>
            <a:ln w="12700">
              <a:solidFill>
                <a:srgbClr val="181818"/>
              </a:solidFill>
            </a:ln>
          </p:spPr>
          <p:txBody>
            <a:bodyPr wrap="square" lIns="0" tIns="0" rIns="0" bIns="0" rtlCol="0"/>
            <a:lstStyle/>
            <a:p>
              <a:endParaRPr/>
            </a:p>
          </p:txBody>
        </p:sp>
        <p:sp>
          <p:nvSpPr>
            <p:cNvPr id="30" name="object 30"/>
            <p:cNvSpPr/>
            <p:nvPr/>
          </p:nvSpPr>
          <p:spPr>
            <a:xfrm>
              <a:off x="2912232" y="2630801"/>
              <a:ext cx="563880" cy="650875"/>
            </a:xfrm>
            <a:custGeom>
              <a:avLst/>
              <a:gdLst/>
              <a:ahLst/>
              <a:cxnLst/>
              <a:rect l="l" t="t" r="r" b="b"/>
              <a:pathLst>
                <a:path w="563879" h="650875">
                  <a:moveTo>
                    <a:pt x="304101" y="650252"/>
                  </a:moveTo>
                  <a:lnTo>
                    <a:pt x="361209" y="646990"/>
                  </a:lnTo>
                  <a:lnTo>
                    <a:pt x="414110" y="636765"/>
                  </a:lnTo>
                  <a:lnTo>
                    <a:pt x="464909" y="618920"/>
                  </a:lnTo>
                  <a:lnTo>
                    <a:pt x="515708" y="592797"/>
                  </a:lnTo>
                  <a:lnTo>
                    <a:pt x="515708" y="445655"/>
                  </a:lnTo>
                  <a:lnTo>
                    <a:pt x="465153" y="472653"/>
                  </a:lnTo>
                  <a:lnTo>
                    <a:pt x="414989" y="492423"/>
                  </a:lnTo>
                  <a:lnTo>
                    <a:pt x="366138" y="504573"/>
                  </a:lnTo>
                  <a:lnTo>
                    <a:pt x="319519" y="508711"/>
                  </a:lnTo>
                  <a:lnTo>
                    <a:pt x="270840" y="501026"/>
                  </a:lnTo>
                  <a:lnTo>
                    <a:pt x="232806" y="478758"/>
                  </a:lnTo>
                  <a:lnTo>
                    <a:pt x="206598" y="443088"/>
                  </a:lnTo>
                  <a:lnTo>
                    <a:pt x="193395" y="395198"/>
                  </a:lnTo>
                  <a:lnTo>
                    <a:pt x="205218" y="395416"/>
                  </a:lnTo>
                  <a:lnTo>
                    <a:pt x="215465" y="395897"/>
                  </a:lnTo>
                  <a:lnTo>
                    <a:pt x="224135" y="396377"/>
                  </a:lnTo>
                  <a:lnTo>
                    <a:pt x="231228" y="396595"/>
                  </a:lnTo>
                  <a:lnTo>
                    <a:pt x="289227" y="394113"/>
                  </a:lnTo>
                  <a:lnTo>
                    <a:pt x="342726" y="386831"/>
                  </a:lnTo>
                  <a:lnTo>
                    <a:pt x="391348" y="374992"/>
                  </a:lnTo>
                  <a:lnTo>
                    <a:pt x="434714" y="358839"/>
                  </a:lnTo>
                  <a:lnTo>
                    <a:pt x="472446" y="338616"/>
                  </a:lnTo>
                  <a:lnTo>
                    <a:pt x="504166" y="314568"/>
                  </a:lnTo>
                  <a:lnTo>
                    <a:pt x="548056" y="255968"/>
                  </a:lnTo>
                  <a:lnTo>
                    <a:pt x="563359" y="184988"/>
                  </a:lnTo>
                  <a:lnTo>
                    <a:pt x="557912" y="139439"/>
                  </a:lnTo>
                  <a:lnTo>
                    <a:pt x="542096" y="99284"/>
                  </a:lnTo>
                  <a:lnTo>
                    <a:pt x="516694" y="65110"/>
                  </a:lnTo>
                  <a:lnTo>
                    <a:pt x="482493" y="37507"/>
                  </a:lnTo>
                  <a:lnTo>
                    <a:pt x="440276" y="17061"/>
                  </a:lnTo>
                  <a:lnTo>
                    <a:pt x="390829" y="4363"/>
                  </a:lnTo>
                  <a:lnTo>
                    <a:pt x="334937" y="0"/>
                  </a:lnTo>
                  <a:lnTo>
                    <a:pt x="286837" y="2904"/>
                  </a:lnTo>
                  <a:lnTo>
                    <a:pt x="241516" y="11438"/>
                  </a:lnTo>
                  <a:lnTo>
                    <a:pt x="199240" y="25334"/>
                  </a:lnTo>
                  <a:lnTo>
                    <a:pt x="160279" y="44325"/>
                  </a:lnTo>
                  <a:lnTo>
                    <a:pt x="124899" y="68143"/>
                  </a:lnTo>
                  <a:lnTo>
                    <a:pt x="93368" y="96521"/>
                  </a:lnTo>
                  <a:lnTo>
                    <a:pt x="65954" y="129190"/>
                  </a:lnTo>
                  <a:lnTo>
                    <a:pt x="42924" y="165884"/>
                  </a:lnTo>
                  <a:lnTo>
                    <a:pt x="24546" y="206334"/>
                  </a:lnTo>
                  <a:lnTo>
                    <a:pt x="11087" y="250273"/>
                  </a:lnTo>
                  <a:lnTo>
                    <a:pt x="2816" y="297434"/>
                  </a:lnTo>
                  <a:lnTo>
                    <a:pt x="0" y="347548"/>
                  </a:lnTo>
                  <a:lnTo>
                    <a:pt x="2850" y="396293"/>
                  </a:lnTo>
                  <a:lnTo>
                    <a:pt x="11266" y="441476"/>
                  </a:lnTo>
                  <a:lnTo>
                    <a:pt x="25045" y="482867"/>
                  </a:lnTo>
                  <a:lnTo>
                    <a:pt x="43986" y="520241"/>
                  </a:lnTo>
                  <a:lnTo>
                    <a:pt x="67886" y="553369"/>
                  </a:lnTo>
                  <a:lnTo>
                    <a:pt x="96542" y="582025"/>
                  </a:lnTo>
                  <a:lnTo>
                    <a:pt x="129753" y="605980"/>
                  </a:lnTo>
                  <a:lnTo>
                    <a:pt x="167317" y="625008"/>
                  </a:lnTo>
                  <a:lnTo>
                    <a:pt x="209031" y="638881"/>
                  </a:lnTo>
                  <a:lnTo>
                    <a:pt x="254693" y="647372"/>
                  </a:lnTo>
                  <a:lnTo>
                    <a:pt x="304101" y="650252"/>
                  </a:lnTo>
                  <a:close/>
                </a:path>
              </a:pathLst>
            </a:custGeom>
            <a:ln w="12700">
              <a:solidFill>
                <a:srgbClr val="181818"/>
              </a:solidFill>
            </a:ln>
          </p:spPr>
          <p:txBody>
            <a:bodyPr wrap="square" lIns="0" tIns="0" rIns="0" bIns="0" rtlCol="0"/>
            <a:lstStyle/>
            <a:p>
              <a:endParaRPr/>
            </a:p>
          </p:txBody>
        </p:sp>
        <p:pic>
          <p:nvPicPr>
            <p:cNvPr id="31" name="object 31"/>
            <p:cNvPicPr/>
            <p:nvPr/>
          </p:nvPicPr>
          <p:blipFill>
            <a:blip r:embed="rId4" cstate="print"/>
            <a:stretch>
              <a:fillRect/>
            </a:stretch>
          </p:blipFill>
          <p:spPr>
            <a:xfrm>
              <a:off x="3109082" y="2768799"/>
              <a:ext cx="186474" cy="138823"/>
            </a:xfrm>
            <a:prstGeom prst="rect">
              <a:avLst/>
            </a:prstGeom>
          </p:spPr>
        </p:pic>
        <p:sp>
          <p:nvSpPr>
            <p:cNvPr id="32" name="object 32"/>
            <p:cNvSpPr/>
            <p:nvPr/>
          </p:nvSpPr>
          <p:spPr>
            <a:xfrm>
              <a:off x="3487780" y="2625199"/>
              <a:ext cx="487680" cy="659130"/>
            </a:xfrm>
            <a:custGeom>
              <a:avLst/>
              <a:gdLst/>
              <a:ahLst/>
              <a:cxnLst/>
              <a:rect l="l" t="t" r="r" b="b"/>
              <a:pathLst>
                <a:path w="487679" h="659129">
                  <a:moveTo>
                    <a:pt x="0" y="606805"/>
                  </a:moveTo>
                  <a:lnTo>
                    <a:pt x="39869" y="624039"/>
                  </a:lnTo>
                  <a:lnTo>
                    <a:pt x="87539" y="638379"/>
                  </a:lnTo>
                  <a:lnTo>
                    <a:pt x="141060" y="649288"/>
                  </a:lnTo>
                  <a:lnTo>
                    <a:pt x="198484" y="656227"/>
                  </a:lnTo>
                  <a:lnTo>
                    <a:pt x="257860" y="658660"/>
                  </a:lnTo>
                  <a:lnTo>
                    <a:pt x="316481" y="654128"/>
                  </a:lnTo>
                  <a:lnTo>
                    <a:pt x="367159" y="640943"/>
                  </a:lnTo>
                  <a:lnTo>
                    <a:pt x="409501" y="619717"/>
                  </a:lnTo>
                  <a:lnTo>
                    <a:pt x="443116" y="591063"/>
                  </a:lnTo>
                  <a:lnTo>
                    <a:pt x="467612" y="555593"/>
                  </a:lnTo>
                  <a:lnTo>
                    <a:pt x="482597" y="513922"/>
                  </a:lnTo>
                  <a:lnTo>
                    <a:pt x="487680" y="466661"/>
                  </a:lnTo>
                  <a:lnTo>
                    <a:pt x="483294" y="424724"/>
                  </a:lnTo>
                  <a:lnTo>
                    <a:pt x="469411" y="387613"/>
                  </a:lnTo>
                  <a:lnTo>
                    <a:pt x="444939" y="353850"/>
                  </a:lnTo>
                  <a:lnTo>
                    <a:pt x="408789" y="321956"/>
                  </a:lnTo>
                  <a:lnTo>
                    <a:pt x="359870" y="290453"/>
                  </a:lnTo>
                  <a:lnTo>
                    <a:pt x="297091" y="257860"/>
                  </a:lnTo>
                  <a:lnTo>
                    <a:pt x="255359" y="236752"/>
                  </a:lnTo>
                  <a:lnTo>
                    <a:pt x="229127" y="219322"/>
                  </a:lnTo>
                  <a:lnTo>
                    <a:pt x="215505" y="201893"/>
                  </a:lnTo>
                  <a:lnTo>
                    <a:pt x="211607" y="180784"/>
                  </a:lnTo>
                  <a:lnTo>
                    <a:pt x="214256" y="163355"/>
                  </a:lnTo>
                  <a:lnTo>
                    <a:pt x="223343" y="149602"/>
                  </a:lnTo>
                  <a:lnTo>
                    <a:pt x="240577" y="140579"/>
                  </a:lnTo>
                  <a:lnTo>
                    <a:pt x="267665" y="137337"/>
                  </a:lnTo>
                  <a:lnTo>
                    <a:pt x="312159" y="139877"/>
                  </a:lnTo>
                  <a:lnTo>
                    <a:pt x="358757" y="148197"/>
                  </a:lnTo>
                  <a:lnTo>
                    <a:pt x="406405" y="163349"/>
                  </a:lnTo>
                  <a:lnTo>
                    <a:pt x="454050" y="186385"/>
                  </a:lnTo>
                  <a:lnTo>
                    <a:pt x="476478" y="44843"/>
                  </a:lnTo>
                  <a:lnTo>
                    <a:pt x="421338" y="23060"/>
                  </a:lnTo>
                  <a:lnTo>
                    <a:pt x="370668" y="9286"/>
                  </a:lnTo>
                  <a:lnTo>
                    <a:pt x="319998" y="2081"/>
                  </a:lnTo>
                  <a:lnTo>
                    <a:pt x="264858" y="0"/>
                  </a:lnTo>
                  <a:lnTo>
                    <a:pt x="211954" y="3120"/>
                  </a:lnTo>
                  <a:lnTo>
                    <a:pt x="164026" y="12350"/>
                  </a:lnTo>
                  <a:lnTo>
                    <a:pt x="121713" y="27492"/>
                  </a:lnTo>
                  <a:lnTo>
                    <a:pt x="85658" y="48350"/>
                  </a:lnTo>
                  <a:lnTo>
                    <a:pt x="56500" y="74725"/>
                  </a:lnTo>
                  <a:lnTo>
                    <a:pt x="34879" y="106422"/>
                  </a:lnTo>
                  <a:lnTo>
                    <a:pt x="21437" y="143242"/>
                  </a:lnTo>
                  <a:lnTo>
                    <a:pt x="16814" y="184988"/>
                  </a:lnTo>
                  <a:lnTo>
                    <a:pt x="20753" y="226770"/>
                  </a:lnTo>
                  <a:lnTo>
                    <a:pt x="32880" y="263920"/>
                  </a:lnTo>
                  <a:lnTo>
                    <a:pt x="53661" y="297469"/>
                  </a:lnTo>
                  <a:lnTo>
                    <a:pt x="83560" y="328443"/>
                  </a:lnTo>
                  <a:lnTo>
                    <a:pt x="123044" y="357873"/>
                  </a:lnTo>
                  <a:lnTo>
                    <a:pt x="172577" y="386788"/>
                  </a:lnTo>
                  <a:lnTo>
                    <a:pt x="232625" y="416217"/>
                  </a:lnTo>
                  <a:lnTo>
                    <a:pt x="265322" y="433427"/>
                  </a:lnTo>
                  <a:lnTo>
                    <a:pt x="283959" y="448800"/>
                  </a:lnTo>
                  <a:lnTo>
                    <a:pt x="292347" y="464699"/>
                  </a:lnTo>
                  <a:lnTo>
                    <a:pt x="294297" y="483488"/>
                  </a:lnTo>
                  <a:lnTo>
                    <a:pt x="291034" y="499732"/>
                  </a:lnTo>
                  <a:lnTo>
                    <a:pt x="280808" y="513611"/>
                  </a:lnTo>
                  <a:lnTo>
                    <a:pt x="262959" y="523288"/>
                  </a:lnTo>
                  <a:lnTo>
                    <a:pt x="236829" y="526922"/>
                  </a:lnTo>
                  <a:lnTo>
                    <a:pt x="189560" y="522982"/>
                  </a:lnTo>
                  <a:lnTo>
                    <a:pt x="138214" y="511159"/>
                  </a:lnTo>
                  <a:lnTo>
                    <a:pt x="82924" y="491454"/>
                  </a:lnTo>
                  <a:lnTo>
                    <a:pt x="23825" y="463867"/>
                  </a:lnTo>
                  <a:lnTo>
                    <a:pt x="0" y="606805"/>
                  </a:lnTo>
                  <a:close/>
                </a:path>
              </a:pathLst>
            </a:custGeom>
            <a:ln w="12699">
              <a:solidFill>
                <a:srgbClr val="181818"/>
              </a:solidFill>
            </a:ln>
          </p:spPr>
          <p:txBody>
            <a:bodyPr wrap="square" lIns="0" tIns="0" rIns="0" bIns="0" rtlCol="0"/>
            <a:lstStyle/>
            <a:p>
              <a:endParaRPr/>
            </a:p>
          </p:txBody>
        </p:sp>
        <p:sp>
          <p:nvSpPr>
            <p:cNvPr id="33" name="object 33"/>
            <p:cNvSpPr/>
            <p:nvPr/>
          </p:nvSpPr>
          <p:spPr>
            <a:xfrm>
              <a:off x="4386042" y="2632210"/>
              <a:ext cx="619760" cy="645160"/>
            </a:xfrm>
            <a:custGeom>
              <a:avLst/>
              <a:gdLst/>
              <a:ahLst/>
              <a:cxnLst/>
              <a:rect l="l" t="t" r="r" b="b"/>
              <a:pathLst>
                <a:path w="619760" h="645160">
                  <a:moveTo>
                    <a:pt x="190588" y="353148"/>
                  </a:moveTo>
                  <a:lnTo>
                    <a:pt x="195513" y="298365"/>
                  </a:lnTo>
                  <a:lnTo>
                    <a:pt x="209897" y="252146"/>
                  </a:lnTo>
                  <a:lnTo>
                    <a:pt x="233156" y="215114"/>
                  </a:lnTo>
                  <a:lnTo>
                    <a:pt x="264706" y="187891"/>
                  </a:lnTo>
                  <a:lnTo>
                    <a:pt x="303962" y="171101"/>
                  </a:lnTo>
                  <a:lnTo>
                    <a:pt x="350342" y="165366"/>
                  </a:lnTo>
                  <a:lnTo>
                    <a:pt x="367753" y="165694"/>
                  </a:lnTo>
                  <a:lnTo>
                    <a:pt x="386607" y="166941"/>
                  </a:lnTo>
                  <a:lnTo>
                    <a:pt x="407299" y="169502"/>
                  </a:lnTo>
                  <a:lnTo>
                    <a:pt x="430225" y="173774"/>
                  </a:lnTo>
                  <a:lnTo>
                    <a:pt x="430225" y="299897"/>
                  </a:lnTo>
                  <a:lnTo>
                    <a:pt x="422758" y="357789"/>
                  </a:lnTo>
                  <a:lnTo>
                    <a:pt x="402108" y="405862"/>
                  </a:lnTo>
                  <a:lnTo>
                    <a:pt x="370898" y="442367"/>
                  </a:lnTo>
                  <a:lnTo>
                    <a:pt x="331749" y="465554"/>
                  </a:lnTo>
                  <a:lnTo>
                    <a:pt x="287286" y="473671"/>
                  </a:lnTo>
                  <a:lnTo>
                    <a:pt x="246165" y="465875"/>
                  </a:lnTo>
                  <a:lnTo>
                    <a:pt x="215815" y="442837"/>
                  </a:lnTo>
                  <a:lnTo>
                    <a:pt x="197027" y="405086"/>
                  </a:lnTo>
                  <a:lnTo>
                    <a:pt x="190588" y="353148"/>
                  </a:lnTo>
                  <a:close/>
                </a:path>
                <a:path w="619760" h="645160">
                  <a:moveTo>
                    <a:pt x="0" y="353148"/>
                  </a:moveTo>
                  <a:lnTo>
                    <a:pt x="3285" y="411866"/>
                  </a:lnTo>
                  <a:lnTo>
                    <a:pt x="12994" y="464539"/>
                  </a:lnTo>
                  <a:lnTo>
                    <a:pt x="28909" y="510937"/>
                  </a:lnTo>
                  <a:lnTo>
                    <a:pt x="50811" y="550830"/>
                  </a:lnTo>
                  <a:lnTo>
                    <a:pt x="78479" y="583986"/>
                  </a:lnTo>
                  <a:lnTo>
                    <a:pt x="111696" y="610176"/>
                  </a:lnTo>
                  <a:lnTo>
                    <a:pt x="150241" y="629168"/>
                  </a:lnTo>
                  <a:lnTo>
                    <a:pt x="193896" y="640733"/>
                  </a:lnTo>
                  <a:lnTo>
                    <a:pt x="242443" y="644639"/>
                  </a:lnTo>
                  <a:lnTo>
                    <a:pt x="291612" y="640637"/>
                  </a:lnTo>
                  <a:lnTo>
                    <a:pt x="338832" y="628765"/>
                  </a:lnTo>
                  <a:lnTo>
                    <a:pt x="382488" y="609224"/>
                  </a:lnTo>
                  <a:lnTo>
                    <a:pt x="420967" y="582216"/>
                  </a:lnTo>
                  <a:lnTo>
                    <a:pt x="452653" y="547941"/>
                  </a:lnTo>
                  <a:lnTo>
                    <a:pt x="440560" y="565610"/>
                  </a:lnTo>
                  <a:lnTo>
                    <a:pt x="434778" y="575791"/>
                  </a:lnTo>
                  <a:lnTo>
                    <a:pt x="433729" y="580454"/>
                  </a:lnTo>
                  <a:lnTo>
                    <a:pt x="435838" y="581571"/>
                  </a:lnTo>
                  <a:lnTo>
                    <a:pt x="437235" y="581571"/>
                  </a:lnTo>
                  <a:lnTo>
                    <a:pt x="440042" y="580174"/>
                  </a:lnTo>
                  <a:lnTo>
                    <a:pt x="441439" y="580174"/>
                  </a:lnTo>
                  <a:lnTo>
                    <a:pt x="449190" y="584707"/>
                  </a:lnTo>
                  <a:lnTo>
                    <a:pt x="454051" y="596468"/>
                  </a:lnTo>
                  <a:lnTo>
                    <a:pt x="456810" y="612696"/>
                  </a:lnTo>
                  <a:lnTo>
                    <a:pt x="458254" y="630631"/>
                  </a:lnTo>
                  <a:lnTo>
                    <a:pt x="619417" y="630631"/>
                  </a:lnTo>
                  <a:lnTo>
                    <a:pt x="612933" y="562834"/>
                  </a:lnTo>
                  <a:lnTo>
                    <a:pt x="609604" y="519214"/>
                  </a:lnTo>
                  <a:lnTo>
                    <a:pt x="608378" y="480851"/>
                  </a:lnTo>
                  <a:lnTo>
                    <a:pt x="608203" y="428828"/>
                  </a:lnTo>
                  <a:lnTo>
                    <a:pt x="608203" y="30822"/>
                  </a:lnTo>
                  <a:lnTo>
                    <a:pt x="549629" y="15366"/>
                  </a:lnTo>
                  <a:lnTo>
                    <a:pt x="498017" y="5953"/>
                  </a:lnTo>
                  <a:lnTo>
                    <a:pt x="447197" y="1269"/>
                  </a:lnTo>
                  <a:lnTo>
                    <a:pt x="390994" y="0"/>
                  </a:lnTo>
                  <a:lnTo>
                    <a:pt x="335634" y="2273"/>
                  </a:lnTo>
                  <a:lnTo>
                    <a:pt x="284109" y="9032"/>
                  </a:lnTo>
                  <a:lnTo>
                    <a:pt x="236522" y="20184"/>
                  </a:lnTo>
                  <a:lnTo>
                    <a:pt x="192977" y="35639"/>
                  </a:lnTo>
                  <a:lnTo>
                    <a:pt x="153577" y="55303"/>
                  </a:lnTo>
                  <a:lnTo>
                    <a:pt x="118426" y="79085"/>
                  </a:lnTo>
                  <a:lnTo>
                    <a:pt x="87626" y="106894"/>
                  </a:lnTo>
                  <a:lnTo>
                    <a:pt x="61282" y="138636"/>
                  </a:lnTo>
                  <a:lnTo>
                    <a:pt x="39496" y="174222"/>
                  </a:lnTo>
                  <a:lnTo>
                    <a:pt x="22371" y="213557"/>
                  </a:lnTo>
                  <a:lnTo>
                    <a:pt x="10011" y="256551"/>
                  </a:lnTo>
                  <a:lnTo>
                    <a:pt x="2520" y="303112"/>
                  </a:lnTo>
                  <a:lnTo>
                    <a:pt x="0" y="353148"/>
                  </a:lnTo>
                  <a:close/>
                </a:path>
              </a:pathLst>
            </a:custGeom>
            <a:ln w="12700">
              <a:solidFill>
                <a:srgbClr val="181818"/>
              </a:solidFill>
            </a:ln>
          </p:spPr>
          <p:txBody>
            <a:bodyPr wrap="square" lIns="0" tIns="0" rIns="0" bIns="0" rtlCol="0"/>
            <a:lstStyle/>
            <a:p>
              <a:endParaRPr/>
            </a:p>
          </p:txBody>
        </p:sp>
        <p:sp>
          <p:nvSpPr>
            <p:cNvPr id="34" name="object 34"/>
            <p:cNvSpPr/>
            <p:nvPr/>
          </p:nvSpPr>
          <p:spPr>
            <a:xfrm>
              <a:off x="5065278" y="2629406"/>
              <a:ext cx="621030" cy="633730"/>
            </a:xfrm>
            <a:custGeom>
              <a:avLst/>
              <a:gdLst/>
              <a:ahLst/>
              <a:cxnLst/>
              <a:rect l="l" t="t" r="r" b="b"/>
              <a:pathLst>
                <a:path w="621029" h="633729">
                  <a:moveTo>
                    <a:pt x="0" y="16814"/>
                  </a:moveTo>
                  <a:lnTo>
                    <a:pt x="12504" y="55967"/>
                  </a:lnTo>
                  <a:lnTo>
                    <a:pt x="22245" y="105103"/>
                  </a:lnTo>
                  <a:lnTo>
                    <a:pt x="28569" y="159495"/>
                  </a:lnTo>
                  <a:lnTo>
                    <a:pt x="30822" y="214414"/>
                  </a:lnTo>
                  <a:lnTo>
                    <a:pt x="30822" y="633425"/>
                  </a:lnTo>
                  <a:lnTo>
                    <a:pt x="217220" y="633425"/>
                  </a:lnTo>
                  <a:lnTo>
                    <a:pt x="217220" y="368566"/>
                  </a:lnTo>
                  <a:lnTo>
                    <a:pt x="225012" y="289772"/>
                  </a:lnTo>
                  <a:lnTo>
                    <a:pt x="244987" y="234294"/>
                  </a:lnTo>
                  <a:lnTo>
                    <a:pt x="272046" y="198124"/>
                  </a:lnTo>
                  <a:lnTo>
                    <a:pt x="327022" y="167670"/>
                  </a:lnTo>
                  <a:lnTo>
                    <a:pt x="344741" y="165366"/>
                  </a:lnTo>
                  <a:lnTo>
                    <a:pt x="368676" y="167796"/>
                  </a:lnTo>
                  <a:lnTo>
                    <a:pt x="395368" y="180605"/>
                  </a:lnTo>
                  <a:lnTo>
                    <a:pt x="417066" y="212070"/>
                  </a:lnTo>
                  <a:lnTo>
                    <a:pt x="426021" y="270471"/>
                  </a:lnTo>
                  <a:lnTo>
                    <a:pt x="426021" y="633425"/>
                  </a:lnTo>
                  <a:lnTo>
                    <a:pt x="620814" y="633425"/>
                  </a:lnTo>
                  <a:lnTo>
                    <a:pt x="620814" y="236829"/>
                  </a:lnTo>
                  <a:lnTo>
                    <a:pt x="616667" y="184808"/>
                  </a:lnTo>
                  <a:lnTo>
                    <a:pt x="604720" y="138338"/>
                  </a:lnTo>
                  <a:lnTo>
                    <a:pt x="585712" y="97847"/>
                  </a:lnTo>
                  <a:lnTo>
                    <a:pt x="560381" y="63760"/>
                  </a:lnTo>
                  <a:lnTo>
                    <a:pt x="529465" y="36505"/>
                  </a:lnTo>
                  <a:lnTo>
                    <a:pt x="493705" y="16509"/>
                  </a:lnTo>
                  <a:lnTo>
                    <a:pt x="453838" y="4198"/>
                  </a:lnTo>
                  <a:lnTo>
                    <a:pt x="410603" y="0"/>
                  </a:lnTo>
                  <a:lnTo>
                    <a:pt x="367533" y="3374"/>
                  </a:lnTo>
                  <a:lnTo>
                    <a:pt x="324662" y="13543"/>
                  </a:lnTo>
                  <a:lnTo>
                    <a:pt x="282867" y="30572"/>
                  </a:lnTo>
                  <a:lnTo>
                    <a:pt x="243023" y="54530"/>
                  </a:lnTo>
                  <a:lnTo>
                    <a:pt x="206006" y="85483"/>
                  </a:lnTo>
                  <a:lnTo>
                    <a:pt x="202155" y="64901"/>
                  </a:lnTo>
                  <a:lnTo>
                    <a:pt x="198300" y="49048"/>
                  </a:lnTo>
                  <a:lnTo>
                    <a:pt x="193394" y="34246"/>
                  </a:lnTo>
                  <a:lnTo>
                    <a:pt x="186385" y="16814"/>
                  </a:lnTo>
                  <a:lnTo>
                    <a:pt x="0" y="16814"/>
                  </a:lnTo>
                  <a:close/>
                </a:path>
              </a:pathLst>
            </a:custGeom>
            <a:ln w="12700">
              <a:solidFill>
                <a:srgbClr val="181818"/>
              </a:solidFill>
            </a:ln>
          </p:spPr>
          <p:txBody>
            <a:bodyPr wrap="square" lIns="0" tIns="0" rIns="0" bIns="0" rtlCol="0"/>
            <a:lstStyle/>
            <a:p>
              <a:endParaRPr/>
            </a:p>
          </p:txBody>
        </p:sp>
        <p:sp>
          <p:nvSpPr>
            <p:cNvPr id="35" name="object 35"/>
            <p:cNvSpPr/>
            <p:nvPr/>
          </p:nvSpPr>
          <p:spPr>
            <a:xfrm>
              <a:off x="5752231" y="2286058"/>
              <a:ext cx="636270" cy="993775"/>
            </a:xfrm>
            <a:custGeom>
              <a:avLst/>
              <a:gdLst/>
              <a:ahLst/>
              <a:cxnLst/>
              <a:rect l="l" t="t" r="r" b="b"/>
              <a:pathLst>
                <a:path w="636270" h="993775">
                  <a:moveTo>
                    <a:pt x="196189" y="690892"/>
                  </a:moveTo>
                  <a:lnTo>
                    <a:pt x="200867" y="639061"/>
                  </a:lnTo>
                  <a:lnTo>
                    <a:pt x="214459" y="594820"/>
                  </a:lnTo>
                  <a:lnTo>
                    <a:pt x="236304" y="558985"/>
                  </a:lnTo>
                  <a:lnTo>
                    <a:pt x="265740" y="532376"/>
                  </a:lnTo>
                  <a:lnTo>
                    <a:pt x="302106" y="515811"/>
                  </a:lnTo>
                  <a:lnTo>
                    <a:pt x="344741" y="510108"/>
                  </a:lnTo>
                  <a:lnTo>
                    <a:pt x="369328" y="510765"/>
                  </a:lnTo>
                  <a:lnTo>
                    <a:pt x="393260" y="513262"/>
                  </a:lnTo>
                  <a:lnTo>
                    <a:pt x="417455" y="518386"/>
                  </a:lnTo>
                  <a:lnTo>
                    <a:pt x="442836" y="526923"/>
                  </a:lnTo>
                  <a:lnTo>
                    <a:pt x="442836" y="619417"/>
                  </a:lnTo>
                  <a:lnTo>
                    <a:pt x="437899" y="687405"/>
                  </a:lnTo>
                  <a:lnTo>
                    <a:pt x="423892" y="739627"/>
                  </a:lnTo>
                  <a:lnTo>
                    <a:pt x="402021" y="777601"/>
                  </a:lnTo>
                  <a:lnTo>
                    <a:pt x="339516" y="816879"/>
                  </a:lnTo>
                  <a:lnTo>
                    <a:pt x="301294" y="821220"/>
                  </a:lnTo>
                  <a:lnTo>
                    <a:pt x="257086" y="812286"/>
                  </a:lnTo>
                  <a:lnTo>
                    <a:pt x="224043" y="786536"/>
                  </a:lnTo>
                  <a:lnTo>
                    <a:pt x="203350" y="745546"/>
                  </a:lnTo>
                  <a:lnTo>
                    <a:pt x="196189" y="690892"/>
                  </a:lnTo>
                  <a:close/>
                </a:path>
                <a:path w="636270" h="993775">
                  <a:moveTo>
                    <a:pt x="0" y="696493"/>
                  </a:moveTo>
                  <a:lnTo>
                    <a:pt x="3183" y="748060"/>
                  </a:lnTo>
                  <a:lnTo>
                    <a:pt x="12521" y="795735"/>
                  </a:lnTo>
                  <a:lnTo>
                    <a:pt x="27695" y="839156"/>
                  </a:lnTo>
                  <a:lnTo>
                    <a:pt x="48384" y="877960"/>
                  </a:lnTo>
                  <a:lnTo>
                    <a:pt x="74269" y="911786"/>
                  </a:lnTo>
                  <a:lnTo>
                    <a:pt x="105031" y="940274"/>
                  </a:lnTo>
                  <a:lnTo>
                    <a:pt x="140351" y="963060"/>
                  </a:lnTo>
                  <a:lnTo>
                    <a:pt x="179908" y="979784"/>
                  </a:lnTo>
                  <a:lnTo>
                    <a:pt x="223384" y="990083"/>
                  </a:lnTo>
                  <a:lnTo>
                    <a:pt x="270459" y="993597"/>
                  </a:lnTo>
                  <a:lnTo>
                    <a:pt x="317142" y="990469"/>
                  </a:lnTo>
                  <a:lnTo>
                    <a:pt x="360059" y="980682"/>
                  </a:lnTo>
                  <a:lnTo>
                    <a:pt x="399815" y="963630"/>
                  </a:lnTo>
                  <a:lnTo>
                    <a:pt x="437014" y="938707"/>
                  </a:lnTo>
                  <a:lnTo>
                    <a:pt x="472262" y="905306"/>
                  </a:lnTo>
                  <a:lnTo>
                    <a:pt x="458357" y="922167"/>
                  </a:lnTo>
                  <a:lnTo>
                    <a:pt x="451416" y="931933"/>
                  </a:lnTo>
                  <a:lnTo>
                    <a:pt x="449993" y="936444"/>
                  </a:lnTo>
                  <a:lnTo>
                    <a:pt x="452640" y="937539"/>
                  </a:lnTo>
                  <a:lnTo>
                    <a:pt x="455447" y="937539"/>
                  </a:lnTo>
                  <a:lnTo>
                    <a:pt x="458254" y="936142"/>
                  </a:lnTo>
                  <a:lnTo>
                    <a:pt x="461048" y="936142"/>
                  </a:lnTo>
                  <a:lnTo>
                    <a:pt x="470245" y="940127"/>
                  </a:lnTo>
                  <a:lnTo>
                    <a:pt x="475762" y="950156"/>
                  </a:lnTo>
                  <a:lnTo>
                    <a:pt x="479177" y="963338"/>
                  </a:lnTo>
                  <a:lnTo>
                    <a:pt x="482066" y="976782"/>
                  </a:lnTo>
                  <a:lnTo>
                    <a:pt x="636231" y="976782"/>
                  </a:lnTo>
                  <a:lnTo>
                    <a:pt x="628126" y="889107"/>
                  </a:lnTo>
                  <a:lnTo>
                    <a:pt x="623963" y="837693"/>
                  </a:lnTo>
                  <a:lnTo>
                    <a:pt x="622430" y="802569"/>
                  </a:lnTo>
                  <a:lnTo>
                    <a:pt x="622211" y="763765"/>
                  </a:lnTo>
                  <a:lnTo>
                    <a:pt x="622211" y="0"/>
                  </a:lnTo>
                  <a:lnTo>
                    <a:pt x="442836" y="0"/>
                  </a:lnTo>
                  <a:lnTo>
                    <a:pt x="442836" y="367169"/>
                  </a:lnTo>
                  <a:lnTo>
                    <a:pt x="406508" y="355984"/>
                  </a:lnTo>
                  <a:lnTo>
                    <a:pt x="373991" y="349132"/>
                  </a:lnTo>
                  <a:lnTo>
                    <a:pt x="343314" y="345695"/>
                  </a:lnTo>
                  <a:lnTo>
                    <a:pt x="312508" y="344754"/>
                  </a:lnTo>
                  <a:lnTo>
                    <a:pt x="264167" y="348334"/>
                  </a:lnTo>
                  <a:lnTo>
                    <a:pt x="218751" y="358807"/>
                  </a:lnTo>
                  <a:lnTo>
                    <a:pt x="176613" y="375768"/>
                  </a:lnTo>
                  <a:lnTo>
                    <a:pt x="138108" y="398812"/>
                  </a:lnTo>
                  <a:lnTo>
                    <a:pt x="103590" y="427535"/>
                  </a:lnTo>
                  <a:lnTo>
                    <a:pt x="73411" y="461532"/>
                  </a:lnTo>
                  <a:lnTo>
                    <a:pt x="47926" y="500401"/>
                  </a:lnTo>
                  <a:lnTo>
                    <a:pt x="27489" y="543735"/>
                  </a:lnTo>
                  <a:lnTo>
                    <a:pt x="12453" y="591132"/>
                  </a:lnTo>
                  <a:lnTo>
                    <a:pt x="3172" y="642186"/>
                  </a:lnTo>
                  <a:lnTo>
                    <a:pt x="0" y="696493"/>
                  </a:lnTo>
                  <a:close/>
                </a:path>
              </a:pathLst>
            </a:custGeom>
            <a:ln w="12700">
              <a:solidFill>
                <a:srgbClr val="181818"/>
              </a:solidFill>
            </a:ln>
          </p:spPr>
          <p:txBody>
            <a:bodyPr wrap="square" lIns="0" tIns="0" rIns="0" bIns="0" rtlCol="0"/>
            <a:lstStyle/>
            <a:p>
              <a:endParaRPr/>
            </a:p>
          </p:txBody>
        </p:sp>
        <p:sp>
          <p:nvSpPr>
            <p:cNvPr id="36" name="object 36"/>
            <p:cNvSpPr/>
            <p:nvPr/>
          </p:nvSpPr>
          <p:spPr>
            <a:xfrm>
              <a:off x="6876127" y="2284665"/>
              <a:ext cx="1052830" cy="978535"/>
            </a:xfrm>
            <a:custGeom>
              <a:avLst/>
              <a:gdLst/>
              <a:ahLst/>
              <a:cxnLst/>
              <a:rect l="l" t="t" r="r" b="b"/>
              <a:pathLst>
                <a:path w="1052829" h="978535">
                  <a:moveTo>
                    <a:pt x="222821" y="976769"/>
                  </a:moveTo>
                  <a:lnTo>
                    <a:pt x="222821" y="400799"/>
                  </a:lnTo>
                  <a:lnTo>
                    <a:pt x="430225" y="731520"/>
                  </a:lnTo>
                  <a:lnTo>
                    <a:pt x="615213" y="731520"/>
                  </a:lnTo>
                  <a:lnTo>
                    <a:pt x="829627" y="368566"/>
                  </a:lnTo>
                  <a:lnTo>
                    <a:pt x="829627" y="978166"/>
                  </a:lnTo>
                  <a:lnTo>
                    <a:pt x="1052448" y="978166"/>
                  </a:lnTo>
                  <a:lnTo>
                    <a:pt x="1052448" y="0"/>
                  </a:lnTo>
                  <a:lnTo>
                    <a:pt x="829627" y="0"/>
                  </a:lnTo>
                  <a:lnTo>
                    <a:pt x="528319" y="486283"/>
                  </a:lnTo>
                  <a:lnTo>
                    <a:pt x="243839" y="0"/>
                  </a:lnTo>
                  <a:lnTo>
                    <a:pt x="0" y="0"/>
                  </a:lnTo>
                  <a:lnTo>
                    <a:pt x="0" y="978166"/>
                  </a:lnTo>
                  <a:lnTo>
                    <a:pt x="222821" y="976769"/>
                  </a:lnTo>
                  <a:close/>
                </a:path>
              </a:pathLst>
            </a:custGeom>
            <a:ln w="12700">
              <a:solidFill>
                <a:srgbClr val="181818"/>
              </a:solidFill>
            </a:ln>
          </p:spPr>
          <p:txBody>
            <a:bodyPr wrap="square" lIns="0" tIns="0" rIns="0" bIns="0" rtlCol="0"/>
            <a:lstStyle/>
            <a:p>
              <a:endParaRPr/>
            </a:p>
          </p:txBody>
        </p:sp>
        <p:sp>
          <p:nvSpPr>
            <p:cNvPr id="37" name="object 37"/>
            <p:cNvSpPr/>
            <p:nvPr/>
          </p:nvSpPr>
          <p:spPr>
            <a:xfrm>
              <a:off x="8025269" y="2632210"/>
              <a:ext cx="619760" cy="645160"/>
            </a:xfrm>
            <a:custGeom>
              <a:avLst/>
              <a:gdLst/>
              <a:ahLst/>
              <a:cxnLst/>
              <a:rect l="l" t="t" r="r" b="b"/>
              <a:pathLst>
                <a:path w="619759" h="645160">
                  <a:moveTo>
                    <a:pt x="190588" y="353148"/>
                  </a:moveTo>
                  <a:lnTo>
                    <a:pt x="195513" y="298365"/>
                  </a:lnTo>
                  <a:lnTo>
                    <a:pt x="209897" y="252146"/>
                  </a:lnTo>
                  <a:lnTo>
                    <a:pt x="233157" y="215114"/>
                  </a:lnTo>
                  <a:lnTo>
                    <a:pt x="264709" y="187891"/>
                  </a:lnTo>
                  <a:lnTo>
                    <a:pt x="303970" y="171101"/>
                  </a:lnTo>
                  <a:lnTo>
                    <a:pt x="350354" y="165366"/>
                  </a:lnTo>
                  <a:lnTo>
                    <a:pt x="367758" y="165694"/>
                  </a:lnTo>
                  <a:lnTo>
                    <a:pt x="386608" y="166941"/>
                  </a:lnTo>
                  <a:lnTo>
                    <a:pt x="407299" y="169502"/>
                  </a:lnTo>
                  <a:lnTo>
                    <a:pt x="430225" y="173774"/>
                  </a:lnTo>
                  <a:lnTo>
                    <a:pt x="430225" y="299897"/>
                  </a:lnTo>
                  <a:lnTo>
                    <a:pt x="422758" y="357789"/>
                  </a:lnTo>
                  <a:lnTo>
                    <a:pt x="402108" y="405862"/>
                  </a:lnTo>
                  <a:lnTo>
                    <a:pt x="370898" y="442367"/>
                  </a:lnTo>
                  <a:lnTo>
                    <a:pt x="331749" y="465554"/>
                  </a:lnTo>
                  <a:lnTo>
                    <a:pt x="287286" y="473671"/>
                  </a:lnTo>
                  <a:lnTo>
                    <a:pt x="246165" y="465875"/>
                  </a:lnTo>
                  <a:lnTo>
                    <a:pt x="215815" y="442837"/>
                  </a:lnTo>
                  <a:lnTo>
                    <a:pt x="197027" y="405086"/>
                  </a:lnTo>
                  <a:lnTo>
                    <a:pt x="190588" y="353148"/>
                  </a:lnTo>
                  <a:close/>
                </a:path>
                <a:path w="619759" h="645160">
                  <a:moveTo>
                    <a:pt x="0" y="353148"/>
                  </a:moveTo>
                  <a:lnTo>
                    <a:pt x="3285" y="411866"/>
                  </a:lnTo>
                  <a:lnTo>
                    <a:pt x="12994" y="464539"/>
                  </a:lnTo>
                  <a:lnTo>
                    <a:pt x="28909" y="510937"/>
                  </a:lnTo>
                  <a:lnTo>
                    <a:pt x="50811" y="550830"/>
                  </a:lnTo>
                  <a:lnTo>
                    <a:pt x="78479" y="583986"/>
                  </a:lnTo>
                  <a:lnTo>
                    <a:pt x="111696" y="610176"/>
                  </a:lnTo>
                  <a:lnTo>
                    <a:pt x="150241" y="629168"/>
                  </a:lnTo>
                  <a:lnTo>
                    <a:pt x="193896" y="640733"/>
                  </a:lnTo>
                  <a:lnTo>
                    <a:pt x="242442" y="644639"/>
                  </a:lnTo>
                  <a:lnTo>
                    <a:pt x="291612" y="640637"/>
                  </a:lnTo>
                  <a:lnTo>
                    <a:pt x="338832" y="628765"/>
                  </a:lnTo>
                  <a:lnTo>
                    <a:pt x="382488" y="609224"/>
                  </a:lnTo>
                  <a:lnTo>
                    <a:pt x="420967" y="582216"/>
                  </a:lnTo>
                  <a:lnTo>
                    <a:pt x="452653" y="547941"/>
                  </a:lnTo>
                  <a:lnTo>
                    <a:pt x="440560" y="565610"/>
                  </a:lnTo>
                  <a:lnTo>
                    <a:pt x="434778" y="575791"/>
                  </a:lnTo>
                  <a:lnTo>
                    <a:pt x="433729" y="580454"/>
                  </a:lnTo>
                  <a:lnTo>
                    <a:pt x="435838" y="581571"/>
                  </a:lnTo>
                  <a:lnTo>
                    <a:pt x="437235" y="581571"/>
                  </a:lnTo>
                  <a:lnTo>
                    <a:pt x="440042" y="580174"/>
                  </a:lnTo>
                  <a:lnTo>
                    <a:pt x="441439" y="580174"/>
                  </a:lnTo>
                  <a:lnTo>
                    <a:pt x="449190" y="584707"/>
                  </a:lnTo>
                  <a:lnTo>
                    <a:pt x="454051" y="596468"/>
                  </a:lnTo>
                  <a:lnTo>
                    <a:pt x="456810" y="612696"/>
                  </a:lnTo>
                  <a:lnTo>
                    <a:pt x="458254" y="630631"/>
                  </a:lnTo>
                  <a:lnTo>
                    <a:pt x="619417" y="630631"/>
                  </a:lnTo>
                  <a:lnTo>
                    <a:pt x="612933" y="562834"/>
                  </a:lnTo>
                  <a:lnTo>
                    <a:pt x="609604" y="519214"/>
                  </a:lnTo>
                  <a:lnTo>
                    <a:pt x="608378" y="480851"/>
                  </a:lnTo>
                  <a:lnTo>
                    <a:pt x="608202" y="428828"/>
                  </a:lnTo>
                  <a:lnTo>
                    <a:pt x="608202" y="30822"/>
                  </a:lnTo>
                  <a:lnTo>
                    <a:pt x="549630" y="15366"/>
                  </a:lnTo>
                  <a:lnTo>
                    <a:pt x="498020" y="5953"/>
                  </a:lnTo>
                  <a:lnTo>
                    <a:pt x="447197" y="1269"/>
                  </a:lnTo>
                  <a:lnTo>
                    <a:pt x="390982" y="0"/>
                  </a:lnTo>
                  <a:lnTo>
                    <a:pt x="335624" y="2273"/>
                  </a:lnTo>
                  <a:lnTo>
                    <a:pt x="284101" y="9032"/>
                  </a:lnTo>
                  <a:lnTo>
                    <a:pt x="236516" y="20184"/>
                  </a:lnTo>
                  <a:lnTo>
                    <a:pt x="192973" y="35639"/>
                  </a:lnTo>
                  <a:lnTo>
                    <a:pt x="153574" y="55303"/>
                  </a:lnTo>
                  <a:lnTo>
                    <a:pt x="118424" y="79085"/>
                  </a:lnTo>
                  <a:lnTo>
                    <a:pt x="87625" y="106894"/>
                  </a:lnTo>
                  <a:lnTo>
                    <a:pt x="61281" y="138636"/>
                  </a:lnTo>
                  <a:lnTo>
                    <a:pt x="39495" y="174222"/>
                  </a:lnTo>
                  <a:lnTo>
                    <a:pt x="22371" y="213557"/>
                  </a:lnTo>
                  <a:lnTo>
                    <a:pt x="10011" y="256551"/>
                  </a:lnTo>
                  <a:lnTo>
                    <a:pt x="2520" y="303112"/>
                  </a:lnTo>
                  <a:lnTo>
                    <a:pt x="0" y="353148"/>
                  </a:lnTo>
                  <a:close/>
                </a:path>
              </a:pathLst>
            </a:custGeom>
            <a:ln w="12700">
              <a:solidFill>
                <a:srgbClr val="181818"/>
              </a:solidFill>
            </a:ln>
          </p:spPr>
          <p:txBody>
            <a:bodyPr wrap="square" lIns="0" tIns="0" rIns="0" bIns="0" rtlCol="0"/>
            <a:lstStyle/>
            <a:p>
              <a:endParaRPr/>
            </a:p>
          </p:txBody>
        </p:sp>
        <p:sp>
          <p:nvSpPr>
            <p:cNvPr id="38" name="object 38"/>
            <p:cNvSpPr/>
            <p:nvPr/>
          </p:nvSpPr>
          <p:spPr>
            <a:xfrm>
              <a:off x="8695679" y="2632212"/>
              <a:ext cx="610235" cy="979805"/>
            </a:xfrm>
            <a:custGeom>
              <a:avLst/>
              <a:gdLst/>
              <a:ahLst/>
              <a:cxnLst/>
              <a:rect l="l" t="t" r="r" b="b"/>
              <a:pathLst>
                <a:path w="610234" h="979804">
                  <a:moveTo>
                    <a:pt x="264858" y="644639"/>
                  </a:moveTo>
                  <a:lnTo>
                    <a:pt x="310228" y="642362"/>
                  </a:lnTo>
                  <a:lnTo>
                    <a:pt x="351393" y="633780"/>
                  </a:lnTo>
                  <a:lnTo>
                    <a:pt x="390981" y="616264"/>
                  </a:lnTo>
                  <a:lnTo>
                    <a:pt x="431622" y="587184"/>
                  </a:lnTo>
                  <a:lnTo>
                    <a:pt x="431622" y="620814"/>
                  </a:lnTo>
                  <a:lnTo>
                    <a:pt x="427247" y="693451"/>
                  </a:lnTo>
                  <a:lnTo>
                    <a:pt x="415666" y="748391"/>
                  </a:lnTo>
                  <a:lnTo>
                    <a:pt x="397391" y="788009"/>
                  </a:lnTo>
                  <a:lnTo>
                    <a:pt x="342824" y="830794"/>
                  </a:lnTo>
                  <a:lnTo>
                    <a:pt x="267665" y="840828"/>
                  </a:lnTo>
                  <a:lnTo>
                    <a:pt x="225975" y="838224"/>
                  </a:lnTo>
                  <a:lnTo>
                    <a:pt x="177974" y="830495"/>
                  </a:lnTo>
                  <a:lnTo>
                    <a:pt x="125768" y="817774"/>
                  </a:lnTo>
                  <a:lnTo>
                    <a:pt x="71462" y="800188"/>
                  </a:lnTo>
                  <a:lnTo>
                    <a:pt x="71462" y="941730"/>
                  </a:lnTo>
                  <a:lnTo>
                    <a:pt x="115482" y="956970"/>
                  </a:lnTo>
                  <a:lnTo>
                    <a:pt x="162594" y="967769"/>
                  </a:lnTo>
                  <a:lnTo>
                    <a:pt x="211520" y="974732"/>
                  </a:lnTo>
                  <a:lnTo>
                    <a:pt x="260982" y="978466"/>
                  </a:lnTo>
                  <a:lnTo>
                    <a:pt x="309702" y="979576"/>
                  </a:lnTo>
                  <a:lnTo>
                    <a:pt x="351520" y="978023"/>
                  </a:lnTo>
                  <a:lnTo>
                    <a:pt x="391285" y="972990"/>
                  </a:lnTo>
                  <a:lnTo>
                    <a:pt x="428695" y="963918"/>
                  </a:lnTo>
                  <a:lnTo>
                    <a:pt x="495241" y="931420"/>
                  </a:lnTo>
                  <a:lnTo>
                    <a:pt x="548746" y="876052"/>
                  </a:lnTo>
                  <a:lnTo>
                    <a:pt x="569853" y="838393"/>
                  </a:lnTo>
                  <a:lnTo>
                    <a:pt x="586795" y="793338"/>
                  </a:lnTo>
                  <a:lnTo>
                    <a:pt x="599270" y="740328"/>
                  </a:lnTo>
                  <a:lnTo>
                    <a:pt x="606976" y="678802"/>
                  </a:lnTo>
                  <a:lnTo>
                    <a:pt x="609612" y="608203"/>
                  </a:lnTo>
                  <a:lnTo>
                    <a:pt x="609612" y="25222"/>
                  </a:lnTo>
                  <a:lnTo>
                    <a:pt x="552896" y="12414"/>
                  </a:lnTo>
                  <a:lnTo>
                    <a:pt x="506955" y="4729"/>
                  </a:lnTo>
                  <a:lnTo>
                    <a:pt x="462590" y="985"/>
                  </a:lnTo>
                  <a:lnTo>
                    <a:pt x="410603" y="0"/>
                  </a:lnTo>
                  <a:lnTo>
                    <a:pt x="354088" y="2388"/>
                  </a:lnTo>
                  <a:lnTo>
                    <a:pt x="301083" y="9452"/>
                  </a:lnTo>
                  <a:lnTo>
                    <a:pt x="251763" y="21044"/>
                  </a:lnTo>
                  <a:lnTo>
                    <a:pt x="206305" y="37015"/>
                  </a:lnTo>
                  <a:lnTo>
                    <a:pt x="164884" y="57214"/>
                  </a:lnTo>
                  <a:lnTo>
                    <a:pt x="127677" y="81493"/>
                  </a:lnTo>
                  <a:lnTo>
                    <a:pt x="94860" y="109703"/>
                  </a:lnTo>
                  <a:lnTo>
                    <a:pt x="66608" y="141694"/>
                  </a:lnTo>
                  <a:lnTo>
                    <a:pt x="43099" y="177318"/>
                  </a:lnTo>
                  <a:lnTo>
                    <a:pt x="24507" y="216424"/>
                  </a:lnTo>
                  <a:lnTo>
                    <a:pt x="11009" y="258864"/>
                  </a:lnTo>
                  <a:lnTo>
                    <a:pt x="2781" y="304488"/>
                  </a:lnTo>
                  <a:lnTo>
                    <a:pt x="0" y="353148"/>
                  </a:lnTo>
                  <a:lnTo>
                    <a:pt x="3102" y="404219"/>
                  </a:lnTo>
                  <a:lnTo>
                    <a:pt x="12208" y="451270"/>
                  </a:lnTo>
                  <a:lnTo>
                    <a:pt x="27016" y="493982"/>
                  </a:lnTo>
                  <a:lnTo>
                    <a:pt x="47221" y="532036"/>
                  </a:lnTo>
                  <a:lnTo>
                    <a:pt x="72521" y="565111"/>
                  </a:lnTo>
                  <a:lnTo>
                    <a:pt x="102614" y="592889"/>
                  </a:lnTo>
                  <a:lnTo>
                    <a:pt x="137197" y="615051"/>
                  </a:lnTo>
                  <a:lnTo>
                    <a:pt x="175967" y="631276"/>
                  </a:lnTo>
                  <a:lnTo>
                    <a:pt x="218622" y="641245"/>
                  </a:lnTo>
                  <a:lnTo>
                    <a:pt x="264858" y="644639"/>
                  </a:lnTo>
                  <a:close/>
                </a:path>
                <a:path w="610234" h="979804">
                  <a:moveTo>
                    <a:pt x="364363" y="175171"/>
                  </a:moveTo>
                  <a:lnTo>
                    <a:pt x="381178" y="175477"/>
                  </a:lnTo>
                  <a:lnTo>
                    <a:pt x="395892" y="176571"/>
                  </a:lnTo>
                  <a:lnTo>
                    <a:pt x="411656" y="178717"/>
                  </a:lnTo>
                  <a:lnTo>
                    <a:pt x="431622" y="182181"/>
                  </a:lnTo>
                  <a:lnTo>
                    <a:pt x="431622" y="277469"/>
                  </a:lnTo>
                  <a:lnTo>
                    <a:pt x="426432" y="349284"/>
                  </a:lnTo>
                  <a:lnTo>
                    <a:pt x="412055" y="400274"/>
                  </a:lnTo>
                  <a:lnTo>
                    <a:pt x="390282" y="433903"/>
                  </a:lnTo>
                  <a:lnTo>
                    <a:pt x="331708" y="462934"/>
                  </a:lnTo>
                  <a:lnTo>
                    <a:pt x="298488" y="465264"/>
                  </a:lnTo>
                  <a:lnTo>
                    <a:pt x="256649" y="457293"/>
                  </a:lnTo>
                  <a:lnTo>
                    <a:pt x="223348" y="434081"/>
                  </a:lnTo>
                  <a:lnTo>
                    <a:pt x="201343" y="396679"/>
                  </a:lnTo>
                  <a:lnTo>
                    <a:pt x="193395" y="346138"/>
                  </a:lnTo>
                  <a:lnTo>
                    <a:pt x="198662" y="296979"/>
                  </a:lnTo>
                  <a:lnTo>
                    <a:pt x="214050" y="255100"/>
                  </a:lnTo>
                  <a:lnTo>
                    <a:pt x="238936" y="221240"/>
                  </a:lnTo>
                  <a:lnTo>
                    <a:pt x="272698" y="196139"/>
                  </a:lnTo>
                  <a:lnTo>
                    <a:pt x="314714" y="180536"/>
                  </a:lnTo>
                  <a:lnTo>
                    <a:pt x="364363" y="175171"/>
                  </a:lnTo>
                  <a:close/>
                </a:path>
              </a:pathLst>
            </a:custGeom>
            <a:ln w="12700">
              <a:solidFill>
                <a:srgbClr val="181818"/>
              </a:solidFill>
            </a:ln>
          </p:spPr>
          <p:txBody>
            <a:bodyPr wrap="square" lIns="0" tIns="0" rIns="0" bIns="0" rtlCol="0"/>
            <a:lstStyle/>
            <a:p>
              <a:endParaRPr/>
            </a:p>
          </p:txBody>
        </p:sp>
        <p:sp>
          <p:nvSpPr>
            <p:cNvPr id="39" name="object 39"/>
            <p:cNvSpPr/>
            <p:nvPr/>
          </p:nvSpPr>
          <p:spPr>
            <a:xfrm>
              <a:off x="9374925" y="2629406"/>
              <a:ext cx="621030" cy="633730"/>
            </a:xfrm>
            <a:custGeom>
              <a:avLst/>
              <a:gdLst/>
              <a:ahLst/>
              <a:cxnLst/>
              <a:rect l="l" t="t" r="r" b="b"/>
              <a:pathLst>
                <a:path w="621029" h="633729">
                  <a:moveTo>
                    <a:pt x="0" y="16814"/>
                  </a:moveTo>
                  <a:lnTo>
                    <a:pt x="12506" y="55967"/>
                  </a:lnTo>
                  <a:lnTo>
                    <a:pt x="22251" y="105103"/>
                  </a:lnTo>
                  <a:lnTo>
                    <a:pt x="28580" y="159495"/>
                  </a:lnTo>
                  <a:lnTo>
                    <a:pt x="30835" y="214414"/>
                  </a:lnTo>
                  <a:lnTo>
                    <a:pt x="30835" y="633425"/>
                  </a:lnTo>
                  <a:lnTo>
                    <a:pt x="217220" y="633425"/>
                  </a:lnTo>
                  <a:lnTo>
                    <a:pt x="217220" y="368566"/>
                  </a:lnTo>
                  <a:lnTo>
                    <a:pt x="225013" y="289772"/>
                  </a:lnTo>
                  <a:lnTo>
                    <a:pt x="244990" y="234294"/>
                  </a:lnTo>
                  <a:lnTo>
                    <a:pt x="272053" y="198124"/>
                  </a:lnTo>
                  <a:lnTo>
                    <a:pt x="327034" y="167670"/>
                  </a:lnTo>
                  <a:lnTo>
                    <a:pt x="344754" y="165366"/>
                  </a:lnTo>
                  <a:lnTo>
                    <a:pt x="368682" y="167796"/>
                  </a:lnTo>
                  <a:lnTo>
                    <a:pt x="395370" y="180605"/>
                  </a:lnTo>
                  <a:lnTo>
                    <a:pt x="417066" y="212070"/>
                  </a:lnTo>
                  <a:lnTo>
                    <a:pt x="426021" y="270471"/>
                  </a:lnTo>
                  <a:lnTo>
                    <a:pt x="426021" y="633425"/>
                  </a:lnTo>
                  <a:lnTo>
                    <a:pt x="620826" y="633425"/>
                  </a:lnTo>
                  <a:lnTo>
                    <a:pt x="620826" y="236829"/>
                  </a:lnTo>
                  <a:lnTo>
                    <a:pt x="616679" y="184808"/>
                  </a:lnTo>
                  <a:lnTo>
                    <a:pt x="604731" y="138338"/>
                  </a:lnTo>
                  <a:lnTo>
                    <a:pt x="585721" y="97847"/>
                  </a:lnTo>
                  <a:lnTo>
                    <a:pt x="560389" y="63760"/>
                  </a:lnTo>
                  <a:lnTo>
                    <a:pt x="529472" y="36505"/>
                  </a:lnTo>
                  <a:lnTo>
                    <a:pt x="493712" y="16509"/>
                  </a:lnTo>
                  <a:lnTo>
                    <a:pt x="453847" y="4198"/>
                  </a:lnTo>
                  <a:lnTo>
                    <a:pt x="410616" y="0"/>
                  </a:lnTo>
                  <a:lnTo>
                    <a:pt x="367540" y="3374"/>
                  </a:lnTo>
                  <a:lnTo>
                    <a:pt x="324665" y="13543"/>
                  </a:lnTo>
                  <a:lnTo>
                    <a:pt x="282868" y="30572"/>
                  </a:lnTo>
                  <a:lnTo>
                    <a:pt x="243023" y="54530"/>
                  </a:lnTo>
                  <a:lnTo>
                    <a:pt x="206006" y="85483"/>
                  </a:lnTo>
                  <a:lnTo>
                    <a:pt x="202155" y="64901"/>
                  </a:lnTo>
                  <a:lnTo>
                    <a:pt x="198300" y="49048"/>
                  </a:lnTo>
                  <a:lnTo>
                    <a:pt x="193394" y="34246"/>
                  </a:lnTo>
                  <a:lnTo>
                    <a:pt x="186385" y="16814"/>
                  </a:lnTo>
                  <a:lnTo>
                    <a:pt x="0" y="16814"/>
                  </a:lnTo>
                  <a:close/>
                </a:path>
              </a:pathLst>
            </a:custGeom>
            <a:ln w="12700">
              <a:solidFill>
                <a:srgbClr val="181818"/>
              </a:solidFill>
            </a:ln>
          </p:spPr>
          <p:txBody>
            <a:bodyPr wrap="square" lIns="0" tIns="0" rIns="0" bIns="0" rtlCol="0"/>
            <a:lstStyle/>
            <a:p>
              <a:endParaRPr/>
            </a:p>
          </p:txBody>
        </p:sp>
        <p:sp>
          <p:nvSpPr>
            <p:cNvPr id="40" name="object 40"/>
            <p:cNvSpPr/>
            <p:nvPr/>
          </p:nvSpPr>
          <p:spPr>
            <a:xfrm>
              <a:off x="10061876" y="2630801"/>
              <a:ext cx="563880" cy="650875"/>
            </a:xfrm>
            <a:custGeom>
              <a:avLst/>
              <a:gdLst/>
              <a:ahLst/>
              <a:cxnLst/>
              <a:rect l="l" t="t" r="r" b="b"/>
              <a:pathLst>
                <a:path w="563879" h="650875">
                  <a:moveTo>
                    <a:pt x="304101" y="650252"/>
                  </a:moveTo>
                  <a:lnTo>
                    <a:pt x="361209" y="646990"/>
                  </a:lnTo>
                  <a:lnTo>
                    <a:pt x="414110" y="636765"/>
                  </a:lnTo>
                  <a:lnTo>
                    <a:pt x="464909" y="618920"/>
                  </a:lnTo>
                  <a:lnTo>
                    <a:pt x="515708" y="592797"/>
                  </a:lnTo>
                  <a:lnTo>
                    <a:pt x="515708" y="445655"/>
                  </a:lnTo>
                  <a:lnTo>
                    <a:pt x="465151" y="472653"/>
                  </a:lnTo>
                  <a:lnTo>
                    <a:pt x="414985" y="492423"/>
                  </a:lnTo>
                  <a:lnTo>
                    <a:pt x="366133" y="504573"/>
                  </a:lnTo>
                  <a:lnTo>
                    <a:pt x="319519" y="508711"/>
                  </a:lnTo>
                  <a:lnTo>
                    <a:pt x="270840" y="501026"/>
                  </a:lnTo>
                  <a:lnTo>
                    <a:pt x="232806" y="478758"/>
                  </a:lnTo>
                  <a:lnTo>
                    <a:pt x="206598" y="443088"/>
                  </a:lnTo>
                  <a:lnTo>
                    <a:pt x="193395" y="395198"/>
                  </a:lnTo>
                  <a:lnTo>
                    <a:pt x="205218" y="395416"/>
                  </a:lnTo>
                  <a:lnTo>
                    <a:pt x="215465" y="395897"/>
                  </a:lnTo>
                  <a:lnTo>
                    <a:pt x="224135" y="396377"/>
                  </a:lnTo>
                  <a:lnTo>
                    <a:pt x="231228" y="396595"/>
                  </a:lnTo>
                  <a:lnTo>
                    <a:pt x="289227" y="394113"/>
                  </a:lnTo>
                  <a:lnTo>
                    <a:pt x="342726" y="386831"/>
                  </a:lnTo>
                  <a:lnTo>
                    <a:pt x="391348" y="374992"/>
                  </a:lnTo>
                  <a:lnTo>
                    <a:pt x="434714" y="358839"/>
                  </a:lnTo>
                  <a:lnTo>
                    <a:pt x="472446" y="338616"/>
                  </a:lnTo>
                  <a:lnTo>
                    <a:pt x="504166" y="314568"/>
                  </a:lnTo>
                  <a:lnTo>
                    <a:pt x="548056" y="255968"/>
                  </a:lnTo>
                  <a:lnTo>
                    <a:pt x="563359" y="184988"/>
                  </a:lnTo>
                  <a:lnTo>
                    <a:pt x="557913" y="139439"/>
                  </a:lnTo>
                  <a:lnTo>
                    <a:pt x="542098" y="99284"/>
                  </a:lnTo>
                  <a:lnTo>
                    <a:pt x="516698" y="65110"/>
                  </a:lnTo>
                  <a:lnTo>
                    <a:pt x="482498" y="37507"/>
                  </a:lnTo>
                  <a:lnTo>
                    <a:pt x="440282" y="17061"/>
                  </a:lnTo>
                  <a:lnTo>
                    <a:pt x="390833" y="4363"/>
                  </a:lnTo>
                  <a:lnTo>
                    <a:pt x="334937" y="0"/>
                  </a:lnTo>
                  <a:lnTo>
                    <a:pt x="286837" y="2904"/>
                  </a:lnTo>
                  <a:lnTo>
                    <a:pt x="241516" y="11438"/>
                  </a:lnTo>
                  <a:lnTo>
                    <a:pt x="199240" y="25334"/>
                  </a:lnTo>
                  <a:lnTo>
                    <a:pt x="160279" y="44325"/>
                  </a:lnTo>
                  <a:lnTo>
                    <a:pt x="124899" y="68143"/>
                  </a:lnTo>
                  <a:lnTo>
                    <a:pt x="93368" y="96521"/>
                  </a:lnTo>
                  <a:lnTo>
                    <a:pt x="65954" y="129190"/>
                  </a:lnTo>
                  <a:lnTo>
                    <a:pt x="42924" y="165884"/>
                  </a:lnTo>
                  <a:lnTo>
                    <a:pt x="24546" y="206334"/>
                  </a:lnTo>
                  <a:lnTo>
                    <a:pt x="11087" y="250273"/>
                  </a:lnTo>
                  <a:lnTo>
                    <a:pt x="2816" y="297434"/>
                  </a:lnTo>
                  <a:lnTo>
                    <a:pt x="0" y="347548"/>
                  </a:lnTo>
                  <a:lnTo>
                    <a:pt x="2849" y="396293"/>
                  </a:lnTo>
                  <a:lnTo>
                    <a:pt x="11265" y="441476"/>
                  </a:lnTo>
                  <a:lnTo>
                    <a:pt x="25043" y="482867"/>
                  </a:lnTo>
                  <a:lnTo>
                    <a:pt x="43983" y="520241"/>
                  </a:lnTo>
                  <a:lnTo>
                    <a:pt x="67881" y="553369"/>
                  </a:lnTo>
                  <a:lnTo>
                    <a:pt x="96537" y="582025"/>
                  </a:lnTo>
                  <a:lnTo>
                    <a:pt x="129748" y="605980"/>
                  </a:lnTo>
                  <a:lnTo>
                    <a:pt x="167312" y="625008"/>
                  </a:lnTo>
                  <a:lnTo>
                    <a:pt x="209027" y="638881"/>
                  </a:lnTo>
                  <a:lnTo>
                    <a:pt x="254690" y="647372"/>
                  </a:lnTo>
                  <a:lnTo>
                    <a:pt x="304101" y="650252"/>
                  </a:lnTo>
                  <a:close/>
                </a:path>
              </a:pathLst>
            </a:custGeom>
            <a:ln w="12700">
              <a:solidFill>
                <a:srgbClr val="181818"/>
              </a:solidFill>
            </a:ln>
          </p:spPr>
          <p:txBody>
            <a:bodyPr wrap="square" lIns="0" tIns="0" rIns="0" bIns="0" rtlCol="0"/>
            <a:lstStyle/>
            <a:p>
              <a:endParaRPr/>
            </a:p>
          </p:txBody>
        </p:sp>
        <p:pic>
          <p:nvPicPr>
            <p:cNvPr id="41" name="object 41"/>
            <p:cNvPicPr/>
            <p:nvPr/>
          </p:nvPicPr>
          <p:blipFill>
            <a:blip r:embed="rId5" cstate="print"/>
            <a:stretch>
              <a:fillRect/>
            </a:stretch>
          </p:blipFill>
          <p:spPr>
            <a:xfrm>
              <a:off x="10258726" y="2768799"/>
              <a:ext cx="186474" cy="138823"/>
            </a:xfrm>
            <a:prstGeom prst="rect">
              <a:avLst/>
            </a:prstGeom>
          </p:spPr>
        </p:pic>
        <p:sp>
          <p:nvSpPr>
            <p:cNvPr id="42" name="object 42"/>
            <p:cNvSpPr/>
            <p:nvPr/>
          </p:nvSpPr>
          <p:spPr>
            <a:xfrm>
              <a:off x="10625239" y="2490670"/>
              <a:ext cx="485140" cy="791845"/>
            </a:xfrm>
            <a:custGeom>
              <a:avLst/>
              <a:gdLst/>
              <a:ahLst/>
              <a:cxnLst/>
              <a:rect l="l" t="t" r="r" b="b"/>
              <a:pathLst>
                <a:path w="485140" h="791845">
                  <a:moveTo>
                    <a:pt x="102298" y="288683"/>
                  </a:moveTo>
                  <a:lnTo>
                    <a:pt x="102298" y="587184"/>
                  </a:lnTo>
                  <a:lnTo>
                    <a:pt x="106404" y="640234"/>
                  </a:lnTo>
                  <a:lnTo>
                    <a:pt x="118326" y="684185"/>
                  </a:lnTo>
                  <a:lnTo>
                    <a:pt x="137475" y="719663"/>
                  </a:lnTo>
                  <a:lnTo>
                    <a:pt x="195085" y="767691"/>
                  </a:lnTo>
                  <a:lnTo>
                    <a:pt x="232364" y="781490"/>
                  </a:lnTo>
                  <a:lnTo>
                    <a:pt x="274505" y="789312"/>
                  </a:lnTo>
                  <a:lnTo>
                    <a:pt x="320916" y="791781"/>
                  </a:lnTo>
                  <a:lnTo>
                    <a:pt x="368807" y="788716"/>
                  </a:lnTo>
                  <a:lnTo>
                    <a:pt x="411835" y="779870"/>
                  </a:lnTo>
                  <a:lnTo>
                    <a:pt x="450396" y="765769"/>
                  </a:lnTo>
                  <a:lnTo>
                    <a:pt x="484885" y="746937"/>
                  </a:lnTo>
                  <a:lnTo>
                    <a:pt x="484885" y="608202"/>
                  </a:lnTo>
                  <a:lnTo>
                    <a:pt x="452169" y="625782"/>
                  </a:lnTo>
                  <a:lnTo>
                    <a:pt x="422871" y="638505"/>
                  </a:lnTo>
                  <a:lnTo>
                    <a:pt x="396203" y="646236"/>
                  </a:lnTo>
                  <a:lnTo>
                    <a:pt x="371373" y="648843"/>
                  </a:lnTo>
                  <a:lnTo>
                    <a:pt x="334956" y="643346"/>
                  </a:lnTo>
                  <a:lnTo>
                    <a:pt x="308133" y="624841"/>
                  </a:lnTo>
                  <a:lnTo>
                    <a:pt x="291559" y="590308"/>
                  </a:lnTo>
                  <a:lnTo>
                    <a:pt x="285889" y="536727"/>
                  </a:lnTo>
                  <a:lnTo>
                    <a:pt x="285889" y="288683"/>
                  </a:lnTo>
                  <a:lnTo>
                    <a:pt x="472262" y="288683"/>
                  </a:lnTo>
                  <a:lnTo>
                    <a:pt x="472262" y="155549"/>
                  </a:lnTo>
                  <a:lnTo>
                    <a:pt x="285889" y="155549"/>
                  </a:lnTo>
                  <a:lnTo>
                    <a:pt x="285889" y="0"/>
                  </a:lnTo>
                  <a:lnTo>
                    <a:pt x="102298" y="0"/>
                  </a:lnTo>
                  <a:lnTo>
                    <a:pt x="102298" y="155549"/>
                  </a:lnTo>
                  <a:lnTo>
                    <a:pt x="0" y="155549"/>
                  </a:lnTo>
                  <a:lnTo>
                    <a:pt x="0" y="288683"/>
                  </a:lnTo>
                  <a:lnTo>
                    <a:pt x="102298" y="288683"/>
                  </a:lnTo>
                  <a:close/>
                </a:path>
              </a:pathLst>
            </a:custGeom>
            <a:ln w="12700">
              <a:solidFill>
                <a:srgbClr val="181818"/>
              </a:solidFill>
            </a:ln>
          </p:spPr>
          <p:txBody>
            <a:bodyPr wrap="square" lIns="0" tIns="0" rIns="0" bIns="0" rtlCol="0"/>
            <a:lstStyle/>
            <a:p>
              <a:endParaRPr/>
            </a:p>
          </p:txBody>
        </p:sp>
        <p:sp>
          <p:nvSpPr>
            <p:cNvPr id="43" name="object 43"/>
            <p:cNvSpPr/>
            <p:nvPr/>
          </p:nvSpPr>
          <p:spPr>
            <a:xfrm>
              <a:off x="11116413" y="2625199"/>
              <a:ext cx="488315" cy="659130"/>
            </a:xfrm>
            <a:custGeom>
              <a:avLst/>
              <a:gdLst/>
              <a:ahLst/>
              <a:cxnLst/>
              <a:rect l="l" t="t" r="r" b="b"/>
              <a:pathLst>
                <a:path w="488315" h="659129">
                  <a:moveTo>
                    <a:pt x="0" y="606805"/>
                  </a:moveTo>
                  <a:lnTo>
                    <a:pt x="39869" y="624039"/>
                  </a:lnTo>
                  <a:lnTo>
                    <a:pt x="87539" y="638379"/>
                  </a:lnTo>
                  <a:lnTo>
                    <a:pt x="141060" y="649288"/>
                  </a:lnTo>
                  <a:lnTo>
                    <a:pt x="198484" y="656227"/>
                  </a:lnTo>
                  <a:lnTo>
                    <a:pt x="257860" y="658660"/>
                  </a:lnTo>
                  <a:lnTo>
                    <a:pt x="316482" y="654128"/>
                  </a:lnTo>
                  <a:lnTo>
                    <a:pt x="367162" y="640943"/>
                  </a:lnTo>
                  <a:lnTo>
                    <a:pt x="409506" y="619717"/>
                  </a:lnTo>
                  <a:lnTo>
                    <a:pt x="443124" y="591063"/>
                  </a:lnTo>
                  <a:lnTo>
                    <a:pt x="467623" y="555593"/>
                  </a:lnTo>
                  <a:lnTo>
                    <a:pt x="482609" y="513922"/>
                  </a:lnTo>
                  <a:lnTo>
                    <a:pt x="487692" y="466661"/>
                  </a:lnTo>
                  <a:lnTo>
                    <a:pt x="483306" y="424724"/>
                  </a:lnTo>
                  <a:lnTo>
                    <a:pt x="469421" y="387613"/>
                  </a:lnTo>
                  <a:lnTo>
                    <a:pt x="444947" y="353850"/>
                  </a:lnTo>
                  <a:lnTo>
                    <a:pt x="408796" y="321956"/>
                  </a:lnTo>
                  <a:lnTo>
                    <a:pt x="359878" y="290453"/>
                  </a:lnTo>
                  <a:lnTo>
                    <a:pt x="297103" y="257860"/>
                  </a:lnTo>
                  <a:lnTo>
                    <a:pt x="255366" y="236752"/>
                  </a:lnTo>
                  <a:lnTo>
                    <a:pt x="229134" y="219322"/>
                  </a:lnTo>
                  <a:lnTo>
                    <a:pt x="215516" y="201893"/>
                  </a:lnTo>
                  <a:lnTo>
                    <a:pt x="211620" y="180784"/>
                  </a:lnTo>
                  <a:lnTo>
                    <a:pt x="214269" y="163355"/>
                  </a:lnTo>
                  <a:lnTo>
                    <a:pt x="223354" y="149602"/>
                  </a:lnTo>
                  <a:lnTo>
                    <a:pt x="240584" y="140579"/>
                  </a:lnTo>
                  <a:lnTo>
                    <a:pt x="267665" y="137337"/>
                  </a:lnTo>
                  <a:lnTo>
                    <a:pt x="312164" y="139877"/>
                  </a:lnTo>
                  <a:lnTo>
                    <a:pt x="358762" y="148197"/>
                  </a:lnTo>
                  <a:lnTo>
                    <a:pt x="406407" y="163349"/>
                  </a:lnTo>
                  <a:lnTo>
                    <a:pt x="454050" y="186385"/>
                  </a:lnTo>
                  <a:lnTo>
                    <a:pt x="476478" y="44843"/>
                  </a:lnTo>
                  <a:lnTo>
                    <a:pt x="421338" y="23060"/>
                  </a:lnTo>
                  <a:lnTo>
                    <a:pt x="370668" y="9286"/>
                  </a:lnTo>
                  <a:lnTo>
                    <a:pt x="319998" y="2081"/>
                  </a:lnTo>
                  <a:lnTo>
                    <a:pt x="264858" y="0"/>
                  </a:lnTo>
                  <a:lnTo>
                    <a:pt x="211958" y="3120"/>
                  </a:lnTo>
                  <a:lnTo>
                    <a:pt x="164031" y="12350"/>
                  </a:lnTo>
                  <a:lnTo>
                    <a:pt x="121719" y="27492"/>
                  </a:lnTo>
                  <a:lnTo>
                    <a:pt x="85663" y="48350"/>
                  </a:lnTo>
                  <a:lnTo>
                    <a:pt x="56503" y="74725"/>
                  </a:lnTo>
                  <a:lnTo>
                    <a:pt x="34881" y="106422"/>
                  </a:lnTo>
                  <a:lnTo>
                    <a:pt x="21438" y="143242"/>
                  </a:lnTo>
                  <a:lnTo>
                    <a:pt x="16814" y="184988"/>
                  </a:lnTo>
                  <a:lnTo>
                    <a:pt x="20753" y="226770"/>
                  </a:lnTo>
                  <a:lnTo>
                    <a:pt x="32880" y="263920"/>
                  </a:lnTo>
                  <a:lnTo>
                    <a:pt x="53662" y="297469"/>
                  </a:lnTo>
                  <a:lnTo>
                    <a:pt x="83562" y="328443"/>
                  </a:lnTo>
                  <a:lnTo>
                    <a:pt x="123048" y="357873"/>
                  </a:lnTo>
                  <a:lnTo>
                    <a:pt x="172585" y="386788"/>
                  </a:lnTo>
                  <a:lnTo>
                    <a:pt x="232638" y="416217"/>
                  </a:lnTo>
                  <a:lnTo>
                    <a:pt x="265327" y="433427"/>
                  </a:lnTo>
                  <a:lnTo>
                    <a:pt x="283960" y="448800"/>
                  </a:lnTo>
                  <a:lnTo>
                    <a:pt x="292347" y="464699"/>
                  </a:lnTo>
                  <a:lnTo>
                    <a:pt x="294297" y="483488"/>
                  </a:lnTo>
                  <a:lnTo>
                    <a:pt x="291034" y="499732"/>
                  </a:lnTo>
                  <a:lnTo>
                    <a:pt x="280809" y="513611"/>
                  </a:lnTo>
                  <a:lnTo>
                    <a:pt x="262964" y="523288"/>
                  </a:lnTo>
                  <a:lnTo>
                    <a:pt x="236842" y="526922"/>
                  </a:lnTo>
                  <a:lnTo>
                    <a:pt x="189565" y="522982"/>
                  </a:lnTo>
                  <a:lnTo>
                    <a:pt x="138215" y="511159"/>
                  </a:lnTo>
                  <a:lnTo>
                    <a:pt x="82924" y="491454"/>
                  </a:lnTo>
                  <a:lnTo>
                    <a:pt x="23825" y="463867"/>
                  </a:lnTo>
                  <a:lnTo>
                    <a:pt x="0" y="606805"/>
                  </a:lnTo>
                  <a:close/>
                </a:path>
              </a:pathLst>
            </a:custGeom>
            <a:ln w="12700">
              <a:solidFill>
                <a:srgbClr val="181818"/>
              </a:solidFill>
            </a:ln>
          </p:spPr>
          <p:txBody>
            <a:bodyPr wrap="square" lIns="0" tIns="0" rIns="0" bIns="0" rtlCol="0"/>
            <a:lstStyle/>
            <a:p>
              <a:endParaRPr/>
            </a:p>
          </p:txBody>
        </p:sp>
        <p:sp>
          <p:nvSpPr>
            <p:cNvPr id="44" name="object 44"/>
            <p:cNvSpPr/>
            <p:nvPr/>
          </p:nvSpPr>
          <p:spPr>
            <a:xfrm>
              <a:off x="0" y="5110270"/>
              <a:ext cx="1496695" cy="1748155"/>
            </a:xfrm>
            <a:custGeom>
              <a:avLst/>
              <a:gdLst/>
              <a:ahLst/>
              <a:cxnLst/>
              <a:rect l="l" t="t" r="r" b="b"/>
              <a:pathLst>
                <a:path w="1496695" h="1748154">
                  <a:moveTo>
                    <a:pt x="0" y="1605447"/>
                  </a:moveTo>
                  <a:lnTo>
                    <a:pt x="0" y="1747729"/>
                  </a:lnTo>
                  <a:lnTo>
                    <a:pt x="992092" y="1747729"/>
                  </a:lnTo>
                  <a:lnTo>
                    <a:pt x="1109083" y="1660770"/>
                  </a:lnTo>
                  <a:lnTo>
                    <a:pt x="215189" y="1660770"/>
                  </a:lnTo>
                  <a:lnTo>
                    <a:pt x="170833" y="1658792"/>
                  </a:lnTo>
                  <a:lnTo>
                    <a:pt x="126947" y="1652330"/>
                  </a:lnTo>
                  <a:lnTo>
                    <a:pt x="83904" y="1641439"/>
                  </a:lnTo>
                  <a:lnTo>
                    <a:pt x="42076" y="1626174"/>
                  </a:lnTo>
                  <a:lnTo>
                    <a:pt x="1836" y="1606591"/>
                  </a:lnTo>
                  <a:lnTo>
                    <a:pt x="0" y="1605447"/>
                  </a:lnTo>
                  <a:close/>
                </a:path>
                <a:path w="1496695" h="1748154">
                  <a:moveTo>
                    <a:pt x="1301276" y="957770"/>
                  </a:moveTo>
                  <a:lnTo>
                    <a:pt x="470327" y="1575409"/>
                  </a:lnTo>
                  <a:lnTo>
                    <a:pt x="430977" y="1601486"/>
                  </a:lnTo>
                  <a:lnTo>
                    <a:pt x="389860" y="1622749"/>
                  </a:lnTo>
                  <a:lnTo>
                    <a:pt x="347350" y="1639254"/>
                  </a:lnTo>
                  <a:lnTo>
                    <a:pt x="303820" y="1651056"/>
                  </a:lnTo>
                  <a:lnTo>
                    <a:pt x="259642" y="1658210"/>
                  </a:lnTo>
                  <a:lnTo>
                    <a:pt x="215189" y="1660770"/>
                  </a:lnTo>
                  <a:lnTo>
                    <a:pt x="1109083" y="1660770"/>
                  </a:lnTo>
                  <a:lnTo>
                    <a:pt x="1477615" y="1386839"/>
                  </a:lnTo>
                  <a:lnTo>
                    <a:pt x="1496322" y="1220177"/>
                  </a:lnTo>
                  <a:lnTo>
                    <a:pt x="1301276" y="957770"/>
                  </a:lnTo>
                  <a:close/>
                </a:path>
                <a:path w="1496695" h="1748154">
                  <a:moveTo>
                    <a:pt x="589365" y="0"/>
                  </a:moveTo>
                  <a:lnTo>
                    <a:pt x="0" y="438071"/>
                  </a:lnTo>
                  <a:lnTo>
                    <a:pt x="0" y="998213"/>
                  </a:lnTo>
                  <a:lnTo>
                    <a:pt x="765704" y="429069"/>
                  </a:lnTo>
                  <a:lnTo>
                    <a:pt x="784398" y="262407"/>
                  </a:lnTo>
                  <a:lnTo>
                    <a:pt x="589365" y="0"/>
                  </a:lnTo>
                  <a:close/>
                </a:path>
              </a:pathLst>
            </a:custGeom>
            <a:solidFill>
              <a:srgbClr val="398A9E"/>
            </a:solidFill>
          </p:spPr>
          <p:txBody>
            <a:bodyPr wrap="square" lIns="0" tIns="0" rIns="0" bIns="0" rtlCol="0"/>
            <a:lstStyle/>
            <a:p>
              <a:endParaRPr/>
            </a:p>
          </p:txBody>
        </p:sp>
        <p:sp>
          <p:nvSpPr>
            <p:cNvPr id="45" name="object 45"/>
            <p:cNvSpPr/>
            <p:nvPr/>
          </p:nvSpPr>
          <p:spPr>
            <a:xfrm>
              <a:off x="0" y="5110270"/>
              <a:ext cx="1496695" cy="1748155"/>
            </a:xfrm>
            <a:custGeom>
              <a:avLst/>
              <a:gdLst/>
              <a:ahLst/>
              <a:cxnLst/>
              <a:rect l="l" t="t" r="r" b="b"/>
              <a:pathLst>
                <a:path w="1496695" h="1748154">
                  <a:moveTo>
                    <a:pt x="0" y="1605447"/>
                  </a:moveTo>
                  <a:lnTo>
                    <a:pt x="42076" y="1626174"/>
                  </a:lnTo>
                  <a:lnTo>
                    <a:pt x="83904" y="1641439"/>
                  </a:lnTo>
                  <a:lnTo>
                    <a:pt x="126947" y="1652330"/>
                  </a:lnTo>
                  <a:lnTo>
                    <a:pt x="170833" y="1658792"/>
                  </a:lnTo>
                  <a:lnTo>
                    <a:pt x="215189" y="1660770"/>
                  </a:lnTo>
                  <a:lnTo>
                    <a:pt x="259642" y="1658210"/>
                  </a:lnTo>
                  <a:lnTo>
                    <a:pt x="303820" y="1651056"/>
                  </a:lnTo>
                  <a:lnTo>
                    <a:pt x="347350" y="1639254"/>
                  </a:lnTo>
                  <a:lnTo>
                    <a:pt x="389860" y="1622749"/>
                  </a:lnTo>
                  <a:lnTo>
                    <a:pt x="430977" y="1601486"/>
                  </a:lnTo>
                  <a:lnTo>
                    <a:pt x="470327" y="1575409"/>
                  </a:lnTo>
                  <a:lnTo>
                    <a:pt x="1301276" y="957770"/>
                  </a:lnTo>
                  <a:lnTo>
                    <a:pt x="1476815" y="1193939"/>
                  </a:lnTo>
                  <a:lnTo>
                    <a:pt x="1496322" y="1220177"/>
                  </a:lnTo>
                  <a:lnTo>
                    <a:pt x="1477615" y="1386839"/>
                  </a:lnTo>
                  <a:lnTo>
                    <a:pt x="1469970" y="1392529"/>
                  </a:lnTo>
                  <a:lnTo>
                    <a:pt x="992092" y="1747729"/>
                  </a:lnTo>
                </a:path>
                <a:path w="1496695" h="1748154">
                  <a:moveTo>
                    <a:pt x="0" y="438071"/>
                  </a:moveTo>
                  <a:lnTo>
                    <a:pt x="589365" y="0"/>
                  </a:lnTo>
                  <a:lnTo>
                    <a:pt x="784398" y="262407"/>
                  </a:lnTo>
                  <a:lnTo>
                    <a:pt x="765704" y="429069"/>
                  </a:lnTo>
                  <a:lnTo>
                    <a:pt x="0" y="998213"/>
                  </a:lnTo>
                </a:path>
              </a:pathLst>
            </a:custGeom>
            <a:ln w="22860">
              <a:solidFill>
                <a:srgbClr val="221F1F"/>
              </a:solidFill>
            </a:ln>
          </p:spPr>
          <p:txBody>
            <a:bodyPr wrap="square" lIns="0" tIns="0" rIns="0" bIns="0" rtlCol="0"/>
            <a:lstStyle/>
            <a:p>
              <a:endParaRPr/>
            </a:p>
          </p:txBody>
        </p:sp>
        <p:sp>
          <p:nvSpPr>
            <p:cNvPr id="46" name="object 46"/>
            <p:cNvSpPr/>
            <p:nvPr/>
          </p:nvSpPr>
          <p:spPr>
            <a:xfrm>
              <a:off x="415832" y="5372678"/>
              <a:ext cx="368935" cy="426720"/>
            </a:xfrm>
            <a:custGeom>
              <a:avLst/>
              <a:gdLst/>
              <a:ahLst/>
              <a:cxnLst/>
              <a:rect l="l" t="t" r="r" b="b"/>
              <a:pathLst>
                <a:path w="368934" h="426720">
                  <a:moveTo>
                    <a:pt x="368566" y="0"/>
                  </a:moveTo>
                  <a:lnTo>
                    <a:pt x="18707" y="260057"/>
                  </a:lnTo>
                  <a:lnTo>
                    <a:pt x="0" y="426719"/>
                  </a:lnTo>
                  <a:lnTo>
                    <a:pt x="349872" y="166662"/>
                  </a:lnTo>
                  <a:lnTo>
                    <a:pt x="368566" y="0"/>
                  </a:lnTo>
                  <a:close/>
                </a:path>
              </a:pathLst>
            </a:custGeom>
            <a:solidFill>
              <a:srgbClr val="C44725"/>
            </a:solidFill>
          </p:spPr>
          <p:txBody>
            <a:bodyPr wrap="square" lIns="0" tIns="0" rIns="0" bIns="0" rtlCol="0"/>
            <a:lstStyle/>
            <a:p>
              <a:endParaRPr/>
            </a:p>
          </p:txBody>
        </p:sp>
        <p:sp>
          <p:nvSpPr>
            <p:cNvPr id="47" name="object 47"/>
            <p:cNvSpPr/>
            <p:nvPr/>
          </p:nvSpPr>
          <p:spPr>
            <a:xfrm>
              <a:off x="415832" y="5372678"/>
              <a:ext cx="368935" cy="426720"/>
            </a:xfrm>
            <a:custGeom>
              <a:avLst/>
              <a:gdLst/>
              <a:ahLst/>
              <a:cxnLst/>
              <a:rect l="l" t="t" r="r" b="b"/>
              <a:pathLst>
                <a:path w="368934" h="426720">
                  <a:moveTo>
                    <a:pt x="349872" y="166662"/>
                  </a:moveTo>
                  <a:lnTo>
                    <a:pt x="0" y="426719"/>
                  </a:lnTo>
                  <a:lnTo>
                    <a:pt x="18707" y="260057"/>
                  </a:lnTo>
                  <a:lnTo>
                    <a:pt x="368566" y="0"/>
                  </a:lnTo>
                  <a:lnTo>
                    <a:pt x="349872" y="166662"/>
                  </a:lnTo>
                  <a:close/>
                </a:path>
              </a:pathLst>
            </a:custGeom>
            <a:ln w="22860">
              <a:solidFill>
                <a:srgbClr val="221F1F"/>
              </a:solidFill>
            </a:ln>
          </p:spPr>
          <p:txBody>
            <a:bodyPr wrap="square" lIns="0" tIns="0" rIns="0" bIns="0" rtlCol="0"/>
            <a:lstStyle/>
            <a:p>
              <a:endParaRPr/>
            </a:p>
          </p:txBody>
        </p:sp>
        <p:sp>
          <p:nvSpPr>
            <p:cNvPr id="48" name="object 48"/>
            <p:cNvSpPr/>
            <p:nvPr/>
          </p:nvSpPr>
          <p:spPr>
            <a:xfrm>
              <a:off x="1127746" y="6332448"/>
              <a:ext cx="368300" cy="424815"/>
            </a:xfrm>
            <a:custGeom>
              <a:avLst/>
              <a:gdLst/>
              <a:ahLst/>
              <a:cxnLst/>
              <a:rect l="l" t="t" r="r" b="b"/>
              <a:pathLst>
                <a:path w="368300" h="424815">
                  <a:moveTo>
                    <a:pt x="367931" y="0"/>
                  </a:moveTo>
                  <a:lnTo>
                    <a:pt x="18694" y="258064"/>
                  </a:lnTo>
                  <a:lnTo>
                    <a:pt x="0" y="424726"/>
                  </a:lnTo>
                  <a:lnTo>
                    <a:pt x="349872" y="164668"/>
                  </a:lnTo>
                  <a:lnTo>
                    <a:pt x="367931" y="0"/>
                  </a:lnTo>
                  <a:close/>
                </a:path>
              </a:pathLst>
            </a:custGeom>
            <a:solidFill>
              <a:srgbClr val="C44725"/>
            </a:solidFill>
          </p:spPr>
          <p:txBody>
            <a:bodyPr wrap="square" lIns="0" tIns="0" rIns="0" bIns="0" rtlCol="0"/>
            <a:lstStyle/>
            <a:p>
              <a:endParaRPr/>
            </a:p>
          </p:txBody>
        </p:sp>
        <p:sp>
          <p:nvSpPr>
            <p:cNvPr id="49" name="object 49"/>
            <p:cNvSpPr/>
            <p:nvPr/>
          </p:nvSpPr>
          <p:spPr>
            <a:xfrm>
              <a:off x="1127746" y="6332448"/>
              <a:ext cx="368300" cy="424815"/>
            </a:xfrm>
            <a:custGeom>
              <a:avLst/>
              <a:gdLst/>
              <a:ahLst/>
              <a:cxnLst/>
              <a:rect l="l" t="t" r="r" b="b"/>
              <a:pathLst>
                <a:path w="368300" h="424815">
                  <a:moveTo>
                    <a:pt x="349872" y="164668"/>
                  </a:moveTo>
                  <a:lnTo>
                    <a:pt x="0" y="424726"/>
                  </a:lnTo>
                  <a:lnTo>
                    <a:pt x="18694" y="258064"/>
                  </a:lnTo>
                  <a:lnTo>
                    <a:pt x="367931" y="0"/>
                  </a:lnTo>
                  <a:lnTo>
                    <a:pt x="349872" y="164668"/>
                  </a:lnTo>
                  <a:close/>
                </a:path>
              </a:pathLst>
            </a:custGeom>
            <a:ln w="22860">
              <a:solidFill>
                <a:srgbClr val="221F1F"/>
              </a:solidFill>
            </a:ln>
          </p:spPr>
          <p:txBody>
            <a:bodyPr wrap="square" lIns="0" tIns="0" rIns="0" bIns="0" rtlCol="0"/>
            <a:lstStyle/>
            <a:p>
              <a:endParaRPr/>
            </a:p>
          </p:txBody>
        </p:sp>
        <p:sp>
          <p:nvSpPr>
            <p:cNvPr id="50" name="object 50"/>
            <p:cNvSpPr/>
            <p:nvPr/>
          </p:nvSpPr>
          <p:spPr>
            <a:xfrm>
              <a:off x="0" y="5110270"/>
              <a:ext cx="1496695" cy="1748155"/>
            </a:xfrm>
            <a:custGeom>
              <a:avLst/>
              <a:gdLst/>
              <a:ahLst/>
              <a:cxnLst/>
              <a:rect l="l" t="t" r="r" b="b"/>
              <a:pathLst>
                <a:path w="1496695" h="1748154">
                  <a:moveTo>
                    <a:pt x="589361" y="0"/>
                  </a:moveTo>
                  <a:lnTo>
                    <a:pt x="0" y="438068"/>
                  </a:lnTo>
                  <a:lnTo>
                    <a:pt x="0" y="845453"/>
                  </a:lnTo>
                  <a:lnTo>
                    <a:pt x="784407" y="262407"/>
                  </a:lnTo>
                  <a:lnTo>
                    <a:pt x="589361" y="0"/>
                  </a:lnTo>
                  <a:close/>
                </a:path>
                <a:path w="1496695" h="1748154">
                  <a:moveTo>
                    <a:pt x="0" y="1605445"/>
                  </a:moveTo>
                  <a:lnTo>
                    <a:pt x="0" y="1747729"/>
                  </a:lnTo>
                  <a:lnTo>
                    <a:pt x="786571" y="1747729"/>
                  </a:lnTo>
                  <a:lnTo>
                    <a:pt x="903562" y="1660770"/>
                  </a:lnTo>
                  <a:lnTo>
                    <a:pt x="215194" y="1660770"/>
                  </a:lnTo>
                  <a:lnTo>
                    <a:pt x="170839" y="1658792"/>
                  </a:lnTo>
                  <a:lnTo>
                    <a:pt x="126953" y="1652330"/>
                  </a:lnTo>
                  <a:lnTo>
                    <a:pt x="83909" y="1641439"/>
                  </a:lnTo>
                  <a:lnTo>
                    <a:pt x="42081" y="1626174"/>
                  </a:lnTo>
                  <a:lnTo>
                    <a:pt x="1840" y="1606591"/>
                  </a:lnTo>
                  <a:lnTo>
                    <a:pt x="0" y="1605445"/>
                  </a:lnTo>
                  <a:close/>
                </a:path>
                <a:path w="1496695" h="1748154">
                  <a:moveTo>
                    <a:pt x="1301272" y="957770"/>
                  </a:moveTo>
                  <a:lnTo>
                    <a:pt x="470324" y="1575409"/>
                  </a:lnTo>
                  <a:lnTo>
                    <a:pt x="430975" y="1601486"/>
                  </a:lnTo>
                  <a:lnTo>
                    <a:pt x="389861" y="1622749"/>
                  </a:lnTo>
                  <a:lnTo>
                    <a:pt x="347353" y="1639254"/>
                  </a:lnTo>
                  <a:lnTo>
                    <a:pt x="303824" y="1651056"/>
                  </a:lnTo>
                  <a:lnTo>
                    <a:pt x="259647" y="1658210"/>
                  </a:lnTo>
                  <a:lnTo>
                    <a:pt x="215194" y="1660770"/>
                  </a:lnTo>
                  <a:lnTo>
                    <a:pt x="903562" y="1660770"/>
                  </a:lnTo>
                  <a:lnTo>
                    <a:pt x="1496319" y="1220177"/>
                  </a:lnTo>
                  <a:lnTo>
                    <a:pt x="1301272" y="957770"/>
                  </a:lnTo>
                  <a:close/>
                </a:path>
              </a:pathLst>
            </a:custGeom>
            <a:solidFill>
              <a:srgbClr val="47AFC6"/>
            </a:solidFill>
          </p:spPr>
          <p:txBody>
            <a:bodyPr wrap="square" lIns="0" tIns="0" rIns="0" bIns="0" rtlCol="0"/>
            <a:lstStyle/>
            <a:p>
              <a:endParaRPr/>
            </a:p>
          </p:txBody>
        </p:sp>
        <p:sp>
          <p:nvSpPr>
            <p:cNvPr id="51" name="object 51"/>
            <p:cNvSpPr/>
            <p:nvPr/>
          </p:nvSpPr>
          <p:spPr>
            <a:xfrm>
              <a:off x="0" y="5110270"/>
              <a:ext cx="1496695" cy="1748155"/>
            </a:xfrm>
            <a:custGeom>
              <a:avLst/>
              <a:gdLst/>
              <a:ahLst/>
              <a:cxnLst/>
              <a:rect l="l" t="t" r="r" b="b"/>
              <a:pathLst>
                <a:path w="1496695" h="1748154">
                  <a:moveTo>
                    <a:pt x="0" y="438068"/>
                  </a:moveTo>
                  <a:lnTo>
                    <a:pt x="589361" y="0"/>
                  </a:lnTo>
                  <a:lnTo>
                    <a:pt x="784407" y="262407"/>
                  </a:lnTo>
                  <a:lnTo>
                    <a:pt x="0" y="845453"/>
                  </a:lnTo>
                </a:path>
                <a:path w="1496695" h="1748154">
                  <a:moveTo>
                    <a:pt x="0" y="1605445"/>
                  </a:moveTo>
                  <a:lnTo>
                    <a:pt x="42081" y="1626174"/>
                  </a:lnTo>
                  <a:lnTo>
                    <a:pt x="83909" y="1641439"/>
                  </a:lnTo>
                  <a:lnTo>
                    <a:pt x="126953" y="1652330"/>
                  </a:lnTo>
                  <a:lnTo>
                    <a:pt x="170839" y="1658792"/>
                  </a:lnTo>
                  <a:lnTo>
                    <a:pt x="215194" y="1660770"/>
                  </a:lnTo>
                  <a:lnTo>
                    <a:pt x="259647" y="1658210"/>
                  </a:lnTo>
                  <a:lnTo>
                    <a:pt x="303824" y="1651056"/>
                  </a:lnTo>
                  <a:lnTo>
                    <a:pt x="347353" y="1639254"/>
                  </a:lnTo>
                  <a:lnTo>
                    <a:pt x="389861" y="1622749"/>
                  </a:lnTo>
                  <a:lnTo>
                    <a:pt x="430975" y="1601486"/>
                  </a:lnTo>
                  <a:lnTo>
                    <a:pt x="470324" y="1575409"/>
                  </a:lnTo>
                  <a:lnTo>
                    <a:pt x="1301272" y="957770"/>
                  </a:lnTo>
                  <a:lnTo>
                    <a:pt x="1496319" y="1220177"/>
                  </a:lnTo>
                  <a:lnTo>
                    <a:pt x="786571" y="1747729"/>
                  </a:lnTo>
                </a:path>
              </a:pathLst>
            </a:custGeom>
            <a:ln w="22860">
              <a:solidFill>
                <a:srgbClr val="221F1F"/>
              </a:solidFill>
            </a:ln>
          </p:spPr>
          <p:txBody>
            <a:bodyPr wrap="square" lIns="0" tIns="0" rIns="0" bIns="0" rtlCol="0"/>
            <a:lstStyle/>
            <a:p>
              <a:endParaRPr/>
            </a:p>
          </p:txBody>
        </p:sp>
        <p:sp>
          <p:nvSpPr>
            <p:cNvPr id="52" name="object 52"/>
            <p:cNvSpPr/>
            <p:nvPr/>
          </p:nvSpPr>
          <p:spPr>
            <a:xfrm>
              <a:off x="239486" y="5110265"/>
              <a:ext cx="545465" cy="522605"/>
            </a:xfrm>
            <a:custGeom>
              <a:avLst/>
              <a:gdLst/>
              <a:ahLst/>
              <a:cxnLst/>
              <a:rect l="l" t="t" r="r" b="b"/>
              <a:pathLst>
                <a:path w="545465" h="522604">
                  <a:moveTo>
                    <a:pt x="349872" y="0"/>
                  </a:moveTo>
                  <a:lnTo>
                    <a:pt x="0" y="260057"/>
                  </a:lnTo>
                  <a:lnTo>
                    <a:pt x="195046" y="522465"/>
                  </a:lnTo>
                  <a:lnTo>
                    <a:pt x="544918" y="262407"/>
                  </a:lnTo>
                  <a:lnTo>
                    <a:pt x="349872" y="0"/>
                  </a:lnTo>
                  <a:close/>
                </a:path>
              </a:pathLst>
            </a:custGeom>
            <a:solidFill>
              <a:srgbClr val="EB6E39"/>
            </a:solidFill>
          </p:spPr>
          <p:txBody>
            <a:bodyPr wrap="square" lIns="0" tIns="0" rIns="0" bIns="0" rtlCol="0"/>
            <a:lstStyle/>
            <a:p>
              <a:endParaRPr/>
            </a:p>
          </p:txBody>
        </p:sp>
        <p:sp>
          <p:nvSpPr>
            <p:cNvPr id="53" name="object 53"/>
            <p:cNvSpPr/>
            <p:nvPr/>
          </p:nvSpPr>
          <p:spPr>
            <a:xfrm>
              <a:off x="239486" y="5110265"/>
              <a:ext cx="545465" cy="522605"/>
            </a:xfrm>
            <a:custGeom>
              <a:avLst/>
              <a:gdLst/>
              <a:ahLst/>
              <a:cxnLst/>
              <a:rect l="l" t="t" r="r" b="b"/>
              <a:pathLst>
                <a:path w="545465" h="522604">
                  <a:moveTo>
                    <a:pt x="544918" y="262407"/>
                  </a:moveTo>
                  <a:lnTo>
                    <a:pt x="195046" y="522465"/>
                  </a:lnTo>
                  <a:lnTo>
                    <a:pt x="0" y="260057"/>
                  </a:lnTo>
                  <a:lnTo>
                    <a:pt x="349872" y="0"/>
                  </a:lnTo>
                  <a:lnTo>
                    <a:pt x="544918" y="262407"/>
                  </a:lnTo>
                  <a:close/>
                </a:path>
              </a:pathLst>
            </a:custGeom>
            <a:ln w="22860">
              <a:solidFill>
                <a:srgbClr val="221F1F"/>
              </a:solidFill>
            </a:ln>
          </p:spPr>
          <p:txBody>
            <a:bodyPr wrap="square" lIns="0" tIns="0" rIns="0" bIns="0" rtlCol="0"/>
            <a:lstStyle/>
            <a:p>
              <a:endParaRPr/>
            </a:p>
          </p:txBody>
        </p:sp>
        <p:sp>
          <p:nvSpPr>
            <p:cNvPr id="54" name="object 54"/>
            <p:cNvSpPr/>
            <p:nvPr/>
          </p:nvSpPr>
          <p:spPr>
            <a:xfrm>
              <a:off x="951400" y="6068040"/>
              <a:ext cx="545465" cy="522605"/>
            </a:xfrm>
            <a:custGeom>
              <a:avLst/>
              <a:gdLst/>
              <a:ahLst/>
              <a:cxnLst/>
              <a:rect l="l" t="t" r="r" b="b"/>
              <a:pathLst>
                <a:path w="545465" h="522604">
                  <a:moveTo>
                    <a:pt x="349872" y="0"/>
                  </a:moveTo>
                  <a:lnTo>
                    <a:pt x="0" y="260057"/>
                  </a:lnTo>
                  <a:lnTo>
                    <a:pt x="195046" y="522465"/>
                  </a:lnTo>
                  <a:lnTo>
                    <a:pt x="544918" y="262407"/>
                  </a:lnTo>
                  <a:lnTo>
                    <a:pt x="349872" y="0"/>
                  </a:lnTo>
                  <a:close/>
                </a:path>
              </a:pathLst>
            </a:custGeom>
            <a:solidFill>
              <a:srgbClr val="EB6E39"/>
            </a:solidFill>
          </p:spPr>
          <p:txBody>
            <a:bodyPr wrap="square" lIns="0" tIns="0" rIns="0" bIns="0" rtlCol="0"/>
            <a:lstStyle/>
            <a:p>
              <a:endParaRPr/>
            </a:p>
          </p:txBody>
        </p:sp>
        <p:sp>
          <p:nvSpPr>
            <p:cNvPr id="55" name="object 55"/>
            <p:cNvSpPr/>
            <p:nvPr/>
          </p:nvSpPr>
          <p:spPr>
            <a:xfrm>
              <a:off x="951400" y="6068040"/>
              <a:ext cx="545465" cy="522605"/>
            </a:xfrm>
            <a:custGeom>
              <a:avLst/>
              <a:gdLst/>
              <a:ahLst/>
              <a:cxnLst/>
              <a:rect l="l" t="t" r="r" b="b"/>
              <a:pathLst>
                <a:path w="545465" h="522604">
                  <a:moveTo>
                    <a:pt x="544918" y="262407"/>
                  </a:moveTo>
                  <a:lnTo>
                    <a:pt x="195046" y="522465"/>
                  </a:lnTo>
                  <a:lnTo>
                    <a:pt x="0" y="260057"/>
                  </a:lnTo>
                  <a:lnTo>
                    <a:pt x="349872" y="0"/>
                  </a:lnTo>
                  <a:lnTo>
                    <a:pt x="544918" y="262407"/>
                  </a:lnTo>
                  <a:close/>
                </a:path>
              </a:pathLst>
            </a:custGeom>
            <a:ln w="22860">
              <a:solidFill>
                <a:srgbClr val="221F1F"/>
              </a:solidFill>
            </a:ln>
          </p:spPr>
          <p:txBody>
            <a:bodyPr wrap="square" lIns="0" tIns="0" rIns="0" bIns="0" rtlCol="0"/>
            <a:lstStyle/>
            <a:p>
              <a:endParaRPr/>
            </a:p>
          </p:txBody>
        </p:sp>
        <p:pic>
          <p:nvPicPr>
            <p:cNvPr id="56" name="object 56"/>
            <p:cNvPicPr/>
            <p:nvPr/>
          </p:nvPicPr>
          <p:blipFill>
            <a:blip r:embed="rId6" cstate="print"/>
            <a:stretch>
              <a:fillRect/>
            </a:stretch>
          </p:blipFill>
          <p:spPr>
            <a:xfrm>
              <a:off x="10375162" y="5242429"/>
              <a:ext cx="1828267" cy="1627000"/>
            </a:xfrm>
            <a:prstGeom prst="rect">
              <a:avLst/>
            </a:prstGeom>
          </p:spPr>
        </p:pic>
        <p:sp>
          <p:nvSpPr>
            <p:cNvPr id="57" name="object 57"/>
            <p:cNvSpPr/>
            <p:nvPr/>
          </p:nvSpPr>
          <p:spPr>
            <a:xfrm>
              <a:off x="6284630" y="0"/>
              <a:ext cx="2118995" cy="1266190"/>
            </a:xfrm>
            <a:custGeom>
              <a:avLst/>
              <a:gdLst/>
              <a:ahLst/>
              <a:cxnLst/>
              <a:rect l="l" t="t" r="r" b="b"/>
              <a:pathLst>
                <a:path w="2118995" h="1266190">
                  <a:moveTo>
                    <a:pt x="490337" y="0"/>
                  </a:moveTo>
                  <a:lnTo>
                    <a:pt x="0" y="0"/>
                  </a:lnTo>
                  <a:lnTo>
                    <a:pt x="406" y="9477"/>
                  </a:lnTo>
                  <a:lnTo>
                    <a:pt x="5052" y="54605"/>
                  </a:lnTo>
                  <a:lnTo>
                    <a:pt x="12431" y="99570"/>
                  </a:lnTo>
                  <a:lnTo>
                    <a:pt x="22572" y="144247"/>
                  </a:lnTo>
                  <a:lnTo>
                    <a:pt x="35503" y="188513"/>
                  </a:lnTo>
                  <a:lnTo>
                    <a:pt x="51251" y="232245"/>
                  </a:lnTo>
                  <a:lnTo>
                    <a:pt x="69845" y="275318"/>
                  </a:lnTo>
                  <a:lnTo>
                    <a:pt x="91312" y="317609"/>
                  </a:lnTo>
                  <a:lnTo>
                    <a:pt x="115681" y="358993"/>
                  </a:lnTo>
                  <a:lnTo>
                    <a:pt x="668601" y="1234340"/>
                  </a:lnTo>
                  <a:lnTo>
                    <a:pt x="833371" y="1265608"/>
                  </a:lnTo>
                  <a:lnTo>
                    <a:pt x="1109799" y="1091008"/>
                  </a:lnTo>
                  <a:lnTo>
                    <a:pt x="556879" y="215661"/>
                  </a:lnTo>
                  <a:lnTo>
                    <a:pt x="533859" y="174447"/>
                  </a:lnTo>
                  <a:lnTo>
                    <a:pt x="515772" y="131837"/>
                  </a:lnTo>
                  <a:lnTo>
                    <a:pt x="502535" y="88199"/>
                  </a:lnTo>
                  <a:lnTo>
                    <a:pt x="494065" y="43900"/>
                  </a:lnTo>
                  <a:lnTo>
                    <a:pt x="490337" y="0"/>
                  </a:lnTo>
                  <a:close/>
                </a:path>
                <a:path w="2118995" h="1266190">
                  <a:moveTo>
                    <a:pt x="1832169" y="0"/>
                  </a:moveTo>
                  <a:lnTo>
                    <a:pt x="1300434" y="0"/>
                  </a:lnTo>
                  <a:lnTo>
                    <a:pt x="1677552" y="597029"/>
                  </a:lnTo>
                  <a:lnTo>
                    <a:pt x="1842322" y="628296"/>
                  </a:lnTo>
                  <a:lnTo>
                    <a:pt x="2118750" y="453697"/>
                  </a:lnTo>
                  <a:lnTo>
                    <a:pt x="1832169" y="0"/>
                  </a:lnTo>
                  <a:close/>
                </a:path>
              </a:pathLst>
            </a:custGeom>
            <a:solidFill>
              <a:srgbClr val="398A9E"/>
            </a:solidFill>
          </p:spPr>
          <p:txBody>
            <a:bodyPr wrap="square" lIns="0" tIns="0" rIns="0" bIns="0" rtlCol="0"/>
            <a:lstStyle/>
            <a:p>
              <a:endParaRPr/>
            </a:p>
          </p:txBody>
        </p:sp>
        <p:sp>
          <p:nvSpPr>
            <p:cNvPr id="58" name="object 58"/>
            <p:cNvSpPr/>
            <p:nvPr/>
          </p:nvSpPr>
          <p:spPr>
            <a:xfrm>
              <a:off x="6284630" y="0"/>
              <a:ext cx="2118995" cy="1266190"/>
            </a:xfrm>
            <a:custGeom>
              <a:avLst/>
              <a:gdLst/>
              <a:ahLst/>
              <a:cxnLst/>
              <a:rect l="l" t="t" r="r" b="b"/>
              <a:pathLst>
                <a:path w="2118995" h="1266190">
                  <a:moveTo>
                    <a:pt x="490337" y="0"/>
                  </a:moveTo>
                  <a:lnTo>
                    <a:pt x="494065" y="43900"/>
                  </a:lnTo>
                  <a:lnTo>
                    <a:pt x="502535" y="88199"/>
                  </a:lnTo>
                  <a:lnTo>
                    <a:pt x="515772" y="131837"/>
                  </a:lnTo>
                  <a:lnTo>
                    <a:pt x="533859" y="174447"/>
                  </a:lnTo>
                  <a:lnTo>
                    <a:pt x="556879" y="215661"/>
                  </a:lnTo>
                  <a:lnTo>
                    <a:pt x="1109799" y="1091008"/>
                  </a:lnTo>
                  <a:lnTo>
                    <a:pt x="861006" y="1248145"/>
                  </a:lnTo>
                  <a:lnTo>
                    <a:pt x="833371" y="1265608"/>
                  </a:lnTo>
                  <a:lnTo>
                    <a:pt x="668601" y="1234340"/>
                  </a:lnTo>
                  <a:lnTo>
                    <a:pt x="663508" y="1226276"/>
                  </a:lnTo>
                  <a:lnTo>
                    <a:pt x="115681" y="358993"/>
                  </a:lnTo>
                  <a:lnTo>
                    <a:pt x="91312" y="317609"/>
                  </a:lnTo>
                  <a:lnTo>
                    <a:pt x="69845" y="275318"/>
                  </a:lnTo>
                  <a:lnTo>
                    <a:pt x="51251" y="232245"/>
                  </a:lnTo>
                  <a:lnTo>
                    <a:pt x="35503" y="188513"/>
                  </a:lnTo>
                  <a:lnTo>
                    <a:pt x="22572" y="144247"/>
                  </a:lnTo>
                  <a:lnTo>
                    <a:pt x="12431" y="99570"/>
                  </a:lnTo>
                  <a:lnTo>
                    <a:pt x="5052" y="54605"/>
                  </a:lnTo>
                  <a:lnTo>
                    <a:pt x="406" y="9477"/>
                  </a:lnTo>
                  <a:lnTo>
                    <a:pt x="0" y="0"/>
                  </a:lnTo>
                </a:path>
                <a:path w="2118995" h="1266190">
                  <a:moveTo>
                    <a:pt x="1832169" y="0"/>
                  </a:moveTo>
                  <a:lnTo>
                    <a:pt x="2118750" y="453697"/>
                  </a:lnTo>
                  <a:lnTo>
                    <a:pt x="1842322" y="628296"/>
                  </a:lnTo>
                  <a:lnTo>
                    <a:pt x="1677552" y="597029"/>
                  </a:lnTo>
                  <a:lnTo>
                    <a:pt x="1300434" y="0"/>
                  </a:lnTo>
                </a:path>
              </a:pathLst>
            </a:custGeom>
            <a:ln w="22860">
              <a:solidFill>
                <a:srgbClr val="221F1F"/>
              </a:solidFill>
            </a:ln>
          </p:spPr>
          <p:txBody>
            <a:bodyPr wrap="square" lIns="0" tIns="0" rIns="0" bIns="0" rtlCol="0"/>
            <a:lstStyle/>
            <a:p>
              <a:endParaRPr/>
            </a:p>
          </p:txBody>
        </p:sp>
        <p:sp>
          <p:nvSpPr>
            <p:cNvPr id="59" name="object 59"/>
            <p:cNvSpPr/>
            <p:nvPr/>
          </p:nvSpPr>
          <p:spPr>
            <a:xfrm>
              <a:off x="7729379" y="228462"/>
              <a:ext cx="398145" cy="400050"/>
            </a:xfrm>
            <a:custGeom>
              <a:avLst/>
              <a:gdLst/>
              <a:ahLst/>
              <a:cxnLst/>
              <a:rect l="l" t="t" r="r" b="b"/>
              <a:pathLst>
                <a:path w="398145" h="400050">
                  <a:moveTo>
                    <a:pt x="0" y="0"/>
                  </a:moveTo>
                  <a:lnTo>
                    <a:pt x="232803" y="368566"/>
                  </a:lnTo>
                  <a:lnTo>
                    <a:pt x="397573" y="399834"/>
                  </a:lnTo>
                  <a:lnTo>
                    <a:pt x="164769" y="31267"/>
                  </a:lnTo>
                  <a:lnTo>
                    <a:pt x="0" y="0"/>
                  </a:lnTo>
                  <a:close/>
                </a:path>
              </a:pathLst>
            </a:custGeom>
            <a:solidFill>
              <a:srgbClr val="C44725"/>
            </a:solidFill>
          </p:spPr>
          <p:txBody>
            <a:bodyPr wrap="square" lIns="0" tIns="0" rIns="0" bIns="0" rtlCol="0"/>
            <a:lstStyle/>
            <a:p>
              <a:endParaRPr/>
            </a:p>
          </p:txBody>
        </p:sp>
        <p:sp>
          <p:nvSpPr>
            <p:cNvPr id="60" name="object 60"/>
            <p:cNvSpPr/>
            <p:nvPr/>
          </p:nvSpPr>
          <p:spPr>
            <a:xfrm>
              <a:off x="7729379" y="228462"/>
              <a:ext cx="398145" cy="400050"/>
            </a:xfrm>
            <a:custGeom>
              <a:avLst/>
              <a:gdLst/>
              <a:ahLst/>
              <a:cxnLst/>
              <a:rect l="l" t="t" r="r" b="b"/>
              <a:pathLst>
                <a:path w="398145" h="400050">
                  <a:moveTo>
                    <a:pt x="232803" y="368566"/>
                  </a:moveTo>
                  <a:lnTo>
                    <a:pt x="0" y="0"/>
                  </a:lnTo>
                  <a:lnTo>
                    <a:pt x="164769" y="31267"/>
                  </a:lnTo>
                  <a:lnTo>
                    <a:pt x="397573" y="399834"/>
                  </a:lnTo>
                  <a:lnTo>
                    <a:pt x="232803" y="368566"/>
                  </a:lnTo>
                  <a:close/>
                </a:path>
              </a:pathLst>
            </a:custGeom>
            <a:ln w="22860">
              <a:solidFill>
                <a:srgbClr val="221F1F"/>
              </a:solidFill>
            </a:ln>
          </p:spPr>
          <p:txBody>
            <a:bodyPr wrap="square" lIns="0" tIns="0" rIns="0" bIns="0" rtlCol="0"/>
            <a:lstStyle/>
            <a:p>
              <a:endParaRPr/>
            </a:p>
          </p:txBody>
        </p:sp>
        <p:sp>
          <p:nvSpPr>
            <p:cNvPr id="61" name="object 61"/>
            <p:cNvSpPr/>
            <p:nvPr/>
          </p:nvSpPr>
          <p:spPr>
            <a:xfrm>
              <a:off x="6720424" y="865772"/>
              <a:ext cx="396240" cy="399415"/>
            </a:xfrm>
            <a:custGeom>
              <a:avLst/>
              <a:gdLst/>
              <a:ahLst/>
              <a:cxnLst/>
              <a:rect l="l" t="t" r="r" b="b"/>
              <a:pathLst>
                <a:path w="396240" h="399415">
                  <a:moveTo>
                    <a:pt x="0" y="0"/>
                  </a:moveTo>
                  <a:lnTo>
                    <a:pt x="232803" y="368566"/>
                  </a:lnTo>
                  <a:lnTo>
                    <a:pt x="395630" y="399046"/>
                  </a:lnTo>
                  <a:lnTo>
                    <a:pt x="164769" y="31267"/>
                  </a:lnTo>
                  <a:lnTo>
                    <a:pt x="0" y="0"/>
                  </a:lnTo>
                  <a:close/>
                </a:path>
              </a:pathLst>
            </a:custGeom>
            <a:solidFill>
              <a:srgbClr val="C44725"/>
            </a:solidFill>
          </p:spPr>
          <p:txBody>
            <a:bodyPr wrap="square" lIns="0" tIns="0" rIns="0" bIns="0" rtlCol="0"/>
            <a:lstStyle/>
            <a:p>
              <a:endParaRPr/>
            </a:p>
          </p:txBody>
        </p:sp>
        <p:sp>
          <p:nvSpPr>
            <p:cNvPr id="62" name="object 62"/>
            <p:cNvSpPr/>
            <p:nvPr/>
          </p:nvSpPr>
          <p:spPr>
            <a:xfrm>
              <a:off x="6720424" y="865772"/>
              <a:ext cx="396240" cy="399415"/>
            </a:xfrm>
            <a:custGeom>
              <a:avLst/>
              <a:gdLst/>
              <a:ahLst/>
              <a:cxnLst/>
              <a:rect l="l" t="t" r="r" b="b"/>
              <a:pathLst>
                <a:path w="396240" h="399415">
                  <a:moveTo>
                    <a:pt x="232803" y="368566"/>
                  </a:moveTo>
                  <a:lnTo>
                    <a:pt x="0" y="0"/>
                  </a:lnTo>
                  <a:lnTo>
                    <a:pt x="164769" y="31267"/>
                  </a:lnTo>
                  <a:lnTo>
                    <a:pt x="395630" y="399046"/>
                  </a:lnTo>
                  <a:lnTo>
                    <a:pt x="232803" y="368566"/>
                  </a:lnTo>
                  <a:close/>
                </a:path>
              </a:pathLst>
            </a:custGeom>
            <a:ln w="22860">
              <a:solidFill>
                <a:srgbClr val="221F1F"/>
              </a:solidFill>
            </a:ln>
          </p:spPr>
          <p:txBody>
            <a:bodyPr wrap="square" lIns="0" tIns="0" rIns="0" bIns="0" rtlCol="0"/>
            <a:lstStyle/>
            <a:p>
              <a:endParaRPr/>
            </a:p>
          </p:txBody>
        </p:sp>
        <p:sp>
          <p:nvSpPr>
            <p:cNvPr id="63" name="object 63"/>
            <p:cNvSpPr/>
            <p:nvPr/>
          </p:nvSpPr>
          <p:spPr>
            <a:xfrm>
              <a:off x="6448065" y="0"/>
              <a:ext cx="1955800" cy="1266190"/>
            </a:xfrm>
            <a:custGeom>
              <a:avLst/>
              <a:gdLst/>
              <a:ahLst/>
              <a:cxnLst/>
              <a:rect l="l" t="t" r="r" b="b"/>
              <a:pathLst>
                <a:path w="1955800" h="1266190">
                  <a:moveTo>
                    <a:pt x="1668730" y="0"/>
                  </a:moveTo>
                  <a:lnTo>
                    <a:pt x="1282024" y="0"/>
                  </a:lnTo>
                  <a:lnTo>
                    <a:pt x="1678886" y="628300"/>
                  </a:lnTo>
                  <a:lnTo>
                    <a:pt x="1955314" y="453701"/>
                  </a:lnTo>
                  <a:lnTo>
                    <a:pt x="1668730" y="0"/>
                  </a:lnTo>
                  <a:close/>
                </a:path>
                <a:path w="1955800" h="1266190">
                  <a:moveTo>
                    <a:pt x="326901" y="0"/>
                  </a:moveTo>
                  <a:lnTo>
                    <a:pt x="0" y="0"/>
                  </a:lnTo>
                  <a:lnTo>
                    <a:pt x="1749" y="40748"/>
                  </a:lnTo>
                  <a:lnTo>
                    <a:pt x="6393" y="85876"/>
                  </a:lnTo>
                  <a:lnTo>
                    <a:pt x="13772" y="130841"/>
                  </a:lnTo>
                  <a:lnTo>
                    <a:pt x="23912" y="175518"/>
                  </a:lnTo>
                  <a:lnTo>
                    <a:pt x="36841" y="219785"/>
                  </a:lnTo>
                  <a:lnTo>
                    <a:pt x="52589" y="263516"/>
                  </a:lnTo>
                  <a:lnTo>
                    <a:pt x="71181" y="306589"/>
                  </a:lnTo>
                  <a:lnTo>
                    <a:pt x="92647" y="348880"/>
                  </a:lnTo>
                  <a:lnTo>
                    <a:pt x="117015" y="390264"/>
                  </a:lnTo>
                  <a:lnTo>
                    <a:pt x="669935" y="1265612"/>
                  </a:lnTo>
                  <a:lnTo>
                    <a:pt x="946363" y="1090999"/>
                  </a:lnTo>
                  <a:lnTo>
                    <a:pt x="393443" y="215665"/>
                  </a:lnTo>
                  <a:lnTo>
                    <a:pt x="370423" y="174451"/>
                  </a:lnTo>
                  <a:lnTo>
                    <a:pt x="352336" y="131841"/>
                  </a:lnTo>
                  <a:lnTo>
                    <a:pt x="339098" y="88203"/>
                  </a:lnTo>
                  <a:lnTo>
                    <a:pt x="330628" y="43904"/>
                  </a:lnTo>
                  <a:lnTo>
                    <a:pt x="326901" y="0"/>
                  </a:lnTo>
                  <a:close/>
                </a:path>
              </a:pathLst>
            </a:custGeom>
            <a:solidFill>
              <a:srgbClr val="47AFC6"/>
            </a:solidFill>
          </p:spPr>
          <p:txBody>
            <a:bodyPr wrap="square" lIns="0" tIns="0" rIns="0" bIns="0" rtlCol="0"/>
            <a:lstStyle/>
            <a:p>
              <a:endParaRPr/>
            </a:p>
          </p:txBody>
        </p:sp>
        <p:pic>
          <p:nvPicPr>
            <p:cNvPr id="64" name="object 64"/>
            <p:cNvPicPr/>
            <p:nvPr/>
          </p:nvPicPr>
          <p:blipFill>
            <a:blip r:embed="rId7" cstate="print"/>
            <a:stretch>
              <a:fillRect/>
            </a:stretch>
          </p:blipFill>
          <p:spPr>
            <a:xfrm>
              <a:off x="-11430" y="-11430"/>
              <a:ext cx="12214860" cy="6880860"/>
            </a:xfrm>
            <a:prstGeom prst="rect">
              <a:avLst/>
            </a:prstGeom>
          </p:spPr>
        </p:pic>
      </p:grpSp>
      <p:sp>
        <p:nvSpPr>
          <p:cNvPr id="65" name="object 65"/>
          <p:cNvSpPr txBox="1"/>
          <p:nvPr/>
        </p:nvSpPr>
        <p:spPr>
          <a:xfrm>
            <a:off x="11881990" y="46093"/>
            <a:ext cx="193040" cy="391160"/>
          </a:xfrm>
          <a:prstGeom prst="rect">
            <a:avLst/>
          </a:prstGeom>
        </p:spPr>
        <p:txBody>
          <a:bodyPr vert="horz" wrap="square" lIns="0" tIns="12700" rIns="0" bIns="0" rtlCol="0">
            <a:spAutoFit/>
          </a:bodyPr>
          <a:lstStyle/>
          <a:p>
            <a:pPr marL="12700">
              <a:lnSpc>
                <a:spcPct val="100000"/>
              </a:lnSpc>
              <a:spcBef>
                <a:spcPts val="100"/>
              </a:spcBef>
            </a:pPr>
            <a:r>
              <a:rPr sz="2400" b="1" spc="-50" dirty="0">
                <a:solidFill>
                  <a:srgbClr val="1B283D"/>
                </a:solidFill>
                <a:latin typeface="Arial"/>
                <a:cs typeface="Arial"/>
              </a:rPr>
              <a:t>2</a:t>
            </a:r>
            <a:endParaRPr sz="2400">
              <a:latin typeface="Arial"/>
              <a:cs typeface="Arial"/>
            </a:endParaRPr>
          </a:p>
        </p:txBody>
      </p:sp>
      <p:grpSp>
        <p:nvGrpSpPr>
          <p:cNvPr id="67" name="object 67"/>
          <p:cNvGrpSpPr/>
          <p:nvPr/>
        </p:nvGrpSpPr>
        <p:grpSpPr>
          <a:xfrm>
            <a:off x="9149794" y="3219742"/>
            <a:ext cx="2859405" cy="2711450"/>
            <a:chOff x="9149794" y="3219742"/>
            <a:chExt cx="2859405" cy="2711450"/>
          </a:xfrm>
        </p:grpSpPr>
        <p:pic>
          <p:nvPicPr>
            <p:cNvPr id="68" name="object 68"/>
            <p:cNvPicPr/>
            <p:nvPr/>
          </p:nvPicPr>
          <p:blipFill>
            <a:blip r:embed="rId8" cstate="print"/>
            <a:stretch>
              <a:fillRect/>
            </a:stretch>
          </p:blipFill>
          <p:spPr>
            <a:xfrm>
              <a:off x="9149794" y="3219742"/>
              <a:ext cx="2859287" cy="2710985"/>
            </a:xfrm>
            <a:prstGeom prst="rect">
              <a:avLst/>
            </a:prstGeom>
          </p:spPr>
        </p:pic>
        <p:sp>
          <p:nvSpPr>
            <p:cNvPr id="69" name="object 69"/>
            <p:cNvSpPr/>
            <p:nvPr/>
          </p:nvSpPr>
          <p:spPr>
            <a:xfrm>
              <a:off x="10237456" y="5087932"/>
              <a:ext cx="925830" cy="236220"/>
            </a:xfrm>
            <a:custGeom>
              <a:avLst/>
              <a:gdLst/>
              <a:ahLst/>
              <a:cxnLst/>
              <a:rect l="l" t="t" r="r" b="b"/>
              <a:pathLst>
                <a:path w="925829" h="236220">
                  <a:moveTo>
                    <a:pt x="892086" y="0"/>
                  </a:moveTo>
                  <a:lnTo>
                    <a:pt x="33566" y="0"/>
                  </a:lnTo>
                  <a:lnTo>
                    <a:pt x="20531" y="2647"/>
                  </a:lnTo>
                  <a:lnTo>
                    <a:pt x="9858" y="9858"/>
                  </a:lnTo>
                  <a:lnTo>
                    <a:pt x="2647" y="20531"/>
                  </a:lnTo>
                  <a:lnTo>
                    <a:pt x="0" y="33566"/>
                  </a:lnTo>
                  <a:lnTo>
                    <a:pt x="0" y="202222"/>
                  </a:lnTo>
                  <a:lnTo>
                    <a:pt x="2647" y="215257"/>
                  </a:lnTo>
                  <a:lnTo>
                    <a:pt x="9858" y="225929"/>
                  </a:lnTo>
                  <a:lnTo>
                    <a:pt x="20531" y="233140"/>
                  </a:lnTo>
                  <a:lnTo>
                    <a:pt x="33566" y="235788"/>
                  </a:lnTo>
                  <a:lnTo>
                    <a:pt x="892086" y="235788"/>
                  </a:lnTo>
                  <a:lnTo>
                    <a:pt x="905113" y="233140"/>
                  </a:lnTo>
                  <a:lnTo>
                    <a:pt x="915782" y="225931"/>
                  </a:lnTo>
                  <a:lnTo>
                    <a:pt x="922991" y="215262"/>
                  </a:lnTo>
                  <a:lnTo>
                    <a:pt x="925639" y="202234"/>
                  </a:lnTo>
                  <a:lnTo>
                    <a:pt x="925639" y="33566"/>
                  </a:lnTo>
                  <a:lnTo>
                    <a:pt x="922991" y="20531"/>
                  </a:lnTo>
                  <a:lnTo>
                    <a:pt x="915782" y="9858"/>
                  </a:lnTo>
                  <a:lnTo>
                    <a:pt x="905113" y="2647"/>
                  </a:lnTo>
                  <a:lnTo>
                    <a:pt x="892086" y="0"/>
                  </a:lnTo>
                  <a:close/>
                </a:path>
              </a:pathLst>
            </a:custGeom>
            <a:solidFill>
              <a:srgbClr val="FFFFFF">
                <a:alpha val="79998"/>
              </a:srgbClr>
            </a:solidFill>
          </p:spPr>
          <p:txBody>
            <a:bodyPr wrap="square" lIns="0" tIns="0" rIns="0" bIns="0" rtlCol="0"/>
            <a:lstStyle/>
            <a:p>
              <a:endParaRPr/>
            </a:p>
          </p:txBody>
        </p:sp>
        <p:sp>
          <p:nvSpPr>
            <p:cNvPr id="70" name="object 70"/>
            <p:cNvSpPr/>
            <p:nvPr/>
          </p:nvSpPr>
          <p:spPr>
            <a:xfrm>
              <a:off x="10017304" y="5087932"/>
              <a:ext cx="1366520" cy="236220"/>
            </a:xfrm>
            <a:custGeom>
              <a:avLst/>
              <a:gdLst/>
              <a:ahLst/>
              <a:cxnLst/>
              <a:rect l="l" t="t" r="r" b="b"/>
              <a:pathLst>
                <a:path w="1366520" h="236220">
                  <a:moveTo>
                    <a:pt x="1332395" y="0"/>
                  </a:moveTo>
                  <a:lnTo>
                    <a:pt x="33553" y="0"/>
                  </a:lnTo>
                  <a:lnTo>
                    <a:pt x="20525" y="2647"/>
                  </a:lnTo>
                  <a:lnTo>
                    <a:pt x="9856" y="9858"/>
                  </a:lnTo>
                  <a:lnTo>
                    <a:pt x="2647" y="20531"/>
                  </a:lnTo>
                  <a:lnTo>
                    <a:pt x="0" y="33566"/>
                  </a:lnTo>
                  <a:lnTo>
                    <a:pt x="0" y="202222"/>
                  </a:lnTo>
                  <a:lnTo>
                    <a:pt x="2647" y="215257"/>
                  </a:lnTo>
                  <a:lnTo>
                    <a:pt x="9856" y="225929"/>
                  </a:lnTo>
                  <a:lnTo>
                    <a:pt x="20525" y="233140"/>
                  </a:lnTo>
                  <a:lnTo>
                    <a:pt x="33553" y="235788"/>
                  </a:lnTo>
                  <a:lnTo>
                    <a:pt x="1332395" y="235788"/>
                  </a:lnTo>
                  <a:lnTo>
                    <a:pt x="1345422" y="233140"/>
                  </a:lnTo>
                  <a:lnTo>
                    <a:pt x="1356091" y="225931"/>
                  </a:lnTo>
                  <a:lnTo>
                    <a:pt x="1363300" y="215262"/>
                  </a:lnTo>
                  <a:lnTo>
                    <a:pt x="1365948" y="202234"/>
                  </a:lnTo>
                  <a:lnTo>
                    <a:pt x="1365948" y="33566"/>
                  </a:lnTo>
                  <a:lnTo>
                    <a:pt x="1363300" y="20531"/>
                  </a:lnTo>
                  <a:lnTo>
                    <a:pt x="1356091" y="9858"/>
                  </a:lnTo>
                  <a:lnTo>
                    <a:pt x="1345422" y="2647"/>
                  </a:lnTo>
                  <a:lnTo>
                    <a:pt x="1332395" y="0"/>
                  </a:lnTo>
                  <a:close/>
                </a:path>
              </a:pathLst>
            </a:custGeom>
            <a:solidFill>
              <a:srgbClr val="FFFFFF">
                <a:alpha val="93998"/>
              </a:srgbClr>
            </a:solidFill>
          </p:spPr>
          <p:txBody>
            <a:bodyPr wrap="square" lIns="0" tIns="0" rIns="0" bIns="0" rtlCol="0"/>
            <a:lstStyle/>
            <a:p>
              <a:endParaRPr/>
            </a:p>
          </p:txBody>
        </p:sp>
        <p:sp>
          <p:nvSpPr>
            <p:cNvPr id="71" name="object 71"/>
            <p:cNvSpPr/>
            <p:nvPr/>
          </p:nvSpPr>
          <p:spPr>
            <a:xfrm>
              <a:off x="10017304" y="5087932"/>
              <a:ext cx="1366520" cy="236220"/>
            </a:xfrm>
            <a:custGeom>
              <a:avLst/>
              <a:gdLst/>
              <a:ahLst/>
              <a:cxnLst/>
              <a:rect l="l" t="t" r="r" b="b"/>
              <a:pathLst>
                <a:path w="1366520" h="236220">
                  <a:moveTo>
                    <a:pt x="1332395" y="235788"/>
                  </a:moveTo>
                  <a:lnTo>
                    <a:pt x="33553" y="235788"/>
                  </a:lnTo>
                  <a:lnTo>
                    <a:pt x="20525" y="233140"/>
                  </a:lnTo>
                  <a:lnTo>
                    <a:pt x="9856" y="225929"/>
                  </a:lnTo>
                  <a:lnTo>
                    <a:pt x="2647" y="215257"/>
                  </a:lnTo>
                  <a:lnTo>
                    <a:pt x="0" y="202222"/>
                  </a:lnTo>
                  <a:lnTo>
                    <a:pt x="0" y="33566"/>
                  </a:lnTo>
                  <a:lnTo>
                    <a:pt x="2647" y="20531"/>
                  </a:lnTo>
                  <a:lnTo>
                    <a:pt x="9856" y="9858"/>
                  </a:lnTo>
                  <a:lnTo>
                    <a:pt x="20525" y="2647"/>
                  </a:lnTo>
                  <a:lnTo>
                    <a:pt x="33553" y="0"/>
                  </a:lnTo>
                  <a:lnTo>
                    <a:pt x="1332395" y="0"/>
                  </a:lnTo>
                  <a:lnTo>
                    <a:pt x="1345422" y="2647"/>
                  </a:lnTo>
                  <a:lnTo>
                    <a:pt x="1356091" y="9858"/>
                  </a:lnTo>
                  <a:lnTo>
                    <a:pt x="1363300" y="20531"/>
                  </a:lnTo>
                  <a:lnTo>
                    <a:pt x="1365948" y="33566"/>
                  </a:lnTo>
                  <a:lnTo>
                    <a:pt x="1365948" y="202234"/>
                  </a:lnTo>
                  <a:lnTo>
                    <a:pt x="1363300" y="215262"/>
                  </a:lnTo>
                  <a:lnTo>
                    <a:pt x="1356091" y="225931"/>
                  </a:lnTo>
                  <a:lnTo>
                    <a:pt x="1345422" y="233140"/>
                  </a:lnTo>
                  <a:lnTo>
                    <a:pt x="1332395" y="235788"/>
                  </a:lnTo>
                  <a:close/>
                </a:path>
              </a:pathLst>
            </a:custGeom>
            <a:ln w="12700">
              <a:solidFill>
                <a:srgbClr val="000000"/>
              </a:solidFill>
            </a:ln>
          </p:spPr>
          <p:txBody>
            <a:bodyPr wrap="square" lIns="0" tIns="0" rIns="0" bIns="0" rtlCol="0"/>
            <a:lstStyle/>
            <a:p>
              <a:endParaRPr/>
            </a:p>
          </p:txBody>
        </p:sp>
      </p:grpSp>
      <p:grpSp>
        <p:nvGrpSpPr>
          <p:cNvPr id="73" name="object 73"/>
          <p:cNvGrpSpPr/>
          <p:nvPr/>
        </p:nvGrpSpPr>
        <p:grpSpPr>
          <a:xfrm>
            <a:off x="116118" y="1002261"/>
            <a:ext cx="2794000" cy="5766435"/>
            <a:chOff x="116118" y="1002261"/>
            <a:chExt cx="2794000" cy="5766435"/>
          </a:xfrm>
        </p:grpSpPr>
        <p:pic>
          <p:nvPicPr>
            <p:cNvPr id="74" name="object 74"/>
            <p:cNvPicPr/>
            <p:nvPr/>
          </p:nvPicPr>
          <p:blipFill>
            <a:blip r:embed="rId9" cstate="print"/>
            <a:stretch>
              <a:fillRect/>
            </a:stretch>
          </p:blipFill>
          <p:spPr>
            <a:xfrm>
              <a:off x="116118" y="1002261"/>
              <a:ext cx="2793401" cy="5766196"/>
            </a:xfrm>
            <a:prstGeom prst="rect">
              <a:avLst/>
            </a:prstGeom>
          </p:spPr>
        </p:pic>
        <p:sp>
          <p:nvSpPr>
            <p:cNvPr id="75" name="object 75"/>
            <p:cNvSpPr/>
            <p:nvPr/>
          </p:nvSpPr>
          <p:spPr>
            <a:xfrm>
              <a:off x="1121138" y="5087932"/>
              <a:ext cx="925830" cy="236220"/>
            </a:xfrm>
            <a:custGeom>
              <a:avLst/>
              <a:gdLst/>
              <a:ahLst/>
              <a:cxnLst/>
              <a:rect l="l" t="t" r="r" b="b"/>
              <a:pathLst>
                <a:path w="925830" h="236220">
                  <a:moveTo>
                    <a:pt x="892086" y="0"/>
                  </a:moveTo>
                  <a:lnTo>
                    <a:pt x="33566" y="0"/>
                  </a:lnTo>
                  <a:lnTo>
                    <a:pt x="20531" y="2647"/>
                  </a:lnTo>
                  <a:lnTo>
                    <a:pt x="9858" y="9858"/>
                  </a:lnTo>
                  <a:lnTo>
                    <a:pt x="2647" y="20531"/>
                  </a:lnTo>
                  <a:lnTo>
                    <a:pt x="0" y="33566"/>
                  </a:lnTo>
                  <a:lnTo>
                    <a:pt x="0" y="202222"/>
                  </a:lnTo>
                  <a:lnTo>
                    <a:pt x="2647" y="215257"/>
                  </a:lnTo>
                  <a:lnTo>
                    <a:pt x="9858" y="225929"/>
                  </a:lnTo>
                  <a:lnTo>
                    <a:pt x="20531" y="233140"/>
                  </a:lnTo>
                  <a:lnTo>
                    <a:pt x="33566" y="235788"/>
                  </a:lnTo>
                  <a:lnTo>
                    <a:pt x="892086" y="235788"/>
                  </a:lnTo>
                  <a:lnTo>
                    <a:pt x="905113" y="233140"/>
                  </a:lnTo>
                  <a:lnTo>
                    <a:pt x="915782" y="225931"/>
                  </a:lnTo>
                  <a:lnTo>
                    <a:pt x="922991" y="215262"/>
                  </a:lnTo>
                  <a:lnTo>
                    <a:pt x="925639" y="202234"/>
                  </a:lnTo>
                  <a:lnTo>
                    <a:pt x="925639" y="33566"/>
                  </a:lnTo>
                  <a:lnTo>
                    <a:pt x="922991" y="20531"/>
                  </a:lnTo>
                  <a:lnTo>
                    <a:pt x="915782" y="9858"/>
                  </a:lnTo>
                  <a:lnTo>
                    <a:pt x="905113" y="2647"/>
                  </a:lnTo>
                  <a:lnTo>
                    <a:pt x="892086" y="0"/>
                  </a:lnTo>
                  <a:close/>
                </a:path>
              </a:pathLst>
            </a:custGeom>
            <a:solidFill>
              <a:srgbClr val="FFFFFF">
                <a:alpha val="79998"/>
              </a:srgbClr>
            </a:solidFill>
          </p:spPr>
          <p:txBody>
            <a:bodyPr wrap="square" lIns="0" tIns="0" rIns="0" bIns="0" rtlCol="0"/>
            <a:lstStyle/>
            <a:p>
              <a:endParaRPr/>
            </a:p>
          </p:txBody>
        </p:sp>
        <p:sp>
          <p:nvSpPr>
            <p:cNvPr id="76" name="object 76"/>
            <p:cNvSpPr/>
            <p:nvPr/>
          </p:nvSpPr>
          <p:spPr>
            <a:xfrm>
              <a:off x="900985" y="5087932"/>
              <a:ext cx="1366520" cy="236220"/>
            </a:xfrm>
            <a:custGeom>
              <a:avLst/>
              <a:gdLst/>
              <a:ahLst/>
              <a:cxnLst/>
              <a:rect l="l" t="t" r="r" b="b"/>
              <a:pathLst>
                <a:path w="1366520" h="236220">
                  <a:moveTo>
                    <a:pt x="1332395" y="0"/>
                  </a:moveTo>
                  <a:lnTo>
                    <a:pt x="33553" y="0"/>
                  </a:lnTo>
                  <a:lnTo>
                    <a:pt x="20525" y="2647"/>
                  </a:lnTo>
                  <a:lnTo>
                    <a:pt x="9856" y="9858"/>
                  </a:lnTo>
                  <a:lnTo>
                    <a:pt x="2647" y="20531"/>
                  </a:lnTo>
                  <a:lnTo>
                    <a:pt x="0" y="33566"/>
                  </a:lnTo>
                  <a:lnTo>
                    <a:pt x="0" y="202222"/>
                  </a:lnTo>
                  <a:lnTo>
                    <a:pt x="2647" y="215257"/>
                  </a:lnTo>
                  <a:lnTo>
                    <a:pt x="9856" y="225929"/>
                  </a:lnTo>
                  <a:lnTo>
                    <a:pt x="20525" y="233140"/>
                  </a:lnTo>
                  <a:lnTo>
                    <a:pt x="33553" y="235788"/>
                  </a:lnTo>
                  <a:lnTo>
                    <a:pt x="1332395" y="235788"/>
                  </a:lnTo>
                  <a:lnTo>
                    <a:pt x="1345422" y="233140"/>
                  </a:lnTo>
                  <a:lnTo>
                    <a:pt x="1356091" y="225931"/>
                  </a:lnTo>
                  <a:lnTo>
                    <a:pt x="1363300" y="215262"/>
                  </a:lnTo>
                  <a:lnTo>
                    <a:pt x="1365948" y="202234"/>
                  </a:lnTo>
                  <a:lnTo>
                    <a:pt x="1365948" y="33566"/>
                  </a:lnTo>
                  <a:lnTo>
                    <a:pt x="1363300" y="20531"/>
                  </a:lnTo>
                  <a:lnTo>
                    <a:pt x="1356091" y="9858"/>
                  </a:lnTo>
                  <a:lnTo>
                    <a:pt x="1345422" y="2647"/>
                  </a:lnTo>
                  <a:lnTo>
                    <a:pt x="1332395" y="0"/>
                  </a:lnTo>
                  <a:close/>
                </a:path>
              </a:pathLst>
            </a:custGeom>
            <a:solidFill>
              <a:srgbClr val="FFFFFF">
                <a:alpha val="93998"/>
              </a:srgbClr>
            </a:solidFill>
          </p:spPr>
          <p:txBody>
            <a:bodyPr wrap="square" lIns="0" tIns="0" rIns="0" bIns="0" rtlCol="0"/>
            <a:lstStyle/>
            <a:p>
              <a:endParaRPr/>
            </a:p>
          </p:txBody>
        </p:sp>
        <p:sp>
          <p:nvSpPr>
            <p:cNvPr id="77" name="object 77"/>
            <p:cNvSpPr/>
            <p:nvPr/>
          </p:nvSpPr>
          <p:spPr>
            <a:xfrm>
              <a:off x="900985" y="5087932"/>
              <a:ext cx="1366520" cy="236220"/>
            </a:xfrm>
            <a:custGeom>
              <a:avLst/>
              <a:gdLst/>
              <a:ahLst/>
              <a:cxnLst/>
              <a:rect l="l" t="t" r="r" b="b"/>
              <a:pathLst>
                <a:path w="1366520" h="236220">
                  <a:moveTo>
                    <a:pt x="1332395" y="235788"/>
                  </a:moveTo>
                  <a:lnTo>
                    <a:pt x="33553" y="235788"/>
                  </a:lnTo>
                  <a:lnTo>
                    <a:pt x="20525" y="233140"/>
                  </a:lnTo>
                  <a:lnTo>
                    <a:pt x="9856" y="225929"/>
                  </a:lnTo>
                  <a:lnTo>
                    <a:pt x="2647" y="215257"/>
                  </a:lnTo>
                  <a:lnTo>
                    <a:pt x="0" y="202222"/>
                  </a:lnTo>
                  <a:lnTo>
                    <a:pt x="0" y="33566"/>
                  </a:lnTo>
                  <a:lnTo>
                    <a:pt x="2647" y="20531"/>
                  </a:lnTo>
                  <a:lnTo>
                    <a:pt x="9856" y="9858"/>
                  </a:lnTo>
                  <a:lnTo>
                    <a:pt x="20525" y="2647"/>
                  </a:lnTo>
                  <a:lnTo>
                    <a:pt x="33553" y="0"/>
                  </a:lnTo>
                  <a:lnTo>
                    <a:pt x="1332395" y="0"/>
                  </a:lnTo>
                  <a:lnTo>
                    <a:pt x="1345422" y="2647"/>
                  </a:lnTo>
                  <a:lnTo>
                    <a:pt x="1356091" y="9858"/>
                  </a:lnTo>
                  <a:lnTo>
                    <a:pt x="1363300" y="20531"/>
                  </a:lnTo>
                  <a:lnTo>
                    <a:pt x="1365948" y="33566"/>
                  </a:lnTo>
                  <a:lnTo>
                    <a:pt x="1365948" y="202234"/>
                  </a:lnTo>
                  <a:lnTo>
                    <a:pt x="1363300" y="215262"/>
                  </a:lnTo>
                  <a:lnTo>
                    <a:pt x="1356091" y="225931"/>
                  </a:lnTo>
                  <a:lnTo>
                    <a:pt x="1345422" y="233140"/>
                  </a:lnTo>
                  <a:lnTo>
                    <a:pt x="1332395" y="235788"/>
                  </a:lnTo>
                  <a:close/>
                </a:path>
              </a:pathLst>
            </a:custGeom>
            <a:ln w="12700">
              <a:solidFill>
                <a:srgbClr val="000000"/>
              </a:solidFill>
            </a:ln>
          </p:spPr>
          <p:txBody>
            <a:bodyPr wrap="square" lIns="0" tIns="0" rIns="0" bIns="0" rtlCol="0"/>
            <a:lstStyle/>
            <a:p>
              <a:endParaRPr dirty="0"/>
            </a:p>
          </p:txBody>
        </p:sp>
      </p:grpSp>
      <p:grpSp>
        <p:nvGrpSpPr>
          <p:cNvPr id="79" name="object 79"/>
          <p:cNvGrpSpPr/>
          <p:nvPr/>
        </p:nvGrpSpPr>
        <p:grpSpPr>
          <a:xfrm>
            <a:off x="2903171" y="1102013"/>
            <a:ext cx="6386195" cy="5140325"/>
            <a:chOff x="2903171" y="1102013"/>
            <a:chExt cx="6386195" cy="5140325"/>
          </a:xfrm>
        </p:grpSpPr>
        <p:sp>
          <p:nvSpPr>
            <p:cNvPr id="80" name="object 80"/>
            <p:cNvSpPr/>
            <p:nvPr/>
          </p:nvSpPr>
          <p:spPr>
            <a:xfrm>
              <a:off x="2909523" y="1108363"/>
              <a:ext cx="6373495" cy="770255"/>
            </a:xfrm>
            <a:custGeom>
              <a:avLst/>
              <a:gdLst/>
              <a:ahLst/>
              <a:cxnLst/>
              <a:rect l="l" t="t" r="r" b="b"/>
              <a:pathLst>
                <a:path w="6373495" h="770255">
                  <a:moveTo>
                    <a:pt x="6312877" y="0"/>
                  </a:moveTo>
                  <a:lnTo>
                    <a:pt x="60071" y="0"/>
                  </a:lnTo>
                  <a:lnTo>
                    <a:pt x="36690" y="4989"/>
                  </a:lnTo>
                  <a:lnTo>
                    <a:pt x="17595" y="18595"/>
                  </a:lnTo>
                  <a:lnTo>
                    <a:pt x="4721" y="38779"/>
                  </a:lnTo>
                  <a:lnTo>
                    <a:pt x="0" y="63500"/>
                  </a:lnTo>
                  <a:lnTo>
                    <a:pt x="0" y="706374"/>
                  </a:lnTo>
                  <a:lnTo>
                    <a:pt x="4721" y="731094"/>
                  </a:lnTo>
                  <a:lnTo>
                    <a:pt x="17595" y="751278"/>
                  </a:lnTo>
                  <a:lnTo>
                    <a:pt x="36690" y="764884"/>
                  </a:lnTo>
                  <a:lnTo>
                    <a:pt x="60071" y="769874"/>
                  </a:lnTo>
                  <a:lnTo>
                    <a:pt x="6312877" y="769874"/>
                  </a:lnTo>
                  <a:lnTo>
                    <a:pt x="6336265" y="764884"/>
                  </a:lnTo>
                  <a:lnTo>
                    <a:pt x="6355364" y="751278"/>
                  </a:lnTo>
                  <a:lnTo>
                    <a:pt x="6368240" y="731094"/>
                  </a:lnTo>
                  <a:lnTo>
                    <a:pt x="6372961" y="706374"/>
                  </a:lnTo>
                  <a:lnTo>
                    <a:pt x="6372961" y="63500"/>
                  </a:lnTo>
                  <a:lnTo>
                    <a:pt x="6368240" y="38779"/>
                  </a:lnTo>
                  <a:lnTo>
                    <a:pt x="6355364" y="18595"/>
                  </a:lnTo>
                  <a:lnTo>
                    <a:pt x="6336265" y="4989"/>
                  </a:lnTo>
                  <a:lnTo>
                    <a:pt x="6312877" y="0"/>
                  </a:lnTo>
                  <a:close/>
                </a:path>
              </a:pathLst>
            </a:custGeom>
            <a:solidFill>
              <a:srgbClr val="FFFFFF"/>
            </a:solidFill>
          </p:spPr>
          <p:txBody>
            <a:bodyPr wrap="square" lIns="0" tIns="0" rIns="0" bIns="0" rtlCol="0"/>
            <a:lstStyle/>
            <a:p>
              <a:endParaRPr/>
            </a:p>
          </p:txBody>
        </p:sp>
        <p:sp>
          <p:nvSpPr>
            <p:cNvPr id="81" name="object 81"/>
            <p:cNvSpPr/>
            <p:nvPr/>
          </p:nvSpPr>
          <p:spPr>
            <a:xfrm>
              <a:off x="2909523" y="1108363"/>
              <a:ext cx="6373495" cy="770255"/>
            </a:xfrm>
            <a:custGeom>
              <a:avLst/>
              <a:gdLst/>
              <a:ahLst/>
              <a:cxnLst/>
              <a:rect l="l" t="t" r="r" b="b"/>
              <a:pathLst>
                <a:path w="6373495" h="770255">
                  <a:moveTo>
                    <a:pt x="0" y="706374"/>
                  </a:moveTo>
                  <a:lnTo>
                    <a:pt x="4721" y="731094"/>
                  </a:lnTo>
                  <a:lnTo>
                    <a:pt x="17595" y="751278"/>
                  </a:lnTo>
                  <a:lnTo>
                    <a:pt x="36690" y="764884"/>
                  </a:lnTo>
                  <a:lnTo>
                    <a:pt x="60071" y="769874"/>
                  </a:lnTo>
                  <a:lnTo>
                    <a:pt x="6312877" y="769874"/>
                  </a:lnTo>
                  <a:lnTo>
                    <a:pt x="6336265" y="764884"/>
                  </a:lnTo>
                  <a:lnTo>
                    <a:pt x="6355364" y="751278"/>
                  </a:lnTo>
                  <a:lnTo>
                    <a:pt x="6368240" y="731094"/>
                  </a:lnTo>
                  <a:lnTo>
                    <a:pt x="6372961" y="706374"/>
                  </a:lnTo>
                  <a:lnTo>
                    <a:pt x="6372961" y="63500"/>
                  </a:lnTo>
                  <a:lnTo>
                    <a:pt x="6368240" y="38779"/>
                  </a:lnTo>
                  <a:lnTo>
                    <a:pt x="6355364" y="18595"/>
                  </a:lnTo>
                  <a:lnTo>
                    <a:pt x="6336265" y="4989"/>
                  </a:lnTo>
                  <a:lnTo>
                    <a:pt x="6312877" y="0"/>
                  </a:lnTo>
                  <a:lnTo>
                    <a:pt x="60071" y="0"/>
                  </a:lnTo>
                  <a:lnTo>
                    <a:pt x="36690" y="4989"/>
                  </a:lnTo>
                  <a:lnTo>
                    <a:pt x="17595" y="18595"/>
                  </a:lnTo>
                  <a:lnTo>
                    <a:pt x="4721" y="38779"/>
                  </a:lnTo>
                  <a:lnTo>
                    <a:pt x="0" y="63500"/>
                  </a:lnTo>
                  <a:lnTo>
                    <a:pt x="0" y="706374"/>
                  </a:lnTo>
                  <a:close/>
                </a:path>
              </a:pathLst>
            </a:custGeom>
            <a:ln w="12700">
              <a:solidFill>
                <a:srgbClr val="000000"/>
              </a:solidFill>
            </a:ln>
          </p:spPr>
          <p:txBody>
            <a:bodyPr wrap="square" lIns="0" tIns="0" rIns="0" bIns="0" rtlCol="0"/>
            <a:lstStyle/>
            <a:p>
              <a:endParaRPr/>
            </a:p>
          </p:txBody>
        </p:sp>
        <p:sp>
          <p:nvSpPr>
            <p:cNvPr id="82" name="object 82"/>
            <p:cNvSpPr/>
            <p:nvPr/>
          </p:nvSpPr>
          <p:spPr>
            <a:xfrm>
              <a:off x="2909521" y="1967142"/>
              <a:ext cx="6373495" cy="770255"/>
            </a:xfrm>
            <a:custGeom>
              <a:avLst/>
              <a:gdLst/>
              <a:ahLst/>
              <a:cxnLst/>
              <a:rect l="l" t="t" r="r" b="b"/>
              <a:pathLst>
                <a:path w="6373495" h="770255">
                  <a:moveTo>
                    <a:pt x="6312877" y="0"/>
                  </a:moveTo>
                  <a:lnTo>
                    <a:pt x="60071" y="0"/>
                  </a:lnTo>
                  <a:lnTo>
                    <a:pt x="36690" y="4989"/>
                  </a:lnTo>
                  <a:lnTo>
                    <a:pt x="17595" y="18595"/>
                  </a:lnTo>
                  <a:lnTo>
                    <a:pt x="4721" y="38779"/>
                  </a:lnTo>
                  <a:lnTo>
                    <a:pt x="0" y="63500"/>
                  </a:lnTo>
                  <a:lnTo>
                    <a:pt x="0" y="706374"/>
                  </a:lnTo>
                  <a:lnTo>
                    <a:pt x="4721" y="731094"/>
                  </a:lnTo>
                  <a:lnTo>
                    <a:pt x="17595" y="751278"/>
                  </a:lnTo>
                  <a:lnTo>
                    <a:pt x="36690" y="764884"/>
                  </a:lnTo>
                  <a:lnTo>
                    <a:pt x="60071" y="769874"/>
                  </a:lnTo>
                  <a:lnTo>
                    <a:pt x="6312877" y="769874"/>
                  </a:lnTo>
                  <a:lnTo>
                    <a:pt x="6336265" y="764884"/>
                  </a:lnTo>
                  <a:lnTo>
                    <a:pt x="6355364" y="751278"/>
                  </a:lnTo>
                  <a:lnTo>
                    <a:pt x="6368240" y="731094"/>
                  </a:lnTo>
                  <a:lnTo>
                    <a:pt x="6372961" y="706374"/>
                  </a:lnTo>
                  <a:lnTo>
                    <a:pt x="6372961" y="63500"/>
                  </a:lnTo>
                  <a:lnTo>
                    <a:pt x="6368240" y="38779"/>
                  </a:lnTo>
                  <a:lnTo>
                    <a:pt x="6355364" y="18595"/>
                  </a:lnTo>
                  <a:lnTo>
                    <a:pt x="6336265" y="4989"/>
                  </a:lnTo>
                  <a:lnTo>
                    <a:pt x="6312877" y="0"/>
                  </a:lnTo>
                  <a:close/>
                </a:path>
              </a:pathLst>
            </a:custGeom>
            <a:solidFill>
              <a:srgbClr val="3BB8C5"/>
            </a:solidFill>
          </p:spPr>
          <p:txBody>
            <a:bodyPr wrap="square" lIns="0" tIns="0" rIns="0" bIns="0" rtlCol="0"/>
            <a:lstStyle/>
            <a:p>
              <a:endParaRPr/>
            </a:p>
          </p:txBody>
        </p:sp>
        <p:sp>
          <p:nvSpPr>
            <p:cNvPr id="83" name="object 83"/>
            <p:cNvSpPr/>
            <p:nvPr/>
          </p:nvSpPr>
          <p:spPr>
            <a:xfrm>
              <a:off x="2909521" y="1967142"/>
              <a:ext cx="6373495" cy="770255"/>
            </a:xfrm>
            <a:custGeom>
              <a:avLst/>
              <a:gdLst/>
              <a:ahLst/>
              <a:cxnLst/>
              <a:rect l="l" t="t" r="r" b="b"/>
              <a:pathLst>
                <a:path w="6373495" h="770255">
                  <a:moveTo>
                    <a:pt x="0" y="706374"/>
                  </a:moveTo>
                  <a:lnTo>
                    <a:pt x="4721" y="731094"/>
                  </a:lnTo>
                  <a:lnTo>
                    <a:pt x="17595" y="751278"/>
                  </a:lnTo>
                  <a:lnTo>
                    <a:pt x="36690" y="764884"/>
                  </a:lnTo>
                  <a:lnTo>
                    <a:pt x="60071" y="769874"/>
                  </a:lnTo>
                  <a:lnTo>
                    <a:pt x="6312877" y="769874"/>
                  </a:lnTo>
                  <a:lnTo>
                    <a:pt x="6336265" y="764884"/>
                  </a:lnTo>
                  <a:lnTo>
                    <a:pt x="6355364" y="751278"/>
                  </a:lnTo>
                  <a:lnTo>
                    <a:pt x="6368240" y="731094"/>
                  </a:lnTo>
                  <a:lnTo>
                    <a:pt x="6372961" y="706374"/>
                  </a:lnTo>
                  <a:lnTo>
                    <a:pt x="6372961" y="63500"/>
                  </a:lnTo>
                  <a:lnTo>
                    <a:pt x="6368240" y="38779"/>
                  </a:lnTo>
                  <a:lnTo>
                    <a:pt x="6355364" y="18595"/>
                  </a:lnTo>
                  <a:lnTo>
                    <a:pt x="6336265" y="4989"/>
                  </a:lnTo>
                  <a:lnTo>
                    <a:pt x="6312877" y="0"/>
                  </a:lnTo>
                  <a:lnTo>
                    <a:pt x="60071" y="0"/>
                  </a:lnTo>
                  <a:lnTo>
                    <a:pt x="36690" y="4989"/>
                  </a:lnTo>
                  <a:lnTo>
                    <a:pt x="17595" y="18595"/>
                  </a:lnTo>
                  <a:lnTo>
                    <a:pt x="4721" y="38779"/>
                  </a:lnTo>
                  <a:lnTo>
                    <a:pt x="0" y="63500"/>
                  </a:lnTo>
                  <a:lnTo>
                    <a:pt x="0" y="706374"/>
                  </a:lnTo>
                  <a:close/>
                </a:path>
              </a:pathLst>
            </a:custGeom>
            <a:ln w="12700">
              <a:solidFill>
                <a:srgbClr val="000000"/>
              </a:solidFill>
            </a:ln>
          </p:spPr>
          <p:txBody>
            <a:bodyPr wrap="square" lIns="0" tIns="0" rIns="0" bIns="0" rtlCol="0"/>
            <a:lstStyle/>
            <a:p>
              <a:endParaRPr/>
            </a:p>
          </p:txBody>
        </p:sp>
        <p:sp>
          <p:nvSpPr>
            <p:cNvPr id="84" name="object 84"/>
            <p:cNvSpPr/>
            <p:nvPr/>
          </p:nvSpPr>
          <p:spPr>
            <a:xfrm>
              <a:off x="2909523" y="2851318"/>
              <a:ext cx="6373495" cy="770255"/>
            </a:xfrm>
            <a:custGeom>
              <a:avLst/>
              <a:gdLst/>
              <a:ahLst/>
              <a:cxnLst/>
              <a:rect l="l" t="t" r="r" b="b"/>
              <a:pathLst>
                <a:path w="6373495" h="770254">
                  <a:moveTo>
                    <a:pt x="6312877" y="0"/>
                  </a:moveTo>
                  <a:lnTo>
                    <a:pt x="60071" y="0"/>
                  </a:lnTo>
                  <a:lnTo>
                    <a:pt x="36690" y="4989"/>
                  </a:lnTo>
                  <a:lnTo>
                    <a:pt x="17595" y="18595"/>
                  </a:lnTo>
                  <a:lnTo>
                    <a:pt x="4721" y="38779"/>
                  </a:lnTo>
                  <a:lnTo>
                    <a:pt x="0" y="63500"/>
                  </a:lnTo>
                  <a:lnTo>
                    <a:pt x="0" y="706374"/>
                  </a:lnTo>
                  <a:lnTo>
                    <a:pt x="4721" y="731094"/>
                  </a:lnTo>
                  <a:lnTo>
                    <a:pt x="17595" y="751278"/>
                  </a:lnTo>
                  <a:lnTo>
                    <a:pt x="36690" y="764884"/>
                  </a:lnTo>
                  <a:lnTo>
                    <a:pt x="60071" y="769874"/>
                  </a:lnTo>
                  <a:lnTo>
                    <a:pt x="6312877" y="769874"/>
                  </a:lnTo>
                  <a:lnTo>
                    <a:pt x="6336265" y="764884"/>
                  </a:lnTo>
                  <a:lnTo>
                    <a:pt x="6355364" y="751278"/>
                  </a:lnTo>
                  <a:lnTo>
                    <a:pt x="6368240" y="731094"/>
                  </a:lnTo>
                  <a:lnTo>
                    <a:pt x="6372961" y="706374"/>
                  </a:lnTo>
                  <a:lnTo>
                    <a:pt x="6372961" y="63500"/>
                  </a:lnTo>
                  <a:lnTo>
                    <a:pt x="6368240" y="38779"/>
                  </a:lnTo>
                  <a:lnTo>
                    <a:pt x="6355364" y="18595"/>
                  </a:lnTo>
                  <a:lnTo>
                    <a:pt x="6336265" y="4989"/>
                  </a:lnTo>
                  <a:lnTo>
                    <a:pt x="6312877" y="0"/>
                  </a:lnTo>
                  <a:close/>
                </a:path>
              </a:pathLst>
            </a:custGeom>
            <a:solidFill>
              <a:srgbClr val="FFFFFF"/>
            </a:solidFill>
          </p:spPr>
          <p:txBody>
            <a:bodyPr wrap="square" lIns="0" tIns="0" rIns="0" bIns="0" rtlCol="0"/>
            <a:lstStyle/>
            <a:p>
              <a:endParaRPr/>
            </a:p>
          </p:txBody>
        </p:sp>
        <p:sp>
          <p:nvSpPr>
            <p:cNvPr id="85" name="object 85"/>
            <p:cNvSpPr/>
            <p:nvPr/>
          </p:nvSpPr>
          <p:spPr>
            <a:xfrm>
              <a:off x="2909523" y="2851318"/>
              <a:ext cx="6373495" cy="770255"/>
            </a:xfrm>
            <a:custGeom>
              <a:avLst/>
              <a:gdLst/>
              <a:ahLst/>
              <a:cxnLst/>
              <a:rect l="l" t="t" r="r" b="b"/>
              <a:pathLst>
                <a:path w="6373495" h="770254">
                  <a:moveTo>
                    <a:pt x="0" y="706374"/>
                  </a:moveTo>
                  <a:lnTo>
                    <a:pt x="4721" y="731094"/>
                  </a:lnTo>
                  <a:lnTo>
                    <a:pt x="17595" y="751278"/>
                  </a:lnTo>
                  <a:lnTo>
                    <a:pt x="36690" y="764884"/>
                  </a:lnTo>
                  <a:lnTo>
                    <a:pt x="60071" y="769874"/>
                  </a:lnTo>
                  <a:lnTo>
                    <a:pt x="6312877" y="769874"/>
                  </a:lnTo>
                  <a:lnTo>
                    <a:pt x="6336265" y="764884"/>
                  </a:lnTo>
                  <a:lnTo>
                    <a:pt x="6355364" y="751278"/>
                  </a:lnTo>
                  <a:lnTo>
                    <a:pt x="6368240" y="731094"/>
                  </a:lnTo>
                  <a:lnTo>
                    <a:pt x="6372961" y="706374"/>
                  </a:lnTo>
                  <a:lnTo>
                    <a:pt x="6372961" y="63500"/>
                  </a:lnTo>
                  <a:lnTo>
                    <a:pt x="6368240" y="38779"/>
                  </a:lnTo>
                  <a:lnTo>
                    <a:pt x="6355364" y="18595"/>
                  </a:lnTo>
                  <a:lnTo>
                    <a:pt x="6336265" y="4989"/>
                  </a:lnTo>
                  <a:lnTo>
                    <a:pt x="6312877" y="0"/>
                  </a:lnTo>
                  <a:lnTo>
                    <a:pt x="60071" y="0"/>
                  </a:lnTo>
                  <a:lnTo>
                    <a:pt x="36690" y="4989"/>
                  </a:lnTo>
                  <a:lnTo>
                    <a:pt x="17595" y="18595"/>
                  </a:lnTo>
                  <a:lnTo>
                    <a:pt x="4721" y="38779"/>
                  </a:lnTo>
                  <a:lnTo>
                    <a:pt x="0" y="63500"/>
                  </a:lnTo>
                  <a:lnTo>
                    <a:pt x="0" y="706374"/>
                  </a:lnTo>
                  <a:close/>
                </a:path>
              </a:pathLst>
            </a:custGeom>
            <a:ln w="12700">
              <a:solidFill>
                <a:srgbClr val="000000"/>
              </a:solidFill>
            </a:ln>
          </p:spPr>
          <p:txBody>
            <a:bodyPr wrap="square" lIns="0" tIns="0" rIns="0" bIns="0" rtlCol="0"/>
            <a:lstStyle/>
            <a:p>
              <a:endParaRPr/>
            </a:p>
          </p:txBody>
        </p:sp>
        <p:sp>
          <p:nvSpPr>
            <p:cNvPr id="86" name="object 86"/>
            <p:cNvSpPr/>
            <p:nvPr/>
          </p:nvSpPr>
          <p:spPr>
            <a:xfrm>
              <a:off x="2909523" y="3722796"/>
              <a:ext cx="6373495" cy="770255"/>
            </a:xfrm>
            <a:custGeom>
              <a:avLst/>
              <a:gdLst/>
              <a:ahLst/>
              <a:cxnLst/>
              <a:rect l="l" t="t" r="r" b="b"/>
              <a:pathLst>
                <a:path w="6373495" h="770254">
                  <a:moveTo>
                    <a:pt x="6312877" y="0"/>
                  </a:moveTo>
                  <a:lnTo>
                    <a:pt x="60071" y="0"/>
                  </a:lnTo>
                  <a:lnTo>
                    <a:pt x="36690" y="4989"/>
                  </a:lnTo>
                  <a:lnTo>
                    <a:pt x="17595" y="18595"/>
                  </a:lnTo>
                  <a:lnTo>
                    <a:pt x="4721" y="38779"/>
                  </a:lnTo>
                  <a:lnTo>
                    <a:pt x="0" y="63500"/>
                  </a:lnTo>
                  <a:lnTo>
                    <a:pt x="0" y="706374"/>
                  </a:lnTo>
                  <a:lnTo>
                    <a:pt x="4721" y="731088"/>
                  </a:lnTo>
                  <a:lnTo>
                    <a:pt x="17595" y="751273"/>
                  </a:lnTo>
                  <a:lnTo>
                    <a:pt x="36690" y="764883"/>
                  </a:lnTo>
                  <a:lnTo>
                    <a:pt x="60071" y="769874"/>
                  </a:lnTo>
                  <a:lnTo>
                    <a:pt x="6312877" y="769874"/>
                  </a:lnTo>
                  <a:lnTo>
                    <a:pt x="6336265" y="764883"/>
                  </a:lnTo>
                  <a:lnTo>
                    <a:pt x="6355364" y="751273"/>
                  </a:lnTo>
                  <a:lnTo>
                    <a:pt x="6368240" y="731088"/>
                  </a:lnTo>
                  <a:lnTo>
                    <a:pt x="6372961" y="706374"/>
                  </a:lnTo>
                  <a:lnTo>
                    <a:pt x="6372961" y="63500"/>
                  </a:lnTo>
                  <a:lnTo>
                    <a:pt x="6368240" y="38779"/>
                  </a:lnTo>
                  <a:lnTo>
                    <a:pt x="6355364" y="18595"/>
                  </a:lnTo>
                  <a:lnTo>
                    <a:pt x="6336265" y="4989"/>
                  </a:lnTo>
                  <a:lnTo>
                    <a:pt x="6312877" y="0"/>
                  </a:lnTo>
                  <a:close/>
                </a:path>
              </a:pathLst>
            </a:custGeom>
            <a:solidFill>
              <a:srgbClr val="FFFFFF"/>
            </a:solidFill>
          </p:spPr>
          <p:txBody>
            <a:bodyPr wrap="square" lIns="0" tIns="0" rIns="0" bIns="0" rtlCol="0"/>
            <a:lstStyle/>
            <a:p>
              <a:endParaRPr/>
            </a:p>
          </p:txBody>
        </p:sp>
        <p:sp>
          <p:nvSpPr>
            <p:cNvPr id="87" name="object 87"/>
            <p:cNvSpPr/>
            <p:nvPr/>
          </p:nvSpPr>
          <p:spPr>
            <a:xfrm>
              <a:off x="2909523" y="3722796"/>
              <a:ext cx="6373495" cy="770255"/>
            </a:xfrm>
            <a:custGeom>
              <a:avLst/>
              <a:gdLst/>
              <a:ahLst/>
              <a:cxnLst/>
              <a:rect l="l" t="t" r="r" b="b"/>
              <a:pathLst>
                <a:path w="6373495" h="770254">
                  <a:moveTo>
                    <a:pt x="0" y="706374"/>
                  </a:moveTo>
                  <a:lnTo>
                    <a:pt x="4721" y="731088"/>
                  </a:lnTo>
                  <a:lnTo>
                    <a:pt x="17595" y="751273"/>
                  </a:lnTo>
                  <a:lnTo>
                    <a:pt x="36690" y="764883"/>
                  </a:lnTo>
                  <a:lnTo>
                    <a:pt x="60071" y="769874"/>
                  </a:lnTo>
                  <a:lnTo>
                    <a:pt x="6312877" y="769874"/>
                  </a:lnTo>
                  <a:lnTo>
                    <a:pt x="6336265" y="764883"/>
                  </a:lnTo>
                  <a:lnTo>
                    <a:pt x="6355364" y="751273"/>
                  </a:lnTo>
                  <a:lnTo>
                    <a:pt x="6368240" y="731088"/>
                  </a:lnTo>
                  <a:lnTo>
                    <a:pt x="6372961" y="706374"/>
                  </a:lnTo>
                  <a:lnTo>
                    <a:pt x="6372961" y="63500"/>
                  </a:lnTo>
                  <a:lnTo>
                    <a:pt x="6368240" y="38779"/>
                  </a:lnTo>
                  <a:lnTo>
                    <a:pt x="6355364" y="18595"/>
                  </a:lnTo>
                  <a:lnTo>
                    <a:pt x="6336265" y="4989"/>
                  </a:lnTo>
                  <a:lnTo>
                    <a:pt x="6312877" y="0"/>
                  </a:lnTo>
                  <a:lnTo>
                    <a:pt x="60071" y="0"/>
                  </a:lnTo>
                  <a:lnTo>
                    <a:pt x="36690" y="4989"/>
                  </a:lnTo>
                  <a:lnTo>
                    <a:pt x="17595" y="18595"/>
                  </a:lnTo>
                  <a:lnTo>
                    <a:pt x="4721" y="38779"/>
                  </a:lnTo>
                  <a:lnTo>
                    <a:pt x="0" y="63500"/>
                  </a:lnTo>
                  <a:lnTo>
                    <a:pt x="0" y="706374"/>
                  </a:lnTo>
                  <a:close/>
                </a:path>
              </a:pathLst>
            </a:custGeom>
            <a:ln w="12700">
              <a:solidFill>
                <a:srgbClr val="000000"/>
              </a:solidFill>
            </a:ln>
          </p:spPr>
          <p:txBody>
            <a:bodyPr wrap="square" lIns="0" tIns="0" rIns="0" bIns="0" rtlCol="0"/>
            <a:lstStyle/>
            <a:p>
              <a:endParaRPr/>
            </a:p>
          </p:txBody>
        </p:sp>
        <p:sp>
          <p:nvSpPr>
            <p:cNvPr id="88" name="object 88"/>
            <p:cNvSpPr/>
            <p:nvPr/>
          </p:nvSpPr>
          <p:spPr>
            <a:xfrm>
              <a:off x="2909523" y="4594274"/>
              <a:ext cx="6373495" cy="770255"/>
            </a:xfrm>
            <a:custGeom>
              <a:avLst/>
              <a:gdLst/>
              <a:ahLst/>
              <a:cxnLst/>
              <a:rect l="l" t="t" r="r" b="b"/>
              <a:pathLst>
                <a:path w="6373495" h="770254">
                  <a:moveTo>
                    <a:pt x="6312877" y="0"/>
                  </a:moveTo>
                  <a:lnTo>
                    <a:pt x="60071" y="0"/>
                  </a:lnTo>
                  <a:lnTo>
                    <a:pt x="36690" y="4989"/>
                  </a:lnTo>
                  <a:lnTo>
                    <a:pt x="17595" y="18595"/>
                  </a:lnTo>
                  <a:lnTo>
                    <a:pt x="4721" y="38779"/>
                  </a:lnTo>
                  <a:lnTo>
                    <a:pt x="0" y="63499"/>
                  </a:lnTo>
                  <a:lnTo>
                    <a:pt x="0" y="706373"/>
                  </a:lnTo>
                  <a:lnTo>
                    <a:pt x="4721" y="731088"/>
                  </a:lnTo>
                  <a:lnTo>
                    <a:pt x="17595" y="751273"/>
                  </a:lnTo>
                  <a:lnTo>
                    <a:pt x="36690" y="764883"/>
                  </a:lnTo>
                  <a:lnTo>
                    <a:pt x="60071" y="769873"/>
                  </a:lnTo>
                  <a:lnTo>
                    <a:pt x="6312877" y="769873"/>
                  </a:lnTo>
                  <a:lnTo>
                    <a:pt x="6336265" y="764883"/>
                  </a:lnTo>
                  <a:lnTo>
                    <a:pt x="6355364" y="751273"/>
                  </a:lnTo>
                  <a:lnTo>
                    <a:pt x="6368240" y="731088"/>
                  </a:lnTo>
                  <a:lnTo>
                    <a:pt x="6372961" y="706373"/>
                  </a:lnTo>
                  <a:lnTo>
                    <a:pt x="6372961" y="63499"/>
                  </a:lnTo>
                  <a:lnTo>
                    <a:pt x="6368240" y="38779"/>
                  </a:lnTo>
                  <a:lnTo>
                    <a:pt x="6355364" y="18595"/>
                  </a:lnTo>
                  <a:lnTo>
                    <a:pt x="6336265" y="4989"/>
                  </a:lnTo>
                  <a:lnTo>
                    <a:pt x="6312877" y="0"/>
                  </a:lnTo>
                  <a:close/>
                </a:path>
              </a:pathLst>
            </a:custGeom>
            <a:solidFill>
              <a:srgbClr val="FFFFFF"/>
            </a:solidFill>
          </p:spPr>
          <p:txBody>
            <a:bodyPr wrap="square" lIns="0" tIns="0" rIns="0" bIns="0" rtlCol="0"/>
            <a:lstStyle/>
            <a:p>
              <a:endParaRPr/>
            </a:p>
          </p:txBody>
        </p:sp>
        <p:sp>
          <p:nvSpPr>
            <p:cNvPr id="89" name="object 89"/>
            <p:cNvSpPr/>
            <p:nvPr/>
          </p:nvSpPr>
          <p:spPr>
            <a:xfrm>
              <a:off x="2909523" y="4594274"/>
              <a:ext cx="6373495" cy="770255"/>
            </a:xfrm>
            <a:custGeom>
              <a:avLst/>
              <a:gdLst/>
              <a:ahLst/>
              <a:cxnLst/>
              <a:rect l="l" t="t" r="r" b="b"/>
              <a:pathLst>
                <a:path w="6373495" h="770254">
                  <a:moveTo>
                    <a:pt x="0" y="706373"/>
                  </a:moveTo>
                  <a:lnTo>
                    <a:pt x="4721" y="731088"/>
                  </a:lnTo>
                  <a:lnTo>
                    <a:pt x="17595" y="751273"/>
                  </a:lnTo>
                  <a:lnTo>
                    <a:pt x="36690" y="764883"/>
                  </a:lnTo>
                  <a:lnTo>
                    <a:pt x="60071" y="769873"/>
                  </a:lnTo>
                  <a:lnTo>
                    <a:pt x="6312877" y="769873"/>
                  </a:lnTo>
                  <a:lnTo>
                    <a:pt x="6336265" y="764883"/>
                  </a:lnTo>
                  <a:lnTo>
                    <a:pt x="6355364" y="751273"/>
                  </a:lnTo>
                  <a:lnTo>
                    <a:pt x="6368240" y="731088"/>
                  </a:lnTo>
                  <a:lnTo>
                    <a:pt x="6372961" y="706373"/>
                  </a:lnTo>
                  <a:lnTo>
                    <a:pt x="6372961" y="63499"/>
                  </a:lnTo>
                  <a:lnTo>
                    <a:pt x="6368240" y="38779"/>
                  </a:lnTo>
                  <a:lnTo>
                    <a:pt x="6355364" y="18595"/>
                  </a:lnTo>
                  <a:lnTo>
                    <a:pt x="6336265" y="4989"/>
                  </a:lnTo>
                  <a:lnTo>
                    <a:pt x="6312877" y="0"/>
                  </a:lnTo>
                  <a:lnTo>
                    <a:pt x="60071" y="0"/>
                  </a:lnTo>
                  <a:lnTo>
                    <a:pt x="36690" y="4989"/>
                  </a:lnTo>
                  <a:lnTo>
                    <a:pt x="17595" y="18595"/>
                  </a:lnTo>
                  <a:lnTo>
                    <a:pt x="4721" y="38779"/>
                  </a:lnTo>
                  <a:lnTo>
                    <a:pt x="0" y="63499"/>
                  </a:lnTo>
                  <a:lnTo>
                    <a:pt x="0" y="706373"/>
                  </a:lnTo>
                  <a:close/>
                </a:path>
              </a:pathLst>
            </a:custGeom>
            <a:ln w="12700">
              <a:solidFill>
                <a:srgbClr val="000000"/>
              </a:solidFill>
            </a:ln>
          </p:spPr>
          <p:txBody>
            <a:bodyPr wrap="square" lIns="0" tIns="0" rIns="0" bIns="0" rtlCol="0"/>
            <a:lstStyle/>
            <a:p>
              <a:endParaRPr/>
            </a:p>
          </p:txBody>
        </p:sp>
        <p:sp>
          <p:nvSpPr>
            <p:cNvPr id="90" name="object 90"/>
            <p:cNvSpPr/>
            <p:nvPr/>
          </p:nvSpPr>
          <p:spPr>
            <a:xfrm>
              <a:off x="2909523" y="5465752"/>
              <a:ext cx="6373495" cy="770255"/>
            </a:xfrm>
            <a:custGeom>
              <a:avLst/>
              <a:gdLst/>
              <a:ahLst/>
              <a:cxnLst/>
              <a:rect l="l" t="t" r="r" b="b"/>
              <a:pathLst>
                <a:path w="6373495" h="770254">
                  <a:moveTo>
                    <a:pt x="6312877" y="0"/>
                  </a:moveTo>
                  <a:lnTo>
                    <a:pt x="60071" y="0"/>
                  </a:lnTo>
                  <a:lnTo>
                    <a:pt x="36690" y="4989"/>
                  </a:lnTo>
                  <a:lnTo>
                    <a:pt x="17595" y="18595"/>
                  </a:lnTo>
                  <a:lnTo>
                    <a:pt x="4721" y="38779"/>
                  </a:lnTo>
                  <a:lnTo>
                    <a:pt x="0" y="63500"/>
                  </a:lnTo>
                  <a:lnTo>
                    <a:pt x="0" y="706374"/>
                  </a:lnTo>
                  <a:lnTo>
                    <a:pt x="4721" y="731088"/>
                  </a:lnTo>
                  <a:lnTo>
                    <a:pt x="17595" y="751273"/>
                  </a:lnTo>
                  <a:lnTo>
                    <a:pt x="36690" y="764883"/>
                  </a:lnTo>
                  <a:lnTo>
                    <a:pt x="60071" y="769874"/>
                  </a:lnTo>
                  <a:lnTo>
                    <a:pt x="6312877" y="769874"/>
                  </a:lnTo>
                  <a:lnTo>
                    <a:pt x="6336265" y="764883"/>
                  </a:lnTo>
                  <a:lnTo>
                    <a:pt x="6355364" y="751273"/>
                  </a:lnTo>
                  <a:lnTo>
                    <a:pt x="6368240" y="731088"/>
                  </a:lnTo>
                  <a:lnTo>
                    <a:pt x="6372961" y="706374"/>
                  </a:lnTo>
                  <a:lnTo>
                    <a:pt x="6372961" y="63500"/>
                  </a:lnTo>
                  <a:lnTo>
                    <a:pt x="6368240" y="38779"/>
                  </a:lnTo>
                  <a:lnTo>
                    <a:pt x="6355364" y="18595"/>
                  </a:lnTo>
                  <a:lnTo>
                    <a:pt x="6336265" y="4989"/>
                  </a:lnTo>
                  <a:lnTo>
                    <a:pt x="6312877" y="0"/>
                  </a:lnTo>
                  <a:close/>
                </a:path>
              </a:pathLst>
            </a:custGeom>
            <a:solidFill>
              <a:srgbClr val="FFFFFF"/>
            </a:solidFill>
          </p:spPr>
          <p:txBody>
            <a:bodyPr wrap="square" lIns="0" tIns="0" rIns="0" bIns="0" rtlCol="0"/>
            <a:lstStyle/>
            <a:p>
              <a:endParaRPr/>
            </a:p>
          </p:txBody>
        </p:sp>
        <p:sp>
          <p:nvSpPr>
            <p:cNvPr id="91" name="object 91"/>
            <p:cNvSpPr/>
            <p:nvPr/>
          </p:nvSpPr>
          <p:spPr>
            <a:xfrm>
              <a:off x="2909523" y="5465752"/>
              <a:ext cx="6373495" cy="770255"/>
            </a:xfrm>
            <a:custGeom>
              <a:avLst/>
              <a:gdLst/>
              <a:ahLst/>
              <a:cxnLst/>
              <a:rect l="l" t="t" r="r" b="b"/>
              <a:pathLst>
                <a:path w="6373495" h="770254">
                  <a:moveTo>
                    <a:pt x="0" y="706374"/>
                  </a:moveTo>
                  <a:lnTo>
                    <a:pt x="4721" y="731088"/>
                  </a:lnTo>
                  <a:lnTo>
                    <a:pt x="17595" y="751273"/>
                  </a:lnTo>
                  <a:lnTo>
                    <a:pt x="36690" y="764883"/>
                  </a:lnTo>
                  <a:lnTo>
                    <a:pt x="60071" y="769874"/>
                  </a:lnTo>
                  <a:lnTo>
                    <a:pt x="6312877" y="769874"/>
                  </a:lnTo>
                  <a:lnTo>
                    <a:pt x="6336265" y="764883"/>
                  </a:lnTo>
                  <a:lnTo>
                    <a:pt x="6355364" y="751273"/>
                  </a:lnTo>
                  <a:lnTo>
                    <a:pt x="6368240" y="731088"/>
                  </a:lnTo>
                  <a:lnTo>
                    <a:pt x="6372961" y="706374"/>
                  </a:lnTo>
                  <a:lnTo>
                    <a:pt x="6372961" y="63500"/>
                  </a:lnTo>
                  <a:lnTo>
                    <a:pt x="6368240" y="38779"/>
                  </a:lnTo>
                  <a:lnTo>
                    <a:pt x="6355364" y="18595"/>
                  </a:lnTo>
                  <a:lnTo>
                    <a:pt x="6336265" y="4989"/>
                  </a:lnTo>
                  <a:lnTo>
                    <a:pt x="6312877" y="0"/>
                  </a:lnTo>
                  <a:lnTo>
                    <a:pt x="60071" y="0"/>
                  </a:lnTo>
                  <a:lnTo>
                    <a:pt x="36690" y="4989"/>
                  </a:lnTo>
                  <a:lnTo>
                    <a:pt x="17595" y="18595"/>
                  </a:lnTo>
                  <a:lnTo>
                    <a:pt x="4721" y="38779"/>
                  </a:lnTo>
                  <a:lnTo>
                    <a:pt x="0" y="63500"/>
                  </a:lnTo>
                  <a:lnTo>
                    <a:pt x="0" y="706374"/>
                  </a:lnTo>
                  <a:close/>
                </a:path>
              </a:pathLst>
            </a:custGeom>
            <a:ln w="12700">
              <a:solidFill>
                <a:srgbClr val="000000"/>
              </a:solidFill>
            </a:ln>
          </p:spPr>
          <p:txBody>
            <a:bodyPr wrap="square" lIns="0" tIns="0" rIns="0" bIns="0" rtlCol="0"/>
            <a:lstStyle/>
            <a:p>
              <a:endParaRPr/>
            </a:p>
          </p:txBody>
        </p:sp>
      </p:grpSp>
      <p:sp>
        <p:nvSpPr>
          <p:cNvPr id="100" name="object 47">
            <a:extLst>
              <a:ext uri="{FF2B5EF4-FFF2-40B4-BE49-F238E27FC236}">
                <a16:creationId xmlns:a16="http://schemas.microsoft.com/office/drawing/2014/main" id="{9E93B467-054F-1177-286F-8A24825238F0}"/>
              </a:ext>
            </a:extLst>
          </p:cNvPr>
          <p:cNvSpPr txBox="1">
            <a:spLocks noGrp="1"/>
          </p:cNvSpPr>
          <p:nvPr>
            <p:ph type="title"/>
          </p:nvPr>
        </p:nvSpPr>
        <p:spPr>
          <a:xfrm>
            <a:off x="2046968" y="188256"/>
            <a:ext cx="8087632" cy="582211"/>
          </a:xfrm>
          <a:prstGeom prst="rect">
            <a:avLst/>
          </a:prstGeom>
        </p:spPr>
        <p:txBody>
          <a:bodyPr vert="horz" wrap="square" lIns="0" tIns="12700" rIns="0" bIns="0" rtlCol="0">
            <a:spAutoFit/>
          </a:bodyPr>
          <a:lstStyle/>
          <a:p>
            <a:pPr marL="12700" algn="ctr">
              <a:lnSpc>
                <a:spcPct val="100000"/>
              </a:lnSpc>
              <a:spcBef>
                <a:spcPts val="100"/>
              </a:spcBef>
            </a:pPr>
            <a:r>
              <a:rPr sz="3600" dirty="0">
                <a:latin typeface="Grammarsaurus" pitchFamily="2" charset="0"/>
              </a:rPr>
              <a:t>Are there different types of forces?</a:t>
            </a:r>
          </a:p>
        </p:txBody>
      </p:sp>
      <p:sp>
        <p:nvSpPr>
          <p:cNvPr id="101" name="object 53">
            <a:extLst>
              <a:ext uri="{FF2B5EF4-FFF2-40B4-BE49-F238E27FC236}">
                <a16:creationId xmlns:a16="http://schemas.microsoft.com/office/drawing/2014/main" id="{1EE26D55-133F-2178-FAB5-C65BE20B6778}"/>
              </a:ext>
            </a:extLst>
          </p:cNvPr>
          <p:cNvSpPr txBox="1"/>
          <p:nvPr/>
        </p:nvSpPr>
        <p:spPr>
          <a:xfrm>
            <a:off x="10043108" y="5124299"/>
            <a:ext cx="1340716" cy="268078"/>
          </a:xfrm>
          <a:prstGeom prst="rect">
            <a:avLst/>
          </a:prstGeom>
        </p:spPr>
        <p:txBody>
          <a:bodyPr vert="horz" wrap="square" lIns="0" tIns="12700" rIns="0" bIns="0" rtlCol="0">
            <a:spAutoFit/>
          </a:bodyPr>
          <a:lstStyle/>
          <a:p>
            <a:pPr marL="12700" algn="ctr">
              <a:lnSpc>
                <a:spcPct val="100000"/>
              </a:lnSpc>
              <a:spcBef>
                <a:spcPts val="100"/>
              </a:spcBef>
            </a:pPr>
            <a:r>
              <a:rPr sz="900" dirty="0">
                <a:solidFill>
                  <a:srgbClr val="1D242C"/>
                </a:solidFill>
                <a:latin typeface="Grammarsaurus" pitchFamily="2" charset="0"/>
                <a:cs typeface="Arial MT"/>
              </a:rPr>
              <a:t>Stephen Hawking</a:t>
            </a:r>
            <a:endParaRPr sz="900" dirty="0">
              <a:latin typeface="Grammarsaurus" pitchFamily="2" charset="0"/>
              <a:cs typeface="Arial MT"/>
            </a:endParaRPr>
          </a:p>
        </p:txBody>
      </p:sp>
      <p:sp>
        <p:nvSpPr>
          <p:cNvPr id="102" name="object 59">
            <a:extLst>
              <a:ext uri="{FF2B5EF4-FFF2-40B4-BE49-F238E27FC236}">
                <a16:creationId xmlns:a16="http://schemas.microsoft.com/office/drawing/2014/main" id="{96896670-FA87-36CF-6F13-77B5A92656E8}"/>
              </a:ext>
            </a:extLst>
          </p:cNvPr>
          <p:cNvSpPr txBox="1"/>
          <p:nvPr/>
        </p:nvSpPr>
        <p:spPr>
          <a:xfrm>
            <a:off x="908319" y="5131178"/>
            <a:ext cx="1366520" cy="268078"/>
          </a:xfrm>
          <a:prstGeom prst="rect">
            <a:avLst/>
          </a:prstGeom>
        </p:spPr>
        <p:txBody>
          <a:bodyPr vert="horz" wrap="square" lIns="0" tIns="12700" rIns="0" bIns="0" rtlCol="0">
            <a:spAutoFit/>
          </a:bodyPr>
          <a:lstStyle/>
          <a:p>
            <a:pPr marL="12700" algn="ctr">
              <a:lnSpc>
                <a:spcPct val="100000"/>
              </a:lnSpc>
              <a:spcBef>
                <a:spcPts val="100"/>
              </a:spcBef>
            </a:pPr>
            <a:r>
              <a:rPr sz="900" dirty="0">
                <a:solidFill>
                  <a:srgbClr val="1D242C"/>
                </a:solidFill>
                <a:latin typeface="Grammarsaurus" pitchFamily="2" charset="0"/>
                <a:cs typeface="Arial MT"/>
              </a:rPr>
              <a:t>Albert Einstein</a:t>
            </a:r>
            <a:endParaRPr sz="900" dirty="0">
              <a:latin typeface="Grammarsaurus" pitchFamily="2" charset="0"/>
              <a:cs typeface="Arial MT"/>
            </a:endParaRPr>
          </a:p>
        </p:txBody>
      </p:sp>
      <p:sp>
        <p:nvSpPr>
          <p:cNvPr id="103" name="object 73">
            <a:extLst>
              <a:ext uri="{FF2B5EF4-FFF2-40B4-BE49-F238E27FC236}">
                <a16:creationId xmlns:a16="http://schemas.microsoft.com/office/drawing/2014/main" id="{A314429A-9C3D-6600-0BBC-2F532B73B428}"/>
              </a:ext>
            </a:extLst>
          </p:cNvPr>
          <p:cNvSpPr txBox="1"/>
          <p:nvPr/>
        </p:nvSpPr>
        <p:spPr>
          <a:xfrm>
            <a:off x="3099193" y="1345131"/>
            <a:ext cx="5055153" cy="289823"/>
          </a:xfrm>
          <a:prstGeom prst="rect">
            <a:avLst/>
          </a:prstGeom>
        </p:spPr>
        <p:txBody>
          <a:bodyPr vert="horz" wrap="square" lIns="0" tIns="12700" rIns="0" bIns="0" rtlCol="0">
            <a:spAutoFit/>
          </a:bodyPr>
          <a:lstStyle/>
          <a:p>
            <a:pPr marL="12700">
              <a:lnSpc>
                <a:spcPct val="100000"/>
              </a:lnSpc>
              <a:spcBef>
                <a:spcPts val="100"/>
              </a:spcBef>
            </a:pPr>
            <a:r>
              <a:rPr b="1" dirty="0">
                <a:solidFill>
                  <a:schemeClr val="tx1"/>
                </a:solidFill>
                <a:latin typeface="Grammarsaurus" pitchFamily="2" charset="0"/>
                <a:cs typeface="Arial"/>
              </a:rPr>
              <a:t>Lesson 1: </a:t>
            </a:r>
            <a:r>
              <a:rPr dirty="0">
                <a:solidFill>
                  <a:schemeClr val="tx1"/>
                </a:solidFill>
                <a:latin typeface="Grammarsaurus" pitchFamily="2" charset="0"/>
                <a:cs typeface="Arial"/>
              </a:rPr>
              <a:t>Why do things fall to Earth?</a:t>
            </a:r>
          </a:p>
        </p:txBody>
      </p:sp>
      <p:sp>
        <p:nvSpPr>
          <p:cNvPr id="104" name="object 74">
            <a:extLst>
              <a:ext uri="{FF2B5EF4-FFF2-40B4-BE49-F238E27FC236}">
                <a16:creationId xmlns:a16="http://schemas.microsoft.com/office/drawing/2014/main" id="{6B4CC093-6D2D-43C5-EFFE-3553317B0CB4}"/>
              </a:ext>
            </a:extLst>
          </p:cNvPr>
          <p:cNvSpPr txBox="1"/>
          <p:nvPr/>
        </p:nvSpPr>
        <p:spPr>
          <a:xfrm>
            <a:off x="3099193" y="2203905"/>
            <a:ext cx="4605890" cy="289823"/>
          </a:xfrm>
          <a:prstGeom prst="rect">
            <a:avLst/>
          </a:prstGeom>
        </p:spPr>
        <p:txBody>
          <a:bodyPr vert="horz" wrap="square" lIns="0" tIns="12700" rIns="0" bIns="0" rtlCol="0">
            <a:spAutoFit/>
          </a:bodyPr>
          <a:lstStyle/>
          <a:p>
            <a:pPr marL="12700">
              <a:lnSpc>
                <a:spcPct val="100000"/>
              </a:lnSpc>
              <a:spcBef>
                <a:spcPts val="100"/>
              </a:spcBef>
            </a:pPr>
            <a:r>
              <a:rPr b="1" dirty="0">
                <a:solidFill>
                  <a:schemeClr val="bg1"/>
                </a:solidFill>
                <a:latin typeface="Grammarsaurus" pitchFamily="2" charset="0"/>
                <a:cs typeface="Arial"/>
              </a:rPr>
              <a:t>Lesson 2: </a:t>
            </a:r>
            <a:r>
              <a:rPr b="1" dirty="0">
                <a:solidFill>
                  <a:schemeClr val="bg1"/>
                </a:solidFill>
                <a:latin typeface="Grammarsaurus" pitchFamily="2" charset="0"/>
                <a:cs typeface="Arial MT"/>
              </a:rPr>
              <a:t>Do heavier things fall faster?</a:t>
            </a:r>
          </a:p>
        </p:txBody>
      </p:sp>
      <p:sp>
        <p:nvSpPr>
          <p:cNvPr id="105" name="object 75">
            <a:extLst>
              <a:ext uri="{FF2B5EF4-FFF2-40B4-BE49-F238E27FC236}">
                <a16:creationId xmlns:a16="http://schemas.microsoft.com/office/drawing/2014/main" id="{7155E3E2-361E-C415-1CFC-896A6CB6119D}"/>
              </a:ext>
            </a:extLst>
          </p:cNvPr>
          <p:cNvSpPr txBox="1"/>
          <p:nvPr/>
        </p:nvSpPr>
        <p:spPr>
          <a:xfrm>
            <a:off x="3099193" y="3088079"/>
            <a:ext cx="5057418" cy="289823"/>
          </a:xfrm>
          <a:prstGeom prst="rect">
            <a:avLst/>
          </a:prstGeom>
        </p:spPr>
        <p:txBody>
          <a:bodyPr vert="horz" wrap="square" lIns="0" tIns="12700" rIns="0" bIns="0" rtlCol="0">
            <a:spAutoFit/>
          </a:bodyPr>
          <a:lstStyle/>
          <a:p>
            <a:pPr marL="12700">
              <a:lnSpc>
                <a:spcPct val="100000"/>
              </a:lnSpc>
              <a:spcBef>
                <a:spcPts val="100"/>
              </a:spcBef>
            </a:pPr>
            <a:r>
              <a:rPr b="1" dirty="0">
                <a:solidFill>
                  <a:srgbClr val="3C3C3C"/>
                </a:solidFill>
                <a:latin typeface="Grammarsaurus" pitchFamily="2" charset="0"/>
                <a:cs typeface="Arial"/>
              </a:rPr>
              <a:t>Lesson 3: </a:t>
            </a:r>
            <a:r>
              <a:rPr dirty="0">
                <a:solidFill>
                  <a:srgbClr val="3C3C3C"/>
                </a:solidFill>
                <a:latin typeface="Grammarsaurus" pitchFamily="2" charset="0"/>
                <a:cs typeface="Arial MT"/>
              </a:rPr>
              <a:t>How does air slow things down?</a:t>
            </a:r>
            <a:endParaRPr>
              <a:latin typeface="Grammarsaurus" pitchFamily="2" charset="0"/>
              <a:cs typeface="Arial MT"/>
            </a:endParaRPr>
          </a:p>
        </p:txBody>
      </p:sp>
      <p:sp>
        <p:nvSpPr>
          <p:cNvPr id="106" name="object 76">
            <a:extLst>
              <a:ext uri="{FF2B5EF4-FFF2-40B4-BE49-F238E27FC236}">
                <a16:creationId xmlns:a16="http://schemas.microsoft.com/office/drawing/2014/main" id="{969B2454-0BF0-A557-CC0C-E66EB4B97DE5}"/>
              </a:ext>
            </a:extLst>
          </p:cNvPr>
          <p:cNvSpPr txBox="1"/>
          <p:nvPr/>
        </p:nvSpPr>
        <p:spPr>
          <a:xfrm>
            <a:off x="3099193" y="3959553"/>
            <a:ext cx="5814748" cy="1125949"/>
          </a:xfrm>
          <a:prstGeom prst="rect">
            <a:avLst/>
          </a:prstGeom>
        </p:spPr>
        <p:txBody>
          <a:bodyPr vert="horz" wrap="square" lIns="0" tIns="12700" rIns="0" bIns="0" rtlCol="0">
            <a:spAutoFit/>
          </a:bodyPr>
          <a:lstStyle/>
          <a:p>
            <a:pPr marL="12700">
              <a:lnSpc>
                <a:spcPct val="100000"/>
              </a:lnSpc>
              <a:spcBef>
                <a:spcPts val="100"/>
              </a:spcBef>
            </a:pPr>
            <a:r>
              <a:rPr b="1" dirty="0">
                <a:solidFill>
                  <a:srgbClr val="3C3C3C"/>
                </a:solidFill>
                <a:latin typeface="Grammarsaurus" pitchFamily="2" charset="0"/>
                <a:cs typeface="Arial"/>
              </a:rPr>
              <a:t>Lesson 4: </a:t>
            </a:r>
            <a:r>
              <a:rPr dirty="0">
                <a:solidFill>
                  <a:srgbClr val="3C3C3C"/>
                </a:solidFill>
                <a:latin typeface="Grammarsaurus" pitchFamily="2" charset="0"/>
                <a:cs typeface="Arial MT"/>
              </a:rPr>
              <a:t>Which shoes grip best?</a:t>
            </a:r>
            <a:endParaRPr>
              <a:latin typeface="Grammarsaurus" pitchFamily="2" charset="0"/>
              <a:cs typeface="Arial MT"/>
            </a:endParaRPr>
          </a:p>
          <a:p>
            <a:pPr>
              <a:lnSpc>
                <a:spcPct val="100000"/>
              </a:lnSpc>
              <a:spcBef>
                <a:spcPts val="2160"/>
              </a:spcBef>
            </a:pPr>
            <a:endParaRPr>
              <a:latin typeface="Grammarsaurus" pitchFamily="2" charset="0"/>
              <a:cs typeface="Arial MT"/>
            </a:endParaRPr>
          </a:p>
          <a:p>
            <a:pPr marL="12700">
              <a:lnSpc>
                <a:spcPct val="100000"/>
              </a:lnSpc>
            </a:pPr>
            <a:r>
              <a:rPr b="1" dirty="0">
                <a:solidFill>
                  <a:srgbClr val="3C3C3C"/>
                </a:solidFill>
                <a:latin typeface="Grammarsaurus" pitchFamily="2" charset="0"/>
                <a:cs typeface="Arial"/>
              </a:rPr>
              <a:t>Lesson 5: </a:t>
            </a:r>
            <a:r>
              <a:rPr dirty="0">
                <a:solidFill>
                  <a:srgbClr val="3C3C3C"/>
                </a:solidFill>
                <a:latin typeface="Grammarsaurus" pitchFamily="2" charset="0"/>
                <a:cs typeface="Arial MT"/>
              </a:rPr>
              <a:t>Why is it hard to move through water?</a:t>
            </a:r>
            <a:endParaRPr>
              <a:latin typeface="Grammarsaurus" pitchFamily="2" charset="0"/>
              <a:cs typeface="Arial MT"/>
            </a:endParaRPr>
          </a:p>
        </p:txBody>
      </p:sp>
      <p:sp>
        <p:nvSpPr>
          <p:cNvPr id="107" name="object 77">
            <a:extLst>
              <a:ext uri="{FF2B5EF4-FFF2-40B4-BE49-F238E27FC236}">
                <a16:creationId xmlns:a16="http://schemas.microsoft.com/office/drawing/2014/main" id="{CC19D167-C780-0497-DC24-643B0113C405}"/>
              </a:ext>
            </a:extLst>
          </p:cNvPr>
          <p:cNvSpPr txBox="1"/>
          <p:nvPr/>
        </p:nvSpPr>
        <p:spPr>
          <a:xfrm>
            <a:off x="3099193" y="5702501"/>
            <a:ext cx="6373495" cy="289823"/>
          </a:xfrm>
          <a:prstGeom prst="rect">
            <a:avLst/>
          </a:prstGeom>
        </p:spPr>
        <p:txBody>
          <a:bodyPr vert="horz" wrap="square" lIns="0" tIns="12700" rIns="0" bIns="0" rtlCol="0">
            <a:spAutoFit/>
          </a:bodyPr>
          <a:lstStyle/>
          <a:p>
            <a:pPr marL="12700">
              <a:lnSpc>
                <a:spcPct val="100000"/>
              </a:lnSpc>
              <a:spcBef>
                <a:spcPts val="100"/>
              </a:spcBef>
            </a:pPr>
            <a:r>
              <a:rPr b="1" dirty="0">
                <a:solidFill>
                  <a:srgbClr val="3C3C3C"/>
                </a:solidFill>
                <a:latin typeface="Grammarsaurus" pitchFamily="2" charset="0"/>
                <a:cs typeface="Arial"/>
              </a:rPr>
              <a:t>Lesson 6: </a:t>
            </a:r>
            <a:r>
              <a:rPr dirty="0">
                <a:solidFill>
                  <a:srgbClr val="3C3C3C"/>
                </a:solidFill>
                <a:latin typeface="Grammarsaurus" pitchFamily="2" charset="0"/>
                <a:cs typeface="Arial MT"/>
              </a:rPr>
              <a:t>How can simple machines make jobs easier?</a:t>
            </a:r>
            <a:endParaRPr>
              <a:latin typeface="Grammarsaurus" pitchFamily="2" charset="0"/>
              <a:cs typeface="Arial MT"/>
            </a:endParaRPr>
          </a:p>
        </p:txBody>
      </p:sp>
      <p:sp>
        <p:nvSpPr>
          <p:cNvPr id="108" name="object 122">
            <a:extLst>
              <a:ext uri="{FF2B5EF4-FFF2-40B4-BE49-F238E27FC236}">
                <a16:creationId xmlns:a16="http://schemas.microsoft.com/office/drawing/2014/main" id="{1B086C0F-0351-5101-F493-2DA01A159C39}"/>
              </a:ext>
            </a:extLst>
          </p:cNvPr>
          <p:cNvSpPr txBox="1"/>
          <p:nvPr/>
        </p:nvSpPr>
        <p:spPr>
          <a:xfrm>
            <a:off x="5562600" y="6458709"/>
            <a:ext cx="1777120" cy="269396"/>
          </a:xfrm>
          <a:prstGeom prst="rect">
            <a:avLst/>
          </a:prstGeom>
        </p:spPr>
        <p:txBody>
          <a:bodyPr vert="horz" wrap="square" lIns="0" tIns="2540" rIns="0" bIns="0" rtlCol="0">
            <a:spAutoFit/>
          </a:bodyPr>
          <a:lstStyle/>
          <a:p>
            <a:pPr marL="12700">
              <a:lnSpc>
                <a:spcPct val="100000"/>
              </a:lnSpc>
              <a:spcBef>
                <a:spcPts val="20"/>
              </a:spcBef>
            </a:pPr>
            <a:r>
              <a:rPr sz="800" dirty="0">
                <a:solidFill>
                  <a:srgbClr val="1B283D"/>
                </a:solidFill>
                <a:latin typeface="Grammarsaurus" pitchFamily="2" charset="0"/>
                <a:cs typeface="Arial MT"/>
              </a:rPr>
              <a:t>www.grammarsaurus.co.uk</a:t>
            </a:r>
            <a:endParaRPr sz="800" dirty="0">
              <a:latin typeface="Grammarsaurus" pitchFamily="2" charset="0"/>
              <a:cs typeface="Arial MT"/>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690869" y="2443412"/>
            <a:ext cx="3291204" cy="1012190"/>
            <a:chOff x="690869" y="2443412"/>
            <a:chExt cx="3291204" cy="1012190"/>
          </a:xfrm>
        </p:grpSpPr>
        <p:sp>
          <p:nvSpPr>
            <p:cNvPr id="3" name="object 3"/>
            <p:cNvSpPr/>
            <p:nvPr/>
          </p:nvSpPr>
          <p:spPr>
            <a:xfrm>
              <a:off x="697219" y="2449762"/>
              <a:ext cx="572135" cy="978535"/>
            </a:xfrm>
            <a:custGeom>
              <a:avLst/>
              <a:gdLst/>
              <a:ahLst/>
              <a:cxnLst/>
              <a:rect l="l" t="t" r="r" b="b"/>
              <a:pathLst>
                <a:path w="572135" h="978535">
                  <a:moveTo>
                    <a:pt x="0" y="0"/>
                  </a:moveTo>
                  <a:lnTo>
                    <a:pt x="0" y="978179"/>
                  </a:lnTo>
                  <a:lnTo>
                    <a:pt x="213017" y="978179"/>
                  </a:lnTo>
                  <a:lnTo>
                    <a:pt x="213017" y="584377"/>
                  </a:lnTo>
                  <a:lnTo>
                    <a:pt x="528332" y="584377"/>
                  </a:lnTo>
                  <a:lnTo>
                    <a:pt x="528332" y="421817"/>
                  </a:lnTo>
                  <a:lnTo>
                    <a:pt x="213017" y="421817"/>
                  </a:lnTo>
                  <a:lnTo>
                    <a:pt x="213017" y="158356"/>
                  </a:lnTo>
                  <a:lnTo>
                    <a:pt x="571766" y="158356"/>
                  </a:lnTo>
                  <a:lnTo>
                    <a:pt x="571766" y="0"/>
                  </a:lnTo>
                  <a:lnTo>
                    <a:pt x="0" y="0"/>
                  </a:lnTo>
                  <a:close/>
                </a:path>
              </a:pathLst>
            </a:custGeom>
            <a:ln w="12700">
              <a:solidFill>
                <a:srgbClr val="000000"/>
              </a:solidFill>
            </a:ln>
          </p:spPr>
          <p:txBody>
            <a:bodyPr wrap="square" lIns="0" tIns="0" rIns="0" bIns="0" rtlCol="0"/>
            <a:lstStyle/>
            <a:p>
              <a:endParaRPr sz="1600">
                <a:latin typeface="Grammarsaurus" pitchFamily="2" charset="0"/>
              </a:endParaRPr>
            </a:p>
          </p:txBody>
        </p:sp>
        <p:sp>
          <p:nvSpPr>
            <p:cNvPr id="4" name="object 4"/>
            <p:cNvSpPr/>
            <p:nvPr/>
          </p:nvSpPr>
          <p:spPr>
            <a:xfrm>
              <a:off x="1279918" y="2793108"/>
              <a:ext cx="648970" cy="654685"/>
            </a:xfrm>
            <a:custGeom>
              <a:avLst/>
              <a:gdLst/>
              <a:ahLst/>
              <a:cxnLst/>
              <a:rect l="l" t="t" r="r" b="b"/>
              <a:pathLst>
                <a:path w="648969" h="654685">
                  <a:moveTo>
                    <a:pt x="0" y="325120"/>
                  </a:moveTo>
                  <a:lnTo>
                    <a:pt x="3213" y="380485"/>
                  </a:lnTo>
                  <a:lnTo>
                    <a:pt x="12643" y="431087"/>
                  </a:lnTo>
                  <a:lnTo>
                    <a:pt x="27974" y="476819"/>
                  </a:lnTo>
                  <a:lnTo>
                    <a:pt x="48889" y="517572"/>
                  </a:lnTo>
                  <a:lnTo>
                    <a:pt x="75072" y="553241"/>
                  </a:lnTo>
                  <a:lnTo>
                    <a:pt x="106208" y="583716"/>
                  </a:lnTo>
                  <a:lnTo>
                    <a:pt x="141981" y="608891"/>
                  </a:lnTo>
                  <a:lnTo>
                    <a:pt x="182075" y="628659"/>
                  </a:lnTo>
                  <a:lnTo>
                    <a:pt x="226173" y="642912"/>
                  </a:lnTo>
                  <a:lnTo>
                    <a:pt x="273960" y="651543"/>
                  </a:lnTo>
                  <a:lnTo>
                    <a:pt x="325120" y="654443"/>
                  </a:lnTo>
                  <a:lnTo>
                    <a:pt x="376250" y="651543"/>
                  </a:lnTo>
                  <a:lnTo>
                    <a:pt x="423949" y="642912"/>
                  </a:lnTo>
                  <a:lnTo>
                    <a:pt x="467915" y="628659"/>
                  </a:lnTo>
                  <a:lnTo>
                    <a:pt x="507844" y="608891"/>
                  </a:lnTo>
                  <a:lnTo>
                    <a:pt x="543432" y="583716"/>
                  </a:lnTo>
                  <a:lnTo>
                    <a:pt x="574378" y="553241"/>
                  </a:lnTo>
                  <a:lnTo>
                    <a:pt x="600376" y="517572"/>
                  </a:lnTo>
                  <a:lnTo>
                    <a:pt x="621126" y="476819"/>
                  </a:lnTo>
                  <a:lnTo>
                    <a:pt x="636322" y="431087"/>
                  </a:lnTo>
                  <a:lnTo>
                    <a:pt x="645662" y="380485"/>
                  </a:lnTo>
                  <a:lnTo>
                    <a:pt x="648843" y="325120"/>
                  </a:lnTo>
                  <a:lnTo>
                    <a:pt x="645693" y="270167"/>
                  </a:lnTo>
                  <a:lnTo>
                    <a:pt x="636435" y="220028"/>
                  </a:lnTo>
                  <a:lnTo>
                    <a:pt x="621352" y="174792"/>
                  </a:lnTo>
                  <a:lnTo>
                    <a:pt x="600729" y="134547"/>
                  </a:lnTo>
                  <a:lnTo>
                    <a:pt x="574850" y="99381"/>
                  </a:lnTo>
                  <a:lnTo>
                    <a:pt x="543999" y="69383"/>
                  </a:lnTo>
                  <a:lnTo>
                    <a:pt x="508461" y="44641"/>
                  </a:lnTo>
                  <a:lnTo>
                    <a:pt x="468519" y="25243"/>
                  </a:lnTo>
                  <a:lnTo>
                    <a:pt x="424459" y="11278"/>
                  </a:lnTo>
                  <a:lnTo>
                    <a:pt x="376564" y="2834"/>
                  </a:lnTo>
                  <a:lnTo>
                    <a:pt x="325120" y="0"/>
                  </a:lnTo>
                  <a:lnTo>
                    <a:pt x="273012" y="2929"/>
                  </a:lnTo>
                  <a:lnTo>
                    <a:pt x="224638" y="11619"/>
                  </a:lnTo>
                  <a:lnTo>
                    <a:pt x="180255" y="25925"/>
                  </a:lnTo>
                  <a:lnTo>
                    <a:pt x="140124" y="45702"/>
                  </a:lnTo>
                  <a:lnTo>
                    <a:pt x="104503" y="70804"/>
                  </a:lnTo>
                  <a:lnTo>
                    <a:pt x="73651" y="101087"/>
                  </a:lnTo>
                  <a:lnTo>
                    <a:pt x="47827" y="136404"/>
                  </a:lnTo>
                  <a:lnTo>
                    <a:pt x="27291" y="176612"/>
                  </a:lnTo>
                  <a:lnTo>
                    <a:pt x="12302" y="221563"/>
                  </a:lnTo>
                  <a:lnTo>
                    <a:pt x="3118" y="271114"/>
                  </a:lnTo>
                  <a:lnTo>
                    <a:pt x="0" y="325120"/>
                  </a:lnTo>
                  <a:close/>
                </a:path>
                <a:path w="648969" h="654685">
                  <a:moveTo>
                    <a:pt x="325120" y="165366"/>
                  </a:moveTo>
                  <a:lnTo>
                    <a:pt x="370324" y="172294"/>
                  </a:lnTo>
                  <a:lnTo>
                    <a:pt x="407592" y="192540"/>
                  </a:lnTo>
                  <a:lnTo>
                    <a:pt x="435713" y="225297"/>
                  </a:lnTo>
                  <a:lnTo>
                    <a:pt x="453474" y="269759"/>
                  </a:lnTo>
                  <a:lnTo>
                    <a:pt x="459663" y="325120"/>
                  </a:lnTo>
                  <a:lnTo>
                    <a:pt x="453877" y="382533"/>
                  </a:lnTo>
                  <a:lnTo>
                    <a:pt x="436923" y="428242"/>
                  </a:lnTo>
                  <a:lnTo>
                    <a:pt x="409408" y="461642"/>
                  </a:lnTo>
                  <a:lnTo>
                    <a:pt x="371938" y="482126"/>
                  </a:lnTo>
                  <a:lnTo>
                    <a:pt x="325120" y="489089"/>
                  </a:lnTo>
                  <a:lnTo>
                    <a:pt x="278740" y="481992"/>
                  </a:lnTo>
                  <a:lnTo>
                    <a:pt x="242315" y="461240"/>
                  </a:lnTo>
                  <a:lnTo>
                    <a:pt x="216048" y="427639"/>
                  </a:lnTo>
                  <a:lnTo>
                    <a:pt x="200140" y="381996"/>
                  </a:lnTo>
                  <a:lnTo>
                    <a:pt x="194792" y="325120"/>
                  </a:lnTo>
                  <a:lnTo>
                    <a:pt x="200274" y="270295"/>
                  </a:lnTo>
                  <a:lnTo>
                    <a:pt x="216450" y="225900"/>
                  </a:lnTo>
                  <a:lnTo>
                    <a:pt x="242919" y="192942"/>
                  </a:lnTo>
                  <a:lnTo>
                    <a:pt x="279276" y="172428"/>
                  </a:lnTo>
                  <a:lnTo>
                    <a:pt x="325120" y="165366"/>
                  </a:lnTo>
                  <a:close/>
                </a:path>
              </a:pathLst>
            </a:custGeom>
            <a:ln w="12700">
              <a:solidFill>
                <a:srgbClr val="000000"/>
              </a:solidFill>
            </a:ln>
          </p:spPr>
          <p:txBody>
            <a:bodyPr wrap="square" lIns="0" tIns="0" rIns="0" bIns="0" rtlCol="0"/>
            <a:lstStyle/>
            <a:p>
              <a:endParaRPr sz="1600">
                <a:latin typeface="Grammarsaurus" pitchFamily="2" charset="0"/>
              </a:endParaRPr>
            </a:p>
          </p:txBody>
        </p:sp>
        <p:sp>
          <p:nvSpPr>
            <p:cNvPr id="5" name="object 5"/>
            <p:cNvSpPr/>
            <p:nvPr/>
          </p:nvSpPr>
          <p:spPr>
            <a:xfrm>
              <a:off x="1971071" y="2798712"/>
              <a:ext cx="427990" cy="629285"/>
            </a:xfrm>
            <a:custGeom>
              <a:avLst/>
              <a:gdLst/>
              <a:ahLst/>
              <a:cxnLst/>
              <a:rect l="l" t="t" r="r" b="b"/>
              <a:pathLst>
                <a:path w="427989" h="629285">
                  <a:moveTo>
                    <a:pt x="25222" y="215811"/>
                  </a:moveTo>
                  <a:lnTo>
                    <a:pt x="25222" y="629221"/>
                  </a:lnTo>
                  <a:lnTo>
                    <a:pt x="206006" y="629221"/>
                  </a:lnTo>
                  <a:lnTo>
                    <a:pt x="206006" y="386778"/>
                  </a:lnTo>
                  <a:lnTo>
                    <a:pt x="209495" y="327510"/>
                  </a:lnTo>
                  <a:lnTo>
                    <a:pt x="219848" y="277091"/>
                  </a:lnTo>
                  <a:lnTo>
                    <a:pt x="236893" y="235618"/>
                  </a:lnTo>
                  <a:lnTo>
                    <a:pt x="260459" y="203191"/>
                  </a:lnTo>
                  <a:lnTo>
                    <a:pt x="326467" y="165865"/>
                  </a:lnTo>
                  <a:lnTo>
                    <a:pt x="368566" y="161162"/>
                  </a:lnTo>
                  <a:lnTo>
                    <a:pt x="381263" y="161468"/>
                  </a:lnTo>
                  <a:lnTo>
                    <a:pt x="393438" y="162561"/>
                  </a:lnTo>
                  <a:lnTo>
                    <a:pt x="407191" y="164704"/>
                  </a:lnTo>
                  <a:lnTo>
                    <a:pt x="424624" y="168160"/>
                  </a:lnTo>
                  <a:lnTo>
                    <a:pt x="427418" y="16814"/>
                  </a:lnTo>
                  <a:lnTo>
                    <a:pt x="406419" y="8867"/>
                  </a:lnTo>
                  <a:lnTo>
                    <a:pt x="389756" y="3678"/>
                  </a:lnTo>
                  <a:lnTo>
                    <a:pt x="374408" y="853"/>
                  </a:lnTo>
                  <a:lnTo>
                    <a:pt x="357352" y="0"/>
                  </a:lnTo>
                  <a:lnTo>
                    <a:pt x="310382" y="6328"/>
                  </a:lnTo>
                  <a:lnTo>
                    <a:pt x="268538" y="26450"/>
                  </a:lnTo>
                  <a:lnTo>
                    <a:pt x="229061" y="62075"/>
                  </a:lnTo>
                  <a:lnTo>
                    <a:pt x="189191" y="114909"/>
                  </a:lnTo>
                  <a:lnTo>
                    <a:pt x="187743" y="86313"/>
                  </a:lnTo>
                  <a:lnTo>
                    <a:pt x="184983" y="63760"/>
                  </a:lnTo>
                  <a:lnTo>
                    <a:pt x="180121" y="41207"/>
                  </a:lnTo>
                  <a:lnTo>
                    <a:pt x="172364" y="12611"/>
                  </a:lnTo>
                  <a:lnTo>
                    <a:pt x="0" y="12611"/>
                  </a:lnTo>
                  <a:lnTo>
                    <a:pt x="12808" y="62291"/>
                  </a:lnTo>
                  <a:lnTo>
                    <a:pt x="20493" y="106324"/>
                  </a:lnTo>
                  <a:lnTo>
                    <a:pt x="24236" y="154300"/>
                  </a:lnTo>
                  <a:lnTo>
                    <a:pt x="25222" y="215811"/>
                  </a:lnTo>
                  <a:close/>
                </a:path>
              </a:pathLst>
            </a:custGeom>
            <a:ln w="12700">
              <a:solidFill>
                <a:srgbClr val="000000"/>
              </a:solidFill>
            </a:ln>
          </p:spPr>
          <p:txBody>
            <a:bodyPr wrap="square" lIns="0" tIns="0" rIns="0" bIns="0" rtlCol="0"/>
            <a:lstStyle/>
            <a:p>
              <a:endParaRPr sz="1600">
                <a:latin typeface="Grammarsaurus" pitchFamily="2" charset="0"/>
              </a:endParaRPr>
            </a:p>
          </p:txBody>
        </p:sp>
        <p:sp>
          <p:nvSpPr>
            <p:cNvPr id="6" name="object 6"/>
            <p:cNvSpPr/>
            <p:nvPr/>
          </p:nvSpPr>
          <p:spPr>
            <a:xfrm>
              <a:off x="2392461" y="2795911"/>
              <a:ext cx="506095" cy="646430"/>
            </a:xfrm>
            <a:custGeom>
              <a:avLst/>
              <a:gdLst/>
              <a:ahLst/>
              <a:cxnLst/>
              <a:rect l="l" t="t" r="r" b="b"/>
              <a:pathLst>
                <a:path w="506094" h="646429">
                  <a:moveTo>
                    <a:pt x="0" y="333527"/>
                  </a:moveTo>
                  <a:lnTo>
                    <a:pt x="3105" y="382501"/>
                  </a:lnTo>
                  <a:lnTo>
                    <a:pt x="12192" y="428309"/>
                  </a:lnTo>
                  <a:lnTo>
                    <a:pt x="26922" y="470636"/>
                  </a:lnTo>
                  <a:lnTo>
                    <a:pt x="46952" y="509167"/>
                  </a:lnTo>
                  <a:lnTo>
                    <a:pt x="71941" y="543584"/>
                  </a:lnTo>
                  <a:lnTo>
                    <a:pt x="101547" y="573573"/>
                  </a:lnTo>
                  <a:lnTo>
                    <a:pt x="135431" y="598818"/>
                  </a:lnTo>
                  <a:lnTo>
                    <a:pt x="173250" y="619002"/>
                  </a:lnTo>
                  <a:lnTo>
                    <a:pt x="214663" y="633810"/>
                  </a:lnTo>
                  <a:lnTo>
                    <a:pt x="259329" y="642927"/>
                  </a:lnTo>
                  <a:lnTo>
                    <a:pt x="306908" y="646036"/>
                  </a:lnTo>
                  <a:lnTo>
                    <a:pt x="357903" y="643079"/>
                  </a:lnTo>
                  <a:lnTo>
                    <a:pt x="406930" y="633949"/>
                  </a:lnTo>
                  <a:lnTo>
                    <a:pt x="455694" y="618250"/>
                  </a:lnTo>
                  <a:lnTo>
                    <a:pt x="505904" y="595591"/>
                  </a:lnTo>
                  <a:lnTo>
                    <a:pt x="493293" y="435825"/>
                  </a:lnTo>
                  <a:lnTo>
                    <a:pt x="455520" y="457682"/>
                  </a:lnTo>
                  <a:lnTo>
                    <a:pt x="419192" y="472965"/>
                  </a:lnTo>
                  <a:lnTo>
                    <a:pt x="383126" y="481940"/>
                  </a:lnTo>
                  <a:lnTo>
                    <a:pt x="346138" y="484873"/>
                  </a:lnTo>
                  <a:lnTo>
                    <a:pt x="292584" y="477821"/>
                  </a:lnTo>
                  <a:lnTo>
                    <a:pt x="249996" y="457383"/>
                  </a:lnTo>
                  <a:lnTo>
                    <a:pt x="218909" y="424635"/>
                  </a:lnTo>
                  <a:lnTo>
                    <a:pt x="199863" y="380654"/>
                  </a:lnTo>
                  <a:lnTo>
                    <a:pt x="193395" y="326517"/>
                  </a:lnTo>
                  <a:lnTo>
                    <a:pt x="199673" y="272915"/>
                  </a:lnTo>
                  <a:lnTo>
                    <a:pt x="218059" y="229002"/>
                  </a:lnTo>
                  <a:lnTo>
                    <a:pt x="247881" y="196053"/>
                  </a:lnTo>
                  <a:lnTo>
                    <a:pt x="288465" y="175346"/>
                  </a:lnTo>
                  <a:lnTo>
                    <a:pt x="339140" y="168160"/>
                  </a:lnTo>
                  <a:lnTo>
                    <a:pt x="377851" y="170547"/>
                  </a:lnTo>
                  <a:lnTo>
                    <a:pt x="407103" y="177795"/>
                  </a:lnTo>
                  <a:lnTo>
                    <a:pt x="435304" y="190036"/>
                  </a:lnTo>
                  <a:lnTo>
                    <a:pt x="470865" y="207403"/>
                  </a:lnTo>
                  <a:lnTo>
                    <a:pt x="503097" y="46240"/>
                  </a:lnTo>
                  <a:lnTo>
                    <a:pt x="471765" y="29559"/>
                  </a:lnTo>
                  <a:lnTo>
                    <a:pt x="433206" y="14714"/>
                  </a:lnTo>
                  <a:lnTo>
                    <a:pt x="385450" y="4072"/>
                  </a:lnTo>
                  <a:lnTo>
                    <a:pt x="326529" y="0"/>
                  </a:lnTo>
                  <a:lnTo>
                    <a:pt x="274473" y="2842"/>
                  </a:lnTo>
                  <a:lnTo>
                    <a:pt x="226918" y="11178"/>
                  </a:lnTo>
                  <a:lnTo>
                    <a:pt x="183869" y="24720"/>
                  </a:lnTo>
                  <a:lnTo>
                    <a:pt x="145331" y="43182"/>
                  </a:lnTo>
                  <a:lnTo>
                    <a:pt x="111308" y="66277"/>
                  </a:lnTo>
                  <a:lnTo>
                    <a:pt x="81807" y="93716"/>
                  </a:lnTo>
                  <a:lnTo>
                    <a:pt x="56830" y="125214"/>
                  </a:lnTo>
                  <a:lnTo>
                    <a:pt x="36384" y="160482"/>
                  </a:lnTo>
                  <a:lnTo>
                    <a:pt x="20473" y="199235"/>
                  </a:lnTo>
                  <a:lnTo>
                    <a:pt x="9102" y="241185"/>
                  </a:lnTo>
                  <a:lnTo>
                    <a:pt x="2276" y="286044"/>
                  </a:lnTo>
                  <a:lnTo>
                    <a:pt x="0" y="333527"/>
                  </a:lnTo>
                  <a:close/>
                </a:path>
              </a:pathLst>
            </a:custGeom>
            <a:ln w="12700">
              <a:solidFill>
                <a:srgbClr val="000000"/>
              </a:solidFill>
            </a:ln>
          </p:spPr>
          <p:txBody>
            <a:bodyPr wrap="square" lIns="0" tIns="0" rIns="0" bIns="0" rtlCol="0"/>
            <a:lstStyle/>
            <a:p>
              <a:endParaRPr sz="1600">
                <a:latin typeface="Grammarsaurus" pitchFamily="2" charset="0"/>
              </a:endParaRPr>
            </a:p>
          </p:txBody>
        </p:sp>
        <p:sp>
          <p:nvSpPr>
            <p:cNvPr id="7" name="object 7"/>
            <p:cNvSpPr/>
            <p:nvPr/>
          </p:nvSpPr>
          <p:spPr>
            <a:xfrm>
              <a:off x="2912226" y="2795901"/>
              <a:ext cx="563880" cy="650875"/>
            </a:xfrm>
            <a:custGeom>
              <a:avLst/>
              <a:gdLst/>
              <a:ahLst/>
              <a:cxnLst/>
              <a:rect l="l" t="t" r="r" b="b"/>
              <a:pathLst>
                <a:path w="563879" h="650875">
                  <a:moveTo>
                    <a:pt x="304101" y="650252"/>
                  </a:moveTo>
                  <a:lnTo>
                    <a:pt x="361209" y="646990"/>
                  </a:lnTo>
                  <a:lnTo>
                    <a:pt x="414110" y="636765"/>
                  </a:lnTo>
                  <a:lnTo>
                    <a:pt x="464909" y="618920"/>
                  </a:lnTo>
                  <a:lnTo>
                    <a:pt x="515708" y="592797"/>
                  </a:lnTo>
                  <a:lnTo>
                    <a:pt x="515708" y="445655"/>
                  </a:lnTo>
                  <a:lnTo>
                    <a:pt x="465153" y="472653"/>
                  </a:lnTo>
                  <a:lnTo>
                    <a:pt x="414989" y="492423"/>
                  </a:lnTo>
                  <a:lnTo>
                    <a:pt x="366138" y="504573"/>
                  </a:lnTo>
                  <a:lnTo>
                    <a:pt x="319519" y="508711"/>
                  </a:lnTo>
                  <a:lnTo>
                    <a:pt x="270840" y="501026"/>
                  </a:lnTo>
                  <a:lnTo>
                    <a:pt x="232806" y="478758"/>
                  </a:lnTo>
                  <a:lnTo>
                    <a:pt x="206598" y="443088"/>
                  </a:lnTo>
                  <a:lnTo>
                    <a:pt x="193395" y="395198"/>
                  </a:lnTo>
                  <a:lnTo>
                    <a:pt x="205218" y="395416"/>
                  </a:lnTo>
                  <a:lnTo>
                    <a:pt x="215465" y="395897"/>
                  </a:lnTo>
                  <a:lnTo>
                    <a:pt x="224135" y="396377"/>
                  </a:lnTo>
                  <a:lnTo>
                    <a:pt x="231228" y="396595"/>
                  </a:lnTo>
                  <a:lnTo>
                    <a:pt x="289227" y="394113"/>
                  </a:lnTo>
                  <a:lnTo>
                    <a:pt x="342726" y="386831"/>
                  </a:lnTo>
                  <a:lnTo>
                    <a:pt x="391348" y="374992"/>
                  </a:lnTo>
                  <a:lnTo>
                    <a:pt x="434714" y="358839"/>
                  </a:lnTo>
                  <a:lnTo>
                    <a:pt x="472446" y="338616"/>
                  </a:lnTo>
                  <a:lnTo>
                    <a:pt x="504166" y="314568"/>
                  </a:lnTo>
                  <a:lnTo>
                    <a:pt x="548056" y="255968"/>
                  </a:lnTo>
                  <a:lnTo>
                    <a:pt x="563359" y="184988"/>
                  </a:lnTo>
                  <a:lnTo>
                    <a:pt x="557912" y="139439"/>
                  </a:lnTo>
                  <a:lnTo>
                    <a:pt x="542096" y="99284"/>
                  </a:lnTo>
                  <a:lnTo>
                    <a:pt x="516694" y="65110"/>
                  </a:lnTo>
                  <a:lnTo>
                    <a:pt x="482493" y="37507"/>
                  </a:lnTo>
                  <a:lnTo>
                    <a:pt x="440276" y="17061"/>
                  </a:lnTo>
                  <a:lnTo>
                    <a:pt x="390829" y="4363"/>
                  </a:lnTo>
                  <a:lnTo>
                    <a:pt x="334937" y="0"/>
                  </a:lnTo>
                  <a:lnTo>
                    <a:pt x="286837" y="2904"/>
                  </a:lnTo>
                  <a:lnTo>
                    <a:pt x="241516" y="11438"/>
                  </a:lnTo>
                  <a:lnTo>
                    <a:pt x="199240" y="25334"/>
                  </a:lnTo>
                  <a:lnTo>
                    <a:pt x="160279" y="44325"/>
                  </a:lnTo>
                  <a:lnTo>
                    <a:pt x="124899" y="68143"/>
                  </a:lnTo>
                  <a:lnTo>
                    <a:pt x="93368" y="96521"/>
                  </a:lnTo>
                  <a:lnTo>
                    <a:pt x="65954" y="129190"/>
                  </a:lnTo>
                  <a:lnTo>
                    <a:pt x="42924" y="165884"/>
                  </a:lnTo>
                  <a:lnTo>
                    <a:pt x="24546" y="206334"/>
                  </a:lnTo>
                  <a:lnTo>
                    <a:pt x="11087" y="250273"/>
                  </a:lnTo>
                  <a:lnTo>
                    <a:pt x="2816" y="297434"/>
                  </a:lnTo>
                  <a:lnTo>
                    <a:pt x="0" y="347548"/>
                  </a:lnTo>
                  <a:lnTo>
                    <a:pt x="2850" y="396293"/>
                  </a:lnTo>
                  <a:lnTo>
                    <a:pt x="11266" y="441476"/>
                  </a:lnTo>
                  <a:lnTo>
                    <a:pt x="25045" y="482867"/>
                  </a:lnTo>
                  <a:lnTo>
                    <a:pt x="43986" y="520241"/>
                  </a:lnTo>
                  <a:lnTo>
                    <a:pt x="67886" y="553369"/>
                  </a:lnTo>
                  <a:lnTo>
                    <a:pt x="96542" y="582025"/>
                  </a:lnTo>
                  <a:lnTo>
                    <a:pt x="129753" y="605980"/>
                  </a:lnTo>
                  <a:lnTo>
                    <a:pt x="167317" y="625008"/>
                  </a:lnTo>
                  <a:lnTo>
                    <a:pt x="209031" y="638881"/>
                  </a:lnTo>
                  <a:lnTo>
                    <a:pt x="254693" y="647372"/>
                  </a:lnTo>
                  <a:lnTo>
                    <a:pt x="304101" y="650252"/>
                  </a:lnTo>
                  <a:close/>
                </a:path>
              </a:pathLst>
            </a:custGeom>
            <a:ln w="12700">
              <a:solidFill>
                <a:srgbClr val="000000"/>
              </a:solidFill>
            </a:ln>
          </p:spPr>
          <p:txBody>
            <a:bodyPr wrap="square" lIns="0" tIns="0" rIns="0" bIns="0" rtlCol="0"/>
            <a:lstStyle/>
            <a:p>
              <a:endParaRPr sz="1600">
                <a:latin typeface="Grammarsaurus" pitchFamily="2" charset="0"/>
              </a:endParaRPr>
            </a:p>
          </p:txBody>
        </p:sp>
        <p:pic>
          <p:nvPicPr>
            <p:cNvPr id="8" name="object 8"/>
            <p:cNvPicPr/>
            <p:nvPr/>
          </p:nvPicPr>
          <p:blipFill>
            <a:blip r:embed="rId2" cstate="print"/>
            <a:stretch>
              <a:fillRect/>
            </a:stretch>
          </p:blipFill>
          <p:spPr>
            <a:xfrm>
              <a:off x="3109076" y="2933899"/>
              <a:ext cx="186474" cy="138823"/>
            </a:xfrm>
            <a:prstGeom prst="rect">
              <a:avLst/>
            </a:prstGeom>
          </p:spPr>
        </p:pic>
        <p:sp>
          <p:nvSpPr>
            <p:cNvPr id="9" name="object 9"/>
            <p:cNvSpPr/>
            <p:nvPr/>
          </p:nvSpPr>
          <p:spPr>
            <a:xfrm>
              <a:off x="3487774" y="2790299"/>
              <a:ext cx="487680" cy="659130"/>
            </a:xfrm>
            <a:custGeom>
              <a:avLst/>
              <a:gdLst/>
              <a:ahLst/>
              <a:cxnLst/>
              <a:rect l="l" t="t" r="r" b="b"/>
              <a:pathLst>
                <a:path w="487679" h="659129">
                  <a:moveTo>
                    <a:pt x="0" y="606805"/>
                  </a:moveTo>
                  <a:lnTo>
                    <a:pt x="39869" y="624039"/>
                  </a:lnTo>
                  <a:lnTo>
                    <a:pt x="87539" y="638379"/>
                  </a:lnTo>
                  <a:lnTo>
                    <a:pt x="141060" y="649288"/>
                  </a:lnTo>
                  <a:lnTo>
                    <a:pt x="198484" y="656227"/>
                  </a:lnTo>
                  <a:lnTo>
                    <a:pt x="257860" y="658660"/>
                  </a:lnTo>
                  <a:lnTo>
                    <a:pt x="316481" y="654128"/>
                  </a:lnTo>
                  <a:lnTo>
                    <a:pt x="367159" y="640943"/>
                  </a:lnTo>
                  <a:lnTo>
                    <a:pt x="409501" y="619717"/>
                  </a:lnTo>
                  <a:lnTo>
                    <a:pt x="443116" y="591063"/>
                  </a:lnTo>
                  <a:lnTo>
                    <a:pt x="467612" y="555593"/>
                  </a:lnTo>
                  <a:lnTo>
                    <a:pt x="482597" y="513922"/>
                  </a:lnTo>
                  <a:lnTo>
                    <a:pt x="487680" y="466661"/>
                  </a:lnTo>
                  <a:lnTo>
                    <a:pt x="483294" y="424724"/>
                  </a:lnTo>
                  <a:lnTo>
                    <a:pt x="469411" y="387613"/>
                  </a:lnTo>
                  <a:lnTo>
                    <a:pt x="444939" y="353850"/>
                  </a:lnTo>
                  <a:lnTo>
                    <a:pt x="408789" y="321956"/>
                  </a:lnTo>
                  <a:lnTo>
                    <a:pt x="359870" y="290453"/>
                  </a:lnTo>
                  <a:lnTo>
                    <a:pt x="297091" y="257860"/>
                  </a:lnTo>
                  <a:lnTo>
                    <a:pt x="255359" y="236752"/>
                  </a:lnTo>
                  <a:lnTo>
                    <a:pt x="229127" y="219322"/>
                  </a:lnTo>
                  <a:lnTo>
                    <a:pt x="215505" y="201893"/>
                  </a:lnTo>
                  <a:lnTo>
                    <a:pt x="211607" y="180784"/>
                  </a:lnTo>
                  <a:lnTo>
                    <a:pt x="214256" y="163355"/>
                  </a:lnTo>
                  <a:lnTo>
                    <a:pt x="223343" y="149602"/>
                  </a:lnTo>
                  <a:lnTo>
                    <a:pt x="240577" y="140579"/>
                  </a:lnTo>
                  <a:lnTo>
                    <a:pt x="267665" y="137337"/>
                  </a:lnTo>
                  <a:lnTo>
                    <a:pt x="312159" y="139877"/>
                  </a:lnTo>
                  <a:lnTo>
                    <a:pt x="358757" y="148197"/>
                  </a:lnTo>
                  <a:lnTo>
                    <a:pt x="406405" y="163349"/>
                  </a:lnTo>
                  <a:lnTo>
                    <a:pt x="454050" y="186385"/>
                  </a:lnTo>
                  <a:lnTo>
                    <a:pt x="476478" y="44843"/>
                  </a:lnTo>
                  <a:lnTo>
                    <a:pt x="421338" y="23060"/>
                  </a:lnTo>
                  <a:lnTo>
                    <a:pt x="370668" y="9286"/>
                  </a:lnTo>
                  <a:lnTo>
                    <a:pt x="319998" y="2081"/>
                  </a:lnTo>
                  <a:lnTo>
                    <a:pt x="264858" y="0"/>
                  </a:lnTo>
                  <a:lnTo>
                    <a:pt x="211954" y="3120"/>
                  </a:lnTo>
                  <a:lnTo>
                    <a:pt x="164026" y="12350"/>
                  </a:lnTo>
                  <a:lnTo>
                    <a:pt x="121713" y="27492"/>
                  </a:lnTo>
                  <a:lnTo>
                    <a:pt x="85658" y="48350"/>
                  </a:lnTo>
                  <a:lnTo>
                    <a:pt x="56500" y="74725"/>
                  </a:lnTo>
                  <a:lnTo>
                    <a:pt x="34879" y="106422"/>
                  </a:lnTo>
                  <a:lnTo>
                    <a:pt x="21437" y="143242"/>
                  </a:lnTo>
                  <a:lnTo>
                    <a:pt x="16814" y="184988"/>
                  </a:lnTo>
                  <a:lnTo>
                    <a:pt x="20753" y="226770"/>
                  </a:lnTo>
                  <a:lnTo>
                    <a:pt x="32880" y="263920"/>
                  </a:lnTo>
                  <a:lnTo>
                    <a:pt x="53661" y="297469"/>
                  </a:lnTo>
                  <a:lnTo>
                    <a:pt x="83560" y="328443"/>
                  </a:lnTo>
                  <a:lnTo>
                    <a:pt x="123044" y="357873"/>
                  </a:lnTo>
                  <a:lnTo>
                    <a:pt x="172577" y="386788"/>
                  </a:lnTo>
                  <a:lnTo>
                    <a:pt x="232625" y="416217"/>
                  </a:lnTo>
                  <a:lnTo>
                    <a:pt x="265322" y="433427"/>
                  </a:lnTo>
                  <a:lnTo>
                    <a:pt x="283959" y="448800"/>
                  </a:lnTo>
                  <a:lnTo>
                    <a:pt x="292347" y="464699"/>
                  </a:lnTo>
                  <a:lnTo>
                    <a:pt x="294297" y="483488"/>
                  </a:lnTo>
                  <a:lnTo>
                    <a:pt x="291034" y="499732"/>
                  </a:lnTo>
                  <a:lnTo>
                    <a:pt x="280808" y="513611"/>
                  </a:lnTo>
                  <a:lnTo>
                    <a:pt x="262959" y="523288"/>
                  </a:lnTo>
                  <a:lnTo>
                    <a:pt x="236829" y="526922"/>
                  </a:lnTo>
                  <a:lnTo>
                    <a:pt x="189560" y="522982"/>
                  </a:lnTo>
                  <a:lnTo>
                    <a:pt x="138214" y="511159"/>
                  </a:lnTo>
                  <a:lnTo>
                    <a:pt x="82924" y="491454"/>
                  </a:lnTo>
                  <a:lnTo>
                    <a:pt x="23825" y="463867"/>
                  </a:lnTo>
                  <a:lnTo>
                    <a:pt x="0" y="606805"/>
                  </a:lnTo>
                  <a:close/>
                </a:path>
              </a:pathLst>
            </a:custGeom>
            <a:ln w="12699">
              <a:solidFill>
                <a:srgbClr val="000000"/>
              </a:solidFill>
            </a:ln>
          </p:spPr>
          <p:txBody>
            <a:bodyPr wrap="square" lIns="0" tIns="0" rIns="0" bIns="0" rtlCol="0"/>
            <a:lstStyle/>
            <a:p>
              <a:endParaRPr sz="1600">
                <a:latin typeface="Grammarsaurus" pitchFamily="2" charset="0"/>
              </a:endParaRPr>
            </a:p>
          </p:txBody>
        </p:sp>
      </p:grpSp>
      <p:sp>
        <p:nvSpPr>
          <p:cNvPr id="10" name="object 10"/>
          <p:cNvSpPr/>
          <p:nvPr/>
        </p:nvSpPr>
        <p:spPr>
          <a:xfrm>
            <a:off x="4386037" y="2797310"/>
            <a:ext cx="619760" cy="645160"/>
          </a:xfrm>
          <a:custGeom>
            <a:avLst/>
            <a:gdLst/>
            <a:ahLst/>
            <a:cxnLst/>
            <a:rect l="l" t="t" r="r" b="b"/>
            <a:pathLst>
              <a:path w="619760" h="645160">
                <a:moveTo>
                  <a:pt x="190588" y="353148"/>
                </a:moveTo>
                <a:lnTo>
                  <a:pt x="195513" y="298365"/>
                </a:lnTo>
                <a:lnTo>
                  <a:pt x="209897" y="252146"/>
                </a:lnTo>
                <a:lnTo>
                  <a:pt x="233156" y="215114"/>
                </a:lnTo>
                <a:lnTo>
                  <a:pt x="264706" y="187891"/>
                </a:lnTo>
                <a:lnTo>
                  <a:pt x="303962" y="171101"/>
                </a:lnTo>
                <a:lnTo>
                  <a:pt x="350342" y="165366"/>
                </a:lnTo>
                <a:lnTo>
                  <a:pt x="367753" y="165694"/>
                </a:lnTo>
                <a:lnTo>
                  <a:pt x="386607" y="166941"/>
                </a:lnTo>
                <a:lnTo>
                  <a:pt x="407299" y="169502"/>
                </a:lnTo>
                <a:lnTo>
                  <a:pt x="430225" y="173774"/>
                </a:lnTo>
                <a:lnTo>
                  <a:pt x="430225" y="299897"/>
                </a:lnTo>
                <a:lnTo>
                  <a:pt x="422758" y="357789"/>
                </a:lnTo>
                <a:lnTo>
                  <a:pt x="402108" y="405862"/>
                </a:lnTo>
                <a:lnTo>
                  <a:pt x="370898" y="442367"/>
                </a:lnTo>
                <a:lnTo>
                  <a:pt x="331749" y="465554"/>
                </a:lnTo>
                <a:lnTo>
                  <a:pt x="287286" y="473671"/>
                </a:lnTo>
                <a:lnTo>
                  <a:pt x="246165" y="465875"/>
                </a:lnTo>
                <a:lnTo>
                  <a:pt x="215815" y="442837"/>
                </a:lnTo>
                <a:lnTo>
                  <a:pt x="197027" y="405086"/>
                </a:lnTo>
                <a:lnTo>
                  <a:pt x="190588" y="353148"/>
                </a:lnTo>
                <a:close/>
              </a:path>
              <a:path w="619760" h="645160">
                <a:moveTo>
                  <a:pt x="0" y="353148"/>
                </a:moveTo>
                <a:lnTo>
                  <a:pt x="3285" y="411866"/>
                </a:lnTo>
                <a:lnTo>
                  <a:pt x="12994" y="464539"/>
                </a:lnTo>
                <a:lnTo>
                  <a:pt x="28909" y="510937"/>
                </a:lnTo>
                <a:lnTo>
                  <a:pt x="50811" y="550830"/>
                </a:lnTo>
                <a:lnTo>
                  <a:pt x="78479" y="583986"/>
                </a:lnTo>
                <a:lnTo>
                  <a:pt x="111696" y="610176"/>
                </a:lnTo>
                <a:lnTo>
                  <a:pt x="150241" y="629168"/>
                </a:lnTo>
                <a:lnTo>
                  <a:pt x="193896" y="640733"/>
                </a:lnTo>
                <a:lnTo>
                  <a:pt x="242443" y="644639"/>
                </a:lnTo>
                <a:lnTo>
                  <a:pt x="291612" y="640637"/>
                </a:lnTo>
                <a:lnTo>
                  <a:pt x="338832" y="628765"/>
                </a:lnTo>
                <a:lnTo>
                  <a:pt x="382488" y="609224"/>
                </a:lnTo>
                <a:lnTo>
                  <a:pt x="420967" y="582216"/>
                </a:lnTo>
                <a:lnTo>
                  <a:pt x="452653" y="547941"/>
                </a:lnTo>
                <a:lnTo>
                  <a:pt x="440560" y="565610"/>
                </a:lnTo>
                <a:lnTo>
                  <a:pt x="434778" y="575791"/>
                </a:lnTo>
                <a:lnTo>
                  <a:pt x="433729" y="580454"/>
                </a:lnTo>
                <a:lnTo>
                  <a:pt x="435838" y="581571"/>
                </a:lnTo>
                <a:lnTo>
                  <a:pt x="437235" y="581571"/>
                </a:lnTo>
                <a:lnTo>
                  <a:pt x="440042" y="580174"/>
                </a:lnTo>
                <a:lnTo>
                  <a:pt x="441439" y="580174"/>
                </a:lnTo>
                <a:lnTo>
                  <a:pt x="449190" y="584707"/>
                </a:lnTo>
                <a:lnTo>
                  <a:pt x="454051" y="596468"/>
                </a:lnTo>
                <a:lnTo>
                  <a:pt x="456810" y="612696"/>
                </a:lnTo>
                <a:lnTo>
                  <a:pt x="458254" y="630631"/>
                </a:lnTo>
                <a:lnTo>
                  <a:pt x="619417" y="630631"/>
                </a:lnTo>
                <a:lnTo>
                  <a:pt x="612933" y="562834"/>
                </a:lnTo>
                <a:lnTo>
                  <a:pt x="609604" y="519214"/>
                </a:lnTo>
                <a:lnTo>
                  <a:pt x="608378" y="480851"/>
                </a:lnTo>
                <a:lnTo>
                  <a:pt x="608203" y="428828"/>
                </a:lnTo>
                <a:lnTo>
                  <a:pt x="608203" y="30822"/>
                </a:lnTo>
                <a:lnTo>
                  <a:pt x="549629" y="15366"/>
                </a:lnTo>
                <a:lnTo>
                  <a:pt x="498017" y="5953"/>
                </a:lnTo>
                <a:lnTo>
                  <a:pt x="447197" y="1269"/>
                </a:lnTo>
                <a:lnTo>
                  <a:pt x="390994" y="0"/>
                </a:lnTo>
                <a:lnTo>
                  <a:pt x="335634" y="2273"/>
                </a:lnTo>
                <a:lnTo>
                  <a:pt x="284109" y="9032"/>
                </a:lnTo>
                <a:lnTo>
                  <a:pt x="236522" y="20184"/>
                </a:lnTo>
                <a:lnTo>
                  <a:pt x="192977" y="35639"/>
                </a:lnTo>
                <a:lnTo>
                  <a:pt x="153577" y="55303"/>
                </a:lnTo>
                <a:lnTo>
                  <a:pt x="118426" y="79085"/>
                </a:lnTo>
                <a:lnTo>
                  <a:pt x="87626" y="106894"/>
                </a:lnTo>
                <a:lnTo>
                  <a:pt x="61282" y="138636"/>
                </a:lnTo>
                <a:lnTo>
                  <a:pt x="39496" y="174222"/>
                </a:lnTo>
                <a:lnTo>
                  <a:pt x="22371" y="213557"/>
                </a:lnTo>
                <a:lnTo>
                  <a:pt x="10011" y="256551"/>
                </a:lnTo>
                <a:lnTo>
                  <a:pt x="2520" y="303112"/>
                </a:lnTo>
                <a:lnTo>
                  <a:pt x="0" y="353148"/>
                </a:lnTo>
                <a:close/>
              </a:path>
            </a:pathLst>
          </a:custGeom>
          <a:ln w="12700">
            <a:solidFill>
              <a:srgbClr val="000000"/>
            </a:solidFill>
          </a:ln>
        </p:spPr>
        <p:txBody>
          <a:bodyPr wrap="square" lIns="0" tIns="0" rIns="0" bIns="0" rtlCol="0"/>
          <a:lstStyle/>
          <a:p>
            <a:endParaRPr sz="1600">
              <a:latin typeface="Grammarsaurus" pitchFamily="2" charset="0"/>
            </a:endParaRPr>
          </a:p>
        </p:txBody>
      </p:sp>
      <p:sp>
        <p:nvSpPr>
          <p:cNvPr id="11" name="object 11"/>
          <p:cNvSpPr/>
          <p:nvPr/>
        </p:nvSpPr>
        <p:spPr>
          <a:xfrm>
            <a:off x="5065271" y="2794506"/>
            <a:ext cx="621030" cy="633730"/>
          </a:xfrm>
          <a:custGeom>
            <a:avLst/>
            <a:gdLst/>
            <a:ahLst/>
            <a:cxnLst/>
            <a:rect l="l" t="t" r="r" b="b"/>
            <a:pathLst>
              <a:path w="621029" h="633729">
                <a:moveTo>
                  <a:pt x="0" y="16814"/>
                </a:moveTo>
                <a:lnTo>
                  <a:pt x="12504" y="55967"/>
                </a:lnTo>
                <a:lnTo>
                  <a:pt x="22245" y="105103"/>
                </a:lnTo>
                <a:lnTo>
                  <a:pt x="28569" y="159495"/>
                </a:lnTo>
                <a:lnTo>
                  <a:pt x="30822" y="214414"/>
                </a:lnTo>
                <a:lnTo>
                  <a:pt x="30822" y="633425"/>
                </a:lnTo>
                <a:lnTo>
                  <a:pt x="217220" y="633425"/>
                </a:lnTo>
                <a:lnTo>
                  <a:pt x="217220" y="368566"/>
                </a:lnTo>
                <a:lnTo>
                  <a:pt x="225012" y="289772"/>
                </a:lnTo>
                <a:lnTo>
                  <a:pt x="244987" y="234294"/>
                </a:lnTo>
                <a:lnTo>
                  <a:pt x="272046" y="198124"/>
                </a:lnTo>
                <a:lnTo>
                  <a:pt x="327022" y="167670"/>
                </a:lnTo>
                <a:lnTo>
                  <a:pt x="344741" y="165366"/>
                </a:lnTo>
                <a:lnTo>
                  <a:pt x="368676" y="167796"/>
                </a:lnTo>
                <a:lnTo>
                  <a:pt x="395368" y="180605"/>
                </a:lnTo>
                <a:lnTo>
                  <a:pt x="417066" y="212070"/>
                </a:lnTo>
                <a:lnTo>
                  <a:pt x="426021" y="270471"/>
                </a:lnTo>
                <a:lnTo>
                  <a:pt x="426021" y="633425"/>
                </a:lnTo>
                <a:lnTo>
                  <a:pt x="620814" y="633425"/>
                </a:lnTo>
                <a:lnTo>
                  <a:pt x="620814" y="236829"/>
                </a:lnTo>
                <a:lnTo>
                  <a:pt x="616667" y="184808"/>
                </a:lnTo>
                <a:lnTo>
                  <a:pt x="604720" y="138338"/>
                </a:lnTo>
                <a:lnTo>
                  <a:pt x="585712" y="97847"/>
                </a:lnTo>
                <a:lnTo>
                  <a:pt x="560381" y="63760"/>
                </a:lnTo>
                <a:lnTo>
                  <a:pt x="529465" y="36505"/>
                </a:lnTo>
                <a:lnTo>
                  <a:pt x="493705" y="16509"/>
                </a:lnTo>
                <a:lnTo>
                  <a:pt x="453838" y="4198"/>
                </a:lnTo>
                <a:lnTo>
                  <a:pt x="410603" y="0"/>
                </a:lnTo>
                <a:lnTo>
                  <a:pt x="367533" y="3374"/>
                </a:lnTo>
                <a:lnTo>
                  <a:pt x="324662" y="13543"/>
                </a:lnTo>
                <a:lnTo>
                  <a:pt x="282867" y="30572"/>
                </a:lnTo>
                <a:lnTo>
                  <a:pt x="243023" y="54530"/>
                </a:lnTo>
                <a:lnTo>
                  <a:pt x="206006" y="85483"/>
                </a:lnTo>
                <a:lnTo>
                  <a:pt x="202155" y="64901"/>
                </a:lnTo>
                <a:lnTo>
                  <a:pt x="198300" y="49048"/>
                </a:lnTo>
                <a:lnTo>
                  <a:pt x="193394" y="34246"/>
                </a:lnTo>
                <a:lnTo>
                  <a:pt x="186385" y="16814"/>
                </a:lnTo>
                <a:lnTo>
                  <a:pt x="0" y="16814"/>
                </a:lnTo>
                <a:close/>
              </a:path>
            </a:pathLst>
          </a:custGeom>
          <a:ln w="12700">
            <a:solidFill>
              <a:srgbClr val="000000"/>
            </a:solidFill>
          </a:ln>
        </p:spPr>
        <p:txBody>
          <a:bodyPr wrap="square" lIns="0" tIns="0" rIns="0" bIns="0" rtlCol="0"/>
          <a:lstStyle/>
          <a:p>
            <a:endParaRPr sz="1600">
              <a:latin typeface="Grammarsaurus" pitchFamily="2" charset="0"/>
            </a:endParaRPr>
          </a:p>
        </p:txBody>
      </p:sp>
      <p:sp>
        <p:nvSpPr>
          <p:cNvPr id="12" name="object 12"/>
          <p:cNvSpPr/>
          <p:nvPr/>
        </p:nvSpPr>
        <p:spPr>
          <a:xfrm>
            <a:off x="5752226" y="2451158"/>
            <a:ext cx="636270" cy="993775"/>
          </a:xfrm>
          <a:custGeom>
            <a:avLst/>
            <a:gdLst/>
            <a:ahLst/>
            <a:cxnLst/>
            <a:rect l="l" t="t" r="r" b="b"/>
            <a:pathLst>
              <a:path w="636270" h="993775">
                <a:moveTo>
                  <a:pt x="196189" y="690892"/>
                </a:moveTo>
                <a:lnTo>
                  <a:pt x="200867" y="639061"/>
                </a:lnTo>
                <a:lnTo>
                  <a:pt x="214459" y="594820"/>
                </a:lnTo>
                <a:lnTo>
                  <a:pt x="236304" y="558985"/>
                </a:lnTo>
                <a:lnTo>
                  <a:pt x="265740" y="532376"/>
                </a:lnTo>
                <a:lnTo>
                  <a:pt x="302106" y="515811"/>
                </a:lnTo>
                <a:lnTo>
                  <a:pt x="344741" y="510108"/>
                </a:lnTo>
                <a:lnTo>
                  <a:pt x="369328" y="510765"/>
                </a:lnTo>
                <a:lnTo>
                  <a:pt x="393260" y="513262"/>
                </a:lnTo>
                <a:lnTo>
                  <a:pt x="417455" y="518386"/>
                </a:lnTo>
                <a:lnTo>
                  <a:pt x="442836" y="526923"/>
                </a:lnTo>
                <a:lnTo>
                  <a:pt x="442836" y="619417"/>
                </a:lnTo>
                <a:lnTo>
                  <a:pt x="437899" y="687405"/>
                </a:lnTo>
                <a:lnTo>
                  <a:pt x="423892" y="739627"/>
                </a:lnTo>
                <a:lnTo>
                  <a:pt x="402021" y="777601"/>
                </a:lnTo>
                <a:lnTo>
                  <a:pt x="339516" y="816879"/>
                </a:lnTo>
                <a:lnTo>
                  <a:pt x="301294" y="821220"/>
                </a:lnTo>
                <a:lnTo>
                  <a:pt x="257086" y="812286"/>
                </a:lnTo>
                <a:lnTo>
                  <a:pt x="224043" y="786536"/>
                </a:lnTo>
                <a:lnTo>
                  <a:pt x="203350" y="745546"/>
                </a:lnTo>
                <a:lnTo>
                  <a:pt x="196189" y="690892"/>
                </a:lnTo>
                <a:close/>
              </a:path>
              <a:path w="636270" h="993775">
                <a:moveTo>
                  <a:pt x="0" y="696493"/>
                </a:moveTo>
                <a:lnTo>
                  <a:pt x="3183" y="748060"/>
                </a:lnTo>
                <a:lnTo>
                  <a:pt x="12521" y="795735"/>
                </a:lnTo>
                <a:lnTo>
                  <a:pt x="27695" y="839156"/>
                </a:lnTo>
                <a:lnTo>
                  <a:pt x="48384" y="877960"/>
                </a:lnTo>
                <a:lnTo>
                  <a:pt x="74269" y="911786"/>
                </a:lnTo>
                <a:lnTo>
                  <a:pt x="105031" y="940274"/>
                </a:lnTo>
                <a:lnTo>
                  <a:pt x="140351" y="963060"/>
                </a:lnTo>
                <a:lnTo>
                  <a:pt x="179908" y="979784"/>
                </a:lnTo>
                <a:lnTo>
                  <a:pt x="223384" y="990083"/>
                </a:lnTo>
                <a:lnTo>
                  <a:pt x="270459" y="993597"/>
                </a:lnTo>
                <a:lnTo>
                  <a:pt x="317142" y="990469"/>
                </a:lnTo>
                <a:lnTo>
                  <a:pt x="360059" y="980682"/>
                </a:lnTo>
                <a:lnTo>
                  <a:pt x="399815" y="963630"/>
                </a:lnTo>
                <a:lnTo>
                  <a:pt x="437014" y="938707"/>
                </a:lnTo>
                <a:lnTo>
                  <a:pt x="472262" y="905306"/>
                </a:lnTo>
                <a:lnTo>
                  <a:pt x="458357" y="922167"/>
                </a:lnTo>
                <a:lnTo>
                  <a:pt x="451416" y="931933"/>
                </a:lnTo>
                <a:lnTo>
                  <a:pt x="449993" y="936444"/>
                </a:lnTo>
                <a:lnTo>
                  <a:pt x="452640" y="937539"/>
                </a:lnTo>
                <a:lnTo>
                  <a:pt x="455447" y="937539"/>
                </a:lnTo>
                <a:lnTo>
                  <a:pt x="458254" y="936142"/>
                </a:lnTo>
                <a:lnTo>
                  <a:pt x="461048" y="936142"/>
                </a:lnTo>
                <a:lnTo>
                  <a:pt x="470245" y="940127"/>
                </a:lnTo>
                <a:lnTo>
                  <a:pt x="475762" y="950156"/>
                </a:lnTo>
                <a:lnTo>
                  <a:pt x="479177" y="963338"/>
                </a:lnTo>
                <a:lnTo>
                  <a:pt x="482066" y="976782"/>
                </a:lnTo>
                <a:lnTo>
                  <a:pt x="636231" y="976782"/>
                </a:lnTo>
                <a:lnTo>
                  <a:pt x="628126" y="889107"/>
                </a:lnTo>
                <a:lnTo>
                  <a:pt x="623963" y="837693"/>
                </a:lnTo>
                <a:lnTo>
                  <a:pt x="622430" y="802569"/>
                </a:lnTo>
                <a:lnTo>
                  <a:pt x="622211" y="763765"/>
                </a:lnTo>
                <a:lnTo>
                  <a:pt x="622211" y="0"/>
                </a:lnTo>
                <a:lnTo>
                  <a:pt x="442836" y="0"/>
                </a:lnTo>
                <a:lnTo>
                  <a:pt x="442836" y="367169"/>
                </a:lnTo>
                <a:lnTo>
                  <a:pt x="406508" y="355984"/>
                </a:lnTo>
                <a:lnTo>
                  <a:pt x="373991" y="349132"/>
                </a:lnTo>
                <a:lnTo>
                  <a:pt x="343314" y="345695"/>
                </a:lnTo>
                <a:lnTo>
                  <a:pt x="312508" y="344754"/>
                </a:lnTo>
                <a:lnTo>
                  <a:pt x="264167" y="348334"/>
                </a:lnTo>
                <a:lnTo>
                  <a:pt x="218751" y="358807"/>
                </a:lnTo>
                <a:lnTo>
                  <a:pt x="176613" y="375768"/>
                </a:lnTo>
                <a:lnTo>
                  <a:pt x="138108" y="398812"/>
                </a:lnTo>
                <a:lnTo>
                  <a:pt x="103590" y="427535"/>
                </a:lnTo>
                <a:lnTo>
                  <a:pt x="73411" y="461532"/>
                </a:lnTo>
                <a:lnTo>
                  <a:pt x="47926" y="500401"/>
                </a:lnTo>
                <a:lnTo>
                  <a:pt x="27489" y="543735"/>
                </a:lnTo>
                <a:lnTo>
                  <a:pt x="12453" y="591132"/>
                </a:lnTo>
                <a:lnTo>
                  <a:pt x="3172" y="642186"/>
                </a:lnTo>
                <a:lnTo>
                  <a:pt x="0" y="696493"/>
                </a:lnTo>
                <a:close/>
              </a:path>
            </a:pathLst>
          </a:custGeom>
          <a:ln w="12700">
            <a:solidFill>
              <a:srgbClr val="000000"/>
            </a:solidFill>
          </a:ln>
        </p:spPr>
        <p:txBody>
          <a:bodyPr wrap="square" lIns="0" tIns="0" rIns="0" bIns="0" rtlCol="0"/>
          <a:lstStyle/>
          <a:p>
            <a:endParaRPr sz="1600">
              <a:latin typeface="Grammarsaurus" pitchFamily="2" charset="0"/>
            </a:endParaRPr>
          </a:p>
        </p:txBody>
      </p:sp>
      <p:sp>
        <p:nvSpPr>
          <p:cNvPr id="13" name="object 13"/>
          <p:cNvSpPr/>
          <p:nvPr/>
        </p:nvSpPr>
        <p:spPr>
          <a:xfrm>
            <a:off x="6876121" y="2449765"/>
            <a:ext cx="1052830" cy="978535"/>
          </a:xfrm>
          <a:custGeom>
            <a:avLst/>
            <a:gdLst/>
            <a:ahLst/>
            <a:cxnLst/>
            <a:rect l="l" t="t" r="r" b="b"/>
            <a:pathLst>
              <a:path w="1052829" h="978535">
                <a:moveTo>
                  <a:pt x="222821" y="976769"/>
                </a:moveTo>
                <a:lnTo>
                  <a:pt x="222821" y="400799"/>
                </a:lnTo>
                <a:lnTo>
                  <a:pt x="430225" y="731520"/>
                </a:lnTo>
                <a:lnTo>
                  <a:pt x="615213" y="731520"/>
                </a:lnTo>
                <a:lnTo>
                  <a:pt x="829627" y="368566"/>
                </a:lnTo>
                <a:lnTo>
                  <a:pt x="829627" y="978166"/>
                </a:lnTo>
                <a:lnTo>
                  <a:pt x="1052448" y="978166"/>
                </a:lnTo>
                <a:lnTo>
                  <a:pt x="1052448" y="0"/>
                </a:lnTo>
                <a:lnTo>
                  <a:pt x="829627" y="0"/>
                </a:lnTo>
                <a:lnTo>
                  <a:pt x="528319" y="486283"/>
                </a:lnTo>
                <a:lnTo>
                  <a:pt x="243839" y="0"/>
                </a:lnTo>
                <a:lnTo>
                  <a:pt x="0" y="0"/>
                </a:lnTo>
                <a:lnTo>
                  <a:pt x="0" y="978166"/>
                </a:lnTo>
                <a:lnTo>
                  <a:pt x="222821" y="976769"/>
                </a:lnTo>
                <a:close/>
              </a:path>
            </a:pathLst>
          </a:custGeom>
          <a:ln w="12700">
            <a:solidFill>
              <a:srgbClr val="000000"/>
            </a:solidFill>
          </a:ln>
        </p:spPr>
        <p:txBody>
          <a:bodyPr wrap="square" lIns="0" tIns="0" rIns="0" bIns="0" rtlCol="0"/>
          <a:lstStyle/>
          <a:p>
            <a:endParaRPr sz="1600">
              <a:latin typeface="Grammarsaurus" pitchFamily="2" charset="0"/>
            </a:endParaRPr>
          </a:p>
        </p:txBody>
      </p:sp>
      <p:grpSp>
        <p:nvGrpSpPr>
          <p:cNvPr id="14" name="object 14"/>
          <p:cNvGrpSpPr/>
          <p:nvPr/>
        </p:nvGrpSpPr>
        <p:grpSpPr>
          <a:xfrm>
            <a:off x="8018913" y="2790960"/>
            <a:ext cx="1292860" cy="992505"/>
            <a:chOff x="8018913" y="2790960"/>
            <a:chExt cx="1292860" cy="992505"/>
          </a:xfrm>
        </p:grpSpPr>
        <p:sp>
          <p:nvSpPr>
            <p:cNvPr id="15" name="object 15"/>
            <p:cNvSpPr/>
            <p:nvPr/>
          </p:nvSpPr>
          <p:spPr>
            <a:xfrm>
              <a:off x="8025263" y="2797310"/>
              <a:ext cx="619760" cy="645160"/>
            </a:xfrm>
            <a:custGeom>
              <a:avLst/>
              <a:gdLst/>
              <a:ahLst/>
              <a:cxnLst/>
              <a:rect l="l" t="t" r="r" b="b"/>
              <a:pathLst>
                <a:path w="619759" h="645160">
                  <a:moveTo>
                    <a:pt x="190588" y="353148"/>
                  </a:moveTo>
                  <a:lnTo>
                    <a:pt x="195513" y="298365"/>
                  </a:lnTo>
                  <a:lnTo>
                    <a:pt x="209897" y="252146"/>
                  </a:lnTo>
                  <a:lnTo>
                    <a:pt x="233157" y="215114"/>
                  </a:lnTo>
                  <a:lnTo>
                    <a:pt x="264709" y="187891"/>
                  </a:lnTo>
                  <a:lnTo>
                    <a:pt x="303970" y="171101"/>
                  </a:lnTo>
                  <a:lnTo>
                    <a:pt x="350354" y="165366"/>
                  </a:lnTo>
                  <a:lnTo>
                    <a:pt x="367758" y="165694"/>
                  </a:lnTo>
                  <a:lnTo>
                    <a:pt x="386608" y="166941"/>
                  </a:lnTo>
                  <a:lnTo>
                    <a:pt x="407299" y="169502"/>
                  </a:lnTo>
                  <a:lnTo>
                    <a:pt x="430225" y="173774"/>
                  </a:lnTo>
                  <a:lnTo>
                    <a:pt x="430225" y="299897"/>
                  </a:lnTo>
                  <a:lnTo>
                    <a:pt x="422758" y="357789"/>
                  </a:lnTo>
                  <a:lnTo>
                    <a:pt x="402108" y="405862"/>
                  </a:lnTo>
                  <a:lnTo>
                    <a:pt x="370898" y="442367"/>
                  </a:lnTo>
                  <a:lnTo>
                    <a:pt x="331749" y="465554"/>
                  </a:lnTo>
                  <a:lnTo>
                    <a:pt x="287286" y="473671"/>
                  </a:lnTo>
                  <a:lnTo>
                    <a:pt x="246165" y="465875"/>
                  </a:lnTo>
                  <a:lnTo>
                    <a:pt x="215815" y="442837"/>
                  </a:lnTo>
                  <a:lnTo>
                    <a:pt x="197027" y="405086"/>
                  </a:lnTo>
                  <a:lnTo>
                    <a:pt x="190588" y="353148"/>
                  </a:lnTo>
                  <a:close/>
                </a:path>
                <a:path w="619759" h="645160">
                  <a:moveTo>
                    <a:pt x="0" y="353148"/>
                  </a:moveTo>
                  <a:lnTo>
                    <a:pt x="3285" y="411866"/>
                  </a:lnTo>
                  <a:lnTo>
                    <a:pt x="12994" y="464539"/>
                  </a:lnTo>
                  <a:lnTo>
                    <a:pt x="28909" y="510937"/>
                  </a:lnTo>
                  <a:lnTo>
                    <a:pt x="50811" y="550830"/>
                  </a:lnTo>
                  <a:lnTo>
                    <a:pt x="78479" y="583986"/>
                  </a:lnTo>
                  <a:lnTo>
                    <a:pt x="111696" y="610176"/>
                  </a:lnTo>
                  <a:lnTo>
                    <a:pt x="150241" y="629168"/>
                  </a:lnTo>
                  <a:lnTo>
                    <a:pt x="193896" y="640733"/>
                  </a:lnTo>
                  <a:lnTo>
                    <a:pt x="242442" y="644639"/>
                  </a:lnTo>
                  <a:lnTo>
                    <a:pt x="291612" y="640637"/>
                  </a:lnTo>
                  <a:lnTo>
                    <a:pt x="338832" y="628765"/>
                  </a:lnTo>
                  <a:lnTo>
                    <a:pt x="382488" y="609224"/>
                  </a:lnTo>
                  <a:lnTo>
                    <a:pt x="420967" y="582216"/>
                  </a:lnTo>
                  <a:lnTo>
                    <a:pt x="452653" y="547941"/>
                  </a:lnTo>
                  <a:lnTo>
                    <a:pt x="440560" y="565610"/>
                  </a:lnTo>
                  <a:lnTo>
                    <a:pt x="434778" y="575791"/>
                  </a:lnTo>
                  <a:lnTo>
                    <a:pt x="433729" y="580454"/>
                  </a:lnTo>
                  <a:lnTo>
                    <a:pt x="435838" y="581571"/>
                  </a:lnTo>
                  <a:lnTo>
                    <a:pt x="437235" y="581571"/>
                  </a:lnTo>
                  <a:lnTo>
                    <a:pt x="440042" y="580174"/>
                  </a:lnTo>
                  <a:lnTo>
                    <a:pt x="441439" y="580174"/>
                  </a:lnTo>
                  <a:lnTo>
                    <a:pt x="449190" y="584707"/>
                  </a:lnTo>
                  <a:lnTo>
                    <a:pt x="454051" y="596468"/>
                  </a:lnTo>
                  <a:lnTo>
                    <a:pt x="456810" y="612696"/>
                  </a:lnTo>
                  <a:lnTo>
                    <a:pt x="458254" y="630631"/>
                  </a:lnTo>
                  <a:lnTo>
                    <a:pt x="619417" y="630631"/>
                  </a:lnTo>
                  <a:lnTo>
                    <a:pt x="612933" y="562834"/>
                  </a:lnTo>
                  <a:lnTo>
                    <a:pt x="609604" y="519214"/>
                  </a:lnTo>
                  <a:lnTo>
                    <a:pt x="608378" y="480851"/>
                  </a:lnTo>
                  <a:lnTo>
                    <a:pt x="608202" y="428828"/>
                  </a:lnTo>
                  <a:lnTo>
                    <a:pt x="608202" y="30822"/>
                  </a:lnTo>
                  <a:lnTo>
                    <a:pt x="549630" y="15366"/>
                  </a:lnTo>
                  <a:lnTo>
                    <a:pt x="498020" y="5953"/>
                  </a:lnTo>
                  <a:lnTo>
                    <a:pt x="447197" y="1269"/>
                  </a:lnTo>
                  <a:lnTo>
                    <a:pt x="390982" y="0"/>
                  </a:lnTo>
                  <a:lnTo>
                    <a:pt x="335624" y="2273"/>
                  </a:lnTo>
                  <a:lnTo>
                    <a:pt x="284101" y="9032"/>
                  </a:lnTo>
                  <a:lnTo>
                    <a:pt x="236516" y="20184"/>
                  </a:lnTo>
                  <a:lnTo>
                    <a:pt x="192973" y="35639"/>
                  </a:lnTo>
                  <a:lnTo>
                    <a:pt x="153574" y="55303"/>
                  </a:lnTo>
                  <a:lnTo>
                    <a:pt x="118424" y="79085"/>
                  </a:lnTo>
                  <a:lnTo>
                    <a:pt x="87625" y="106894"/>
                  </a:lnTo>
                  <a:lnTo>
                    <a:pt x="61281" y="138636"/>
                  </a:lnTo>
                  <a:lnTo>
                    <a:pt x="39495" y="174222"/>
                  </a:lnTo>
                  <a:lnTo>
                    <a:pt x="22371" y="213557"/>
                  </a:lnTo>
                  <a:lnTo>
                    <a:pt x="10011" y="256551"/>
                  </a:lnTo>
                  <a:lnTo>
                    <a:pt x="2520" y="303112"/>
                  </a:lnTo>
                  <a:lnTo>
                    <a:pt x="0" y="353148"/>
                  </a:lnTo>
                  <a:close/>
                </a:path>
              </a:pathLst>
            </a:custGeom>
            <a:ln w="12700">
              <a:solidFill>
                <a:srgbClr val="000000"/>
              </a:solidFill>
            </a:ln>
          </p:spPr>
          <p:txBody>
            <a:bodyPr wrap="square" lIns="0" tIns="0" rIns="0" bIns="0" rtlCol="0"/>
            <a:lstStyle/>
            <a:p>
              <a:endParaRPr sz="1600">
                <a:latin typeface="Grammarsaurus" pitchFamily="2" charset="0"/>
              </a:endParaRPr>
            </a:p>
          </p:txBody>
        </p:sp>
        <p:sp>
          <p:nvSpPr>
            <p:cNvPr id="16" name="object 16"/>
            <p:cNvSpPr/>
            <p:nvPr/>
          </p:nvSpPr>
          <p:spPr>
            <a:xfrm>
              <a:off x="8695673" y="2797312"/>
              <a:ext cx="610235" cy="979805"/>
            </a:xfrm>
            <a:custGeom>
              <a:avLst/>
              <a:gdLst/>
              <a:ahLst/>
              <a:cxnLst/>
              <a:rect l="l" t="t" r="r" b="b"/>
              <a:pathLst>
                <a:path w="610234" h="979804">
                  <a:moveTo>
                    <a:pt x="264858" y="644639"/>
                  </a:moveTo>
                  <a:lnTo>
                    <a:pt x="310228" y="642362"/>
                  </a:lnTo>
                  <a:lnTo>
                    <a:pt x="351393" y="633780"/>
                  </a:lnTo>
                  <a:lnTo>
                    <a:pt x="390981" y="616264"/>
                  </a:lnTo>
                  <a:lnTo>
                    <a:pt x="431622" y="587184"/>
                  </a:lnTo>
                  <a:lnTo>
                    <a:pt x="431622" y="620814"/>
                  </a:lnTo>
                  <a:lnTo>
                    <a:pt x="427247" y="693451"/>
                  </a:lnTo>
                  <a:lnTo>
                    <a:pt x="415666" y="748391"/>
                  </a:lnTo>
                  <a:lnTo>
                    <a:pt x="397391" y="788009"/>
                  </a:lnTo>
                  <a:lnTo>
                    <a:pt x="342824" y="830794"/>
                  </a:lnTo>
                  <a:lnTo>
                    <a:pt x="267665" y="840828"/>
                  </a:lnTo>
                  <a:lnTo>
                    <a:pt x="225975" y="838224"/>
                  </a:lnTo>
                  <a:lnTo>
                    <a:pt x="177974" y="830495"/>
                  </a:lnTo>
                  <a:lnTo>
                    <a:pt x="125768" y="817774"/>
                  </a:lnTo>
                  <a:lnTo>
                    <a:pt x="71462" y="800188"/>
                  </a:lnTo>
                  <a:lnTo>
                    <a:pt x="71462" y="941730"/>
                  </a:lnTo>
                  <a:lnTo>
                    <a:pt x="115482" y="956970"/>
                  </a:lnTo>
                  <a:lnTo>
                    <a:pt x="162594" y="967769"/>
                  </a:lnTo>
                  <a:lnTo>
                    <a:pt x="211520" y="974732"/>
                  </a:lnTo>
                  <a:lnTo>
                    <a:pt x="260982" y="978466"/>
                  </a:lnTo>
                  <a:lnTo>
                    <a:pt x="309702" y="979576"/>
                  </a:lnTo>
                  <a:lnTo>
                    <a:pt x="351520" y="978023"/>
                  </a:lnTo>
                  <a:lnTo>
                    <a:pt x="391285" y="972990"/>
                  </a:lnTo>
                  <a:lnTo>
                    <a:pt x="428695" y="963918"/>
                  </a:lnTo>
                  <a:lnTo>
                    <a:pt x="495241" y="931420"/>
                  </a:lnTo>
                  <a:lnTo>
                    <a:pt x="548746" y="876052"/>
                  </a:lnTo>
                  <a:lnTo>
                    <a:pt x="569853" y="838393"/>
                  </a:lnTo>
                  <a:lnTo>
                    <a:pt x="586795" y="793338"/>
                  </a:lnTo>
                  <a:lnTo>
                    <a:pt x="599270" y="740328"/>
                  </a:lnTo>
                  <a:lnTo>
                    <a:pt x="606976" y="678802"/>
                  </a:lnTo>
                  <a:lnTo>
                    <a:pt x="609612" y="608203"/>
                  </a:lnTo>
                  <a:lnTo>
                    <a:pt x="609612" y="25222"/>
                  </a:lnTo>
                  <a:lnTo>
                    <a:pt x="552896" y="12414"/>
                  </a:lnTo>
                  <a:lnTo>
                    <a:pt x="506955" y="4729"/>
                  </a:lnTo>
                  <a:lnTo>
                    <a:pt x="462590" y="985"/>
                  </a:lnTo>
                  <a:lnTo>
                    <a:pt x="410603" y="0"/>
                  </a:lnTo>
                  <a:lnTo>
                    <a:pt x="354088" y="2388"/>
                  </a:lnTo>
                  <a:lnTo>
                    <a:pt x="301083" y="9452"/>
                  </a:lnTo>
                  <a:lnTo>
                    <a:pt x="251763" y="21044"/>
                  </a:lnTo>
                  <a:lnTo>
                    <a:pt x="206305" y="37015"/>
                  </a:lnTo>
                  <a:lnTo>
                    <a:pt x="164884" y="57214"/>
                  </a:lnTo>
                  <a:lnTo>
                    <a:pt x="127677" y="81493"/>
                  </a:lnTo>
                  <a:lnTo>
                    <a:pt x="94860" y="109703"/>
                  </a:lnTo>
                  <a:lnTo>
                    <a:pt x="66608" y="141694"/>
                  </a:lnTo>
                  <a:lnTo>
                    <a:pt x="43099" y="177318"/>
                  </a:lnTo>
                  <a:lnTo>
                    <a:pt x="24507" y="216424"/>
                  </a:lnTo>
                  <a:lnTo>
                    <a:pt x="11009" y="258864"/>
                  </a:lnTo>
                  <a:lnTo>
                    <a:pt x="2781" y="304488"/>
                  </a:lnTo>
                  <a:lnTo>
                    <a:pt x="0" y="353148"/>
                  </a:lnTo>
                  <a:lnTo>
                    <a:pt x="3102" y="404219"/>
                  </a:lnTo>
                  <a:lnTo>
                    <a:pt x="12208" y="451270"/>
                  </a:lnTo>
                  <a:lnTo>
                    <a:pt x="27016" y="493982"/>
                  </a:lnTo>
                  <a:lnTo>
                    <a:pt x="47221" y="532036"/>
                  </a:lnTo>
                  <a:lnTo>
                    <a:pt x="72521" y="565111"/>
                  </a:lnTo>
                  <a:lnTo>
                    <a:pt x="102614" y="592889"/>
                  </a:lnTo>
                  <a:lnTo>
                    <a:pt x="137197" y="615051"/>
                  </a:lnTo>
                  <a:lnTo>
                    <a:pt x="175967" y="631276"/>
                  </a:lnTo>
                  <a:lnTo>
                    <a:pt x="218622" y="641245"/>
                  </a:lnTo>
                  <a:lnTo>
                    <a:pt x="264858" y="644639"/>
                  </a:lnTo>
                  <a:close/>
                </a:path>
                <a:path w="610234" h="979804">
                  <a:moveTo>
                    <a:pt x="364363" y="175171"/>
                  </a:moveTo>
                  <a:lnTo>
                    <a:pt x="381178" y="175477"/>
                  </a:lnTo>
                  <a:lnTo>
                    <a:pt x="395892" y="176571"/>
                  </a:lnTo>
                  <a:lnTo>
                    <a:pt x="411656" y="178717"/>
                  </a:lnTo>
                  <a:lnTo>
                    <a:pt x="431622" y="182181"/>
                  </a:lnTo>
                  <a:lnTo>
                    <a:pt x="431622" y="277469"/>
                  </a:lnTo>
                  <a:lnTo>
                    <a:pt x="426432" y="349284"/>
                  </a:lnTo>
                  <a:lnTo>
                    <a:pt x="412055" y="400274"/>
                  </a:lnTo>
                  <a:lnTo>
                    <a:pt x="390282" y="433903"/>
                  </a:lnTo>
                  <a:lnTo>
                    <a:pt x="331708" y="462934"/>
                  </a:lnTo>
                  <a:lnTo>
                    <a:pt x="298488" y="465264"/>
                  </a:lnTo>
                  <a:lnTo>
                    <a:pt x="256649" y="457293"/>
                  </a:lnTo>
                  <a:lnTo>
                    <a:pt x="223348" y="434081"/>
                  </a:lnTo>
                  <a:lnTo>
                    <a:pt x="201343" y="396679"/>
                  </a:lnTo>
                  <a:lnTo>
                    <a:pt x="193395" y="346138"/>
                  </a:lnTo>
                  <a:lnTo>
                    <a:pt x="198662" y="296979"/>
                  </a:lnTo>
                  <a:lnTo>
                    <a:pt x="214050" y="255100"/>
                  </a:lnTo>
                  <a:lnTo>
                    <a:pt x="238936" y="221240"/>
                  </a:lnTo>
                  <a:lnTo>
                    <a:pt x="272698" y="196139"/>
                  </a:lnTo>
                  <a:lnTo>
                    <a:pt x="314714" y="180536"/>
                  </a:lnTo>
                  <a:lnTo>
                    <a:pt x="364363" y="175171"/>
                  </a:lnTo>
                  <a:close/>
                </a:path>
              </a:pathLst>
            </a:custGeom>
            <a:ln w="12700">
              <a:solidFill>
                <a:srgbClr val="000000"/>
              </a:solidFill>
            </a:ln>
          </p:spPr>
          <p:txBody>
            <a:bodyPr wrap="square" lIns="0" tIns="0" rIns="0" bIns="0" rtlCol="0"/>
            <a:lstStyle/>
            <a:p>
              <a:endParaRPr sz="1600">
                <a:latin typeface="Grammarsaurus" pitchFamily="2" charset="0"/>
              </a:endParaRPr>
            </a:p>
          </p:txBody>
        </p:sp>
      </p:grpSp>
      <p:sp>
        <p:nvSpPr>
          <p:cNvPr id="17" name="object 17"/>
          <p:cNvSpPr/>
          <p:nvPr/>
        </p:nvSpPr>
        <p:spPr>
          <a:xfrm>
            <a:off x="9374919" y="2794506"/>
            <a:ext cx="621030" cy="633730"/>
          </a:xfrm>
          <a:custGeom>
            <a:avLst/>
            <a:gdLst/>
            <a:ahLst/>
            <a:cxnLst/>
            <a:rect l="l" t="t" r="r" b="b"/>
            <a:pathLst>
              <a:path w="621029" h="633729">
                <a:moveTo>
                  <a:pt x="0" y="16814"/>
                </a:moveTo>
                <a:lnTo>
                  <a:pt x="12506" y="55967"/>
                </a:lnTo>
                <a:lnTo>
                  <a:pt x="22251" y="105103"/>
                </a:lnTo>
                <a:lnTo>
                  <a:pt x="28580" y="159495"/>
                </a:lnTo>
                <a:lnTo>
                  <a:pt x="30835" y="214414"/>
                </a:lnTo>
                <a:lnTo>
                  <a:pt x="30835" y="633425"/>
                </a:lnTo>
                <a:lnTo>
                  <a:pt x="217220" y="633425"/>
                </a:lnTo>
                <a:lnTo>
                  <a:pt x="217220" y="368566"/>
                </a:lnTo>
                <a:lnTo>
                  <a:pt x="225013" y="289772"/>
                </a:lnTo>
                <a:lnTo>
                  <a:pt x="244990" y="234294"/>
                </a:lnTo>
                <a:lnTo>
                  <a:pt x="272053" y="198124"/>
                </a:lnTo>
                <a:lnTo>
                  <a:pt x="327034" y="167670"/>
                </a:lnTo>
                <a:lnTo>
                  <a:pt x="344754" y="165366"/>
                </a:lnTo>
                <a:lnTo>
                  <a:pt x="368682" y="167796"/>
                </a:lnTo>
                <a:lnTo>
                  <a:pt x="395370" y="180605"/>
                </a:lnTo>
                <a:lnTo>
                  <a:pt x="417066" y="212070"/>
                </a:lnTo>
                <a:lnTo>
                  <a:pt x="426021" y="270471"/>
                </a:lnTo>
                <a:lnTo>
                  <a:pt x="426021" y="633425"/>
                </a:lnTo>
                <a:lnTo>
                  <a:pt x="620826" y="633425"/>
                </a:lnTo>
                <a:lnTo>
                  <a:pt x="620826" y="236829"/>
                </a:lnTo>
                <a:lnTo>
                  <a:pt x="616679" y="184808"/>
                </a:lnTo>
                <a:lnTo>
                  <a:pt x="604731" y="138338"/>
                </a:lnTo>
                <a:lnTo>
                  <a:pt x="585721" y="97847"/>
                </a:lnTo>
                <a:lnTo>
                  <a:pt x="560389" y="63760"/>
                </a:lnTo>
                <a:lnTo>
                  <a:pt x="529472" y="36505"/>
                </a:lnTo>
                <a:lnTo>
                  <a:pt x="493712" y="16509"/>
                </a:lnTo>
                <a:lnTo>
                  <a:pt x="453847" y="4198"/>
                </a:lnTo>
                <a:lnTo>
                  <a:pt x="410616" y="0"/>
                </a:lnTo>
                <a:lnTo>
                  <a:pt x="367540" y="3374"/>
                </a:lnTo>
                <a:lnTo>
                  <a:pt x="324665" y="13543"/>
                </a:lnTo>
                <a:lnTo>
                  <a:pt x="282868" y="30572"/>
                </a:lnTo>
                <a:lnTo>
                  <a:pt x="243023" y="54530"/>
                </a:lnTo>
                <a:lnTo>
                  <a:pt x="206006" y="85483"/>
                </a:lnTo>
                <a:lnTo>
                  <a:pt x="202155" y="64901"/>
                </a:lnTo>
                <a:lnTo>
                  <a:pt x="198300" y="49048"/>
                </a:lnTo>
                <a:lnTo>
                  <a:pt x="193394" y="34246"/>
                </a:lnTo>
                <a:lnTo>
                  <a:pt x="186385" y="16814"/>
                </a:lnTo>
                <a:lnTo>
                  <a:pt x="0" y="16814"/>
                </a:lnTo>
                <a:close/>
              </a:path>
            </a:pathLst>
          </a:custGeom>
          <a:ln w="12700">
            <a:solidFill>
              <a:srgbClr val="000000"/>
            </a:solidFill>
          </a:ln>
        </p:spPr>
        <p:txBody>
          <a:bodyPr wrap="square" lIns="0" tIns="0" rIns="0" bIns="0" rtlCol="0"/>
          <a:lstStyle/>
          <a:p>
            <a:endParaRPr sz="1600">
              <a:latin typeface="Grammarsaurus" pitchFamily="2" charset="0"/>
            </a:endParaRPr>
          </a:p>
        </p:txBody>
      </p:sp>
      <p:grpSp>
        <p:nvGrpSpPr>
          <p:cNvPr id="18" name="object 18"/>
          <p:cNvGrpSpPr/>
          <p:nvPr/>
        </p:nvGrpSpPr>
        <p:grpSpPr>
          <a:xfrm>
            <a:off x="10055521" y="2649420"/>
            <a:ext cx="1555115" cy="806450"/>
            <a:chOff x="10055521" y="2649420"/>
            <a:chExt cx="1555115" cy="806450"/>
          </a:xfrm>
        </p:grpSpPr>
        <p:sp>
          <p:nvSpPr>
            <p:cNvPr id="19" name="object 19"/>
            <p:cNvSpPr/>
            <p:nvPr/>
          </p:nvSpPr>
          <p:spPr>
            <a:xfrm>
              <a:off x="10061871" y="2795901"/>
              <a:ext cx="563880" cy="650875"/>
            </a:xfrm>
            <a:custGeom>
              <a:avLst/>
              <a:gdLst/>
              <a:ahLst/>
              <a:cxnLst/>
              <a:rect l="l" t="t" r="r" b="b"/>
              <a:pathLst>
                <a:path w="563879" h="650875">
                  <a:moveTo>
                    <a:pt x="304101" y="650252"/>
                  </a:moveTo>
                  <a:lnTo>
                    <a:pt x="361209" y="646990"/>
                  </a:lnTo>
                  <a:lnTo>
                    <a:pt x="414110" y="636765"/>
                  </a:lnTo>
                  <a:lnTo>
                    <a:pt x="464909" y="618920"/>
                  </a:lnTo>
                  <a:lnTo>
                    <a:pt x="515708" y="592797"/>
                  </a:lnTo>
                  <a:lnTo>
                    <a:pt x="515708" y="445655"/>
                  </a:lnTo>
                  <a:lnTo>
                    <a:pt x="465151" y="472653"/>
                  </a:lnTo>
                  <a:lnTo>
                    <a:pt x="414985" y="492423"/>
                  </a:lnTo>
                  <a:lnTo>
                    <a:pt x="366133" y="504573"/>
                  </a:lnTo>
                  <a:lnTo>
                    <a:pt x="319519" y="508711"/>
                  </a:lnTo>
                  <a:lnTo>
                    <a:pt x="270840" y="501026"/>
                  </a:lnTo>
                  <a:lnTo>
                    <a:pt x="232806" y="478758"/>
                  </a:lnTo>
                  <a:lnTo>
                    <a:pt x="206598" y="443088"/>
                  </a:lnTo>
                  <a:lnTo>
                    <a:pt x="193395" y="395198"/>
                  </a:lnTo>
                  <a:lnTo>
                    <a:pt x="205218" y="395416"/>
                  </a:lnTo>
                  <a:lnTo>
                    <a:pt x="215465" y="395897"/>
                  </a:lnTo>
                  <a:lnTo>
                    <a:pt x="224135" y="396377"/>
                  </a:lnTo>
                  <a:lnTo>
                    <a:pt x="231228" y="396595"/>
                  </a:lnTo>
                  <a:lnTo>
                    <a:pt x="289227" y="394113"/>
                  </a:lnTo>
                  <a:lnTo>
                    <a:pt x="342726" y="386831"/>
                  </a:lnTo>
                  <a:lnTo>
                    <a:pt x="391348" y="374992"/>
                  </a:lnTo>
                  <a:lnTo>
                    <a:pt x="434714" y="358839"/>
                  </a:lnTo>
                  <a:lnTo>
                    <a:pt x="472446" y="338616"/>
                  </a:lnTo>
                  <a:lnTo>
                    <a:pt x="504166" y="314568"/>
                  </a:lnTo>
                  <a:lnTo>
                    <a:pt x="548056" y="255968"/>
                  </a:lnTo>
                  <a:lnTo>
                    <a:pt x="563359" y="184988"/>
                  </a:lnTo>
                  <a:lnTo>
                    <a:pt x="557913" y="139439"/>
                  </a:lnTo>
                  <a:lnTo>
                    <a:pt x="542098" y="99284"/>
                  </a:lnTo>
                  <a:lnTo>
                    <a:pt x="516698" y="65110"/>
                  </a:lnTo>
                  <a:lnTo>
                    <a:pt x="482498" y="37507"/>
                  </a:lnTo>
                  <a:lnTo>
                    <a:pt x="440282" y="17061"/>
                  </a:lnTo>
                  <a:lnTo>
                    <a:pt x="390833" y="4363"/>
                  </a:lnTo>
                  <a:lnTo>
                    <a:pt x="334937" y="0"/>
                  </a:lnTo>
                  <a:lnTo>
                    <a:pt x="286837" y="2904"/>
                  </a:lnTo>
                  <a:lnTo>
                    <a:pt x="241516" y="11438"/>
                  </a:lnTo>
                  <a:lnTo>
                    <a:pt x="199240" y="25334"/>
                  </a:lnTo>
                  <a:lnTo>
                    <a:pt x="160279" y="44325"/>
                  </a:lnTo>
                  <a:lnTo>
                    <a:pt x="124899" y="68143"/>
                  </a:lnTo>
                  <a:lnTo>
                    <a:pt x="93368" y="96521"/>
                  </a:lnTo>
                  <a:lnTo>
                    <a:pt x="65954" y="129190"/>
                  </a:lnTo>
                  <a:lnTo>
                    <a:pt x="42924" y="165884"/>
                  </a:lnTo>
                  <a:lnTo>
                    <a:pt x="24546" y="206334"/>
                  </a:lnTo>
                  <a:lnTo>
                    <a:pt x="11087" y="250273"/>
                  </a:lnTo>
                  <a:lnTo>
                    <a:pt x="2816" y="297434"/>
                  </a:lnTo>
                  <a:lnTo>
                    <a:pt x="0" y="347548"/>
                  </a:lnTo>
                  <a:lnTo>
                    <a:pt x="2849" y="396293"/>
                  </a:lnTo>
                  <a:lnTo>
                    <a:pt x="11265" y="441476"/>
                  </a:lnTo>
                  <a:lnTo>
                    <a:pt x="25043" y="482867"/>
                  </a:lnTo>
                  <a:lnTo>
                    <a:pt x="43983" y="520241"/>
                  </a:lnTo>
                  <a:lnTo>
                    <a:pt x="67881" y="553369"/>
                  </a:lnTo>
                  <a:lnTo>
                    <a:pt x="96537" y="582025"/>
                  </a:lnTo>
                  <a:lnTo>
                    <a:pt x="129748" y="605980"/>
                  </a:lnTo>
                  <a:lnTo>
                    <a:pt x="167312" y="625008"/>
                  </a:lnTo>
                  <a:lnTo>
                    <a:pt x="209027" y="638881"/>
                  </a:lnTo>
                  <a:lnTo>
                    <a:pt x="254690" y="647372"/>
                  </a:lnTo>
                  <a:lnTo>
                    <a:pt x="304101" y="650252"/>
                  </a:lnTo>
                  <a:close/>
                </a:path>
              </a:pathLst>
            </a:custGeom>
            <a:ln w="12700">
              <a:solidFill>
                <a:srgbClr val="000000"/>
              </a:solidFill>
            </a:ln>
          </p:spPr>
          <p:txBody>
            <a:bodyPr wrap="square" lIns="0" tIns="0" rIns="0" bIns="0" rtlCol="0"/>
            <a:lstStyle/>
            <a:p>
              <a:endParaRPr sz="1600">
                <a:latin typeface="Grammarsaurus" pitchFamily="2" charset="0"/>
              </a:endParaRPr>
            </a:p>
          </p:txBody>
        </p:sp>
        <p:pic>
          <p:nvPicPr>
            <p:cNvPr id="20" name="object 20"/>
            <p:cNvPicPr/>
            <p:nvPr/>
          </p:nvPicPr>
          <p:blipFill>
            <a:blip r:embed="rId3" cstate="print"/>
            <a:stretch>
              <a:fillRect/>
            </a:stretch>
          </p:blipFill>
          <p:spPr>
            <a:xfrm>
              <a:off x="10258721" y="2933899"/>
              <a:ext cx="186474" cy="138823"/>
            </a:xfrm>
            <a:prstGeom prst="rect">
              <a:avLst/>
            </a:prstGeom>
          </p:spPr>
        </p:pic>
        <p:sp>
          <p:nvSpPr>
            <p:cNvPr id="21" name="object 21"/>
            <p:cNvSpPr/>
            <p:nvPr/>
          </p:nvSpPr>
          <p:spPr>
            <a:xfrm>
              <a:off x="10625232" y="2655770"/>
              <a:ext cx="485140" cy="791845"/>
            </a:xfrm>
            <a:custGeom>
              <a:avLst/>
              <a:gdLst/>
              <a:ahLst/>
              <a:cxnLst/>
              <a:rect l="l" t="t" r="r" b="b"/>
              <a:pathLst>
                <a:path w="485140" h="791845">
                  <a:moveTo>
                    <a:pt x="102298" y="288683"/>
                  </a:moveTo>
                  <a:lnTo>
                    <a:pt x="102298" y="587184"/>
                  </a:lnTo>
                  <a:lnTo>
                    <a:pt x="106404" y="640234"/>
                  </a:lnTo>
                  <a:lnTo>
                    <a:pt x="118326" y="684185"/>
                  </a:lnTo>
                  <a:lnTo>
                    <a:pt x="137475" y="719663"/>
                  </a:lnTo>
                  <a:lnTo>
                    <a:pt x="195085" y="767691"/>
                  </a:lnTo>
                  <a:lnTo>
                    <a:pt x="232364" y="781490"/>
                  </a:lnTo>
                  <a:lnTo>
                    <a:pt x="274505" y="789312"/>
                  </a:lnTo>
                  <a:lnTo>
                    <a:pt x="320916" y="791781"/>
                  </a:lnTo>
                  <a:lnTo>
                    <a:pt x="368807" y="788716"/>
                  </a:lnTo>
                  <a:lnTo>
                    <a:pt x="411835" y="779870"/>
                  </a:lnTo>
                  <a:lnTo>
                    <a:pt x="450396" y="765769"/>
                  </a:lnTo>
                  <a:lnTo>
                    <a:pt x="484885" y="746937"/>
                  </a:lnTo>
                  <a:lnTo>
                    <a:pt x="484885" y="608202"/>
                  </a:lnTo>
                  <a:lnTo>
                    <a:pt x="452169" y="625782"/>
                  </a:lnTo>
                  <a:lnTo>
                    <a:pt x="422871" y="638505"/>
                  </a:lnTo>
                  <a:lnTo>
                    <a:pt x="396203" y="646236"/>
                  </a:lnTo>
                  <a:lnTo>
                    <a:pt x="371373" y="648843"/>
                  </a:lnTo>
                  <a:lnTo>
                    <a:pt x="334956" y="643346"/>
                  </a:lnTo>
                  <a:lnTo>
                    <a:pt x="308133" y="624841"/>
                  </a:lnTo>
                  <a:lnTo>
                    <a:pt x="291559" y="590308"/>
                  </a:lnTo>
                  <a:lnTo>
                    <a:pt x="285889" y="536727"/>
                  </a:lnTo>
                  <a:lnTo>
                    <a:pt x="285889" y="288683"/>
                  </a:lnTo>
                  <a:lnTo>
                    <a:pt x="472262" y="288683"/>
                  </a:lnTo>
                  <a:lnTo>
                    <a:pt x="472262" y="155549"/>
                  </a:lnTo>
                  <a:lnTo>
                    <a:pt x="285889" y="155549"/>
                  </a:lnTo>
                  <a:lnTo>
                    <a:pt x="285889" y="0"/>
                  </a:lnTo>
                  <a:lnTo>
                    <a:pt x="102298" y="0"/>
                  </a:lnTo>
                  <a:lnTo>
                    <a:pt x="102298" y="155549"/>
                  </a:lnTo>
                  <a:lnTo>
                    <a:pt x="0" y="155549"/>
                  </a:lnTo>
                  <a:lnTo>
                    <a:pt x="0" y="288683"/>
                  </a:lnTo>
                  <a:lnTo>
                    <a:pt x="102298" y="288683"/>
                  </a:lnTo>
                  <a:close/>
                </a:path>
              </a:pathLst>
            </a:custGeom>
            <a:ln w="12700">
              <a:solidFill>
                <a:srgbClr val="000000"/>
              </a:solidFill>
            </a:ln>
          </p:spPr>
          <p:txBody>
            <a:bodyPr wrap="square" lIns="0" tIns="0" rIns="0" bIns="0" rtlCol="0"/>
            <a:lstStyle/>
            <a:p>
              <a:endParaRPr sz="1600">
                <a:latin typeface="Grammarsaurus" pitchFamily="2" charset="0"/>
              </a:endParaRPr>
            </a:p>
          </p:txBody>
        </p:sp>
        <p:sp>
          <p:nvSpPr>
            <p:cNvPr id="22" name="object 22"/>
            <p:cNvSpPr/>
            <p:nvPr/>
          </p:nvSpPr>
          <p:spPr>
            <a:xfrm>
              <a:off x="11116406" y="2790299"/>
              <a:ext cx="488315" cy="659130"/>
            </a:xfrm>
            <a:custGeom>
              <a:avLst/>
              <a:gdLst/>
              <a:ahLst/>
              <a:cxnLst/>
              <a:rect l="l" t="t" r="r" b="b"/>
              <a:pathLst>
                <a:path w="488315" h="659129">
                  <a:moveTo>
                    <a:pt x="0" y="606805"/>
                  </a:moveTo>
                  <a:lnTo>
                    <a:pt x="39869" y="624039"/>
                  </a:lnTo>
                  <a:lnTo>
                    <a:pt x="87539" y="638379"/>
                  </a:lnTo>
                  <a:lnTo>
                    <a:pt x="141060" y="649288"/>
                  </a:lnTo>
                  <a:lnTo>
                    <a:pt x="198484" y="656227"/>
                  </a:lnTo>
                  <a:lnTo>
                    <a:pt x="257860" y="658660"/>
                  </a:lnTo>
                  <a:lnTo>
                    <a:pt x="316482" y="654128"/>
                  </a:lnTo>
                  <a:lnTo>
                    <a:pt x="367162" y="640943"/>
                  </a:lnTo>
                  <a:lnTo>
                    <a:pt x="409506" y="619717"/>
                  </a:lnTo>
                  <a:lnTo>
                    <a:pt x="443124" y="591063"/>
                  </a:lnTo>
                  <a:lnTo>
                    <a:pt x="467623" y="555593"/>
                  </a:lnTo>
                  <a:lnTo>
                    <a:pt x="482609" y="513922"/>
                  </a:lnTo>
                  <a:lnTo>
                    <a:pt x="487692" y="466661"/>
                  </a:lnTo>
                  <a:lnTo>
                    <a:pt x="483306" y="424724"/>
                  </a:lnTo>
                  <a:lnTo>
                    <a:pt x="469421" y="387613"/>
                  </a:lnTo>
                  <a:lnTo>
                    <a:pt x="444947" y="353850"/>
                  </a:lnTo>
                  <a:lnTo>
                    <a:pt x="408796" y="321956"/>
                  </a:lnTo>
                  <a:lnTo>
                    <a:pt x="359878" y="290453"/>
                  </a:lnTo>
                  <a:lnTo>
                    <a:pt x="297103" y="257860"/>
                  </a:lnTo>
                  <a:lnTo>
                    <a:pt x="255366" y="236752"/>
                  </a:lnTo>
                  <a:lnTo>
                    <a:pt x="229134" y="219322"/>
                  </a:lnTo>
                  <a:lnTo>
                    <a:pt x="215516" y="201893"/>
                  </a:lnTo>
                  <a:lnTo>
                    <a:pt x="211620" y="180784"/>
                  </a:lnTo>
                  <a:lnTo>
                    <a:pt x="214269" y="163355"/>
                  </a:lnTo>
                  <a:lnTo>
                    <a:pt x="223354" y="149602"/>
                  </a:lnTo>
                  <a:lnTo>
                    <a:pt x="240584" y="140579"/>
                  </a:lnTo>
                  <a:lnTo>
                    <a:pt x="267665" y="137337"/>
                  </a:lnTo>
                  <a:lnTo>
                    <a:pt x="312164" y="139877"/>
                  </a:lnTo>
                  <a:lnTo>
                    <a:pt x="358762" y="148197"/>
                  </a:lnTo>
                  <a:lnTo>
                    <a:pt x="406407" y="163349"/>
                  </a:lnTo>
                  <a:lnTo>
                    <a:pt x="454050" y="186385"/>
                  </a:lnTo>
                  <a:lnTo>
                    <a:pt x="476478" y="44843"/>
                  </a:lnTo>
                  <a:lnTo>
                    <a:pt x="421338" y="23060"/>
                  </a:lnTo>
                  <a:lnTo>
                    <a:pt x="370668" y="9286"/>
                  </a:lnTo>
                  <a:lnTo>
                    <a:pt x="319998" y="2081"/>
                  </a:lnTo>
                  <a:lnTo>
                    <a:pt x="264858" y="0"/>
                  </a:lnTo>
                  <a:lnTo>
                    <a:pt x="211958" y="3120"/>
                  </a:lnTo>
                  <a:lnTo>
                    <a:pt x="164031" y="12350"/>
                  </a:lnTo>
                  <a:lnTo>
                    <a:pt x="121719" y="27492"/>
                  </a:lnTo>
                  <a:lnTo>
                    <a:pt x="85663" y="48350"/>
                  </a:lnTo>
                  <a:lnTo>
                    <a:pt x="56503" y="74725"/>
                  </a:lnTo>
                  <a:lnTo>
                    <a:pt x="34881" y="106422"/>
                  </a:lnTo>
                  <a:lnTo>
                    <a:pt x="21438" y="143242"/>
                  </a:lnTo>
                  <a:lnTo>
                    <a:pt x="16814" y="184988"/>
                  </a:lnTo>
                  <a:lnTo>
                    <a:pt x="20753" y="226770"/>
                  </a:lnTo>
                  <a:lnTo>
                    <a:pt x="32880" y="263920"/>
                  </a:lnTo>
                  <a:lnTo>
                    <a:pt x="53662" y="297469"/>
                  </a:lnTo>
                  <a:lnTo>
                    <a:pt x="83562" y="328443"/>
                  </a:lnTo>
                  <a:lnTo>
                    <a:pt x="123048" y="357873"/>
                  </a:lnTo>
                  <a:lnTo>
                    <a:pt x="172585" y="386788"/>
                  </a:lnTo>
                  <a:lnTo>
                    <a:pt x="232638" y="416217"/>
                  </a:lnTo>
                  <a:lnTo>
                    <a:pt x="265327" y="433427"/>
                  </a:lnTo>
                  <a:lnTo>
                    <a:pt x="283960" y="448800"/>
                  </a:lnTo>
                  <a:lnTo>
                    <a:pt x="292347" y="464699"/>
                  </a:lnTo>
                  <a:lnTo>
                    <a:pt x="294297" y="483488"/>
                  </a:lnTo>
                  <a:lnTo>
                    <a:pt x="291034" y="499732"/>
                  </a:lnTo>
                  <a:lnTo>
                    <a:pt x="280809" y="513611"/>
                  </a:lnTo>
                  <a:lnTo>
                    <a:pt x="262964" y="523288"/>
                  </a:lnTo>
                  <a:lnTo>
                    <a:pt x="236842" y="526922"/>
                  </a:lnTo>
                  <a:lnTo>
                    <a:pt x="189565" y="522982"/>
                  </a:lnTo>
                  <a:lnTo>
                    <a:pt x="138215" y="511159"/>
                  </a:lnTo>
                  <a:lnTo>
                    <a:pt x="82924" y="491454"/>
                  </a:lnTo>
                  <a:lnTo>
                    <a:pt x="23825" y="463867"/>
                  </a:lnTo>
                  <a:lnTo>
                    <a:pt x="0" y="606805"/>
                  </a:lnTo>
                  <a:close/>
                </a:path>
              </a:pathLst>
            </a:custGeom>
            <a:ln w="12700">
              <a:solidFill>
                <a:srgbClr val="000000"/>
              </a:solidFill>
            </a:ln>
          </p:spPr>
          <p:txBody>
            <a:bodyPr wrap="square" lIns="0" tIns="0" rIns="0" bIns="0" rtlCol="0"/>
            <a:lstStyle/>
            <a:p>
              <a:endParaRPr sz="1600">
                <a:latin typeface="Grammarsaurus" pitchFamily="2" charset="0"/>
              </a:endParaRPr>
            </a:p>
          </p:txBody>
        </p:sp>
      </p:grpSp>
      <p:sp>
        <p:nvSpPr>
          <p:cNvPr id="23" name="object 23"/>
          <p:cNvSpPr txBox="1"/>
          <p:nvPr/>
        </p:nvSpPr>
        <p:spPr>
          <a:xfrm>
            <a:off x="575210" y="1848740"/>
            <a:ext cx="11106785" cy="1494640"/>
          </a:xfrm>
          <a:prstGeom prst="rect">
            <a:avLst/>
          </a:prstGeom>
        </p:spPr>
        <p:txBody>
          <a:bodyPr vert="horz" wrap="square" lIns="0" tIns="17145" rIns="0" bIns="0" rtlCol="0">
            <a:spAutoFit/>
          </a:bodyPr>
          <a:lstStyle/>
          <a:p>
            <a:pPr marL="12700">
              <a:lnSpc>
                <a:spcPct val="100000"/>
              </a:lnSpc>
              <a:spcBef>
                <a:spcPts val="135"/>
              </a:spcBef>
            </a:pPr>
            <a:r>
              <a:rPr sz="9600" b="1" dirty="0">
                <a:solidFill>
                  <a:srgbClr val="FFFFFF"/>
                </a:solidFill>
                <a:latin typeface="Grammarsaurus" pitchFamily="2" charset="0"/>
                <a:cs typeface="Arial"/>
              </a:rPr>
              <a:t>Forces and Magnets</a:t>
            </a:r>
            <a:endParaRPr sz="9600">
              <a:latin typeface="Grammarsaurus" pitchFamily="2" charset="0"/>
              <a:cs typeface="Arial"/>
            </a:endParaRPr>
          </a:p>
        </p:txBody>
      </p:sp>
      <p:grpSp>
        <p:nvGrpSpPr>
          <p:cNvPr id="24" name="object 24"/>
          <p:cNvGrpSpPr/>
          <p:nvPr/>
        </p:nvGrpSpPr>
        <p:grpSpPr>
          <a:xfrm>
            <a:off x="-11430" y="-11430"/>
            <a:ext cx="12214860" cy="6880859"/>
            <a:chOff x="-11430" y="-11430"/>
            <a:chExt cx="12214860" cy="6880859"/>
          </a:xfrm>
        </p:grpSpPr>
        <p:sp>
          <p:nvSpPr>
            <p:cNvPr id="25" name="object 25"/>
            <p:cNvSpPr/>
            <p:nvPr/>
          </p:nvSpPr>
          <p:spPr>
            <a:xfrm>
              <a:off x="697219" y="2284662"/>
              <a:ext cx="572135" cy="978535"/>
            </a:xfrm>
            <a:custGeom>
              <a:avLst/>
              <a:gdLst/>
              <a:ahLst/>
              <a:cxnLst/>
              <a:rect l="l" t="t" r="r" b="b"/>
              <a:pathLst>
                <a:path w="572135" h="978535">
                  <a:moveTo>
                    <a:pt x="0" y="0"/>
                  </a:moveTo>
                  <a:lnTo>
                    <a:pt x="0" y="978179"/>
                  </a:lnTo>
                  <a:lnTo>
                    <a:pt x="213017" y="978179"/>
                  </a:lnTo>
                  <a:lnTo>
                    <a:pt x="213017" y="584377"/>
                  </a:lnTo>
                  <a:lnTo>
                    <a:pt x="528332" y="584377"/>
                  </a:lnTo>
                  <a:lnTo>
                    <a:pt x="528332" y="421817"/>
                  </a:lnTo>
                  <a:lnTo>
                    <a:pt x="213017" y="421817"/>
                  </a:lnTo>
                  <a:lnTo>
                    <a:pt x="213017" y="158356"/>
                  </a:lnTo>
                  <a:lnTo>
                    <a:pt x="571766" y="158356"/>
                  </a:lnTo>
                  <a:lnTo>
                    <a:pt x="571766" y="0"/>
                  </a:lnTo>
                  <a:lnTo>
                    <a:pt x="0" y="0"/>
                  </a:lnTo>
                  <a:close/>
                </a:path>
              </a:pathLst>
            </a:custGeom>
            <a:ln w="12700">
              <a:solidFill>
                <a:srgbClr val="181818"/>
              </a:solidFill>
            </a:ln>
          </p:spPr>
          <p:txBody>
            <a:bodyPr wrap="square" lIns="0" tIns="0" rIns="0" bIns="0" rtlCol="0"/>
            <a:lstStyle/>
            <a:p>
              <a:endParaRPr sz="1600">
                <a:latin typeface="Grammarsaurus" pitchFamily="2" charset="0"/>
              </a:endParaRPr>
            </a:p>
          </p:txBody>
        </p:sp>
        <p:sp>
          <p:nvSpPr>
            <p:cNvPr id="26" name="object 26"/>
            <p:cNvSpPr/>
            <p:nvPr/>
          </p:nvSpPr>
          <p:spPr>
            <a:xfrm>
              <a:off x="1279918" y="2628008"/>
              <a:ext cx="648970" cy="654685"/>
            </a:xfrm>
            <a:custGeom>
              <a:avLst/>
              <a:gdLst/>
              <a:ahLst/>
              <a:cxnLst/>
              <a:rect l="l" t="t" r="r" b="b"/>
              <a:pathLst>
                <a:path w="648969" h="654685">
                  <a:moveTo>
                    <a:pt x="0" y="325120"/>
                  </a:moveTo>
                  <a:lnTo>
                    <a:pt x="3213" y="380485"/>
                  </a:lnTo>
                  <a:lnTo>
                    <a:pt x="12643" y="431087"/>
                  </a:lnTo>
                  <a:lnTo>
                    <a:pt x="27974" y="476819"/>
                  </a:lnTo>
                  <a:lnTo>
                    <a:pt x="48889" y="517572"/>
                  </a:lnTo>
                  <a:lnTo>
                    <a:pt x="75072" y="553241"/>
                  </a:lnTo>
                  <a:lnTo>
                    <a:pt x="106208" y="583716"/>
                  </a:lnTo>
                  <a:lnTo>
                    <a:pt x="141981" y="608891"/>
                  </a:lnTo>
                  <a:lnTo>
                    <a:pt x="182075" y="628659"/>
                  </a:lnTo>
                  <a:lnTo>
                    <a:pt x="226173" y="642912"/>
                  </a:lnTo>
                  <a:lnTo>
                    <a:pt x="273960" y="651543"/>
                  </a:lnTo>
                  <a:lnTo>
                    <a:pt x="325120" y="654443"/>
                  </a:lnTo>
                  <a:lnTo>
                    <a:pt x="376250" y="651543"/>
                  </a:lnTo>
                  <a:lnTo>
                    <a:pt x="423949" y="642912"/>
                  </a:lnTo>
                  <a:lnTo>
                    <a:pt x="467915" y="628659"/>
                  </a:lnTo>
                  <a:lnTo>
                    <a:pt x="507844" y="608891"/>
                  </a:lnTo>
                  <a:lnTo>
                    <a:pt x="543432" y="583716"/>
                  </a:lnTo>
                  <a:lnTo>
                    <a:pt x="574378" y="553241"/>
                  </a:lnTo>
                  <a:lnTo>
                    <a:pt x="600376" y="517572"/>
                  </a:lnTo>
                  <a:lnTo>
                    <a:pt x="621126" y="476819"/>
                  </a:lnTo>
                  <a:lnTo>
                    <a:pt x="636322" y="431087"/>
                  </a:lnTo>
                  <a:lnTo>
                    <a:pt x="645662" y="380485"/>
                  </a:lnTo>
                  <a:lnTo>
                    <a:pt x="648843" y="325120"/>
                  </a:lnTo>
                  <a:lnTo>
                    <a:pt x="645693" y="270167"/>
                  </a:lnTo>
                  <a:lnTo>
                    <a:pt x="636435" y="220028"/>
                  </a:lnTo>
                  <a:lnTo>
                    <a:pt x="621352" y="174792"/>
                  </a:lnTo>
                  <a:lnTo>
                    <a:pt x="600729" y="134547"/>
                  </a:lnTo>
                  <a:lnTo>
                    <a:pt x="574850" y="99381"/>
                  </a:lnTo>
                  <a:lnTo>
                    <a:pt x="543999" y="69383"/>
                  </a:lnTo>
                  <a:lnTo>
                    <a:pt x="508461" y="44641"/>
                  </a:lnTo>
                  <a:lnTo>
                    <a:pt x="468519" y="25243"/>
                  </a:lnTo>
                  <a:lnTo>
                    <a:pt x="424459" y="11278"/>
                  </a:lnTo>
                  <a:lnTo>
                    <a:pt x="376564" y="2834"/>
                  </a:lnTo>
                  <a:lnTo>
                    <a:pt x="325120" y="0"/>
                  </a:lnTo>
                  <a:lnTo>
                    <a:pt x="273012" y="2929"/>
                  </a:lnTo>
                  <a:lnTo>
                    <a:pt x="224638" y="11619"/>
                  </a:lnTo>
                  <a:lnTo>
                    <a:pt x="180255" y="25925"/>
                  </a:lnTo>
                  <a:lnTo>
                    <a:pt x="140124" y="45702"/>
                  </a:lnTo>
                  <a:lnTo>
                    <a:pt x="104503" y="70804"/>
                  </a:lnTo>
                  <a:lnTo>
                    <a:pt x="73651" y="101087"/>
                  </a:lnTo>
                  <a:lnTo>
                    <a:pt x="47827" y="136404"/>
                  </a:lnTo>
                  <a:lnTo>
                    <a:pt x="27291" y="176612"/>
                  </a:lnTo>
                  <a:lnTo>
                    <a:pt x="12302" y="221563"/>
                  </a:lnTo>
                  <a:lnTo>
                    <a:pt x="3118" y="271114"/>
                  </a:lnTo>
                  <a:lnTo>
                    <a:pt x="0" y="325120"/>
                  </a:lnTo>
                  <a:close/>
                </a:path>
                <a:path w="648969" h="654685">
                  <a:moveTo>
                    <a:pt x="325120" y="165366"/>
                  </a:moveTo>
                  <a:lnTo>
                    <a:pt x="370324" y="172294"/>
                  </a:lnTo>
                  <a:lnTo>
                    <a:pt x="407592" y="192540"/>
                  </a:lnTo>
                  <a:lnTo>
                    <a:pt x="435713" y="225297"/>
                  </a:lnTo>
                  <a:lnTo>
                    <a:pt x="453474" y="269759"/>
                  </a:lnTo>
                  <a:lnTo>
                    <a:pt x="459663" y="325120"/>
                  </a:lnTo>
                  <a:lnTo>
                    <a:pt x="453877" y="382533"/>
                  </a:lnTo>
                  <a:lnTo>
                    <a:pt x="436923" y="428242"/>
                  </a:lnTo>
                  <a:lnTo>
                    <a:pt x="409408" y="461642"/>
                  </a:lnTo>
                  <a:lnTo>
                    <a:pt x="371938" y="482126"/>
                  </a:lnTo>
                  <a:lnTo>
                    <a:pt x="325120" y="489089"/>
                  </a:lnTo>
                  <a:lnTo>
                    <a:pt x="278740" y="481992"/>
                  </a:lnTo>
                  <a:lnTo>
                    <a:pt x="242315" y="461240"/>
                  </a:lnTo>
                  <a:lnTo>
                    <a:pt x="216048" y="427639"/>
                  </a:lnTo>
                  <a:lnTo>
                    <a:pt x="200140" y="381996"/>
                  </a:lnTo>
                  <a:lnTo>
                    <a:pt x="194792" y="325120"/>
                  </a:lnTo>
                  <a:lnTo>
                    <a:pt x="200274" y="270295"/>
                  </a:lnTo>
                  <a:lnTo>
                    <a:pt x="216450" y="225900"/>
                  </a:lnTo>
                  <a:lnTo>
                    <a:pt x="242919" y="192942"/>
                  </a:lnTo>
                  <a:lnTo>
                    <a:pt x="279276" y="172428"/>
                  </a:lnTo>
                  <a:lnTo>
                    <a:pt x="325120" y="165366"/>
                  </a:lnTo>
                  <a:close/>
                </a:path>
              </a:pathLst>
            </a:custGeom>
            <a:ln w="12700">
              <a:solidFill>
                <a:srgbClr val="181818"/>
              </a:solidFill>
            </a:ln>
          </p:spPr>
          <p:txBody>
            <a:bodyPr wrap="square" lIns="0" tIns="0" rIns="0" bIns="0" rtlCol="0"/>
            <a:lstStyle/>
            <a:p>
              <a:endParaRPr sz="1600">
                <a:latin typeface="Grammarsaurus" pitchFamily="2" charset="0"/>
              </a:endParaRPr>
            </a:p>
          </p:txBody>
        </p:sp>
        <p:sp>
          <p:nvSpPr>
            <p:cNvPr id="27" name="object 27"/>
            <p:cNvSpPr/>
            <p:nvPr/>
          </p:nvSpPr>
          <p:spPr>
            <a:xfrm>
              <a:off x="1971071" y="2633613"/>
              <a:ext cx="427990" cy="629285"/>
            </a:xfrm>
            <a:custGeom>
              <a:avLst/>
              <a:gdLst/>
              <a:ahLst/>
              <a:cxnLst/>
              <a:rect l="l" t="t" r="r" b="b"/>
              <a:pathLst>
                <a:path w="427989" h="629285">
                  <a:moveTo>
                    <a:pt x="25222" y="215811"/>
                  </a:moveTo>
                  <a:lnTo>
                    <a:pt x="25222" y="629221"/>
                  </a:lnTo>
                  <a:lnTo>
                    <a:pt x="206006" y="629221"/>
                  </a:lnTo>
                  <a:lnTo>
                    <a:pt x="206006" y="386778"/>
                  </a:lnTo>
                  <a:lnTo>
                    <a:pt x="209495" y="327510"/>
                  </a:lnTo>
                  <a:lnTo>
                    <a:pt x="219848" y="277091"/>
                  </a:lnTo>
                  <a:lnTo>
                    <a:pt x="236893" y="235618"/>
                  </a:lnTo>
                  <a:lnTo>
                    <a:pt x="260459" y="203191"/>
                  </a:lnTo>
                  <a:lnTo>
                    <a:pt x="326467" y="165865"/>
                  </a:lnTo>
                  <a:lnTo>
                    <a:pt x="368566" y="161162"/>
                  </a:lnTo>
                  <a:lnTo>
                    <a:pt x="381263" y="161468"/>
                  </a:lnTo>
                  <a:lnTo>
                    <a:pt x="393438" y="162561"/>
                  </a:lnTo>
                  <a:lnTo>
                    <a:pt x="407191" y="164704"/>
                  </a:lnTo>
                  <a:lnTo>
                    <a:pt x="424624" y="168160"/>
                  </a:lnTo>
                  <a:lnTo>
                    <a:pt x="427418" y="16814"/>
                  </a:lnTo>
                  <a:lnTo>
                    <a:pt x="406419" y="8867"/>
                  </a:lnTo>
                  <a:lnTo>
                    <a:pt x="389756" y="3678"/>
                  </a:lnTo>
                  <a:lnTo>
                    <a:pt x="374408" y="853"/>
                  </a:lnTo>
                  <a:lnTo>
                    <a:pt x="357352" y="0"/>
                  </a:lnTo>
                  <a:lnTo>
                    <a:pt x="310382" y="6328"/>
                  </a:lnTo>
                  <a:lnTo>
                    <a:pt x="268538" y="26450"/>
                  </a:lnTo>
                  <a:lnTo>
                    <a:pt x="229061" y="62075"/>
                  </a:lnTo>
                  <a:lnTo>
                    <a:pt x="189191" y="114909"/>
                  </a:lnTo>
                  <a:lnTo>
                    <a:pt x="187743" y="86313"/>
                  </a:lnTo>
                  <a:lnTo>
                    <a:pt x="184983" y="63760"/>
                  </a:lnTo>
                  <a:lnTo>
                    <a:pt x="180121" y="41207"/>
                  </a:lnTo>
                  <a:lnTo>
                    <a:pt x="172364" y="12611"/>
                  </a:lnTo>
                  <a:lnTo>
                    <a:pt x="0" y="12611"/>
                  </a:lnTo>
                  <a:lnTo>
                    <a:pt x="12808" y="62291"/>
                  </a:lnTo>
                  <a:lnTo>
                    <a:pt x="20493" y="106324"/>
                  </a:lnTo>
                  <a:lnTo>
                    <a:pt x="24236" y="154300"/>
                  </a:lnTo>
                  <a:lnTo>
                    <a:pt x="25222" y="215811"/>
                  </a:lnTo>
                  <a:close/>
                </a:path>
              </a:pathLst>
            </a:custGeom>
            <a:ln w="12700">
              <a:solidFill>
                <a:srgbClr val="181818"/>
              </a:solidFill>
            </a:ln>
          </p:spPr>
          <p:txBody>
            <a:bodyPr wrap="square" lIns="0" tIns="0" rIns="0" bIns="0" rtlCol="0"/>
            <a:lstStyle/>
            <a:p>
              <a:endParaRPr sz="1600">
                <a:latin typeface="Grammarsaurus" pitchFamily="2" charset="0"/>
              </a:endParaRPr>
            </a:p>
          </p:txBody>
        </p:sp>
        <p:sp>
          <p:nvSpPr>
            <p:cNvPr id="28" name="object 28"/>
            <p:cNvSpPr/>
            <p:nvPr/>
          </p:nvSpPr>
          <p:spPr>
            <a:xfrm>
              <a:off x="2392461" y="2630811"/>
              <a:ext cx="506095" cy="646430"/>
            </a:xfrm>
            <a:custGeom>
              <a:avLst/>
              <a:gdLst/>
              <a:ahLst/>
              <a:cxnLst/>
              <a:rect l="l" t="t" r="r" b="b"/>
              <a:pathLst>
                <a:path w="506094" h="646429">
                  <a:moveTo>
                    <a:pt x="0" y="333527"/>
                  </a:moveTo>
                  <a:lnTo>
                    <a:pt x="3105" y="382501"/>
                  </a:lnTo>
                  <a:lnTo>
                    <a:pt x="12192" y="428309"/>
                  </a:lnTo>
                  <a:lnTo>
                    <a:pt x="26922" y="470636"/>
                  </a:lnTo>
                  <a:lnTo>
                    <a:pt x="46952" y="509167"/>
                  </a:lnTo>
                  <a:lnTo>
                    <a:pt x="71941" y="543584"/>
                  </a:lnTo>
                  <a:lnTo>
                    <a:pt x="101547" y="573573"/>
                  </a:lnTo>
                  <a:lnTo>
                    <a:pt x="135431" y="598818"/>
                  </a:lnTo>
                  <a:lnTo>
                    <a:pt x="173250" y="619002"/>
                  </a:lnTo>
                  <a:lnTo>
                    <a:pt x="214663" y="633810"/>
                  </a:lnTo>
                  <a:lnTo>
                    <a:pt x="259329" y="642927"/>
                  </a:lnTo>
                  <a:lnTo>
                    <a:pt x="306908" y="646036"/>
                  </a:lnTo>
                  <a:lnTo>
                    <a:pt x="357903" y="643079"/>
                  </a:lnTo>
                  <a:lnTo>
                    <a:pt x="406930" y="633949"/>
                  </a:lnTo>
                  <a:lnTo>
                    <a:pt x="455694" y="618250"/>
                  </a:lnTo>
                  <a:lnTo>
                    <a:pt x="505904" y="595591"/>
                  </a:lnTo>
                  <a:lnTo>
                    <a:pt x="493293" y="435825"/>
                  </a:lnTo>
                  <a:lnTo>
                    <a:pt x="455520" y="457682"/>
                  </a:lnTo>
                  <a:lnTo>
                    <a:pt x="419192" y="472965"/>
                  </a:lnTo>
                  <a:lnTo>
                    <a:pt x="383126" y="481940"/>
                  </a:lnTo>
                  <a:lnTo>
                    <a:pt x="346138" y="484873"/>
                  </a:lnTo>
                  <a:lnTo>
                    <a:pt x="292584" y="477821"/>
                  </a:lnTo>
                  <a:lnTo>
                    <a:pt x="249996" y="457383"/>
                  </a:lnTo>
                  <a:lnTo>
                    <a:pt x="218909" y="424635"/>
                  </a:lnTo>
                  <a:lnTo>
                    <a:pt x="199863" y="380654"/>
                  </a:lnTo>
                  <a:lnTo>
                    <a:pt x="193395" y="326517"/>
                  </a:lnTo>
                  <a:lnTo>
                    <a:pt x="199673" y="272915"/>
                  </a:lnTo>
                  <a:lnTo>
                    <a:pt x="218059" y="229002"/>
                  </a:lnTo>
                  <a:lnTo>
                    <a:pt x="247881" y="196053"/>
                  </a:lnTo>
                  <a:lnTo>
                    <a:pt x="288465" y="175346"/>
                  </a:lnTo>
                  <a:lnTo>
                    <a:pt x="339140" y="168160"/>
                  </a:lnTo>
                  <a:lnTo>
                    <a:pt x="377851" y="170547"/>
                  </a:lnTo>
                  <a:lnTo>
                    <a:pt x="407103" y="177795"/>
                  </a:lnTo>
                  <a:lnTo>
                    <a:pt x="435304" y="190036"/>
                  </a:lnTo>
                  <a:lnTo>
                    <a:pt x="470865" y="207403"/>
                  </a:lnTo>
                  <a:lnTo>
                    <a:pt x="503097" y="46240"/>
                  </a:lnTo>
                  <a:lnTo>
                    <a:pt x="471765" y="29559"/>
                  </a:lnTo>
                  <a:lnTo>
                    <a:pt x="433206" y="14714"/>
                  </a:lnTo>
                  <a:lnTo>
                    <a:pt x="385450" y="4072"/>
                  </a:lnTo>
                  <a:lnTo>
                    <a:pt x="326529" y="0"/>
                  </a:lnTo>
                  <a:lnTo>
                    <a:pt x="274473" y="2842"/>
                  </a:lnTo>
                  <a:lnTo>
                    <a:pt x="226918" y="11178"/>
                  </a:lnTo>
                  <a:lnTo>
                    <a:pt x="183869" y="24720"/>
                  </a:lnTo>
                  <a:lnTo>
                    <a:pt x="145331" y="43182"/>
                  </a:lnTo>
                  <a:lnTo>
                    <a:pt x="111308" y="66277"/>
                  </a:lnTo>
                  <a:lnTo>
                    <a:pt x="81807" y="93716"/>
                  </a:lnTo>
                  <a:lnTo>
                    <a:pt x="56830" y="125214"/>
                  </a:lnTo>
                  <a:lnTo>
                    <a:pt x="36384" y="160482"/>
                  </a:lnTo>
                  <a:lnTo>
                    <a:pt x="20473" y="199235"/>
                  </a:lnTo>
                  <a:lnTo>
                    <a:pt x="9102" y="241185"/>
                  </a:lnTo>
                  <a:lnTo>
                    <a:pt x="2276" y="286044"/>
                  </a:lnTo>
                  <a:lnTo>
                    <a:pt x="0" y="333527"/>
                  </a:lnTo>
                  <a:close/>
                </a:path>
              </a:pathLst>
            </a:custGeom>
            <a:ln w="12700">
              <a:solidFill>
                <a:srgbClr val="181818"/>
              </a:solidFill>
            </a:ln>
          </p:spPr>
          <p:txBody>
            <a:bodyPr wrap="square" lIns="0" tIns="0" rIns="0" bIns="0" rtlCol="0"/>
            <a:lstStyle/>
            <a:p>
              <a:endParaRPr sz="1600">
                <a:latin typeface="Grammarsaurus" pitchFamily="2" charset="0"/>
              </a:endParaRPr>
            </a:p>
          </p:txBody>
        </p:sp>
        <p:sp>
          <p:nvSpPr>
            <p:cNvPr id="29" name="object 29"/>
            <p:cNvSpPr/>
            <p:nvPr/>
          </p:nvSpPr>
          <p:spPr>
            <a:xfrm>
              <a:off x="2912226" y="2630801"/>
              <a:ext cx="563880" cy="650875"/>
            </a:xfrm>
            <a:custGeom>
              <a:avLst/>
              <a:gdLst/>
              <a:ahLst/>
              <a:cxnLst/>
              <a:rect l="l" t="t" r="r" b="b"/>
              <a:pathLst>
                <a:path w="563879" h="650875">
                  <a:moveTo>
                    <a:pt x="304101" y="650252"/>
                  </a:moveTo>
                  <a:lnTo>
                    <a:pt x="361209" y="646990"/>
                  </a:lnTo>
                  <a:lnTo>
                    <a:pt x="414110" y="636765"/>
                  </a:lnTo>
                  <a:lnTo>
                    <a:pt x="464909" y="618920"/>
                  </a:lnTo>
                  <a:lnTo>
                    <a:pt x="515708" y="592797"/>
                  </a:lnTo>
                  <a:lnTo>
                    <a:pt x="515708" y="445655"/>
                  </a:lnTo>
                  <a:lnTo>
                    <a:pt x="465153" y="472653"/>
                  </a:lnTo>
                  <a:lnTo>
                    <a:pt x="414989" y="492423"/>
                  </a:lnTo>
                  <a:lnTo>
                    <a:pt x="366138" y="504573"/>
                  </a:lnTo>
                  <a:lnTo>
                    <a:pt x="319519" y="508711"/>
                  </a:lnTo>
                  <a:lnTo>
                    <a:pt x="270840" y="501026"/>
                  </a:lnTo>
                  <a:lnTo>
                    <a:pt x="232806" y="478758"/>
                  </a:lnTo>
                  <a:lnTo>
                    <a:pt x="206598" y="443088"/>
                  </a:lnTo>
                  <a:lnTo>
                    <a:pt x="193395" y="395198"/>
                  </a:lnTo>
                  <a:lnTo>
                    <a:pt x="205218" y="395416"/>
                  </a:lnTo>
                  <a:lnTo>
                    <a:pt x="215465" y="395897"/>
                  </a:lnTo>
                  <a:lnTo>
                    <a:pt x="224135" y="396377"/>
                  </a:lnTo>
                  <a:lnTo>
                    <a:pt x="231228" y="396595"/>
                  </a:lnTo>
                  <a:lnTo>
                    <a:pt x="289227" y="394113"/>
                  </a:lnTo>
                  <a:lnTo>
                    <a:pt x="342726" y="386831"/>
                  </a:lnTo>
                  <a:lnTo>
                    <a:pt x="391348" y="374992"/>
                  </a:lnTo>
                  <a:lnTo>
                    <a:pt x="434714" y="358839"/>
                  </a:lnTo>
                  <a:lnTo>
                    <a:pt x="472446" y="338616"/>
                  </a:lnTo>
                  <a:lnTo>
                    <a:pt x="504166" y="314568"/>
                  </a:lnTo>
                  <a:lnTo>
                    <a:pt x="548056" y="255968"/>
                  </a:lnTo>
                  <a:lnTo>
                    <a:pt x="563359" y="184988"/>
                  </a:lnTo>
                  <a:lnTo>
                    <a:pt x="557912" y="139439"/>
                  </a:lnTo>
                  <a:lnTo>
                    <a:pt x="542096" y="99284"/>
                  </a:lnTo>
                  <a:lnTo>
                    <a:pt x="516694" y="65110"/>
                  </a:lnTo>
                  <a:lnTo>
                    <a:pt x="482493" y="37507"/>
                  </a:lnTo>
                  <a:lnTo>
                    <a:pt x="440276" y="17061"/>
                  </a:lnTo>
                  <a:lnTo>
                    <a:pt x="390829" y="4363"/>
                  </a:lnTo>
                  <a:lnTo>
                    <a:pt x="334937" y="0"/>
                  </a:lnTo>
                  <a:lnTo>
                    <a:pt x="286837" y="2904"/>
                  </a:lnTo>
                  <a:lnTo>
                    <a:pt x="241516" y="11438"/>
                  </a:lnTo>
                  <a:lnTo>
                    <a:pt x="199240" y="25334"/>
                  </a:lnTo>
                  <a:lnTo>
                    <a:pt x="160279" y="44325"/>
                  </a:lnTo>
                  <a:lnTo>
                    <a:pt x="124899" y="68143"/>
                  </a:lnTo>
                  <a:lnTo>
                    <a:pt x="93368" y="96521"/>
                  </a:lnTo>
                  <a:lnTo>
                    <a:pt x="65954" y="129190"/>
                  </a:lnTo>
                  <a:lnTo>
                    <a:pt x="42924" y="165884"/>
                  </a:lnTo>
                  <a:lnTo>
                    <a:pt x="24546" y="206334"/>
                  </a:lnTo>
                  <a:lnTo>
                    <a:pt x="11087" y="250273"/>
                  </a:lnTo>
                  <a:lnTo>
                    <a:pt x="2816" y="297434"/>
                  </a:lnTo>
                  <a:lnTo>
                    <a:pt x="0" y="347548"/>
                  </a:lnTo>
                  <a:lnTo>
                    <a:pt x="2850" y="396293"/>
                  </a:lnTo>
                  <a:lnTo>
                    <a:pt x="11266" y="441476"/>
                  </a:lnTo>
                  <a:lnTo>
                    <a:pt x="25045" y="482867"/>
                  </a:lnTo>
                  <a:lnTo>
                    <a:pt x="43986" y="520241"/>
                  </a:lnTo>
                  <a:lnTo>
                    <a:pt x="67886" y="553369"/>
                  </a:lnTo>
                  <a:lnTo>
                    <a:pt x="96542" y="582025"/>
                  </a:lnTo>
                  <a:lnTo>
                    <a:pt x="129753" y="605980"/>
                  </a:lnTo>
                  <a:lnTo>
                    <a:pt x="167317" y="625008"/>
                  </a:lnTo>
                  <a:lnTo>
                    <a:pt x="209031" y="638881"/>
                  </a:lnTo>
                  <a:lnTo>
                    <a:pt x="254693" y="647372"/>
                  </a:lnTo>
                  <a:lnTo>
                    <a:pt x="304101" y="650252"/>
                  </a:lnTo>
                  <a:close/>
                </a:path>
              </a:pathLst>
            </a:custGeom>
            <a:ln w="12700">
              <a:solidFill>
                <a:srgbClr val="181818"/>
              </a:solidFill>
            </a:ln>
          </p:spPr>
          <p:txBody>
            <a:bodyPr wrap="square" lIns="0" tIns="0" rIns="0" bIns="0" rtlCol="0"/>
            <a:lstStyle/>
            <a:p>
              <a:endParaRPr sz="1600">
                <a:latin typeface="Grammarsaurus" pitchFamily="2" charset="0"/>
              </a:endParaRPr>
            </a:p>
          </p:txBody>
        </p:sp>
        <p:pic>
          <p:nvPicPr>
            <p:cNvPr id="30" name="object 30"/>
            <p:cNvPicPr/>
            <p:nvPr/>
          </p:nvPicPr>
          <p:blipFill>
            <a:blip r:embed="rId4" cstate="print"/>
            <a:stretch>
              <a:fillRect/>
            </a:stretch>
          </p:blipFill>
          <p:spPr>
            <a:xfrm>
              <a:off x="3109076" y="2768799"/>
              <a:ext cx="186474" cy="138823"/>
            </a:xfrm>
            <a:prstGeom prst="rect">
              <a:avLst/>
            </a:prstGeom>
          </p:spPr>
        </p:pic>
        <p:sp>
          <p:nvSpPr>
            <p:cNvPr id="31" name="object 31"/>
            <p:cNvSpPr/>
            <p:nvPr/>
          </p:nvSpPr>
          <p:spPr>
            <a:xfrm>
              <a:off x="3487774" y="2625199"/>
              <a:ext cx="487680" cy="659130"/>
            </a:xfrm>
            <a:custGeom>
              <a:avLst/>
              <a:gdLst/>
              <a:ahLst/>
              <a:cxnLst/>
              <a:rect l="l" t="t" r="r" b="b"/>
              <a:pathLst>
                <a:path w="487679" h="659129">
                  <a:moveTo>
                    <a:pt x="0" y="606805"/>
                  </a:moveTo>
                  <a:lnTo>
                    <a:pt x="39869" y="624039"/>
                  </a:lnTo>
                  <a:lnTo>
                    <a:pt x="87539" y="638379"/>
                  </a:lnTo>
                  <a:lnTo>
                    <a:pt x="141060" y="649288"/>
                  </a:lnTo>
                  <a:lnTo>
                    <a:pt x="198484" y="656227"/>
                  </a:lnTo>
                  <a:lnTo>
                    <a:pt x="257860" y="658660"/>
                  </a:lnTo>
                  <a:lnTo>
                    <a:pt x="316481" y="654128"/>
                  </a:lnTo>
                  <a:lnTo>
                    <a:pt x="367159" y="640943"/>
                  </a:lnTo>
                  <a:lnTo>
                    <a:pt x="409501" y="619717"/>
                  </a:lnTo>
                  <a:lnTo>
                    <a:pt x="443116" y="591063"/>
                  </a:lnTo>
                  <a:lnTo>
                    <a:pt x="467612" y="555593"/>
                  </a:lnTo>
                  <a:lnTo>
                    <a:pt x="482597" y="513922"/>
                  </a:lnTo>
                  <a:lnTo>
                    <a:pt x="487680" y="466661"/>
                  </a:lnTo>
                  <a:lnTo>
                    <a:pt x="483294" y="424724"/>
                  </a:lnTo>
                  <a:lnTo>
                    <a:pt x="469411" y="387613"/>
                  </a:lnTo>
                  <a:lnTo>
                    <a:pt x="444939" y="353850"/>
                  </a:lnTo>
                  <a:lnTo>
                    <a:pt x="408789" y="321956"/>
                  </a:lnTo>
                  <a:lnTo>
                    <a:pt x="359870" y="290453"/>
                  </a:lnTo>
                  <a:lnTo>
                    <a:pt x="297091" y="257860"/>
                  </a:lnTo>
                  <a:lnTo>
                    <a:pt x="255359" y="236752"/>
                  </a:lnTo>
                  <a:lnTo>
                    <a:pt x="229127" y="219322"/>
                  </a:lnTo>
                  <a:lnTo>
                    <a:pt x="215505" y="201893"/>
                  </a:lnTo>
                  <a:lnTo>
                    <a:pt x="211607" y="180784"/>
                  </a:lnTo>
                  <a:lnTo>
                    <a:pt x="214256" y="163355"/>
                  </a:lnTo>
                  <a:lnTo>
                    <a:pt x="223343" y="149602"/>
                  </a:lnTo>
                  <a:lnTo>
                    <a:pt x="240577" y="140579"/>
                  </a:lnTo>
                  <a:lnTo>
                    <a:pt x="267665" y="137337"/>
                  </a:lnTo>
                  <a:lnTo>
                    <a:pt x="312159" y="139877"/>
                  </a:lnTo>
                  <a:lnTo>
                    <a:pt x="358757" y="148197"/>
                  </a:lnTo>
                  <a:lnTo>
                    <a:pt x="406405" y="163349"/>
                  </a:lnTo>
                  <a:lnTo>
                    <a:pt x="454050" y="186385"/>
                  </a:lnTo>
                  <a:lnTo>
                    <a:pt x="476478" y="44843"/>
                  </a:lnTo>
                  <a:lnTo>
                    <a:pt x="421338" y="23060"/>
                  </a:lnTo>
                  <a:lnTo>
                    <a:pt x="370668" y="9286"/>
                  </a:lnTo>
                  <a:lnTo>
                    <a:pt x="319998" y="2081"/>
                  </a:lnTo>
                  <a:lnTo>
                    <a:pt x="264858" y="0"/>
                  </a:lnTo>
                  <a:lnTo>
                    <a:pt x="211954" y="3120"/>
                  </a:lnTo>
                  <a:lnTo>
                    <a:pt x="164026" y="12350"/>
                  </a:lnTo>
                  <a:lnTo>
                    <a:pt x="121713" y="27492"/>
                  </a:lnTo>
                  <a:lnTo>
                    <a:pt x="85658" y="48350"/>
                  </a:lnTo>
                  <a:lnTo>
                    <a:pt x="56500" y="74725"/>
                  </a:lnTo>
                  <a:lnTo>
                    <a:pt x="34879" y="106422"/>
                  </a:lnTo>
                  <a:lnTo>
                    <a:pt x="21437" y="143242"/>
                  </a:lnTo>
                  <a:lnTo>
                    <a:pt x="16814" y="184988"/>
                  </a:lnTo>
                  <a:lnTo>
                    <a:pt x="20753" y="226770"/>
                  </a:lnTo>
                  <a:lnTo>
                    <a:pt x="32880" y="263920"/>
                  </a:lnTo>
                  <a:lnTo>
                    <a:pt x="53661" y="297469"/>
                  </a:lnTo>
                  <a:lnTo>
                    <a:pt x="83560" y="328443"/>
                  </a:lnTo>
                  <a:lnTo>
                    <a:pt x="123044" y="357873"/>
                  </a:lnTo>
                  <a:lnTo>
                    <a:pt x="172577" y="386788"/>
                  </a:lnTo>
                  <a:lnTo>
                    <a:pt x="232625" y="416217"/>
                  </a:lnTo>
                  <a:lnTo>
                    <a:pt x="265322" y="433427"/>
                  </a:lnTo>
                  <a:lnTo>
                    <a:pt x="283959" y="448800"/>
                  </a:lnTo>
                  <a:lnTo>
                    <a:pt x="292347" y="464699"/>
                  </a:lnTo>
                  <a:lnTo>
                    <a:pt x="294297" y="483488"/>
                  </a:lnTo>
                  <a:lnTo>
                    <a:pt x="291034" y="499732"/>
                  </a:lnTo>
                  <a:lnTo>
                    <a:pt x="280808" y="513611"/>
                  </a:lnTo>
                  <a:lnTo>
                    <a:pt x="262959" y="523288"/>
                  </a:lnTo>
                  <a:lnTo>
                    <a:pt x="236829" y="526922"/>
                  </a:lnTo>
                  <a:lnTo>
                    <a:pt x="189560" y="522982"/>
                  </a:lnTo>
                  <a:lnTo>
                    <a:pt x="138214" y="511159"/>
                  </a:lnTo>
                  <a:lnTo>
                    <a:pt x="82924" y="491454"/>
                  </a:lnTo>
                  <a:lnTo>
                    <a:pt x="23825" y="463867"/>
                  </a:lnTo>
                  <a:lnTo>
                    <a:pt x="0" y="606805"/>
                  </a:lnTo>
                  <a:close/>
                </a:path>
              </a:pathLst>
            </a:custGeom>
            <a:ln w="12699">
              <a:solidFill>
                <a:srgbClr val="181818"/>
              </a:solidFill>
            </a:ln>
          </p:spPr>
          <p:txBody>
            <a:bodyPr wrap="square" lIns="0" tIns="0" rIns="0" bIns="0" rtlCol="0"/>
            <a:lstStyle/>
            <a:p>
              <a:endParaRPr sz="1600">
                <a:latin typeface="Grammarsaurus" pitchFamily="2" charset="0"/>
              </a:endParaRPr>
            </a:p>
          </p:txBody>
        </p:sp>
        <p:sp>
          <p:nvSpPr>
            <p:cNvPr id="32" name="object 32"/>
            <p:cNvSpPr/>
            <p:nvPr/>
          </p:nvSpPr>
          <p:spPr>
            <a:xfrm>
              <a:off x="4386037" y="2632210"/>
              <a:ext cx="619760" cy="645160"/>
            </a:xfrm>
            <a:custGeom>
              <a:avLst/>
              <a:gdLst/>
              <a:ahLst/>
              <a:cxnLst/>
              <a:rect l="l" t="t" r="r" b="b"/>
              <a:pathLst>
                <a:path w="619760" h="645160">
                  <a:moveTo>
                    <a:pt x="190588" y="353148"/>
                  </a:moveTo>
                  <a:lnTo>
                    <a:pt x="195513" y="298365"/>
                  </a:lnTo>
                  <a:lnTo>
                    <a:pt x="209897" y="252146"/>
                  </a:lnTo>
                  <a:lnTo>
                    <a:pt x="233156" y="215114"/>
                  </a:lnTo>
                  <a:lnTo>
                    <a:pt x="264706" y="187891"/>
                  </a:lnTo>
                  <a:lnTo>
                    <a:pt x="303962" y="171101"/>
                  </a:lnTo>
                  <a:lnTo>
                    <a:pt x="350342" y="165366"/>
                  </a:lnTo>
                  <a:lnTo>
                    <a:pt x="367753" y="165694"/>
                  </a:lnTo>
                  <a:lnTo>
                    <a:pt x="386607" y="166941"/>
                  </a:lnTo>
                  <a:lnTo>
                    <a:pt x="407299" y="169502"/>
                  </a:lnTo>
                  <a:lnTo>
                    <a:pt x="430225" y="173774"/>
                  </a:lnTo>
                  <a:lnTo>
                    <a:pt x="430225" y="299897"/>
                  </a:lnTo>
                  <a:lnTo>
                    <a:pt x="422758" y="357789"/>
                  </a:lnTo>
                  <a:lnTo>
                    <a:pt x="402108" y="405862"/>
                  </a:lnTo>
                  <a:lnTo>
                    <a:pt x="370898" y="442367"/>
                  </a:lnTo>
                  <a:lnTo>
                    <a:pt x="331749" y="465554"/>
                  </a:lnTo>
                  <a:lnTo>
                    <a:pt x="287286" y="473671"/>
                  </a:lnTo>
                  <a:lnTo>
                    <a:pt x="246165" y="465875"/>
                  </a:lnTo>
                  <a:lnTo>
                    <a:pt x="215815" y="442837"/>
                  </a:lnTo>
                  <a:lnTo>
                    <a:pt x="197027" y="405086"/>
                  </a:lnTo>
                  <a:lnTo>
                    <a:pt x="190588" y="353148"/>
                  </a:lnTo>
                  <a:close/>
                </a:path>
                <a:path w="619760" h="645160">
                  <a:moveTo>
                    <a:pt x="0" y="353148"/>
                  </a:moveTo>
                  <a:lnTo>
                    <a:pt x="3285" y="411866"/>
                  </a:lnTo>
                  <a:lnTo>
                    <a:pt x="12994" y="464539"/>
                  </a:lnTo>
                  <a:lnTo>
                    <a:pt x="28909" y="510937"/>
                  </a:lnTo>
                  <a:lnTo>
                    <a:pt x="50811" y="550830"/>
                  </a:lnTo>
                  <a:lnTo>
                    <a:pt x="78479" y="583986"/>
                  </a:lnTo>
                  <a:lnTo>
                    <a:pt x="111696" y="610176"/>
                  </a:lnTo>
                  <a:lnTo>
                    <a:pt x="150241" y="629168"/>
                  </a:lnTo>
                  <a:lnTo>
                    <a:pt x="193896" y="640733"/>
                  </a:lnTo>
                  <a:lnTo>
                    <a:pt x="242443" y="644639"/>
                  </a:lnTo>
                  <a:lnTo>
                    <a:pt x="291612" y="640637"/>
                  </a:lnTo>
                  <a:lnTo>
                    <a:pt x="338832" y="628765"/>
                  </a:lnTo>
                  <a:lnTo>
                    <a:pt x="382488" y="609224"/>
                  </a:lnTo>
                  <a:lnTo>
                    <a:pt x="420967" y="582216"/>
                  </a:lnTo>
                  <a:lnTo>
                    <a:pt x="452653" y="547941"/>
                  </a:lnTo>
                  <a:lnTo>
                    <a:pt x="440560" y="565610"/>
                  </a:lnTo>
                  <a:lnTo>
                    <a:pt x="434778" y="575791"/>
                  </a:lnTo>
                  <a:lnTo>
                    <a:pt x="433729" y="580454"/>
                  </a:lnTo>
                  <a:lnTo>
                    <a:pt x="435838" y="581571"/>
                  </a:lnTo>
                  <a:lnTo>
                    <a:pt x="437235" y="581571"/>
                  </a:lnTo>
                  <a:lnTo>
                    <a:pt x="440042" y="580174"/>
                  </a:lnTo>
                  <a:lnTo>
                    <a:pt x="441439" y="580174"/>
                  </a:lnTo>
                  <a:lnTo>
                    <a:pt x="449190" y="584707"/>
                  </a:lnTo>
                  <a:lnTo>
                    <a:pt x="454051" y="596468"/>
                  </a:lnTo>
                  <a:lnTo>
                    <a:pt x="456810" y="612696"/>
                  </a:lnTo>
                  <a:lnTo>
                    <a:pt x="458254" y="630631"/>
                  </a:lnTo>
                  <a:lnTo>
                    <a:pt x="619417" y="630631"/>
                  </a:lnTo>
                  <a:lnTo>
                    <a:pt x="612933" y="562834"/>
                  </a:lnTo>
                  <a:lnTo>
                    <a:pt x="609604" y="519214"/>
                  </a:lnTo>
                  <a:lnTo>
                    <a:pt x="608378" y="480851"/>
                  </a:lnTo>
                  <a:lnTo>
                    <a:pt x="608203" y="428828"/>
                  </a:lnTo>
                  <a:lnTo>
                    <a:pt x="608203" y="30822"/>
                  </a:lnTo>
                  <a:lnTo>
                    <a:pt x="549629" y="15366"/>
                  </a:lnTo>
                  <a:lnTo>
                    <a:pt x="498017" y="5953"/>
                  </a:lnTo>
                  <a:lnTo>
                    <a:pt x="447197" y="1269"/>
                  </a:lnTo>
                  <a:lnTo>
                    <a:pt x="390994" y="0"/>
                  </a:lnTo>
                  <a:lnTo>
                    <a:pt x="335634" y="2273"/>
                  </a:lnTo>
                  <a:lnTo>
                    <a:pt x="284109" y="9032"/>
                  </a:lnTo>
                  <a:lnTo>
                    <a:pt x="236522" y="20184"/>
                  </a:lnTo>
                  <a:lnTo>
                    <a:pt x="192977" y="35639"/>
                  </a:lnTo>
                  <a:lnTo>
                    <a:pt x="153577" y="55303"/>
                  </a:lnTo>
                  <a:lnTo>
                    <a:pt x="118426" y="79085"/>
                  </a:lnTo>
                  <a:lnTo>
                    <a:pt x="87626" y="106894"/>
                  </a:lnTo>
                  <a:lnTo>
                    <a:pt x="61282" y="138636"/>
                  </a:lnTo>
                  <a:lnTo>
                    <a:pt x="39496" y="174222"/>
                  </a:lnTo>
                  <a:lnTo>
                    <a:pt x="22371" y="213557"/>
                  </a:lnTo>
                  <a:lnTo>
                    <a:pt x="10011" y="256551"/>
                  </a:lnTo>
                  <a:lnTo>
                    <a:pt x="2520" y="303112"/>
                  </a:lnTo>
                  <a:lnTo>
                    <a:pt x="0" y="353148"/>
                  </a:lnTo>
                  <a:close/>
                </a:path>
              </a:pathLst>
            </a:custGeom>
            <a:ln w="12700">
              <a:solidFill>
                <a:srgbClr val="181818"/>
              </a:solidFill>
            </a:ln>
          </p:spPr>
          <p:txBody>
            <a:bodyPr wrap="square" lIns="0" tIns="0" rIns="0" bIns="0" rtlCol="0"/>
            <a:lstStyle/>
            <a:p>
              <a:endParaRPr sz="1600">
                <a:latin typeface="Grammarsaurus" pitchFamily="2" charset="0"/>
              </a:endParaRPr>
            </a:p>
          </p:txBody>
        </p:sp>
        <p:sp>
          <p:nvSpPr>
            <p:cNvPr id="33" name="object 33"/>
            <p:cNvSpPr/>
            <p:nvPr/>
          </p:nvSpPr>
          <p:spPr>
            <a:xfrm>
              <a:off x="5065271" y="2629406"/>
              <a:ext cx="621030" cy="633730"/>
            </a:xfrm>
            <a:custGeom>
              <a:avLst/>
              <a:gdLst/>
              <a:ahLst/>
              <a:cxnLst/>
              <a:rect l="l" t="t" r="r" b="b"/>
              <a:pathLst>
                <a:path w="621029" h="633729">
                  <a:moveTo>
                    <a:pt x="0" y="16814"/>
                  </a:moveTo>
                  <a:lnTo>
                    <a:pt x="12504" y="55967"/>
                  </a:lnTo>
                  <a:lnTo>
                    <a:pt x="22245" y="105103"/>
                  </a:lnTo>
                  <a:lnTo>
                    <a:pt x="28569" y="159495"/>
                  </a:lnTo>
                  <a:lnTo>
                    <a:pt x="30822" y="214414"/>
                  </a:lnTo>
                  <a:lnTo>
                    <a:pt x="30822" y="633425"/>
                  </a:lnTo>
                  <a:lnTo>
                    <a:pt x="217220" y="633425"/>
                  </a:lnTo>
                  <a:lnTo>
                    <a:pt x="217220" y="368566"/>
                  </a:lnTo>
                  <a:lnTo>
                    <a:pt x="225012" y="289772"/>
                  </a:lnTo>
                  <a:lnTo>
                    <a:pt x="244987" y="234294"/>
                  </a:lnTo>
                  <a:lnTo>
                    <a:pt x="272046" y="198124"/>
                  </a:lnTo>
                  <a:lnTo>
                    <a:pt x="327022" y="167670"/>
                  </a:lnTo>
                  <a:lnTo>
                    <a:pt x="344741" y="165366"/>
                  </a:lnTo>
                  <a:lnTo>
                    <a:pt x="368676" y="167796"/>
                  </a:lnTo>
                  <a:lnTo>
                    <a:pt x="395368" y="180605"/>
                  </a:lnTo>
                  <a:lnTo>
                    <a:pt x="417066" y="212070"/>
                  </a:lnTo>
                  <a:lnTo>
                    <a:pt x="426021" y="270471"/>
                  </a:lnTo>
                  <a:lnTo>
                    <a:pt x="426021" y="633425"/>
                  </a:lnTo>
                  <a:lnTo>
                    <a:pt x="620814" y="633425"/>
                  </a:lnTo>
                  <a:lnTo>
                    <a:pt x="620814" y="236829"/>
                  </a:lnTo>
                  <a:lnTo>
                    <a:pt x="616667" y="184808"/>
                  </a:lnTo>
                  <a:lnTo>
                    <a:pt x="604720" y="138338"/>
                  </a:lnTo>
                  <a:lnTo>
                    <a:pt x="585712" y="97847"/>
                  </a:lnTo>
                  <a:lnTo>
                    <a:pt x="560381" y="63760"/>
                  </a:lnTo>
                  <a:lnTo>
                    <a:pt x="529465" y="36505"/>
                  </a:lnTo>
                  <a:lnTo>
                    <a:pt x="493705" y="16509"/>
                  </a:lnTo>
                  <a:lnTo>
                    <a:pt x="453838" y="4198"/>
                  </a:lnTo>
                  <a:lnTo>
                    <a:pt x="410603" y="0"/>
                  </a:lnTo>
                  <a:lnTo>
                    <a:pt x="367533" y="3374"/>
                  </a:lnTo>
                  <a:lnTo>
                    <a:pt x="324662" y="13543"/>
                  </a:lnTo>
                  <a:lnTo>
                    <a:pt x="282867" y="30572"/>
                  </a:lnTo>
                  <a:lnTo>
                    <a:pt x="243023" y="54530"/>
                  </a:lnTo>
                  <a:lnTo>
                    <a:pt x="206006" y="85483"/>
                  </a:lnTo>
                  <a:lnTo>
                    <a:pt x="202155" y="64901"/>
                  </a:lnTo>
                  <a:lnTo>
                    <a:pt x="198300" y="49048"/>
                  </a:lnTo>
                  <a:lnTo>
                    <a:pt x="193394" y="34246"/>
                  </a:lnTo>
                  <a:lnTo>
                    <a:pt x="186385" y="16814"/>
                  </a:lnTo>
                  <a:lnTo>
                    <a:pt x="0" y="16814"/>
                  </a:lnTo>
                  <a:close/>
                </a:path>
              </a:pathLst>
            </a:custGeom>
            <a:ln w="12700">
              <a:solidFill>
                <a:srgbClr val="181818"/>
              </a:solidFill>
            </a:ln>
          </p:spPr>
          <p:txBody>
            <a:bodyPr wrap="square" lIns="0" tIns="0" rIns="0" bIns="0" rtlCol="0"/>
            <a:lstStyle/>
            <a:p>
              <a:endParaRPr sz="1600">
                <a:latin typeface="Grammarsaurus" pitchFamily="2" charset="0"/>
              </a:endParaRPr>
            </a:p>
          </p:txBody>
        </p:sp>
        <p:sp>
          <p:nvSpPr>
            <p:cNvPr id="34" name="object 34"/>
            <p:cNvSpPr/>
            <p:nvPr/>
          </p:nvSpPr>
          <p:spPr>
            <a:xfrm>
              <a:off x="5752226" y="2286058"/>
              <a:ext cx="636270" cy="993775"/>
            </a:xfrm>
            <a:custGeom>
              <a:avLst/>
              <a:gdLst/>
              <a:ahLst/>
              <a:cxnLst/>
              <a:rect l="l" t="t" r="r" b="b"/>
              <a:pathLst>
                <a:path w="636270" h="993775">
                  <a:moveTo>
                    <a:pt x="196189" y="690892"/>
                  </a:moveTo>
                  <a:lnTo>
                    <a:pt x="200867" y="639061"/>
                  </a:lnTo>
                  <a:lnTo>
                    <a:pt x="214459" y="594820"/>
                  </a:lnTo>
                  <a:lnTo>
                    <a:pt x="236304" y="558985"/>
                  </a:lnTo>
                  <a:lnTo>
                    <a:pt x="265740" y="532376"/>
                  </a:lnTo>
                  <a:lnTo>
                    <a:pt x="302106" y="515811"/>
                  </a:lnTo>
                  <a:lnTo>
                    <a:pt x="344741" y="510108"/>
                  </a:lnTo>
                  <a:lnTo>
                    <a:pt x="369328" y="510765"/>
                  </a:lnTo>
                  <a:lnTo>
                    <a:pt x="393260" y="513262"/>
                  </a:lnTo>
                  <a:lnTo>
                    <a:pt x="417455" y="518386"/>
                  </a:lnTo>
                  <a:lnTo>
                    <a:pt x="442836" y="526923"/>
                  </a:lnTo>
                  <a:lnTo>
                    <a:pt x="442836" y="619417"/>
                  </a:lnTo>
                  <a:lnTo>
                    <a:pt x="437899" y="687405"/>
                  </a:lnTo>
                  <a:lnTo>
                    <a:pt x="423892" y="739627"/>
                  </a:lnTo>
                  <a:lnTo>
                    <a:pt x="402021" y="777601"/>
                  </a:lnTo>
                  <a:lnTo>
                    <a:pt x="339516" y="816879"/>
                  </a:lnTo>
                  <a:lnTo>
                    <a:pt x="301294" y="821220"/>
                  </a:lnTo>
                  <a:lnTo>
                    <a:pt x="257086" y="812286"/>
                  </a:lnTo>
                  <a:lnTo>
                    <a:pt x="224043" y="786536"/>
                  </a:lnTo>
                  <a:lnTo>
                    <a:pt x="203350" y="745546"/>
                  </a:lnTo>
                  <a:lnTo>
                    <a:pt x="196189" y="690892"/>
                  </a:lnTo>
                  <a:close/>
                </a:path>
                <a:path w="636270" h="993775">
                  <a:moveTo>
                    <a:pt x="0" y="696493"/>
                  </a:moveTo>
                  <a:lnTo>
                    <a:pt x="3183" y="748060"/>
                  </a:lnTo>
                  <a:lnTo>
                    <a:pt x="12521" y="795735"/>
                  </a:lnTo>
                  <a:lnTo>
                    <a:pt x="27695" y="839156"/>
                  </a:lnTo>
                  <a:lnTo>
                    <a:pt x="48384" y="877960"/>
                  </a:lnTo>
                  <a:lnTo>
                    <a:pt x="74269" y="911786"/>
                  </a:lnTo>
                  <a:lnTo>
                    <a:pt x="105031" y="940274"/>
                  </a:lnTo>
                  <a:lnTo>
                    <a:pt x="140351" y="963060"/>
                  </a:lnTo>
                  <a:lnTo>
                    <a:pt x="179908" y="979784"/>
                  </a:lnTo>
                  <a:lnTo>
                    <a:pt x="223384" y="990083"/>
                  </a:lnTo>
                  <a:lnTo>
                    <a:pt x="270459" y="993597"/>
                  </a:lnTo>
                  <a:lnTo>
                    <a:pt x="317142" y="990469"/>
                  </a:lnTo>
                  <a:lnTo>
                    <a:pt x="360059" y="980682"/>
                  </a:lnTo>
                  <a:lnTo>
                    <a:pt x="399815" y="963630"/>
                  </a:lnTo>
                  <a:lnTo>
                    <a:pt x="437014" y="938707"/>
                  </a:lnTo>
                  <a:lnTo>
                    <a:pt x="472262" y="905306"/>
                  </a:lnTo>
                  <a:lnTo>
                    <a:pt x="458357" y="922167"/>
                  </a:lnTo>
                  <a:lnTo>
                    <a:pt x="451416" y="931933"/>
                  </a:lnTo>
                  <a:lnTo>
                    <a:pt x="449993" y="936444"/>
                  </a:lnTo>
                  <a:lnTo>
                    <a:pt x="452640" y="937539"/>
                  </a:lnTo>
                  <a:lnTo>
                    <a:pt x="455447" y="937539"/>
                  </a:lnTo>
                  <a:lnTo>
                    <a:pt x="458254" y="936142"/>
                  </a:lnTo>
                  <a:lnTo>
                    <a:pt x="461048" y="936142"/>
                  </a:lnTo>
                  <a:lnTo>
                    <a:pt x="470245" y="940127"/>
                  </a:lnTo>
                  <a:lnTo>
                    <a:pt x="475762" y="950156"/>
                  </a:lnTo>
                  <a:lnTo>
                    <a:pt x="479177" y="963338"/>
                  </a:lnTo>
                  <a:lnTo>
                    <a:pt x="482066" y="976782"/>
                  </a:lnTo>
                  <a:lnTo>
                    <a:pt x="636231" y="976782"/>
                  </a:lnTo>
                  <a:lnTo>
                    <a:pt x="628126" y="889107"/>
                  </a:lnTo>
                  <a:lnTo>
                    <a:pt x="623963" y="837693"/>
                  </a:lnTo>
                  <a:lnTo>
                    <a:pt x="622430" y="802569"/>
                  </a:lnTo>
                  <a:lnTo>
                    <a:pt x="622211" y="763765"/>
                  </a:lnTo>
                  <a:lnTo>
                    <a:pt x="622211" y="0"/>
                  </a:lnTo>
                  <a:lnTo>
                    <a:pt x="442836" y="0"/>
                  </a:lnTo>
                  <a:lnTo>
                    <a:pt x="442836" y="367169"/>
                  </a:lnTo>
                  <a:lnTo>
                    <a:pt x="406508" y="355984"/>
                  </a:lnTo>
                  <a:lnTo>
                    <a:pt x="373991" y="349132"/>
                  </a:lnTo>
                  <a:lnTo>
                    <a:pt x="343314" y="345695"/>
                  </a:lnTo>
                  <a:lnTo>
                    <a:pt x="312508" y="344754"/>
                  </a:lnTo>
                  <a:lnTo>
                    <a:pt x="264167" y="348334"/>
                  </a:lnTo>
                  <a:lnTo>
                    <a:pt x="218751" y="358807"/>
                  </a:lnTo>
                  <a:lnTo>
                    <a:pt x="176613" y="375768"/>
                  </a:lnTo>
                  <a:lnTo>
                    <a:pt x="138108" y="398812"/>
                  </a:lnTo>
                  <a:lnTo>
                    <a:pt x="103590" y="427535"/>
                  </a:lnTo>
                  <a:lnTo>
                    <a:pt x="73411" y="461532"/>
                  </a:lnTo>
                  <a:lnTo>
                    <a:pt x="47926" y="500401"/>
                  </a:lnTo>
                  <a:lnTo>
                    <a:pt x="27489" y="543735"/>
                  </a:lnTo>
                  <a:lnTo>
                    <a:pt x="12453" y="591132"/>
                  </a:lnTo>
                  <a:lnTo>
                    <a:pt x="3172" y="642186"/>
                  </a:lnTo>
                  <a:lnTo>
                    <a:pt x="0" y="696493"/>
                  </a:lnTo>
                  <a:close/>
                </a:path>
              </a:pathLst>
            </a:custGeom>
            <a:ln w="12700">
              <a:solidFill>
                <a:srgbClr val="181818"/>
              </a:solidFill>
            </a:ln>
          </p:spPr>
          <p:txBody>
            <a:bodyPr wrap="square" lIns="0" tIns="0" rIns="0" bIns="0" rtlCol="0"/>
            <a:lstStyle/>
            <a:p>
              <a:endParaRPr sz="1600">
                <a:latin typeface="Grammarsaurus" pitchFamily="2" charset="0"/>
              </a:endParaRPr>
            </a:p>
          </p:txBody>
        </p:sp>
        <p:sp>
          <p:nvSpPr>
            <p:cNvPr id="35" name="object 35"/>
            <p:cNvSpPr/>
            <p:nvPr/>
          </p:nvSpPr>
          <p:spPr>
            <a:xfrm>
              <a:off x="6876121" y="2284665"/>
              <a:ext cx="1052830" cy="978535"/>
            </a:xfrm>
            <a:custGeom>
              <a:avLst/>
              <a:gdLst/>
              <a:ahLst/>
              <a:cxnLst/>
              <a:rect l="l" t="t" r="r" b="b"/>
              <a:pathLst>
                <a:path w="1052829" h="978535">
                  <a:moveTo>
                    <a:pt x="222821" y="976769"/>
                  </a:moveTo>
                  <a:lnTo>
                    <a:pt x="222821" y="400799"/>
                  </a:lnTo>
                  <a:lnTo>
                    <a:pt x="430225" y="731520"/>
                  </a:lnTo>
                  <a:lnTo>
                    <a:pt x="615213" y="731520"/>
                  </a:lnTo>
                  <a:lnTo>
                    <a:pt x="829627" y="368566"/>
                  </a:lnTo>
                  <a:lnTo>
                    <a:pt x="829627" y="978166"/>
                  </a:lnTo>
                  <a:lnTo>
                    <a:pt x="1052448" y="978166"/>
                  </a:lnTo>
                  <a:lnTo>
                    <a:pt x="1052448" y="0"/>
                  </a:lnTo>
                  <a:lnTo>
                    <a:pt x="829627" y="0"/>
                  </a:lnTo>
                  <a:lnTo>
                    <a:pt x="528319" y="486283"/>
                  </a:lnTo>
                  <a:lnTo>
                    <a:pt x="243839" y="0"/>
                  </a:lnTo>
                  <a:lnTo>
                    <a:pt x="0" y="0"/>
                  </a:lnTo>
                  <a:lnTo>
                    <a:pt x="0" y="978166"/>
                  </a:lnTo>
                  <a:lnTo>
                    <a:pt x="222821" y="976769"/>
                  </a:lnTo>
                  <a:close/>
                </a:path>
              </a:pathLst>
            </a:custGeom>
            <a:ln w="12700">
              <a:solidFill>
                <a:srgbClr val="181818"/>
              </a:solidFill>
            </a:ln>
          </p:spPr>
          <p:txBody>
            <a:bodyPr wrap="square" lIns="0" tIns="0" rIns="0" bIns="0" rtlCol="0"/>
            <a:lstStyle/>
            <a:p>
              <a:endParaRPr sz="1600">
                <a:latin typeface="Grammarsaurus" pitchFamily="2" charset="0"/>
              </a:endParaRPr>
            </a:p>
          </p:txBody>
        </p:sp>
        <p:sp>
          <p:nvSpPr>
            <p:cNvPr id="36" name="object 36"/>
            <p:cNvSpPr/>
            <p:nvPr/>
          </p:nvSpPr>
          <p:spPr>
            <a:xfrm>
              <a:off x="8025263" y="2632210"/>
              <a:ext cx="619760" cy="645160"/>
            </a:xfrm>
            <a:custGeom>
              <a:avLst/>
              <a:gdLst/>
              <a:ahLst/>
              <a:cxnLst/>
              <a:rect l="l" t="t" r="r" b="b"/>
              <a:pathLst>
                <a:path w="619759" h="645160">
                  <a:moveTo>
                    <a:pt x="190588" y="353148"/>
                  </a:moveTo>
                  <a:lnTo>
                    <a:pt x="195513" y="298365"/>
                  </a:lnTo>
                  <a:lnTo>
                    <a:pt x="209897" y="252146"/>
                  </a:lnTo>
                  <a:lnTo>
                    <a:pt x="233157" y="215114"/>
                  </a:lnTo>
                  <a:lnTo>
                    <a:pt x="264709" y="187891"/>
                  </a:lnTo>
                  <a:lnTo>
                    <a:pt x="303970" y="171101"/>
                  </a:lnTo>
                  <a:lnTo>
                    <a:pt x="350354" y="165366"/>
                  </a:lnTo>
                  <a:lnTo>
                    <a:pt x="367758" y="165694"/>
                  </a:lnTo>
                  <a:lnTo>
                    <a:pt x="386608" y="166941"/>
                  </a:lnTo>
                  <a:lnTo>
                    <a:pt x="407299" y="169502"/>
                  </a:lnTo>
                  <a:lnTo>
                    <a:pt x="430225" y="173774"/>
                  </a:lnTo>
                  <a:lnTo>
                    <a:pt x="430225" y="299897"/>
                  </a:lnTo>
                  <a:lnTo>
                    <a:pt x="422758" y="357789"/>
                  </a:lnTo>
                  <a:lnTo>
                    <a:pt x="402108" y="405862"/>
                  </a:lnTo>
                  <a:lnTo>
                    <a:pt x="370898" y="442367"/>
                  </a:lnTo>
                  <a:lnTo>
                    <a:pt x="331749" y="465554"/>
                  </a:lnTo>
                  <a:lnTo>
                    <a:pt x="287286" y="473671"/>
                  </a:lnTo>
                  <a:lnTo>
                    <a:pt x="246165" y="465875"/>
                  </a:lnTo>
                  <a:lnTo>
                    <a:pt x="215815" y="442837"/>
                  </a:lnTo>
                  <a:lnTo>
                    <a:pt x="197027" y="405086"/>
                  </a:lnTo>
                  <a:lnTo>
                    <a:pt x="190588" y="353148"/>
                  </a:lnTo>
                  <a:close/>
                </a:path>
                <a:path w="619759" h="645160">
                  <a:moveTo>
                    <a:pt x="0" y="353148"/>
                  </a:moveTo>
                  <a:lnTo>
                    <a:pt x="3285" y="411866"/>
                  </a:lnTo>
                  <a:lnTo>
                    <a:pt x="12994" y="464539"/>
                  </a:lnTo>
                  <a:lnTo>
                    <a:pt x="28909" y="510937"/>
                  </a:lnTo>
                  <a:lnTo>
                    <a:pt x="50811" y="550830"/>
                  </a:lnTo>
                  <a:lnTo>
                    <a:pt x="78479" y="583986"/>
                  </a:lnTo>
                  <a:lnTo>
                    <a:pt x="111696" y="610176"/>
                  </a:lnTo>
                  <a:lnTo>
                    <a:pt x="150241" y="629168"/>
                  </a:lnTo>
                  <a:lnTo>
                    <a:pt x="193896" y="640733"/>
                  </a:lnTo>
                  <a:lnTo>
                    <a:pt x="242442" y="644639"/>
                  </a:lnTo>
                  <a:lnTo>
                    <a:pt x="291612" y="640637"/>
                  </a:lnTo>
                  <a:lnTo>
                    <a:pt x="338832" y="628765"/>
                  </a:lnTo>
                  <a:lnTo>
                    <a:pt x="382488" y="609224"/>
                  </a:lnTo>
                  <a:lnTo>
                    <a:pt x="420967" y="582216"/>
                  </a:lnTo>
                  <a:lnTo>
                    <a:pt x="452653" y="547941"/>
                  </a:lnTo>
                  <a:lnTo>
                    <a:pt x="440560" y="565610"/>
                  </a:lnTo>
                  <a:lnTo>
                    <a:pt x="434778" y="575791"/>
                  </a:lnTo>
                  <a:lnTo>
                    <a:pt x="433729" y="580454"/>
                  </a:lnTo>
                  <a:lnTo>
                    <a:pt x="435838" y="581571"/>
                  </a:lnTo>
                  <a:lnTo>
                    <a:pt x="437235" y="581571"/>
                  </a:lnTo>
                  <a:lnTo>
                    <a:pt x="440042" y="580174"/>
                  </a:lnTo>
                  <a:lnTo>
                    <a:pt x="441439" y="580174"/>
                  </a:lnTo>
                  <a:lnTo>
                    <a:pt x="449190" y="584707"/>
                  </a:lnTo>
                  <a:lnTo>
                    <a:pt x="454051" y="596468"/>
                  </a:lnTo>
                  <a:lnTo>
                    <a:pt x="456810" y="612696"/>
                  </a:lnTo>
                  <a:lnTo>
                    <a:pt x="458254" y="630631"/>
                  </a:lnTo>
                  <a:lnTo>
                    <a:pt x="619417" y="630631"/>
                  </a:lnTo>
                  <a:lnTo>
                    <a:pt x="612933" y="562834"/>
                  </a:lnTo>
                  <a:lnTo>
                    <a:pt x="609604" y="519214"/>
                  </a:lnTo>
                  <a:lnTo>
                    <a:pt x="608378" y="480851"/>
                  </a:lnTo>
                  <a:lnTo>
                    <a:pt x="608202" y="428828"/>
                  </a:lnTo>
                  <a:lnTo>
                    <a:pt x="608202" y="30822"/>
                  </a:lnTo>
                  <a:lnTo>
                    <a:pt x="549630" y="15366"/>
                  </a:lnTo>
                  <a:lnTo>
                    <a:pt x="498020" y="5953"/>
                  </a:lnTo>
                  <a:lnTo>
                    <a:pt x="447197" y="1269"/>
                  </a:lnTo>
                  <a:lnTo>
                    <a:pt x="390982" y="0"/>
                  </a:lnTo>
                  <a:lnTo>
                    <a:pt x="335624" y="2273"/>
                  </a:lnTo>
                  <a:lnTo>
                    <a:pt x="284101" y="9032"/>
                  </a:lnTo>
                  <a:lnTo>
                    <a:pt x="236516" y="20184"/>
                  </a:lnTo>
                  <a:lnTo>
                    <a:pt x="192973" y="35639"/>
                  </a:lnTo>
                  <a:lnTo>
                    <a:pt x="153574" y="55303"/>
                  </a:lnTo>
                  <a:lnTo>
                    <a:pt x="118424" y="79085"/>
                  </a:lnTo>
                  <a:lnTo>
                    <a:pt x="87625" y="106894"/>
                  </a:lnTo>
                  <a:lnTo>
                    <a:pt x="61281" y="138636"/>
                  </a:lnTo>
                  <a:lnTo>
                    <a:pt x="39495" y="174222"/>
                  </a:lnTo>
                  <a:lnTo>
                    <a:pt x="22371" y="213557"/>
                  </a:lnTo>
                  <a:lnTo>
                    <a:pt x="10011" y="256551"/>
                  </a:lnTo>
                  <a:lnTo>
                    <a:pt x="2520" y="303112"/>
                  </a:lnTo>
                  <a:lnTo>
                    <a:pt x="0" y="353148"/>
                  </a:lnTo>
                  <a:close/>
                </a:path>
              </a:pathLst>
            </a:custGeom>
            <a:ln w="12700">
              <a:solidFill>
                <a:srgbClr val="181818"/>
              </a:solidFill>
            </a:ln>
          </p:spPr>
          <p:txBody>
            <a:bodyPr wrap="square" lIns="0" tIns="0" rIns="0" bIns="0" rtlCol="0"/>
            <a:lstStyle/>
            <a:p>
              <a:endParaRPr sz="1600">
                <a:latin typeface="Grammarsaurus" pitchFamily="2" charset="0"/>
              </a:endParaRPr>
            </a:p>
          </p:txBody>
        </p:sp>
        <p:sp>
          <p:nvSpPr>
            <p:cNvPr id="37" name="object 37"/>
            <p:cNvSpPr/>
            <p:nvPr/>
          </p:nvSpPr>
          <p:spPr>
            <a:xfrm>
              <a:off x="8695673" y="2632212"/>
              <a:ext cx="610235" cy="979805"/>
            </a:xfrm>
            <a:custGeom>
              <a:avLst/>
              <a:gdLst/>
              <a:ahLst/>
              <a:cxnLst/>
              <a:rect l="l" t="t" r="r" b="b"/>
              <a:pathLst>
                <a:path w="610234" h="979804">
                  <a:moveTo>
                    <a:pt x="264858" y="644639"/>
                  </a:moveTo>
                  <a:lnTo>
                    <a:pt x="310228" y="642362"/>
                  </a:lnTo>
                  <a:lnTo>
                    <a:pt x="351393" y="633780"/>
                  </a:lnTo>
                  <a:lnTo>
                    <a:pt x="390981" y="616264"/>
                  </a:lnTo>
                  <a:lnTo>
                    <a:pt x="431622" y="587184"/>
                  </a:lnTo>
                  <a:lnTo>
                    <a:pt x="431622" y="620814"/>
                  </a:lnTo>
                  <a:lnTo>
                    <a:pt x="427247" y="693451"/>
                  </a:lnTo>
                  <a:lnTo>
                    <a:pt x="415666" y="748391"/>
                  </a:lnTo>
                  <a:lnTo>
                    <a:pt x="397391" y="788009"/>
                  </a:lnTo>
                  <a:lnTo>
                    <a:pt x="342824" y="830794"/>
                  </a:lnTo>
                  <a:lnTo>
                    <a:pt x="267665" y="840828"/>
                  </a:lnTo>
                  <a:lnTo>
                    <a:pt x="225975" y="838224"/>
                  </a:lnTo>
                  <a:lnTo>
                    <a:pt x="177974" y="830495"/>
                  </a:lnTo>
                  <a:lnTo>
                    <a:pt x="125768" y="817774"/>
                  </a:lnTo>
                  <a:lnTo>
                    <a:pt x="71462" y="800188"/>
                  </a:lnTo>
                  <a:lnTo>
                    <a:pt x="71462" y="941730"/>
                  </a:lnTo>
                  <a:lnTo>
                    <a:pt x="115482" y="956970"/>
                  </a:lnTo>
                  <a:lnTo>
                    <a:pt x="162594" y="967769"/>
                  </a:lnTo>
                  <a:lnTo>
                    <a:pt x="211520" y="974732"/>
                  </a:lnTo>
                  <a:lnTo>
                    <a:pt x="260982" y="978466"/>
                  </a:lnTo>
                  <a:lnTo>
                    <a:pt x="309702" y="979576"/>
                  </a:lnTo>
                  <a:lnTo>
                    <a:pt x="351520" y="978023"/>
                  </a:lnTo>
                  <a:lnTo>
                    <a:pt x="391285" y="972990"/>
                  </a:lnTo>
                  <a:lnTo>
                    <a:pt x="428695" y="963918"/>
                  </a:lnTo>
                  <a:lnTo>
                    <a:pt x="495241" y="931420"/>
                  </a:lnTo>
                  <a:lnTo>
                    <a:pt x="548746" y="876052"/>
                  </a:lnTo>
                  <a:lnTo>
                    <a:pt x="569853" y="838393"/>
                  </a:lnTo>
                  <a:lnTo>
                    <a:pt x="586795" y="793338"/>
                  </a:lnTo>
                  <a:lnTo>
                    <a:pt x="599270" y="740328"/>
                  </a:lnTo>
                  <a:lnTo>
                    <a:pt x="606976" y="678802"/>
                  </a:lnTo>
                  <a:lnTo>
                    <a:pt x="609612" y="608203"/>
                  </a:lnTo>
                  <a:lnTo>
                    <a:pt x="609612" y="25222"/>
                  </a:lnTo>
                  <a:lnTo>
                    <a:pt x="552896" y="12414"/>
                  </a:lnTo>
                  <a:lnTo>
                    <a:pt x="506955" y="4729"/>
                  </a:lnTo>
                  <a:lnTo>
                    <a:pt x="462590" y="985"/>
                  </a:lnTo>
                  <a:lnTo>
                    <a:pt x="410603" y="0"/>
                  </a:lnTo>
                  <a:lnTo>
                    <a:pt x="354088" y="2388"/>
                  </a:lnTo>
                  <a:lnTo>
                    <a:pt x="301083" y="9452"/>
                  </a:lnTo>
                  <a:lnTo>
                    <a:pt x="251763" y="21044"/>
                  </a:lnTo>
                  <a:lnTo>
                    <a:pt x="206305" y="37015"/>
                  </a:lnTo>
                  <a:lnTo>
                    <a:pt x="164884" y="57214"/>
                  </a:lnTo>
                  <a:lnTo>
                    <a:pt x="127677" y="81493"/>
                  </a:lnTo>
                  <a:lnTo>
                    <a:pt x="94860" y="109703"/>
                  </a:lnTo>
                  <a:lnTo>
                    <a:pt x="66608" y="141694"/>
                  </a:lnTo>
                  <a:lnTo>
                    <a:pt x="43099" y="177318"/>
                  </a:lnTo>
                  <a:lnTo>
                    <a:pt x="24507" y="216424"/>
                  </a:lnTo>
                  <a:lnTo>
                    <a:pt x="11009" y="258864"/>
                  </a:lnTo>
                  <a:lnTo>
                    <a:pt x="2781" y="304488"/>
                  </a:lnTo>
                  <a:lnTo>
                    <a:pt x="0" y="353148"/>
                  </a:lnTo>
                  <a:lnTo>
                    <a:pt x="3102" y="404219"/>
                  </a:lnTo>
                  <a:lnTo>
                    <a:pt x="12208" y="451270"/>
                  </a:lnTo>
                  <a:lnTo>
                    <a:pt x="27016" y="493982"/>
                  </a:lnTo>
                  <a:lnTo>
                    <a:pt x="47221" y="532036"/>
                  </a:lnTo>
                  <a:lnTo>
                    <a:pt x="72521" y="565111"/>
                  </a:lnTo>
                  <a:lnTo>
                    <a:pt x="102614" y="592889"/>
                  </a:lnTo>
                  <a:lnTo>
                    <a:pt x="137197" y="615051"/>
                  </a:lnTo>
                  <a:lnTo>
                    <a:pt x="175967" y="631276"/>
                  </a:lnTo>
                  <a:lnTo>
                    <a:pt x="218622" y="641245"/>
                  </a:lnTo>
                  <a:lnTo>
                    <a:pt x="264858" y="644639"/>
                  </a:lnTo>
                  <a:close/>
                </a:path>
                <a:path w="610234" h="979804">
                  <a:moveTo>
                    <a:pt x="364363" y="175171"/>
                  </a:moveTo>
                  <a:lnTo>
                    <a:pt x="381178" y="175477"/>
                  </a:lnTo>
                  <a:lnTo>
                    <a:pt x="395892" y="176571"/>
                  </a:lnTo>
                  <a:lnTo>
                    <a:pt x="411656" y="178717"/>
                  </a:lnTo>
                  <a:lnTo>
                    <a:pt x="431622" y="182181"/>
                  </a:lnTo>
                  <a:lnTo>
                    <a:pt x="431622" y="277469"/>
                  </a:lnTo>
                  <a:lnTo>
                    <a:pt x="426432" y="349284"/>
                  </a:lnTo>
                  <a:lnTo>
                    <a:pt x="412055" y="400274"/>
                  </a:lnTo>
                  <a:lnTo>
                    <a:pt x="390282" y="433903"/>
                  </a:lnTo>
                  <a:lnTo>
                    <a:pt x="331708" y="462934"/>
                  </a:lnTo>
                  <a:lnTo>
                    <a:pt x="298488" y="465264"/>
                  </a:lnTo>
                  <a:lnTo>
                    <a:pt x="256649" y="457293"/>
                  </a:lnTo>
                  <a:lnTo>
                    <a:pt x="223348" y="434081"/>
                  </a:lnTo>
                  <a:lnTo>
                    <a:pt x="201343" y="396679"/>
                  </a:lnTo>
                  <a:lnTo>
                    <a:pt x="193395" y="346138"/>
                  </a:lnTo>
                  <a:lnTo>
                    <a:pt x="198662" y="296979"/>
                  </a:lnTo>
                  <a:lnTo>
                    <a:pt x="214050" y="255100"/>
                  </a:lnTo>
                  <a:lnTo>
                    <a:pt x="238936" y="221240"/>
                  </a:lnTo>
                  <a:lnTo>
                    <a:pt x="272698" y="196139"/>
                  </a:lnTo>
                  <a:lnTo>
                    <a:pt x="314714" y="180536"/>
                  </a:lnTo>
                  <a:lnTo>
                    <a:pt x="364363" y="175171"/>
                  </a:lnTo>
                  <a:close/>
                </a:path>
              </a:pathLst>
            </a:custGeom>
            <a:ln w="12700">
              <a:solidFill>
                <a:srgbClr val="181818"/>
              </a:solidFill>
            </a:ln>
          </p:spPr>
          <p:txBody>
            <a:bodyPr wrap="square" lIns="0" tIns="0" rIns="0" bIns="0" rtlCol="0"/>
            <a:lstStyle/>
            <a:p>
              <a:endParaRPr sz="1600">
                <a:latin typeface="Grammarsaurus" pitchFamily="2" charset="0"/>
              </a:endParaRPr>
            </a:p>
          </p:txBody>
        </p:sp>
        <p:sp>
          <p:nvSpPr>
            <p:cNvPr id="38" name="object 38"/>
            <p:cNvSpPr/>
            <p:nvPr/>
          </p:nvSpPr>
          <p:spPr>
            <a:xfrm>
              <a:off x="9374918" y="2629406"/>
              <a:ext cx="621030" cy="633730"/>
            </a:xfrm>
            <a:custGeom>
              <a:avLst/>
              <a:gdLst/>
              <a:ahLst/>
              <a:cxnLst/>
              <a:rect l="l" t="t" r="r" b="b"/>
              <a:pathLst>
                <a:path w="621029" h="633729">
                  <a:moveTo>
                    <a:pt x="0" y="16814"/>
                  </a:moveTo>
                  <a:lnTo>
                    <a:pt x="12506" y="55967"/>
                  </a:lnTo>
                  <a:lnTo>
                    <a:pt x="22251" y="105103"/>
                  </a:lnTo>
                  <a:lnTo>
                    <a:pt x="28580" y="159495"/>
                  </a:lnTo>
                  <a:lnTo>
                    <a:pt x="30835" y="214414"/>
                  </a:lnTo>
                  <a:lnTo>
                    <a:pt x="30835" y="633425"/>
                  </a:lnTo>
                  <a:lnTo>
                    <a:pt x="217220" y="633425"/>
                  </a:lnTo>
                  <a:lnTo>
                    <a:pt x="217220" y="368566"/>
                  </a:lnTo>
                  <a:lnTo>
                    <a:pt x="225013" y="289772"/>
                  </a:lnTo>
                  <a:lnTo>
                    <a:pt x="244990" y="234294"/>
                  </a:lnTo>
                  <a:lnTo>
                    <a:pt x="272053" y="198124"/>
                  </a:lnTo>
                  <a:lnTo>
                    <a:pt x="327034" y="167670"/>
                  </a:lnTo>
                  <a:lnTo>
                    <a:pt x="344754" y="165366"/>
                  </a:lnTo>
                  <a:lnTo>
                    <a:pt x="368682" y="167796"/>
                  </a:lnTo>
                  <a:lnTo>
                    <a:pt x="395370" y="180605"/>
                  </a:lnTo>
                  <a:lnTo>
                    <a:pt x="417066" y="212070"/>
                  </a:lnTo>
                  <a:lnTo>
                    <a:pt x="426021" y="270471"/>
                  </a:lnTo>
                  <a:lnTo>
                    <a:pt x="426021" y="633425"/>
                  </a:lnTo>
                  <a:lnTo>
                    <a:pt x="620826" y="633425"/>
                  </a:lnTo>
                  <a:lnTo>
                    <a:pt x="620826" y="236829"/>
                  </a:lnTo>
                  <a:lnTo>
                    <a:pt x="616679" y="184808"/>
                  </a:lnTo>
                  <a:lnTo>
                    <a:pt x="604731" y="138338"/>
                  </a:lnTo>
                  <a:lnTo>
                    <a:pt x="585721" y="97847"/>
                  </a:lnTo>
                  <a:lnTo>
                    <a:pt x="560389" y="63760"/>
                  </a:lnTo>
                  <a:lnTo>
                    <a:pt x="529472" y="36505"/>
                  </a:lnTo>
                  <a:lnTo>
                    <a:pt x="493712" y="16509"/>
                  </a:lnTo>
                  <a:lnTo>
                    <a:pt x="453847" y="4198"/>
                  </a:lnTo>
                  <a:lnTo>
                    <a:pt x="410616" y="0"/>
                  </a:lnTo>
                  <a:lnTo>
                    <a:pt x="367540" y="3374"/>
                  </a:lnTo>
                  <a:lnTo>
                    <a:pt x="324665" y="13543"/>
                  </a:lnTo>
                  <a:lnTo>
                    <a:pt x="282868" y="30572"/>
                  </a:lnTo>
                  <a:lnTo>
                    <a:pt x="243023" y="54530"/>
                  </a:lnTo>
                  <a:lnTo>
                    <a:pt x="206006" y="85483"/>
                  </a:lnTo>
                  <a:lnTo>
                    <a:pt x="202155" y="64901"/>
                  </a:lnTo>
                  <a:lnTo>
                    <a:pt x="198300" y="49048"/>
                  </a:lnTo>
                  <a:lnTo>
                    <a:pt x="193394" y="34246"/>
                  </a:lnTo>
                  <a:lnTo>
                    <a:pt x="186385" y="16814"/>
                  </a:lnTo>
                  <a:lnTo>
                    <a:pt x="0" y="16814"/>
                  </a:lnTo>
                  <a:close/>
                </a:path>
              </a:pathLst>
            </a:custGeom>
            <a:ln w="12700">
              <a:solidFill>
                <a:srgbClr val="181818"/>
              </a:solidFill>
            </a:ln>
          </p:spPr>
          <p:txBody>
            <a:bodyPr wrap="square" lIns="0" tIns="0" rIns="0" bIns="0" rtlCol="0"/>
            <a:lstStyle/>
            <a:p>
              <a:endParaRPr sz="1600">
                <a:latin typeface="Grammarsaurus" pitchFamily="2" charset="0"/>
              </a:endParaRPr>
            </a:p>
          </p:txBody>
        </p:sp>
        <p:sp>
          <p:nvSpPr>
            <p:cNvPr id="39" name="object 39"/>
            <p:cNvSpPr/>
            <p:nvPr/>
          </p:nvSpPr>
          <p:spPr>
            <a:xfrm>
              <a:off x="10061870" y="2630801"/>
              <a:ext cx="563880" cy="650875"/>
            </a:xfrm>
            <a:custGeom>
              <a:avLst/>
              <a:gdLst/>
              <a:ahLst/>
              <a:cxnLst/>
              <a:rect l="l" t="t" r="r" b="b"/>
              <a:pathLst>
                <a:path w="563879" h="650875">
                  <a:moveTo>
                    <a:pt x="304101" y="650252"/>
                  </a:moveTo>
                  <a:lnTo>
                    <a:pt x="361209" y="646990"/>
                  </a:lnTo>
                  <a:lnTo>
                    <a:pt x="414110" y="636765"/>
                  </a:lnTo>
                  <a:lnTo>
                    <a:pt x="464909" y="618920"/>
                  </a:lnTo>
                  <a:lnTo>
                    <a:pt x="515708" y="592797"/>
                  </a:lnTo>
                  <a:lnTo>
                    <a:pt x="515708" y="445655"/>
                  </a:lnTo>
                  <a:lnTo>
                    <a:pt x="465151" y="472653"/>
                  </a:lnTo>
                  <a:lnTo>
                    <a:pt x="414985" y="492423"/>
                  </a:lnTo>
                  <a:lnTo>
                    <a:pt x="366133" y="504573"/>
                  </a:lnTo>
                  <a:lnTo>
                    <a:pt x="319519" y="508711"/>
                  </a:lnTo>
                  <a:lnTo>
                    <a:pt x="270840" y="501026"/>
                  </a:lnTo>
                  <a:lnTo>
                    <a:pt x="232806" y="478758"/>
                  </a:lnTo>
                  <a:lnTo>
                    <a:pt x="206598" y="443088"/>
                  </a:lnTo>
                  <a:lnTo>
                    <a:pt x="193395" y="395198"/>
                  </a:lnTo>
                  <a:lnTo>
                    <a:pt x="205218" y="395416"/>
                  </a:lnTo>
                  <a:lnTo>
                    <a:pt x="215465" y="395897"/>
                  </a:lnTo>
                  <a:lnTo>
                    <a:pt x="224135" y="396377"/>
                  </a:lnTo>
                  <a:lnTo>
                    <a:pt x="231228" y="396595"/>
                  </a:lnTo>
                  <a:lnTo>
                    <a:pt x="289227" y="394113"/>
                  </a:lnTo>
                  <a:lnTo>
                    <a:pt x="342726" y="386831"/>
                  </a:lnTo>
                  <a:lnTo>
                    <a:pt x="391348" y="374992"/>
                  </a:lnTo>
                  <a:lnTo>
                    <a:pt x="434714" y="358839"/>
                  </a:lnTo>
                  <a:lnTo>
                    <a:pt x="472446" y="338616"/>
                  </a:lnTo>
                  <a:lnTo>
                    <a:pt x="504166" y="314568"/>
                  </a:lnTo>
                  <a:lnTo>
                    <a:pt x="548056" y="255968"/>
                  </a:lnTo>
                  <a:lnTo>
                    <a:pt x="563359" y="184988"/>
                  </a:lnTo>
                  <a:lnTo>
                    <a:pt x="557913" y="139439"/>
                  </a:lnTo>
                  <a:lnTo>
                    <a:pt x="542098" y="99284"/>
                  </a:lnTo>
                  <a:lnTo>
                    <a:pt x="516698" y="65110"/>
                  </a:lnTo>
                  <a:lnTo>
                    <a:pt x="482498" y="37507"/>
                  </a:lnTo>
                  <a:lnTo>
                    <a:pt x="440282" y="17061"/>
                  </a:lnTo>
                  <a:lnTo>
                    <a:pt x="390833" y="4363"/>
                  </a:lnTo>
                  <a:lnTo>
                    <a:pt x="334937" y="0"/>
                  </a:lnTo>
                  <a:lnTo>
                    <a:pt x="286837" y="2904"/>
                  </a:lnTo>
                  <a:lnTo>
                    <a:pt x="241516" y="11438"/>
                  </a:lnTo>
                  <a:lnTo>
                    <a:pt x="199240" y="25334"/>
                  </a:lnTo>
                  <a:lnTo>
                    <a:pt x="160279" y="44325"/>
                  </a:lnTo>
                  <a:lnTo>
                    <a:pt x="124899" y="68143"/>
                  </a:lnTo>
                  <a:lnTo>
                    <a:pt x="93368" y="96521"/>
                  </a:lnTo>
                  <a:lnTo>
                    <a:pt x="65954" y="129190"/>
                  </a:lnTo>
                  <a:lnTo>
                    <a:pt x="42924" y="165884"/>
                  </a:lnTo>
                  <a:lnTo>
                    <a:pt x="24546" y="206334"/>
                  </a:lnTo>
                  <a:lnTo>
                    <a:pt x="11087" y="250273"/>
                  </a:lnTo>
                  <a:lnTo>
                    <a:pt x="2816" y="297434"/>
                  </a:lnTo>
                  <a:lnTo>
                    <a:pt x="0" y="347548"/>
                  </a:lnTo>
                  <a:lnTo>
                    <a:pt x="2849" y="396293"/>
                  </a:lnTo>
                  <a:lnTo>
                    <a:pt x="11265" y="441476"/>
                  </a:lnTo>
                  <a:lnTo>
                    <a:pt x="25043" y="482867"/>
                  </a:lnTo>
                  <a:lnTo>
                    <a:pt x="43983" y="520241"/>
                  </a:lnTo>
                  <a:lnTo>
                    <a:pt x="67881" y="553369"/>
                  </a:lnTo>
                  <a:lnTo>
                    <a:pt x="96537" y="582025"/>
                  </a:lnTo>
                  <a:lnTo>
                    <a:pt x="129748" y="605980"/>
                  </a:lnTo>
                  <a:lnTo>
                    <a:pt x="167312" y="625008"/>
                  </a:lnTo>
                  <a:lnTo>
                    <a:pt x="209027" y="638881"/>
                  </a:lnTo>
                  <a:lnTo>
                    <a:pt x="254690" y="647372"/>
                  </a:lnTo>
                  <a:lnTo>
                    <a:pt x="304101" y="650252"/>
                  </a:lnTo>
                  <a:close/>
                </a:path>
              </a:pathLst>
            </a:custGeom>
            <a:ln w="12700">
              <a:solidFill>
                <a:srgbClr val="181818"/>
              </a:solidFill>
            </a:ln>
          </p:spPr>
          <p:txBody>
            <a:bodyPr wrap="square" lIns="0" tIns="0" rIns="0" bIns="0" rtlCol="0"/>
            <a:lstStyle/>
            <a:p>
              <a:endParaRPr sz="1600">
                <a:latin typeface="Grammarsaurus" pitchFamily="2" charset="0"/>
              </a:endParaRPr>
            </a:p>
          </p:txBody>
        </p:sp>
        <p:pic>
          <p:nvPicPr>
            <p:cNvPr id="40" name="object 40"/>
            <p:cNvPicPr/>
            <p:nvPr/>
          </p:nvPicPr>
          <p:blipFill>
            <a:blip r:embed="rId5" cstate="print"/>
            <a:stretch>
              <a:fillRect/>
            </a:stretch>
          </p:blipFill>
          <p:spPr>
            <a:xfrm>
              <a:off x="10258720" y="2768799"/>
              <a:ext cx="186474" cy="138823"/>
            </a:xfrm>
            <a:prstGeom prst="rect">
              <a:avLst/>
            </a:prstGeom>
          </p:spPr>
        </p:pic>
        <p:sp>
          <p:nvSpPr>
            <p:cNvPr id="41" name="object 41"/>
            <p:cNvSpPr/>
            <p:nvPr/>
          </p:nvSpPr>
          <p:spPr>
            <a:xfrm>
              <a:off x="10625233" y="2490670"/>
              <a:ext cx="485140" cy="791845"/>
            </a:xfrm>
            <a:custGeom>
              <a:avLst/>
              <a:gdLst/>
              <a:ahLst/>
              <a:cxnLst/>
              <a:rect l="l" t="t" r="r" b="b"/>
              <a:pathLst>
                <a:path w="485140" h="791845">
                  <a:moveTo>
                    <a:pt x="102298" y="288683"/>
                  </a:moveTo>
                  <a:lnTo>
                    <a:pt x="102298" y="587184"/>
                  </a:lnTo>
                  <a:lnTo>
                    <a:pt x="106404" y="640234"/>
                  </a:lnTo>
                  <a:lnTo>
                    <a:pt x="118326" y="684185"/>
                  </a:lnTo>
                  <a:lnTo>
                    <a:pt x="137475" y="719663"/>
                  </a:lnTo>
                  <a:lnTo>
                    <a:pt x="195085" y="767691"/>
                  </a:lnTo>
                  <a:lnTo>
                    <a:pt x="232364" y="781490"/>
                  </a:lnTo>
                  <a:lnTo>
                    <a:pt x="274505" y="789312"/>
                  </a:lnTo>
                  <a:lnTo>
                    <a:pt x="320916" y="791781"/>
                  </a:lnTo>
                  <a:lnTo>
                    <a:pt x="368807" y="788716"/>
                  </a:lnTo>
                  <a:lnTo>
                    <a:pt x="411835" y="779870"/>
                  </a:lnTo>
                  <a:lnTo>
                    <a:pt x="450396" y="765769"/>
                  </a:lnTo>
                  <a:lnTo>
                    <a:pt x="484885" y="746937"/>
                  </a:lnTo>
                  <a:lnTo>
                    <a:pt x="484885" y="608202"/>
                  </a:lnTo>
                  <a:lnTo>
                    <a:pt x="452169" y="625782"/>
                  </a:lnTo>
                  <a:lnTo>
                    <a:pt x="422871" y="638505"/>
                  </a:lnTo>
                  <a:lnTo>
                    <a:pt x="396203" y="646236"/>
                  </a:lnTo>
                  <a:lnTo>
                    <a:pt x="371373" y="648843"/>
                  </a:lnTo>
                  <a:lnTo>
                    <a:pt x="334956" y="643346"/>
                  </a:lnTo>
                  <a:lnTo>
                    <a:pt x="308133" y="624841"/>
                  </a:lnTo>
                  <a:lnTo>
                    <a:pt x="291559" y="590308"/>
                  </a:lnTo>
                  <a:lnTo>
                    <a:pt x="285889" y="536727"/>
                  </a:lnTo>
                  <a:lnTo>
                    <a:pt x="285889" y="288683"/>
                  </a:lnTo>
                  <a:lnTo>
                    <a:pt x="472262" y="288683"/>
                  </a:lnTo>
                  <a:lnTo>
                    <a:pt x="472262" y="155549"/>
                  </a:lnTo>
                  <a:lnTo>
                    <a:pt x="285889" y="155549"/>
                  </a:lnTo>
                  <a:lnTo>
                    <a:pt x="285889" y="0"/>
                  </a:lnTo>
                  <a:lnTo>
                    <a:pt x="102298" y="0"/>
                  </a:lnTo>
                  <a:lnTo>
                    <a:pt x="102298" y="155549"/>
                  </a:lnTo>
                  <a:lnTo>
                    <a:pt x="0" y="155549"/>
                  </a:lnTo>
                  <a:lnTo>
                    <a:pt x="0" y="288683"/>
                  </a:lnTo>
                  <a:lnTo>
                    <a:pt x="102298" y="288683"/>
                  </a:lnTo>
                  <a:close/>
                </a:path>
              </a:pathLst>
            </a:custGeom>
            <a:ln w="12700">
              <a:solidFill>
                <a:srgbClr val="181818"/>
              </a:solidFill>
            </a:ln>
          </p:spPr>
          <p:txBody>
            <a:bodyPr wrap="square" lIns="0" tIns="0" rIns="0" bIns="0" rtlCol="0"/>
            <a:lstStyle/>
            <a:p>
              <a:endParaRPr sz="1600">
                <a:latin typeface="Grammarsaurus" pitchFamily="2" charset="0"/>
              </a:endParaRPr>
            </a:p>
          </p:txBody>
        </p:sp>
        <p:sp>
          <p:nvSpPr>
            <p:cNvPr id="42" name="object 42"/>
            <p:cNvSpPr/>
            <p:nvPr/>
          </p:nvSpPr>
          <p:spPr>
            <a:xfrm>
              <a:off x="11116406" y="2625199"/>
              <a:ext cx="488315" cy="659130"/>
            </a:xfrm>
            <a:custGeom>
              <a:avLst/>
              <a:gdLst/>
              <a:ahLst/>
              <a:cxnLst/>
              <a:rect l="l" t="t" r="r" b="b"/>
              <a:pathLst>
                <a:path w="488315" h="659129">
                  <a:moveTo>
                    <a:pt x="0" y="606805"/>
                  </a:moveTo>
                  <a:lnTo>
                    <a:pt x="39869" y="624039"/>
                  </a:lnTo>
                  <a:lnTo>
                    <a:pt x="87539" y="638379"/>
                  </a:lnTo>
                  <a:lnTo>
                    <a:pt x="141060" y="649288"/>
                  </a:lnTo>
                  <a:lnTo>
                    <a:pt x="198484" y="656227"/>
                  </a:lnTo>
                  <a:lnTo>
                    <a:pt x="257860" y="658660"/>
                  </a:lnTo>
                  <a:lnTo>
                    <a:pt x="316482" y="654128"/>
                  </a:lnTo>
                  <a:lnTo>
                    <a:pt x="367162" y="640943"/>
                  </a:lnTo>
                  <a:lnTo>
                    <a:pt x="409506" y="619717"/>
                  </a:lnTo>
                  <a:lnTo>
                    <a:pt x="443124" y="591063"/>
                  </a:lnTo>
                  <a:lnTo>
                    <a:pt x="467623" y="555593"/>
                  </a:lnTo>
                  <a:lnTo>
                    <a:pt x="482609" y="513922"/>
                  </a:lnTo>
                  <a:lnTo>
                    <a:pt x="487692" y="466661"/>
                  </a:lnTo>
                  <a:lnTo>
                    <a:pt x="483306" y="424724"/>
                  </a:lnTo>
                  <a:lnTo>
                    <a:pt x="469421" y="387613"/>
                  </a:lnTo>
                  <a:lnTo>
                    <a:pt x="444947" y="353850"/>
                  </a:lnTo>
                  <a:lnTo>
                    <a:pt x="408796" y="321956"/>
                  </a:lnTo>
                  <a:lnTo>
                    <a:pt x="359878" y="290453"/>
                  </a:lnTo>
                  <a:lnTo>
                    <a:pt x="297103" y="257860"/>
                  </a:lnTo>
                  <a:lnTo>
                    <a:pt x="255366" y="236752"/>
                  </a:lnTo>
                  <a:lnTo>
                    <a:pt x="229134" y="219322"/>
                  </a:lnTo>
                  <a:lnTo>
                    <a:pt x="215516" y="201893"/>
                  </a:lnTo>
                  <a:lnTo>
                    <a:pt x="211620" y="180784"/>
                  </a:lnTo>
                  <a:lnTo>
                    <a:pt x="214269" y="163355"/>
                  </a:lnTo>
                  <a:lnTo>
                    <a:pt x="223354" y="149602"/>
                  </a:lnTo>
                  <a:lnTo>
                    <a:pt x="240584" y="140579"/>
                  </a:lnTo>
                  <a:lnTo>
                    <a:pt x="267665" y="137337"/>
                  </a:lnTo>
                  <a:lnTo>
                    <a:pt x="312164" y="139877"/>
                  </a:lnTo>
                  <a:lnTo>
                    <a:pt x="358762" y="148197"/>
                  </a:lnTo>
                  <a:lnTo>
                    <a:pt x="406407" y="163349"/>
                  </a:lnTo>
                  <a:lnTo>
                    <a:pt x="454050" y="186385"/>
                  </a:lnTo>
                  <a:lnTo>
                    <a:pt x="476478" y="44843"/>
                  </a:lnTo>
                  <a:lnTo>
                    <a:pt x="421338" y="23060"/>
                  </a:lnTo>
                  <a:lnTo>
                    <a:pt x="370668" y="9286"/>
                  </a:lnTo>
                  <a:lnTo>
                    <a:pt x="319998" y="2081"/>
                  </a:lnTo>
                  <a:lnTo>
                    <a:pt x="264858" y="0"/>
                  </a:lnTo>
                  <a:lnTo>
                    <a:pt x="211958" y="3120"/>
                  </a:lnTo>
                  <a:lnTo>
                    <a:pt x="164031" y="12350"/>
                  </a:lnTo>
                  <a:lnTo>
                    <a:pt x="121719" y="27492"/>
                  </a:lnTo>
                  <a:lnTo>
                    <a:pt x="85663" y="48350"/>
                  </a:lnTo>
                  <a:lnTo>
                    <a:pt x="56503" y="74725"/>
                  </a:lnTo>
                  <a:lnTo>
                    <a:pt x="34881" y="106422"/>
                  </a:lnTo>
                  <a:lnTo>
                    <a:pt x="21438" y="143242"/>
                  </a:lnTo>
                  <a:lnTo>
                    <a:pt x="16814" y="184988"/>
                  </a:lnTo>
                  <a:lnTo>
                    <a:pt x="20753" y="226770"/>
                  </a:lnTo>
                  <a:lnTo>
                    <a:pt x="32880" y="263920"/>
                  </a:lnTo>
                  <a:lnTo>
                    <a:pt x="53662" y="297469"/>
                  </a:lnTo>
                  <a:lnTo>
                    <a:pt x="83562" y="328443"/>
                  </a:lnTo>
                  <a:lnTo>
                    <a:pt x="123048" y="357873"/>
                  </a:lnTo>
                  <a:lnTo>
                    <a:pt x="172585" y="386788"/>
                  </a:lnTo>
                  <a:lnTo>
                    <a:pt x="232638" y="416217"/>
                  </a:lnTo>
                  <a:lnTo>
                    <a:pt x="265327" y="433427"/>
                  </a:lnTo>
                  <a:lnTo>
                    <a:pt x="283960" y="448800"/>
                  </a:lnTo>
                  <a:lnTo>
                    <a:pt x="292347" y="464699"/>
                  </a:lnTo>
                  <a:lnTo>
                    <a:pt x="294297" y="483488"/>
                  </a:lnTo>
                  <a:lnTo>
                    <a:pt x="291034" y="499732"/>
                  </a:lnTo>
                  <a:lnTo>
                    <a:pt x="280809" y="513611"/>
                  </a:lnTo>
                  <a:lnTo>
                    <a:pt x="262964" y="523288"/>
                  </a:lnTo>
                  <a:lnTo>
                    <a:pt x="236842" y="526922"/>
                  </a:lnTo>
                  <a:lnTo>
                    <a:pt x="189565" y="522982"/>
                  </a:lnTo>
                  <a:lnTo>
                    <a:pt x="138215" y="511159"/>
                  </a:lnTo>
                  <a:lnTo>
                    <a:pt x="82924" y="491454"/>
                  </a:lnTo>
                  <a:lnTo>
                    <a:pt x="23825" y="463867"/>
                  </a:lnTo>
                  <a:lnTo>
                    <a:pt x="0" y="606805"/>
                  </a:lnTo>
                  <a:close/>
                </a:path>
              </a:pathLst>
            </a:custGeom>
            <a:ln w="12700">
              <a:solidFill>
                <a:srgbClr val="181818"/>
              </a:solidFill>
            </a:ln>
          </p:spPr>
          <p:txBody>
            <a:bodyPr wrap="square" lIns="0" tIns="0" rIns="0" bIns="0" rtlCol="0"/>
            <a:lstStyle/>
            <a:p>
              <a:endParaRPr sz="1600">
                <a:latin typeface="Grammarsaurus" pitchFamily="2" charset="0"/>
              </a:endParaRPr>
            </a:p>
          </p:txBody>
        </p:sp>
        <p:sp>
          <p:nvSpPr>
            <p:cNvPr id="43" name="object 43"/>
            <p:cNvSpPr/>
            <p:nvPr/>
          </p:nvSpPr>
          <p:spPr>
            <a:xfrm>
              <a:off x="0" y="5110270"/>
              <a:ext cx="1496695" cy="1748155"/>
            </a:xfrm>
            <a:custGeom>
              <a:avLst/>
              <a:gdLst/>
              <a:ahLst/>
              <a:cxnLst/>
              <a:rect l="l" t="t" r="r" b="b"/>
              <a:pathLst>
                <a:path w="1496695" h="1748154">
                  <a:moveTo>
                    <a:pt x="0" y="1605447"/>
                  </a:moveTo>
                  <a:lnTo>
                    <a:pt x="0" y="1747729"/>
                  </a:lnTo>
                  <a:lnTo>
                    <a:pt x="992092" y="1747729"/>
                  </a:lnTo>
                  <a:lnTo>
                    <a:pt x="1109083" y="1660770"/>
                  </a:lnTo>
                  <a:lnTo>
                    <a:pt x="215189" y="1660770"/>
                  </a:lnTo>
                  <a:lnTo>
                    <a:pt x="170833" y="1658792"/>
                  </a:lnTo>
                  <a:lnTo>
                    <a:pt x="126947" y="1652330"/>
                  </a:lnTo>
                  <a:lnTo>
                    <a:pt x="83904" y="1641439"/>
                  </a:lnTo>
                  <a:lnTo>
                    <a:pt x="42076" y="1626174"/>
                  </a:lnTo>
                  <a:lnTo>
                    <a:pt x="1836" y="1606591"/>
                  </a:lnTo>
                  <a:lnTo>
                    <a:pt x="0" y="1605447"/>
                  </a:lnTo>
                  <a:close/>
                </a:path>
                <a:path w="1496695" h="1748154">
                  <a:moveTo>
                    <a:pt x="1301276" y="957770"/>
                  </a:moveTo>
                  <a:lnTo>
                    <a:pt x="470327" y="1575409"/>
                  </a:lnTo>
                  <a:lnTo>
                    <a:pt x="430977" y="1601486"/>
                  </a:lnTo>
                  <a:lnTo>
                    <a:pt x="389860" y="1622749"/>
                  </a:lnTo>
                  <a:lnTo>
                    <a:pt x="347350" y="1639254"/>
                  </a:lnTo>
                  <a:lnTo>
                    <a:pt x="303820" y="1651056"/>
                  </a:lnTo>
                  <a:lnTo>
                    <a:pt x="259642" y="1658210"/>
                  </a:lnTo>
                  <a:lnTo>
                    <a:pt x="215189" y="1660770"/>
                  </a:lnTo>
                  <a:lnTo>
                    <a:pt x="1109083" y="1660770"/>
                  </a:lnTo>
                  <a:lnTo>
                    <a:pt x="1477615" y="1386839"/>
                  </a:lnTo>
                  <a:lnTo>
                    <a:pt x="1496322" y="1220177"/>
                  </a:lnTo>
                  <a:lnTo>
                    <a:pt x="1301276" y="957770"/>
                  </a:lnTo>
                  <a:close/>
                </a:path>
                <a:path w="1496695" h="1748154">
                  <a:moveTo>
                    <a:pt x="589365" y="0"/>
                  </a:moveTo>
                  <a:lnTo>
                    <a:pt x="0" y="438071"/>
                  </a:lnTo>
                  <a:lnTo>
                    <a:pt x="0" y="998213"/>
                  </a:lnTo>
                  <a:lnTo>
                    <a:pt x="765704" y="429069"/>
                  </a:lnTo>
                  <a:lnTo>
                    <a:pt x="784398" y="262407"/>
                  </a:lnTo>
                  <a:lnTo>
                    <a:pt x="589365" y="0"/>
                  </a:lnTo>
                  <a:close/>
                </a:path>
              </a:pathLst>
            </a:custGeom>
            <a:solidFill>
              <a:srgbClr val="398A9E"/>
            </a:solidFill>
          </p:spPr>
          <p:txBody>
            <a:bodyPr wrap="square" lIns="0" tIns="0" rIns="0" bIns="0" rtlCol="0"/>
            <a:lstStyle/>
            <a:p>
              <a:endParaRPr sz="1600">
                <a:latin typeface="Grammarsaurus" pitchFamily="2" charset="0"/>
              </a:endParaRPr>
            </a:p>
          </p:txBody>
        </p:sp>
        <p:sp>
          <p:nvSpPr>
            <p:cNvPr id="44" name="object 44"/>
            <p:cNvSpPr/>
            <p:nvPr/>
          </p:nvSpPr>
          <p:spPr>
            <a:xfrm>
              <a:off x="0" y="5110270"/>
              <a:ext cx="1496695" cy="1748155"/>
            </a:xfrm>
            <a:custGeom>
              <a:avLst/>
              <a:gdLst/>
              <a:ahLst/>
              <a:cxnLst/>
              <a:rect l="l" t="t" r="r" b="b"/>
              <a:pathLst>
                <a:path w="1496695" h="1748154">
                  <a:moveTo>
                    <a:pt x="0" y="1605447"/>
                  </a:moveTo>
                  <a:lnTo>
                    <a:pt x="42076" y="1626174"/>
                  </a:lnTo>
                  <a:lnTo>
                    <a:pt x="83904" y="1641439"/>
                  </a:lnTo>
                  <a:lnTo>
                    <a:pt x="126947" y="1652330"/>
                  </a:lnTo>
                  <a:lnTo>
                    <a:pt x="170833" y="1658792"/>
                  </a:lnTo>
                  <a:lnTo>
                    <a:pt x="215189" y="1660770"/>
                  </a:lnTo>
                  <a:lnTo>
                    <a:pt x="259642" y="1658210"/>
                  </a:lnTo>
                  <a:lnTo>
                    <a:pt x="303820" y="1651056"/>
                  </a:lnTo>
                  <a:lnTo>
                    <a:pt x="347350" y="1639254"/>
                  </a:lnTo>
                  <a:lnTo>
                    <a:pt x="389860" y="1622749"/>
                  </a:lnTo>
                  <a:lnTo>
                    <a:pt x="430977" y="1601486"/>
                  </a:lnTo>
                  <a:lnTo>
                    <a:pt x="470327" y="1575409"/>
                  </a:lnTo>
                  <a:lnTo>
                    <a:pt x="1301276" y="957770"/>
                  </a:lnTo>
                  <a:lnTo>
                    <a:pt x="1476815" y="1193939"/>
                  </a:lnTo>
                  <a:lnTo>
                    <a:pt x="1496322" y="1220177"/>
                  </a:lnTo>
                  <a:lnTo>
                    <a:pt x="1477615" y="1386839"/>
                  </a:lnTo>
                  <a:lnTo>
                    <a:pt x="1469970" y="1392529"/>
                  </a:lnTo>
                  <a:lnTo>
                    <a:pt x="992092" y="1747729"/>
                  </a:lnTo>
                </a:path>
                <a:path w="1496695" h="1748154">
                  <a:moveTo>
                    <a:pt x="0" y="438071"/>
                  </a:moveTo>
                  <a:lnTo>
                    <a:pt x="589365" y="0"/>
                  </a:lnTo>
                  <a:lnTo>
                    <a:pt x="784398" y="262407"/>
                  </a:lnTo>
                  <a:lnTo>
                    <a:pt x="765704" y="429069"/>
                  </a:lnTo>
                  <a:lnTo>
                    <a:pt x="0" y="998213"/>
                  </a:lnTo>
                </a:path>
              </a:pathLst>
            </a:custGeom>
            <a:ln w="22860">
              <a:solidFill>
                <a:srgbClr val="221F1F"/>
              </a:solidFill>
            </a:ln>
          </p:spPr>
          <p:txBody>
            <a:bodyPr wrap="square" lIns="0" tIns="0" rIns="0" bIns="0" rtlCol="0"/>
            <a:lstStyle/>
            <a:p>
              <a:endParaRPr sz="1600">
                <a:latin typeface="Grammarsaurus" pitchFamily="2" charset="0"/>
              </a:endParaRPr>
            </a:p>
          </p:txBody>
        </p:sp>
        <p:sp>
          <p:nvSpPr>
            <p:cNvPr id="45" name="object 45"/>
            <p:cNvSpPr/>
            <p:nvPr/>
          </p:nvSpPr>
          <p:spPr>
            <a:xfrm>
              <a:off x="415832" y="5372678"/>
              <a:ext cx="368935" cy="426720"/>
            </a:xfrm>
            <a:custGeom>
              <a:avLst/>
              <a:gdLst/>
              <a:ahLst/>
              <a:cxnLst/>
              <a:rect l="l" t="t" r="r" b="b"/>
              <a:pathLst>
                <a:path w="368934" h="426720">
                  <a:moveTo>
                    <a:pt x="368566" y="0"/>
                  </a:moveTo>
                  <a:lnTo>
                    <a:pt x="18707" y="260057"/>
                  </a:lnTo>
                  <a:lnTo>
                    <a:pt x="0" y="426719"/>
                  </a:lnTo>
                  <a:lnTo>
                    <a:pt x="349872" y="166662"/>
                  </a:lnTo>
                  <a:lnTo>
                    <a:pt x="368566" y="0"/>
                  </a:lnTo>
                  <a:close/>
                </a:path>
              </a:pathLst>
            </a:custGeom>
            <a:solidFill>
              <a:srgbClr val="C44725"/>
            </a:solidFill>
          </p:spPr>
          <p:txBody>
            <a:bodyPr wrap="square" lIns="0" tIns="0" rIns="0" bIns="0" rtlCol="0"/>
            <a:lstStyle/>
            <a:p>
              <a:endParaRPr sz="1600">
                <a:latin typeface="Grammarsaurus" pitchFamily="2" charset="0"/>
              </a:endParaRPr>
            </a:p>
          </p:txBody>
        </p:sp>
        <p:sp>
          <p:nvSpPr>
            <p:cNvPr id="46" name="object 46"/>
            <p:cNvSpPr/>
            <p:nvPr/>
          </p:nvSpPr>
          <p:spPr>
            <a:xfrm>
              <a:off x="415832" y="5372678"/>
              <a:ext cx="368935" cy="426720"/>
            </a:xfrm>
            <a:custGeom>
              <a:avLst/>
              <a:gdLst/>
              <a:ahLst/>
              <a:cxnLst/>
              <a:rect l="l" t="t" r="r" b="b"/>
              <a:pathLst>
                <a:path w="368934" h="426720">
                  <a:moveTo>
                    <a:pt x="349872" y="166662"/>
                  </a:moveTo>
                  <a:lnTo>
                    <a:pt x="0" y="426719"/>
                  </a:lnTo>
                  <a:lnTo>
                    <a:pt x="18707" y="260057"/>
                  </a:lnTo>
                  <a:lnTo>
                    <a:pt x="368566" y="0"/>
                  </a:lnTo>
                  <a:lnTo>
                    <a:pt x="349872" y="166662"/>
                  </a:lnTo>
                  <a:close/>
                </a:path>
              </a:pathLst>
            </a:custGeom>
            <a:ln w="22860">
              <a:solidFill>
                <a:srgbClr val="221F1F"/>
              </a:solidFill>
            </a:ln>
          </p:spPr>
          <p:txBody>
            <a:bodyPr wrap="square" lIns="0" tIns="0" rIns="0" bIns="0" rtlCol="0"/>
            <a:lstStyle/>
            <a:p>
              <a:endParaRPr sz="1600">
                <a:latin typeface="Grammarsaurus" pitchFamily="2" charset="0"/>
              </a:endParaRPr>
            </a:p>
          </p:txBody>
        </p:sp>
        <p:sp>
          <p:nvSpPr>
            <p:cNvPr id="47" name="object 47"/>
            <p:cNvSpPr/>
            <p:nvPr/>
          </p:nvSpPr>
          <p:spPr>
            <a:xfrm>
              <a:off x="1127746" y="6332448"/>
              <a:ext cx="368300" cy="424815"/>
            </a:xfrm>
            <a:custGeom>
              <a:avLst/>
              <a:gdLst/>
              <a:ahLst/>
              <a:cxnLst/>
              <a:rect l="l" t="t" r="r" b="b"/>
              <a:pathLst>
                <a:path w="368300" h="424815">
                  <a:moveTo>
                    <a:pt x="367931" y="0"/>
                  </a:moveTo>
                  <a:lnTo>
                    <a:pt x="18694" y="258064"/>
                  </a:lnTo>
                  <a:lnTo>
                    <a:pt x="0" y="424726"/>
                  </a:lnTo>
                  <a:lnTo>
                    <a:pt x="349872" y="164668"/>
                  </a:lnTo>
                  <a:lnTo>
                    <a:pt x="367931" y="0"/>
                  </a:lnTo>
                  <a:close/>
                </a:path>
              </a:pathLst>
            </a:custGeom>
            <a:solidFill>
              <a:srgbClr val="C44725"/>
            </a:solidFill>
          </p:spPr>
          <p:txBody>
            <a:bodyPr wrap="square" lIns="0" tIns="0" rIns="0" bIns="0" rtlCol="0"/>
            <a:lstStyle/>
            <a:p>
              <a:endParaRPr sz="1600">
                <a:latin typeface="Grammarsaurus" pitchFamily="2" charset="0"/>
              </a:endParaRPr>
            </a:p>
          </p:txBody>
        </p:sp>
        <p:sp>
          <p:nvSpPr>
            <p:cNvPr id="48" name="object 48"/>
            <p:cNvSpPr/>
            <p:nvPr/>
          </p:nvSpPr>
          <p:spPr>
            <a:xfrm>
              <a:off x="1127746" y="6332448"/>
              <a:ext cx="368300" cy="424815"/>
            </a:xfrm>
            <a:custGeom>
              <a:avLst/>
              <a:gdLst/>
              <a:ahLst/>
              <a:cxnLst/>
              <a:rect l="l" t="t" r="r" b="b"/>
              <a:pathLst>
                <a:path w="368300" h="424815">
                  <a:moveTo>
                    <a:pt x="349872" y="164668"/>
                  </a:moveTo>
                  <a:lnTo>
                    <a:pt x="0" y="424726"/>
                  </a:lnTo>
                  <a:lnTo>
                    <a:pt x="18694" y="258064"/>
                  </a:lnTo>
                  <a:lnTo>
                    <a:pt x="367931" y="0"/>
                  </a:lnTo>
                  <a:lnTo>
                    <a:pt x="349872" y="164668"/>
                  </a:lnTo>
                  <a:close/>
                </a:path>
              </a:pathLst>
            </a:custGeom>
            <a:ln w="22860">
              <a:solidFill>
                <a:srgbClr val="221F1F"/>
              </a:solidFill>
            </a:ln>
          </p:spPr>
          <p:txBody>
            <a:bodyPr wrap="square" lIns="0" tIns="0" rIns="0" bIns="0" rtlCol="0"/>
            <a:lstStyle/>
            <a:p>
              <a:endParaRPr sz="1600">
                <a:latin typeface="Grammarsaurus" pitchFamily="2" charset="0"/>
              </a:endParaRPr>
            </a:p>
          </p:txBody>
        </p:sp>
        <p:sp>
          <p:nvSpPr>
            <p:cNvPr id="49" name="object 49"/>
            <p:cNvSpPr/>
            <p:nvPr/>
          </p:nvSpPr>
          <p:spPr>
            <a:xfrm>
              <a:off x="0" y="5110270"/>
              <a:ext cx="1496695" cy="1748155"/>
            </a:xfrm>
            <a:custGeom>
              <a:avLst/>
              <a:gdLst/>
              <a:ahLst/>
              <a:cxnLst/>
              <a:rect l="l" t="t" r="r" b="b"/>
              <a:pathLst>
                <a:path w="1496695" h="1748154">
                  <a:moveTo>
                    <a:pt x="589361" y="0"/>
                  </a:moveTo>
                  <a:lnTo>
                    <a:pt x="0" y="438068"/>
                  </a:lnTo>
                  <a:lnTo>
                    <a:pt x="0" y="845453"/>
                  </a:lnTo>
                  <a:lnTo>
                    <a:pt x="784407" y="262407"/>
                  </a:lnTo>
                  <a:lnTo>
                    <a:pt x="589361" y="0"/>
                  </a:lnTo>
                  <a:close/>
                </a:path>
                <a:path w="1496695" h="1748154">
                  <a:moveTo>
                    <a:pt x="0" y="1605445"/>
                  </a:moveTo>
                  <a:lnTo>
                    <a:pt x="0" y="1747729"/>
                  </a:lnTo>
                  <a:lnTo>
                    <a:pt x="786571" y="1747729"/>
                  </a:lnTo>
                  <a:lnTo>
                    <a:pt x="903562" y="1660770"/>
                  </a:lnTo>
                  <a:lnTo>
                    <a:pt x="215194" y="1660770"/>
                  </a:lnTo>
                  <a:lnTo>
                    <a:pt x="170839" y="1658792"/>
                  </a:lnTo>
                  <a:lnTo>
                    <a:pt x="126953" y="1652330"/>
                  </a:lnTo>
                  <a:lnTo>
                    <a:pt x="83909" y="1641439"/>
                  </a:lnTo>
                  <a:lnTo>
                    <a:pt x="42081" y="1626174"/>
                  </a:lnTo>
                  <a:lnTo>
                    <a:pt x="1840" y="1606591"/>
                  </a:lnTo>
                  <a:lnTo>
                    <a:pt x="0" y="1605445"/>
                  </a:lnTo>
                  <a:close/>
                </a:path>
                <a:path w="1496695" h="1748154">
                  <a:moveTo>
                    <a:pt x="1301272" y="957770"/>
                  </a:moveTo>
                  <a:lnTo>
                    <a:pt x="470324" y="1575409"/>
                  </a:lnTo>
                  <a:lnTo>
                    <a:pt x="430975" y="1601486"/>
                  </a:lnTo>
                  <a:lnTo>
                    <a:pt x="389861" y="1622749"/>
                  </a:lnTo>
                  <a:lnTo>
                    <a:pt x="347353" y="1639254"/>
                  </a:lnTo>
                  <a:lnTo>
                    <a:pt x="303824" y="1651056"/>
                  </a:lnTo>
                  <a:lnTo>
                    <a:pt x="259647" y="1658210"/>
                  </a:lnTo>
                  <a:lnTo>
                    <a:pt x="215194" y="1660770"/>
                  </a:lnTo>
                  <a:lnTo>
                    <a:pt x="903562" y="1660770"/>
                  </a:lnTo>
                  <a:lnTo>
                    <a:pt x="1496319" y="1220177"/>
                  </a:lnTo>
                  <a:lnTo>
                    <a:pt x="1301272" y="957770"/>
                  </a:lnTo>
                  <a:close/>
                </a:path>
              </a:pathLst>
            </a:custGeom>
            <a:solidFill>
              <a:srgbClr val="47AFC6"/>
            </a:solidFill>
          </p:spPr>
          <p:txBody>
            <a:bodyPr wrap="square" lIns="0" tIns="0" rIns="0" bIns="0" rtlCol="0"/>
            <a:lstStyle/>
            <a:p>
              <a:endParaRPr sz="1600">
                <a:latin typeface="Grammarsaurus" pitchFamily="2" charset="0"/>
              </a:endParaRPr>
            </a:p>
          </p:txBody>
        </p:sp>
        <p:sp>
          <p:nvSpPr>
            <p:cNvPr id="50" name="object 50"/>
            <p:cNvSpPr/>
            <p:nvPr/>
          </p:nvSpPr>
          <p:spPr>
            <a:xfrm>
              <a:off x="0" y="5110270"/>
              <a:ext cx="1496695" cy="1748155"/>
            </a:xfrm>
            <a:custGeom>
              <a:avLst/>
              <a:gdLst/>
              <a:ahLst/>
              <a:cxnLst/>
              <a:rect l="l" t="t" r="r" b="b"/>
              <a:pathLst>
                <a:path w="1496695" h="1748154">
                  <a:moveTo>
                    <a:pt x="0" y="438068"/>
                  </a:moveTo>
                  <a:lnTo>
                    <a:pt x="589361" y="0"/>
                  </a:lnTo>
                  <a:lnTo>
                    <a:pt x="784407" y="262407"/>
                  </a:lnTo>
                  <a:lnTo>
                    <a:pt x="0" y="845453"/>
                  </a:lnTo>
                </a:path>
                <a:path w="1496695" h="1748154">
                  <a:moveTo>
                    <a:pt x="0" y="1605445"/>
                  </a:moveTo>
                  <a:lnTo>
                    <a:pt x="42081" y="1626174"/>
                  </a:lnTo>
                  <a:lnTo>
                    <a:pt x="83909" y="1641439"/>
                  </a:lnTo>
                  <a:lnTo>
                    <a:pt x="126953" y="1652330"/>
                  </a:lnTo>
                  <a:lnTo>
                    <a:pt x="170839" y="1658792"/>
                  </a:lnTo>
                  <a:lnTo>
                    <a:pt x="215194" y="1660770"/>
                  </a:lnTo>
                  <a:lnTo>
                    <a:pt x="259647" y="1658210"/>
                  </a:lnTo>
                  <a:lnTo>
                    <a:pt x="303824" y="1651056"/>
                  </a:lnTo>
                  <a:lnTo>
                    <a:pt x="347353" y="1639254"/>
                  </a:lnTo>
                  <a:lnTo>
                    <a:pt x="389861" y="1622749"/>
                  </a:lnTo>
                  <a:lnTo>
                    <a:pt x="430975" y="1601486"/>
                  </a:lnTo>
                  <a:lnTo>
                    <a:pt x="470324" y="1575409"/>
                  </a:lnTo>
                  <a:lnTo>
                    <a:pt x="1301272" y="957770"/>
                  </a:lnTo>
                  <a:lnTo>
                    <a:pt x="1496319" y="1220177"/>
                  </a:lnTo>
                  <a:lnTo>
                    <a:pt x="786571" y="1747729"/>
                  </a:lnTo>
                </a:path>
              </a:pathLst>
            </a:custGeom>
            <a:ln w="22860">
              <a:solidFill>
                <a:srgbClr val="221F1F"/>
              </a:solidFill>
            </a:ln>
          </p:spPr>
          <p:txBody>
            <a:bodyPr wrap="square" lIns="0" tIns="0" rIns="0" bIns="0" rtlCol="0"/>
            <a:lstStyle/>
            <a:p>
              <a:endParaRPr sz="1600">
                <a:latin typeface="Grammarsaurus" pitchFamily="2" charset="0"/>
              </a:endParaRPr>
            </a:p>
          </p:txBody>
        </p:sp>
        <p:sp>
          <p:nvSpPr>
            <p:cNvPr id="51" name="object 51"/>
            <p:cNvSpPr/>
            <p:nvPr/>
          </p:nvSpPr>
          <p:spPr>
            <a:xfrm>
              <a:off x="239486" y="5110265"/>
              <a:ext cx="545465" cy="522605"/>
            </a:xfrm>
            <a:custGeom>
              <a:avLst/>
              <a:gdLst/>
              <a:ahLst/>
              <a:cxnLst/>
              <a:rect l="l" t="t" r="r" b="b"/>
              <a:pathLst>
                <a:path w="545465" h="522604">
                  <a:moveTo>
                    <a:pt x="349872" y="0"/>
                  </a:moveTo>
                  <a:lnTo>
                    <a:pt x="0" y="260057"/>
                  </a:lnTo>
                  <a:lnTo>
                    <a:pt x="195046" y="522465"/>
                  </a:lnTo>
                  <a:lnTo>
                    <a:pt x="544918" y="262407"/>
                  </a:lnTo>
                  <a:lnTo>
                    <a:pt x="349872" y="0"/>
                  </a:lnTo>
                  <a:close/>
                </a:path>
              </a:pathLst>
            </a:custGeom>
            <a:solidFill>
              <a:srgbClr val="EB6E39"/>
            </a:solidFill>
          </p:spPr>
          <p:txBody>
            <a:bodyPr wrap="square" lIns="0" tIns="0" rIns="0" bIns="0" rtlCol="0"/>
            <a:lstStyle/>
            <a:p>
              <a:endParaRPr sz="1600">
                <a:latin typeface="Grammarsaurus" pitchFamily="2" charset="0"/>
              </a:endParaRPr>
            </a:p>
          </p:txBody>
        </p:sp>
        <p:sp>
          <p:nvSpPr>
            <p:cNvPr id="52" name="object 52"/>
            <p:cNvSpPr/>
            <p:nvPr/>
          </p:nvSpPr>
          <p:spPr>
            <a:xfrm>
              <a:off x="239486" y="5110265"/>
              <a:ext cx="545465" cy="522605"/>
            </a:xfrm>
            <a:custGeom>
              <a:avLst/>
              <a:gdLst/>
              <a:ahLst/>
              <a:cxnLst/>
              <a:rect l="l" t="t" r="r" b="b"/>
              <a:pathLst>
                <a:path w="545465" h="522604">
                  <a:moveTo>
                    <a:pt x="544918" y="262407"/>
                  </a:moveTo>
                  <a:lnTo>
                    <a:pt x="195046" y="522465"/>
                  </a:lnTo>
                  <a:lnTo>
                    <a:pt x="0" y="260057"/>
                  </a:lnTo>
                  <a:lnTo>
                    <a:pt x="349872" y="0"/>
                  </a:lnTo>
                  <a:lnTo>
                    <a:pt x="544918" y="262407"/>
                  </a:lnTo>
                  <a:close/>
                </a:path>
              </a:pathLst>
            </a:custGeom>
            <a:ln w="22860">
              <a:solidFill>
                <a:srgbClr val="221F1F"/>
              </a:solidFill>
            </a:ln>
          </p:spPr>
          <p:txBody>
            <a:bodyPr wrap="square" lIns="0" tIns="0" rIns="0" bIns="0" rtlCol="0"/>
            <a:lstStyle/>
            <a:p>
              <a:endParaRPr sz="1600">
                <a:latin typeface="Grammarsaurus" pitchFamily="2" charset="0"/>
              </a:endParaRPr>
            </a:p>
          </p:txBody>
        </p:sp>
        <p:sp>
          <p:nvSpPr>
            <p:cNvPr id="53" name="object 53"/>
            <p:cNvSpPr/>
            <p:nvPr/>
          </p:nvSpPr>
          <p:spPr>
            <a:xfrm>
              <a:off x="951400" y="6068040"/>
              <a:ext cx="545465" cy="522605"/>
            </a:xfrm>
            <a:custGeom>
              <a:avLst/>
              <a:gdLst/>
              <a:ahLst/>
              <a:cxnLst/>
              <a:rect l="l" t="t" r="r" b="b"/>
              <a:pathLst>
                <a:path w="545465" h="522604">
                  <a:moveTo>
                    <a:pt x="349872" y="0"/>
                  </a:moveTo>
                  <a:lnTo>
                    <a:pt x="0" y="260057"/>
                  </a:lnTo>
                  <a:lnTo>
                    <a:pt x="195046" y="522465"/>
                  </a:lnTo>
                  <a:lnTo>
                    <a:pt x="544918" y="262407"/>
                  </a:lnTo>
                  <a:lnTo>
                    <a:pt x="349872" y="0"/>
                  </a:lnTo>
                  <a:close/>
                </a:path>
              </a:pathLst>
            </a:custGeom>
            <a:solidFill>
              <a:srgbClr val="EB6E39"/>
            </a:solidFill>
          </p:spPr>
          <p:txBody>
            <a:bodyPr wrap="square" lIns="0" tIns="0" rIns="0" bIns="0" rtlCol="0"/>
            <a:lstStyle/>
            <a:p>
              <a:endParaRPr sz="1600">
                <a:latin typeface="Grammarsaurus" pitchFamily="2" charset="0"/>
              </a:endParaRPr>
            </a:p>
          </p:txBody>
        </p:sp>
        <p:sp>
          <p:nvSpPr>
            <p:cNvPr id="54" name="object 54"/>
            <p:cNvSpPr/>
            <p:nvPr/>
          </p:nvSpPr>
          <p:spPr>
            <a:xfrm>
              <a:off x="951400" y="6068040"/>
              <a:ext cx="545465" cy="522605"/>
            </a:xfrm>
            <a:custGeom>
              <a:avLst/>
              <a:gdLst/>
              <a:ahLst/>
              <a:cxnLst/>
              <a:rect l="l" t="t" r="r" b="b"/>
              <a:pathLst>
                <a:path w="545465" h="522604">
                  <a:moveTo>
                    <a:pt x="544918" y="262407"/>
                  </a:moveTo>
                  <a:lnTo>
                    <a:pt x="195046" y="522465"/>
                  </a:lnTo>
                  <a:lnTo>
                    <a:pt x="0" y="260057"/>
                  </a:lnTo>
                  <a:lnTo>
                    <a:pt x="349872" y="0"/>
                  </a:lnTo>
                  <a:lnTo>
                    <a:pt x="544918" y="262407"/>
                  </a:lnTo>
                  <a:close/>
                </a:path>
              </a:pathLst>
            </a:custGeom>
            <a:ln w="22860">
              <a:solidFill>
                <a:srgbClr val="221F1F"/>
              </a:solidFill>
            </a:ln>
          </p:spPr>
          <p:txBody>
            <a:bodyPr wrap="square" lIns="0" tIns="0" rIns="0" bIns="0" rtlCol="0"/>
            <a:lstStyle/>
            <a:p>
              <a:endParaRPr sz="1600">
                <a:latin typeface="Grammarsaurus" pitchFamily="2" charset="0"/>
              </a:endParaRPr>
            </a:p>
          </p:txBody>
        </p:sp>
        <p:pic>
          <p:nvPicPr>
            <p:cNvPr id="55" name="object 55"/>
            <p:cNvPicPr/>
            <p:nvPr/>
          </p:nvPicPr>
          <p:blipFill>
            <a:blip r:embed="rId6" cstate="print"/>
            <a:stretch>
              <a:fillRect/>
            </a:stretch>
          </p:blipFill>
          <p:spPr>
            <a:xfrm>
              <a:off x="10375162" y="5242429"/>
              <a:ext cx="1828267" cy="1627000"/>
            </a:xfrm>
            <a:prstGeom prst="rect">
              <a:avLst/>
            </a:prstGeom>
          </p:spPr>
        </p:pic>
        <p:sp>
          <p:nvSpPr>
            <p:cNvPr id="56" name="object 56"/>
            <p:cNvSpPr/>
            <p:nvPr/>
          </p:nvSpPr>
          <p:spPr>
            <a:xfrm>
              <a:off x="6284630" y="0"/>
              <a:ext cx="2118995" cy="1266190"/>
            </a:xfrm>
            <a:custGeom>
              <a:avLst/>
              <a:gdLst/>
              <a:ahLst/>
              <a:cxnLst/>
              <a:rect l="l" t="t" r="r" b="b"/>
              <a:pathLst>
                <a:path w="2118995" h="1266190">
                  <a:moveTo>
                    <a:pt x="490337" y="0"/>
                  </a:moveTo>
                  <a:lnTo>
                    <a:pt x="0" y="0"/>
                  </a:lnTo>
                  <a:lnTo>
                    <a:pt x="406" y="9477"/>
                  </a:lnTo>
                  <a:lnTo>
                    <a:pt x="5052" y="54605"/>
                  </a:lnTo>
                  <a:lnTo>
                    <a:pt x="12431" y="99570"/>
                  </a:lnTo>
                  <a:lnTo>
                    <a:pt x="22572" y="144247"/>
                  </a:lnTo>
                  <a:lnTo>
                    <a:pt x="35503" y="188513"/>
                  </a:lnTo>
                  <a:lnTo>
                    <a:pt x="51251" y="232245"/>
                  </a:lnTo>
                  <a:lnTo>
                    <a:pt x="69845" y="275318"/>
                  </a:lnTo>
                  <a:lnTo>
                    <a:pt x="91312" y="317609"/>
                  </a:lnTo>
                  <a:lnTo>
                    <a:pt x="115681" y="358993"/>
                  </a:lnTo>
                  <a:lnTo>
                    <a:pt x="668601" y="1234340"/>
                  </a:lnTo>
                  <a:lnTo>
                    <a:pt x="833371" y="1265608"/>
                  </a:lnTo>
                  <a:lnTo>
                    <a:pt x="1109799" y="1091008"/>
                  </a:lnTo>
                  <a:lnTo>
                    <a:pt x="556879" y="215661"/>
                  </a:lnTo>
                  <a:lnTo>
                    <a:pt x="533859" y="174447"/>
                  </a:lnTo>
                  <a:lnTo>
                    <a:pt x="515772" y="131837"/>
                  </a:lnTo>
                  <a:lnTo>
                    <a:pt x="502535" y="88199"/>
                  </a:lnTo>
                  <a:lnTo>
                    <a:pt x="494065" y="43900"/>
                  </a:lnTo>
                  <a:lnTo>
                    <a:pt x="490337" y="0"/>
                  </a:lnTo>
                  <a:close/>
                </a:path>
                <a:path w="2118995" h="1266190">
                  <a:moveTo>
                    <a:pt x="1832169" y="0"/>
                  </a:moveTo>
                  <a:lnTo>
                    <a:pt x="1300434" y="0"/>
                  </a:lnTo>
                  <a:lnTo>
                    <a:pt x="1677552" y="597029"/>
                  </a:lnTo>
                  <a:lnTo>
                    <a:pt x="1842322" y="628296"/>
                  </a:lnTo>
                  <a:lnTo>
                    <a:pt x="2118750" y="453697"/>
                  </a:lnTo>
                  <a:lnTo>
                    <a:pt x="1832169" y="0"/>
                  </a:lnTo>
                  <a:close/>
                </a:path>
              </a:pathLst>
            </a:custGeom>
            <a:solidFill>
              <a:srgbClr val="398A9E"/>
            </a:solidFill>
          </p:spPr>
          <p:txBody>
            <a:bodyPr wrap="square" lIns="0" tIns="0" rIns="0" bIns="0" rtlCol="0"/>
            <a:lstStyle/>
            <a:p>
              <a:endParaRPr sz="1600">
                <a:latin typeface="Grammarsaurus" pitchFamily="2" charset="0"/>
              </a:endParaRPr>
            </a:p>
          </p:txBody>
        </p:sp>
        <p:sp>
          <p:nvSpPr>
            <p:cNvPr id="57" name="object 57"/>
            <p:cNvSpPr/>
            <p:nvPr/>
          </p:nvSpPr>
          <p:spPr>
            <a:xfrm>
              <a:off x="6284630" y="0"/>
              <a:ext cx="2118995" cy="1266190"/>
            </a:xfrm>
            <a:custGeom>
              <a:avLst/>
              <a:gdLst/>
              <a:ahLst/>
              <a:cxnLst/>
              <a:rect l="l" t="t" r="r" b="b"/>
              <a:pathLst>
                <a:path w="2118995" h="1266190">
                  <a:moveTo>
                    <a:pt x="490337" y="0"/>
                  </a:moveTo>
                  <a:lnTo>
                    <a:pt x="494065" y="43900"/>
                  </a:lnTo>
                  <a:lnTo>
                    <a:pt x="502535" y="88199"/>
                  </a:lnTo>
                  <a:lnTo>
                    <a:pt x="515772" y="131837"/>
                  </a:lnTo>
                  <a:lnTo>
                    <a:pt x="533859" y="174447"/>
                  </a:lnTo>
                  <a:lnTo>
                    <a:pt x="556879" y="215661"/>
                  </a:lnTo>
                  <a:lnTo>
                    <a:pt x="1109799" y="1091008"/>
                  </a:lnTo>
                  <a:lnTo>
                    <a:pt x="861006" y="1248145"/>
                  </a:lnTo>
                  <a:lnTo>
                    <a:pt x="833371" y="1265608"/>
                  </a:lnTo>
                  <a:lnTo>
                    <a:pt x="668601" y="1234340"/>
                  </a:lnTo>
                  <a:lnTo>
                    <a:pt x="663508" y="1226276"/>
                  </a:lnTo>
                  <a:lnTo>
                    <a:pt x="115681" y="358993"/>
                  </a:lnTo>
                  <a:lnTo>
                    <a:pt x="91312" y="317609"/>
                  </a:lnTo>
                  <a:lnTo>
                    <a:pt x="69845" y="275318"/>
                  </a:lnTo>
                  <a:lnTo>
                    <a:pt x="51251" y="232245"/>
                  </a:lnTo>
                  <a:lnTo>
                    <a:pt x="35503" y="188513"/>
                  </a:lnTo>
                  <a:lnTo>
                    <a:pt x="22572" y="144247"/>
                  </a:lnTo>
                  <a:lnTo>
                    <a:pt x="12431" y="99570"/>
                  </a:lnTo>
                  <a:lnTo>
                    <a:pt x="5052" y="54605"/>
                  </a:lnTo>
                  <a:lnTo>
                    <a:pt x="406" y="9477"/>
                  </a:lnTo>
                  <a:lnTo>
                    <a:pt x="0" y="0"/>
                  </a:lnTo>
                </a:path>
                <a:path w="2118995" h="1266190">
                  <a:moveTo>
                    <a:pt x="1832169" y="0"/>
                  </a:moveTo>
                  <a:lnTo>
                    <a:pt x="2118750" y="453697"/>
                  </a:lnTo>
                  <a:lnTo>
                    <a:pt x="1842322" y="628296"/>
                  </a:lnTo>
                  <a:lnTo>
                    <a:pt x="1677552" y="597029"/>
                  </a:lnTo>
                  <a:lnTo>
                    <a:pt x="1300434" y="0"/>
                  </a:lnTo>
                </a:path>
              </a:pathLst>
            </a:custGeom>
            <a:ln w="22860">
              <a:solidFill>
                <a:srgbClr val="221F1F"/>
              </a:solidFill>
            </a:ln>
          </p:spPr>
          <p:txBody>
            <a:bodyPr wrap="square" lIns="0" tIns="0" rIns="0" bIns="0" rtlCol="0"/>
            <a:lstStyle/>
            <a:p>
              <a:endParaRPr sz="1600">
                <a:latin typeface="Grammarsaurus" pitchFamily="2" charset="0"/>
              </a:endParaRPr>
            </a:p>
          </p:txBody>
        </p:sp>
        <p:sp>
          <p:nvSpPr>
            <p:cNvPr id="58" name="object 58"/>
            <p:cNvSpPr/>
            <p:nvPr/>
          </p:nvSpPr>
          <p:spPr>
            <a:xfrm>
              <a:off x="7729379" y="228462"/>
              <a:ext cx="398145" cy="400050"/>
            </a:xfrm>
            <a:custGeom>
              <a:avLst/>
              <a:gdLst/>
              <a:ahLst/>
              <a:cxnLst/>
              <a:rect l="l" t="t" r="r" b="b"/>
              <a:pathLst>
                <a:path w="398145" h="400050">
                  <a:moveTo>
                    <a:pt x="0" y="0"/>
                  </a:moveTo>
                  <a:lnTo>
                    <a:pt x="232803" y="368566"/>
                  </a:lnTo>
                  <a:lnTo>
                    <a:pt x="397573" y="399834"/>
                  </a:lnTo>
                  <a:lnTo>
                    <a:pt x="164769" y="31267"/>
                  </a:lnTo>
                  <a:lnTo>
                    <a:pt x="0" y="0"/>
                  </a:lnTo>
                  <a:close/>
                </a:path>
              </a:pathLst>
            </a:custGeom>
            <a:solidFill>
              <a:srgbClr val="C44725"/>
            </a:solidFill>
          </p:spPr>
          <p:txBody>
            <a:bodyPr wrap="square" lIns="0" tIns="0" rIns="0" bIns="0" rtlCol="0"/>
            <a:lstStyle/>
            <a:p>
              <a:endParaRPr sz="1600">
                <a:latin typeface="Grammarsaurus" pitchFamily="2" charset="0"/>
              </a:endParaRPr>
            </a:p>
          </p:txBody>
        </p:sp>
        <p:sp>
          <p:nvSpPr>
            <p:cNvPr id="59" name="object 59"/>
            <p:cNvSpPr/>
            <p:nvPr/>
          </p:nvSpPr>
          <p:spPr>
            <a:xfrm>
              <a:off x="7729379" y="228462"/>
              <a:ext cx="398145" cy="400050"/>
            </a:xfrm>
            <a:custGeom>
              <a:avLst/>
              <a:gdLst/>
              <a:ahLst/>
              <a:cxnLst/>
              <a:rect l="l" t="t" r="r" b="b"/>
              <a:pathLst>
                <a:path w="398145" h="400050">
                  <a:moveTo>
                    <a:pt x="232803" y="368566"/>
                  </a:moveTo>
                  <a:lnTo>
                    <a:pt x="0" y="0"/>
                  </a:lnTo>
                  <a:lnTo>
                    <a:pt x="164769" y="31267"/>
                  </a:lnTo>
                  <a:lnTo>
                    <a:pt x="397573" y="399834"/>
                  </a:lnTo>
                  <a:lnTo>
                    <a:pt x="232803" y="368566"/>
                  </a:lnTo>
                  <a:close/>
                </a:path>
              </a:pathLst>
            </a:custGeom>
            <a:ln w="22860">
              <a:solidFill>
                <a:srgbClr val="221F1F"/>
              </a:solidFill>
            </a:ln>
          </p:spPr>
          <p:txBody>
            <a:bodyPr wrap="square" lIns="0" tIns="0" rIns="0" bIns="0" rtlCol="0"/>
            <a:lstStyle/>
            <a:p>
              <a:endParaRPr sz="1600">
                <a:latin typeface="Grammarsaurus" pitchFamily="2" charset="0"/>
              </a:endParaRPr>
            </a:p>
          </p:txBody>
        </p:sp>
        <p:sp>
          <p:nvSpPr>
            <p:cNvPr id="60" name="object 60"/>
            <p:cNvSpPr/>
            <p:nvPr/>
          </p:nvSpPr>
          <p:spPr>
            <a:xfrm>
              <a:off x="6720424" y="865772"/>
              <a:ext cx="396240" cy="399415"/>
            </a:xfrm>
            <a:custGeom>
              <a:avLst/>
              <a:gdLst/>
              <a:ahLst/>
              <a:cxnLst/>
              <a:rect l="l" t="t" r="r" b="b"/>
              <a:pathLst>
                <a:path w="396240" h="399415">
                  <a:moveTo>
                    <a:pt x="0" y="0"/>
                  </a:moveTo>
                  <a:lnTo>
                    <a:pt x="232803" y="368566"/>
                  </a:lnTo>
                  <a:lnTo>
                    <a:pt x="395630" y="399046"/>
                  </a:lnTo>
                  <a:lnTo>
                    <a:pt x="164769" y="31267"/>
                  </a:lnTo>
                  <a:lnTo>
                    <a:pt x="0" y="0"/>
                  </a:lnTo>
                  <a:close/>
                </a:path>
              </a:pathLst>
            </a:custGeom>
            <a:solidFill>
              <a:srgbClr val="C44725"/>
            </a:solidFill>
          </p:spPr>
          <p:txBody>
            <a:bodyPr wrap="square" lIns="0" tIns="0" rIns="0" bIns="0" rtlCol="0"/>
            <a:lstStyle/>
            <a:p>
              <a:endParaRPr sz="1600">
                <a:latin typeface="Grammarsaurus" pitchFamily="2" charset="0"/>
              </a:endParaRPr>
            </a:p>
          </p:txBody>
        </p:sp>
        <p:sp>
          <p:nvSpPr>
            <p:cNvPr id="61" name="object 61"/>
            <p:cNvSpPr/>
            <p:nvPr/>
          </p:nvSpPr>
          <p:spPr>
            <a:xfrm>
              <a:off x="6720424" y="865772"/>
              <a:ext cx="396240" cy="399415"/>
            </a:xfrm>
            <a:custGeom>
              <a:avLst/>
              <a:gdLst/>
              <a:ahLst/>
              <a:cxnLst/>
              <a:rect l="l" t="t" r="r" b="b"/>
              <a:pathLst>
                <a:path w="396240" h="399415">
                  <a:moveTo>
                    <a:pt x="232803" y="368566"/>
                  </a:moveTo>
                  <a:lnTo>
                    <a:pt x="0" y="0"/>
                  </a:lnTo>
                  <a:lnTo>
                    <a:pt x="164769" y="31267"/>
                  </a:lnTo>
                  <a:lnTo>
                    <a:pt x="395630" y="399046"/>
                  </a:lnTo>
                  <a:lnTo>
                    <a:pt x="232803" y="368566"/>
                  </a:lnTo>
                  <a:close/>
                </a:path>
              </a:pathLst>
            </a:custGeom>
            <a:ln w="22860">
              <a:solidFill>
                <a:srgbClr val="221F1F"/>
              </a:solidFill>
            </a:ln>
          </p:spPr>
          <p:txBody>
            <a:bodyPr wrap="square" lIns="0" tIns="0" rIns="0" bIns="0" rtlCol="0"/>
            <a:lstStyle/>
            <a:p>
              <a:endParaRPr sz="1600">
                <a:latin typeface="Grammarsaurus" pitchFamily="2" charset="0"/>
              </a:endParaRPr>
            </a:p>
          </p:txBody>
        </p:sp>
        <p:sp>
          <p:nvSpPr>
            <p:cNvPr id="62" name="object 62"/>
            <p:cNvSpPr/>
            <p:nvPr/>
          </p:nvSpPr>
          <p:spPr>
            <a:xfrm>
              <a:off x="6448065" y="0"/>
              <a:ext cx="1955800" cy="1266190"/>
            </a:xfrm>
            <a:custGeom>
              <a:avLst/>
              <a:gdLst/>
              <a:ahLst/>
              <a:cxnLst/>
              <a:rect l="l" t="t" r="r" b="b"/>
              <a:pathLst>
                <a:path w="1955800" h="1266190">
                  <a:moveTo>
                    <a:pt x="1668730" y="0"/>
                  </a:moveTo>
                  <a:lnTo>
                    <a:pt x="1282024" y="0"/>
                  </a:lnTo>
                  <a:lnTo>
                    <a:pt x="1678886" y="628300"/>
                  </a:lnTo>
                  <a:lnTo>
                    <a:pt x="1955314" y="453701"/>
                  </a:lnTo>
                  <a:lnTo>
                    <a:pt x="1668730" y="0"/>
                  </a:lnTo>
                  <a:close/>
                </a:path>
                <a:path w="1955800" h="1266190">
                  <a:moveTo>
                    <a:pt x="326901" y="0"/>
                  </a:moveTo>
                  <a:lnTo>
                    <a:pt x="0" y="0"/>
                  </a:lnTo>
                  <a:lnTo>
                    <a:pt x="1749" y="40748"/>
                  </a:lnTo>
                  <a:lnTo>
                    <a:pt x="6393" y="85876"/>
                  </a:lnTo>
                  <a:lnTo>
                    <a:pt x="13772" y="130841"/>
                  </a:lnTo>
                  <a:lnTo>
                    <a:pt x="23912" y="175518"/>
                  </a:lnTo>
                  <a:lnTo>
                    <a:pt x="36841" y="219785"/>
                  </a:lnTo>
                  <a:lnTo>
                    <a:pt x="52589" y="263516"/>
                  </a:lnTo>
                  <a:lnTo>
                    <a:pt x="71181" y="306589"/>
                  </a:lnTo>
                  <a:lnTo>
                    <a:pt x="92647" y="348880"/>
                  </a:lnTo>
                  <a:lnTo>
                    <a:pt x="117015" y="390264"/>
                  </a:lnTo>
                  <a:lnTo>
                    <a:pt x="669935" y="1265612"/>
                  </a:lnTo>
                  <a:lnTo>
                    <a:pt x="946363" y="1090999"/>
                  </a:lnTo>
                  <a:lnTo>
                    <a:pt x="393443" y="215665"/>
                  </a:lnTo>
                  <a:lnTo>
                    <a:pt x="370423" y="174451"/>
                  </a:lnTo>
                  <a:lnTo>
                    <a:pt x="352336" y="131841"/>
                  </a:lnTo>
                  <a:lnTo>
                    <a:pt x="339098" y="88203"/>
                  </a:lnTo>
                  <a:lnTo>
                    <a:pt x="330628" y="43904"/>
                  </a:lnTo>
                  <a:lnTo>
                    <a:pt x="326901" y="0"/>
                  </a:lnTo>
                  <a:close/>
                </a:path>
              </a:pathLst>
            </a:custGeom>
            <a:solidFill>
              <a:srgbClr val="47AFC6"/>
            </a:solidFill>
          </p:spPr>
          <p:txBody>
            <a:bodyPr wrap="square" lIns="0" tIns="0" rIns="0" bIns="0" rtlCol="0"/>
            <a:lstStyle/>
            <a:p>
              <a:endParaRPr sz="1600">
                <a:latin typeface="Grammarsaurus" pitchFamily="2" charset="0"/>
              </a:endParaRPr>
            </a:p>
          </p:txBody>
        </p:sp>
        <p:pic>
          <p:nvPicPr>
            <p:cNvPr id="63" name="object 63"/>
            <p:cNvPicPr/>
            <p:nvPr/>
          </p:nvPicPr>
          <p:blipFill>
            <a:blip r:embed="rId7" cstate="print"/>
            <a:stretch>
              <a:fillRect/>
            </a:stretch>
          </p:blipFill>
          <p:spPr>
            <a:xfrm>
              <a:off x="-11430" y="-11430"/>
              <a:ext cx="12214860" cy="6880860"/>
            </a:xfrm>
            <a:prstGeom prst="rect">
              <a:avLst/>
            </a:prstGeom>
          </p:spPr>
        </p:pic>
      </p:grpSp>
      <p:sp>
        <p:nvSpPr>
          <p:cNvPr id="64" name="object 64"/>
          <p:cNvSpPr txBox="1"/>
          <p:nvPr/>
        </p:nvSpPr>
        <p:spPr>
          <a:xfrm>
            <a:off x="11881990" y="46093"/>
            <a:ext cx="193040" cy="320601"/>
          </a:xfrm>
          <a:prstGeom prst="rect">
            <a:avLst/>
          </a:prstGeom>
        </p:spPr>
        <p:txBody>
          <a:bodyPr vert="horz" wrap="square" lIns="0" tIns="12700" rIns="0" bIns="0" rtlCol="0">
            <a:spAutoFit/>
          </a:bodyPr>
          <a:lstStyle/>
          <a:p>
            <a:pPr marL="12700">
              <a:lnSpc>
                <a:spcPct val="100000"/>
              </a:lnSpc>
              <a:spcBef>
                <a:spcPts val="100"/>
              </a:spcBef>
            </a:pPr>
            <a:r>
              <a:rPr sz="2000" b="1" dirty="0">
                <a:solidFill>
                  <a:srgbClr val="1B283D"/>
                </a:solidFill>
                <a:latin typeface="Grammarsaurus" pitchFamily="2" charset="0"/>
                <a:cs typeface="Arial"/>
              </a:rPr>
              <a:t>3</a:t>
            </a:r>
            <a:endParaRPr sz="2000">
              <a:latin typeface="Grammarsaurus" pitchFamily="2" charset="0"/>
              <a:cs typeface="Arial"/>
            </a:endParaRPr>
          </a:p>
        </p:txBody>
      </p:sp>
      <p:sp>
        <p:nvSpPr>
          <p:cNvPr id="66" name="object 66"/>
          <p:cNvSpPr txBox="1"/>
          <p:nvPr/>
        </p:nvSpPr>
        <p:spPr>
          <a:xfrm>
            <a:off x="3767075" y="1823892"/>
            <a:ext cx="6007602" cy="292388"/>
          </a:xfrm>
          <a:prstGeom prst="rect">
            <a:avLst/>
          </a:prstGeom>
        </p:spPr>
        <p:txBody>
          <a:bodyPr vert="horz" wrap="square" lIns="0" tIns="15240" rIns="0" bIns="0" rtlCol="0">
            <a:spAutoFit/>
          </a:bodyPr>
          <a:lstStyle/>
          <a:p>
            <a:pPr marL="12700">
              <a:lnSpc>
                <a:spcPct val="100000"/>
              </a:lnSpc>
              <a:spcBef>
                <a:spcPts val="120"/>
              </a:spcBef>
            </a:pPr>
            <a:r>
              <a:rPr dirty="0">
                <a:solidFill>
                  <a:srgbClr val="202F49"/>
                </a:solidFill>
                <a:latin typeface="Grammarsaurus" pitchFamily="2" charset="0"/>
                <a:cs typeface="Arial MT"/>
              </a:rPr>
              <a:t>– a statement saying what we think will happen</a:t>
            </a:r>
            <a:endParaRPr dirty="0">
              <a:latin typeface="Grammarsaurus" pitchFamily="2" charset="0"/>
              <a:cs typeface="Arial MT"/>
            </a:endParaRPr>
          </a:p>
        </p:txBody>
      </p:sp>
      <p:sp>
        <p:nvSpPr>
          <p:cNvPr id="67" name="object 67"/>
          <p:cNvSpPr txBox="1"/>
          <p:nvPr/>
        </p:nvSpPr>
        <p:spPr>
          <a:xfrm>
            <a:off x="2283394" y="1839469"/>
            <a:ext cx="4445635" cy="292388"/>
          </a:xfrm>
          <a:prstGeom prst="rect">
            <a:avLst/>
          </a:prstGeom>
        </p:spPr>
        <p:txBody>
          <a:bodyPr vert="horz" wrap="square" lIns="0" tIns="15240" rIns="0" bIns="0" rtlCol="0">
            <a:spAutoFit/>
          </a:bodyPr>
          <a:lstStyle/>
          <a:p>
            <a:pPr marL="12700">
              <a:lnSpc>
                <a:spcPct val="100000"/>
              </a:lnSpc>
              <a:spcBef>
                <a:spcPts val="120"/>
              </a:spcBef>
            </a:pPr>
            <a:r>
              <a:rPr b="1" dirty="0">
                <a:solidFill>
                  <a:srgbClr val="1D201F"/>
                </a:solidFill>
                <a:latin typeface="Grammarsaurus" pitchFamily="2" charset="0"/>
                <a:cs typeface="Arial"/>
              </a:rPr>
              <a:t>prediction</a:t>
            </a:r>
            <a:endParaRPr dirty="0">
              <a:latin typeface="Grammarsaurus" pitchFamily="2" charset="0"/>
              <a:cs typeface="Arial"/>
            </a:endParaRPr>
          </a:p>
        </p:txBody>
      </p:sp>
      <p:sp>
        <p:nvSpPr>
          <p:cNvPr id="68" name="object 68"/>
          <p:cNvSpPr txBox="1"/>
          <p:nvPr/>
        </p:nvSpPr>
        <p:spPr>
          <a:xfrm>
            <a:off x="3767114" y="2643846"/>
            <a:ext cx="4207295" cy="292388"/>
          </a:xfrm>
          <a:prstGeom prst="rect">
            <a:avLst/>
          </a:prstGeom>
        </p:spPr>
        <p:txBody>
          <a:bodyPr vert="horz" wrap="square" lIns="0" tIns="15240" rIns="0" bIns="0" rtlCol="0">
            <a:spAutoFit/>
          </a:bodyPr>
          <a:lstStyle/>
          <a:p>
            <a:pPr marL="12700">
              <a:lnSpc>
                <a:spcPct val="100000"/>
              </a:lnSpc>
              <a:spcBef>
                <a:spcPts val="120"/>
              </a:spcBef>
            </a:pPr>
            <a:r>
              <a:rPr dirty="0">
                <a:solidFill>
                  <a:srgbClr val="202F49"/>
                </a:solidFill>
                <a:latin typeface="Grammarsaurus" pitchFamily="2" charset="0"/>
                <a:cs typeface="Arial MT"/>
              </a:rPr>
              <a:t>– something that can be changed</a:t>
            </a:r>
            <a:endParaRPr>
              <a:latin typeface="Grammarsaurus" pitchFamily="2" charset="0"/>
              <a:cs typeface="Arial MT"/>
            </a:endParaRPr>
          </a:p>
        </p:txBody>
      </p:sp>
      <p:sp>
        <p:nvSpPr>
          <p:cNvPr id="69" name="object 69"/>
          <p:cNvSpPr txBox="1"/>
          <p:nvPr/>
        </p:nvSpPr>
        <p:spPr>
          <a:xfrm>
            <a:off x="2369832" y="2699984"/>
            <a:ext cx="2572429" cy="292388"/>
          </a:xfrm>
          <a:prstGeom prst="rect">
            <a:avLst/>
          </a:prstGeom>
        </p:spPr>
        <p:txBody>
          <a:bodyPr vert="horz" wrap="square" lIns="0" tIns="15240" rIns="0" bIns="0" rtlCol="0">
            <a:spAutoFit/>
          </a:bodyPr>
          <a:lstStyle/>
          <a:p>
            <a:pPr marL="12700">
              <a:lnSpc>
                <a:spcPct val="100000"/>
              </a:lnSpc>
              <a:spcBef>
                <a:spcPts val="120"/>
              </a:spcBef>
            </a:pPr>
            <a:r>
              <a:rPr b="1" dirty="0">
                <a:solidFill>
                  <a:srgbClr val="1D201F"/>
                </a:solidFill>
                <a:latin typeface="Grammarsaurus" pitchFamily="2" charset="0"/>
                <a:cs typeface="Arial"/>
              </a:rPr>
              <a:t>variable</a:t>
            </a:r>
            <a:endParaRPr>
              <a:latin typeface="Grammarsaurus" pitchFamily="2" charset="0"/>
              <a:cs typeface="Arial"/>
            </a:endParaRPr>
          </a:p>
        </p:txBody>
      </p:sp>
      <p:sp>
        <p:nvSpPr>
          <p:cNvPr id="70" name="object 70"/>
          <p:cNvSpPr txBox="1"/>
          <p:nvPr/>
        </p:nvSpPr>
        <p:spPr>
          <a:xfrm>
            <a:off x="2535043" y="3520027"/>
            <a:ext cx="2515127" cy="292388"/>
          </a:xfrm>
          <a:prstGeom prst="rect">
            <a:avLst/>
          </a:prstGeom>
        </p:spPr>
        <p:txBody>
          <a:bodyPr vert="horz" wrap="square" lIns="0" tIns="15240" rIns="0" bIns="0" rtlCol="0">
            <a:spAutoFit/>
          </a:bodyPr>
          <a:lstStyle/>
          <a:p>
            <a:pPr marL="12700">
              <a:lnSpc>
                <a:spcPct val="100000"/>
              </a:lnSpc>
              <a:spcBef>
                <a:spcPts val="120"/>
              </a:spcBef>
            </a:pPr>
            <a:r>
              <a:rPr b="1" dirty="0">
                <a:solidFill>
                  <a:srgbClr val="1D201F"/>
                </a:solidFill>
                <a:latin typeface="Grammarsaurus" pitchFamily="2" charset="0"/>
                <a:cs typeface="Arial"/>
              </a:rPr>
              <a:t>force</a:t>
            </a:r>
            <a:endParaRPr dirty="0">
              <a:latin typeface="Grammarsaurus" pitchFamily="2" charset="0"/>
              <a:cs typeface="Arial"/>
            </a:endParaRPr>
          </a:p>
        </p:txBody>
      </p:sp>
      <p:sp>
        <p:nvSpPr>
          <p:cNvPr id="71" name="object 71"/>
          <p:cNvSpPr txBox="1"/>
          <p:nvPr/>
        </p:nvSpPr>
        <p:spPr>
          <a:xfrm>
            <a:off x="3767106" y="4630792"/>
            <a:ext cx="5757893" cy="292388"/>
          </a:xfrm>
          <a:prstGeom prst="rect">
            <a:avLst/>
          </a:prstGeom>
        </p:spPr>
        <p:txBody>
          <a:bodyPr vert="horz" wrap="square" lIns="0" tIns="15240" rIns="0" bIns="0" rtlCol="0">
            <a:spAutoFit/>
          </a:bodyPr>
          <a:lstStyle/>
          <a:p>
            <a:pPr marL="12700">
              <a:lnSpc>
                <a:spcPct val="100000"/>
              </a:lnSpc>
              <a:spcBef>
                <a:spcPts val="120"/>
              </a:spcBef>
            </a:pPr>
            <a:r>
              <a:rPr dirty="0">
                <a:solidFill>
                  <a:srgbClr val="202F49"/>
                </a:solidFill>
                <a:latin typeface="Grammarsaurus" pitchFamily="2" charset="0"/>
                <a:cs typeface="Arial MT"/>
              </a:rPr>
              <a:t>– a force that pulls objects towards each other</a:t>
            </a:r>
            <a:endParaRPr>
              <a:latin typeface="Grammarsaurus" pitchFamily="2" charset="0"/>
              <a:cs typeface="Arial MT"/>
            </a:endParaRPr>
          </a:p>
        </p:txBody>
      </p:sp>
      <p:sp>
        <p:nvSpPr>
          <p:cNvPr id="72" name="object 72"/>
          <p:cNvSpPr txBox="1"/>
          <p:nvPr/>
        </p:nvSpPr>
        <p:spPr>
          <a:xfrm>
            <a:off x="2430512" y="4646411"/>
            <a:ext cx="2634758" cy="292388"/>
          </a:xfrm>
          <a:prstGeom prst="rect">
            <a:avLst/>
          </a:prstGeom>
        </p:spPr>
        <p:txBody>
          <a:bodyPr vert="horz" wrap="square" lIns="0" tIns="15240" rIns="0" bIns="0" rtlCol="0">
            <a:spAutoFit/>
          </a:bodyPr>
          <a:lstStyle/>
          <a:p>
            <a:pPr marL="12700">
              <a:lnSpc>
                <a:spcPct val="100000"/>
              </a:lnSpc>
              <a:spcBef>
                <a:spcPts val="120"/>
              </a:spcBef>
            </a:pPr>
            <a:r>
              <a:rPr b="1" dirty="0">
                <a:solidFill>
                  <a:srgbClr val="1D201F"/>
                </a:solidFill>
                <a:latin typeface="Grammarsaurus" pitchFamily="2" charset="0"/>
                <a:cs typeface="Arial"/>
              </a:rPr>
              <a:t>gravity</a:t>
            </a:r>
            <a:endParaRPr dirty="0">
              <a:latin typeface="Grammarsaurus" pitchFamily="2" charset="0"/>
              <a:cs typeface="Arial"/>
            </a:endParaRPr>
          </a:p>
        </p:txBody>
      </p:sp>
      <p:sp>
        <p:nvSpPr>
          <p:cNvPr id="73" name="object 73"/>
          <p:cNvSpPr txBox="1"/>
          <p:nvPr/>
        </p:nvSpPr>
        <p:spPr>
          <a:xfrm>
            <a:off x="3767115" y="3462312"/>
            <a:ext cx="8114875" cy="569387"/>
          </a:xfrm>
          <a:prstGeom prst="rect">
            <a:avLst/>
          </a:prstGeom>
        </p:spPr>
        <p:txBody>
          <a:bodyPr vert="horz" wrap="square" lIns="0" tIns="15240" rIns="0" bIns="0" rtlCol="0">
            <a:spAutoFit/>
          </a:bodyPr>
          <a:lstStyle/>
          <a:p>
            <a:pPr marL="182563" indent="-169863">
              <a:lnSpc>
                <a:spcPct val="100000"/>
              </a:lnSpc>
              <a:spcBef>
                <a:spcPts val="120"/>
              </a:spcBef>
            </a:pPr>
            <a:r>
              <a:rPr dirty="0">
                <a:solidFill>
                  <a:srgbClr val="202F49"/>
                </a:solidFill>
                <a:latin typeface="Grammarsaurus" pitchFamily="2" charset="0"/>
                <a:cs typeface="Arial MT"/>
              </a:rPr>
              <a:t>– something that makes an object move, stop, change shape, </a:t>
            </a:r>
            <a:br>
              <a:rPr lang="en-GB" dirty="0">
                <a:solidFill>
                  <a:srgbClr val="202F49"/>
                </a:solidFill>
                <a:latin typeface="Grammarsaurus" pitchFamily="2" charset="0"/>
                <a:cs typeface="Arial MT"/>
              </a:rPr>
            </a:br>
            <a:r>
              <a:rPr lang="en-GB" sz="800" dirty="0">
                <a:solidFill>
                  <a:srgbClr val="202F49"/>
                </a:solidFill>
                <a:latin typeface="Grammarsaurus" pitchFamily="2" charset="0"/>
                <a:cs typeface="Arial MT"/>
              </a:rPr>
              <a:t> </a:t>
            </a:r>
            <a:r>
              <a:rPr dirty="0">
                <a:solidFill>
                  <a:srgbClr val="202F49"/>
                </a:solidFill>
                <a:latin typeface="Grammarsaurus" pitchFamily="2" charset="0"/>
                <a:cs typeface="Arial MT"/>
              </a:rPr>
              <a:t>speed or direction</a:t>
            </a:r>
            <a:endParaRPr dirty="0">
              <a:latin typeface="Grammarsaurus" pitchFamily="2" charset="0"/>
              <a:cs typeface="Arial MT"/>
            </a:endParaRPr>
          </a:p>
        </p:txBody>
      </p:sp>
      <p:grpSp>
        <p:nvGrpSpPr>
          <p:cNvPr id="74" name="object 74"/>
          <p:cNvGrpSpPr/>
          <p:nvPr/>
        </p:nvGrpSpPr>
        <p:grpSpPr>
          <a:xfrm>
            <a:off x="1103463" y="2620549"/>
            <a:ext cx="615950" cy="471170"/>
            <a:chOff x="1103463" y="2620549"/>
            <a:chExt cx="615950" cy="471170"/>
          </a:xfrm>
        </p:grpSpPr>
        <p:sp>
          <p:nvSpPr>
            <p:cNvPr id="75" name="object 75"/>
            <p:cNvSpPr/>
            <p:nvPr/>
          </p:nvSpPr>
          <p:spPr>
            <a:xfrm>
              <a:off x="1106897" y="2624514"/>
              <a:ext cx="180340" cy="464184"/>
            </a:xfrm>
            <a:custGeom>
              <a:avLst/>
              <a:gdLst/>
              <a:ahLst/>
              <a:cxnLst/>
              <a:rect l="l" t="t" r="r" b="b"/>
              <a:pathLst>
                <a:path w="180340" h="464185">
                  <a:moveTo>
                    <a:pt x="96088" y="0"/>
                  </a:moveTo>
                  <a:lnTo>
                    <a:pt x="84201" y="0"/>
                  </a:lnTo>
                  <a:lnTo>
                    <a:pt x="78651" y="2971"/>
                  </a:lnTo>
                  <a:lnTo>
                    <a:pt x="342" y="120434"/>
                  </a:lnTo>
                  <a:lnTo>
                    <a:pt x="0" y="127444"/>
                  </a:lnTo>
                  <a:lnTo>
                    <a:pt x="6184" y="139001"/>
                  </a:lnTo>
                  <a:lnTo>
                    <a:pt x="12204" y="142608"/>
                  </a:lnTo>
                  <a:lnTo>
                    <a:pt x="36677" y="142608"/>
                  </a:lnTo>
                  <a:lnTo>
                    <a:pt x="36677" y="455866"/>
                  </a:lnTo>
                  <a:lnTo>
                    <a:pt x="44640" y="463816"/>
                  </a:lnTo>
                  <a:lnTo>
                    <a:pt x="125831" y="463816"/>
                  </a:lnTo>
                  <a:lnTo>
                    <a:pt x="135648" y="463816"/>
                  </a:lnTo>
                  <a:lnTo>
                    <a:pt x="143598" y="455866"/>
                  </a:lnTo>
                  <a:lnTo>
                    <a:pt x="143598" y="142608"/>
                  </a:lnTo>
                  <a:lnTo>
                    <a:pt x="168071" y="142608"/>
                  </a:lnTo>
                  <a:lnTo>
                    <a:pt x="174091" y="139001"/>
                  </a:lnTo>
                  <a:lnTo>
                    <a:pt x="180276" y="127444"/>
                  </a:lnTo>
                  <a:lnTo>
                    <a:pt x="179946" y="120434"/>
                  </a:lnTo>
                  <a:lnTo>
                    <a:pt x="101625" y="2971"/>
                  </a:lnTo>
                  <a:lnTo>
                    <a:pt x="96088" y="0"/>
                  </a:lnTo>
                  <a:close/>
                </a:path>
              </a:pathLst>
            </a:custGeom>
            <a:solidFill>
              <a:srgbClr val="49C97A"/>
            </a:solidFill>
          </p:spPr>
          <p:txBody>
            <a:bodyPr wrap="square" lIns="0" tIns="0" rIns="0" bIns="0" rtlCol="0"/>
            <a:lstStyle/>
            <a:p>
              <a:endParaRPr sz="1600">
                <a:latin typeface="Grammarsaurus" pitchFamily="2" charset="0"/>
              </a:endParaRPr>
            </a:p>
          </p:txBody>
        </p:sp>
        <p:sp>
          <p:nvSpPr>
            <p:cNvPr id="76" name="object 76"/>
            <p:cNvSpPr/>
            <p:nvPr/>
          </p:nvSpPr>
          <p:spPr>
            <a:xfrm>
              <a:off x="1535179" y="2624514"/>
              <a:ext cx="180340" cy="464184"/>
            </a:xfrm>
            <a:custGeom>
              <a:avLst/>
              <a:gdLst/>
              <a:ahLst/>
              <a:cxnLst/>
              <a:rect l="l" t="t" r="r" b="b"/>
              <a:pathLst>
                <a:path w="180339" h="464185">
                  <a:moveTo>
                    <a:pt x="135635" y="0"/>
                  </a:moveTo>
                  <a:lnTo>
                    <a:pt x="44627" y="0"/>
                  </a:lnTo>
                  <a:lnTo>
                    <a:pt x="36677" y="7962"/>
                  </a:lnTo>
                  <a:lnTo>
                    <a:pt x="36677" y="321208"/>
                  </a:lnTo>
                  <a:lnTo>
                    <a:pt x="12204" y="321208"/>
                  </a:lnTo>
                  <a:lnTo>
                    <a:pt x="6172" y="324815"/>
                  </a:lnTo>
                  <a:lnTo>
                    <a:pt x="0" y="336372"/>
                  </a:lnTo>
                  <a:lnTo>
                    <a:pt x="330" y="343382"/>
                  </a:lnTo>
                  <a:lnTo>
                    <a:pt x="78638" y="460844"/>
                  </a:lnTo>
                  <a:lnTo>
                    <a:pt x="84188" y="463816"/>
                  </a:lnTo>
                  <a:lnTo>
                    <a:pt x="90131" y="463816"/>
                  </a:lnTo>
                  <a:lnTo>
                    <a:pt x="96075" y="463816"/>
                  </a:lnTo>
                  <a:lnTo>
                    <a:pt x="101625" y="460844"/>
                  </a:lnTo>
                  <a:lnTo>
                    <a:pt x="179933" y="343382"/>
                  </a:lnTo>
                  <a:lnTo>
                    <a:pt x="180276" y="336372"/>
                  </a:lnTo>
                  <a:lnTo>
                    <a:pt x="174091" y="324815"/>
                  </a:lnTo>
                  <a:lnTo>
                    <a:pt x="168059" y="321208"/>
                  </a:lnTo>
                  <a:lnTo>
                    <a:pt x="143598" y="321208"/>
                  </a:lnTo>
                  <a:lnTo>
                    <a:pt x="143598" y="7962"/>
                  </a:lnTo>
                  <a:lnTo>
                    <a:pt x="135635" y="0"/>
                  </a:lnTo>
                  <a:close/>
                </a:path>
              </a:pathLst>
            </a:custGeom>
            <a:solidFill>
              <a:srgbClr val="FF3344"/>
            </a:solidFill>
          </p:spPr>
          <p:txBody>
            <a:bodyPr wrap="square" lIns="0" tIns="0" rIns="0" bIns="0" rtlCol="0"/>
            <a:lstStyle/>
            <a:p>
              <a:endParaRPr sz="1600">
                <a:latin typeface="Grammarsaurus" pitchFamily="2" charset="0"/>
              </a:endParaRPr>
            </a:p>
          </p:txBody>
        </p:sp>
        <p:sp>
          <p:nvSpPr>
            <p:cNvPr id="77" name="object 77"/>
            <p:cNvSpPr/>
            <p:nvPr/>
          </p:nvSpPr>
          <p:spPr>
            <a:xfrm>
              <a:off x="1286183" y="2731437"/>
              <a:ext cx="250190" cy="250190"/>
            </a:xfrm>
            <a:custGeom>
              <a:avLst/>
              <a:gdLst/>
              <a:ahLst/>
              <a:cxnLst/>
              <a:rect l="l" t="t" r="r" b="b"/>
              <a:pathLst>
                <a:path w="250190" h="250189">
                  <a:moveTo>
                    <a:pt x="124993" y="0"/>
                  </a:moveTo>
                  <a:lnTo>
                    <a:pt x="173643" y="9821"/>
                  </a:lnTo>
                  <a:lnTo>
                    <a:pt x="213374" y="36607"/>
                  </a:lnTo>
                  <a:lnTo>
                    <a:pt x="240163" y="76338"/>
                  </a:lnTo>
                  <a:lnTo>
                    <a:pt x="249986" y="124993"/>
                  </a:lnTo>
                  <a:lnTo>
                    <a:pt x="240163" y="173641"/>
                  </a:lnTo>
                  <a:lnTo>
                    <a:pt x="213374" y="213367"/>
                  </a:lnTo>
                  <a:lnTo>
                    <a:pt x="173643" y="240152"/>
                  </a:lnTo>
                  <a:lnTo>
                    <a:pt x="124993" y="249974"/>
                  </a:lnTo>
                  <a:lnTo>
                    <a:pt x="76343" y="240152"/>
                  </a:lnTo>
                  <a:lnTo>
                    <a:pt x="36612" y="213367"/>
                  </a:lnTo>
                  <a:lnTo>
                    <a:pt x="9823" y="173641"/>
                  </a:lnTo>
                  <a:lnTo>
                    <a:pt x="0" y="124993"/>
                  </a:lnTo>
                  <a:lnTo>
                    <a:pt x="9823" y="76338"/>
                  </a:lnTo>
                  <a:lnTo>
                    <a:pt x="36612" y="36607"/>
                  </a:lnTo>
                  <a:lnTo>
                    <a:pt x="76343" y="9821"/>
                  </a:lnTo>
                  <a:lnTo>
                    <a:pt x="124993" y="0"/>
                  </a:lnTo>
                  <a:close/>
                </a:path>
              </a:pathLst>
            </a:custGeom>
            <a:ln w="5918">
              <a:solidFill>
                <a:srgbClr val="000000"/>
              </a:solidFill>
            </a:ln>
          </p:spPr>
          <p:txBody>
            <a:bodyPr wrap="square" lIns="0" tIns="0" rIns="0" bIns="0" rtlCol="0"/>
            <a:lstStyle/>
            <a:p>
              <a:endParaRPr sz="1600">
                <a:latin typeface="Grammarsaurus" pitchFamily="2" charset="0"/>
              </a:endParaRPr>
            </a:p>
          </p:txBody>
        </p:sp>
        <p:sp>
          <p:nvSpPr>
            <p:cNvPr id="78" name="object 78"/>
            <p:cNvSpPr/>
            <p:nvPr/>
          </p:nvSpPr>
          <p:spPr>
            <a:xfrm>
              <a:off x="1143576" y="2767128"/>
              <a:ext cx="107314" cy="321310"/>
            </a:xfrm>
            <a:custGeom>
              <a:avLst/>
              <a:gdLst/>
              <a:ahLst/>
              <a:cxnLst/>
              <a:rect l="l" t="t" r="r" b="b"/>
              <a:pathLst>
                <a:path w="107315" h="321310">
                  <a:moveTo>
                    <a:pt x="106921" y="0"/>
                  </a:moveTo>
                  <a:lnTo>
                    <a:pt x="106921" y="305968"/>
                  </a:lnTo>
                  <a:lnTo>
                    <a:pt x="106921" y="314388"/>
                  </a:lnTo>
                  <a:lnTo>
                    <a:pt x="100101" y="321208"/>
                  </a:lnTo>
                  <a:lnTo>
                    <a:pt x="91693" y="321208"/>
                  </a:lnTo>
                  <a:lnTo>
                    <a:pt x="15239" y="321208"/>
                  </a:lnTo>
                  <a:lnTo>
                    <a:pt x="6819" y="321208"/>
                  </a:lnTo>
                  <a:lnTo>
                    <a:pt x="0" y="314388"/>
                  </a:lnTo>
                  <a:lnTo>
                    <a:pt x="0" y="305968"/>
                  </a:lnTo>
                  <a:lnTo>
                    <a:pt x="0" y="0"/>
                  </a:lnTo>
                </a:path>
              </a:pathLst>
            </a:custGeom>
            <a:ln w="5918">
              <a:solidFill>
                <a:srgbClr val="000000"/>
              </a:solidFill>
            </a:ln>
          </p:spPr>
          <p:txBody>
            <a:bodyPr wrap="square" lIns="0" tIns="0" rIns="0" bIns="0" rtlCol="0"/>
            <a:lstStyle/>
            <a:p>
              <a:endParaRPr sz="1600">
                <a:latin typeface="Grammarsaurus" pitchFamily="2" charset="0"/>
              </a:endParaRPr>
            </a:p>
          </p:txBody>
        </p:sp>
        <p:sp>
          <p:nvSpPr>
            <p:cNvPr id="79" name="object 79"/>
            <p:cNvSpPr/>
            <p:nvPr/>
          </p:nvSpPr>
          <p:spPr>
            <a:xfrm>
              <a:off x="1106422" y="2625877"/>
              <a:ext cx="181610" cy="140970"/>
            </a:xfrm>
            <a:custGeom>
              <a:avLst/>
              <a:gdLst/>
              <a:ahLst/>
              <a:cxnLst/>
              <a:rect l="l" t="t" r="r" b="b"/>
              <a:pathLst>
                <a:path w="181609" h="140969">
                  <a:moveTo>
                    <a:pt x="162696" y="140481"/>
                  </a:moveTo>
                  <a:lnTo>
                    <a:pt x="18614" y="140481"/>
                  </a:lnTo>
                  <a:lnTo>
                    <a:pt x="8625" y="137615"/>
                  </a:lnTo>
                  <a:lnTo>
                    <a:pt x="2068" y="130389"/>
                  </a:lnTo>
                  <a:lnTo>
                    <a:pt x="0" y="120855"/>
                  </a:lnTo>
                  <a:lnTo>
                    <a:pt x="3476" y="111067"/>
                  </a:lnTo>
                  <a:lnTo>
                    <a:pt x="78317" y="6343"/>
                  </a:lnTo>
                  <a:lnTo>
                    <a:pt x="83871" y="1585"/>
                  </a:lnTo>
                  <a:lnTo>
                    <a:pt x="90649" y="0"/>
                  </a:lnTo>
                  <a:lnTo>
                    <a:pt x="97427" y="1585"/>
                  </a:lnTo>
                  <a:lnTo>
                    <a:pt x="102980" y="6343"/>
                  </a:lnTo>
                  <a:lnTo>
                    <a:pt x="177822" y="111067"/>
                  </a:lnTo>
                  <a:lnTo>
                    <a:pt x="181298" y="120860"/>
                  </a:lnTo>
                  <a:lnTo>
                    <a:pt x="179231" y="130394"/>
                  </a:lnTo>
                  <a:lnTo>
                    <a:pt x="172678" y="137617"/>
                  </a:lnTo>
                  <a:lnTo>
                    <a:pt x="162696" y="140481"/>
                  </a:lnTo>
                  <a:close/>
                </a:path>
              </a:pathLst>
            </a:custGeom>
            <a:ln w="5918">
              <a:solidFill>
                <a:srgbClr val="000000"/>
              </a:solidFill>
            </a:ln>
          </p:spPr>
          <p:txBody>
            <a:bodyPr wrap="square" lIns="0" tIns="0" rIns="0" bIns="0" rtlCol="0"/>
            <a:lstStyle/>
            <a:p>
              <a:endParaRPr sz="1600">
                <a:latin typeface="Grammarsaurus" pitchFamily="2" charset="0"/>
              </a:endParaRPr>
            </a:p>
          </p:txBody>
        </p:sp>
        <p:sp>
          <p:nvSpPr>
            <p:cNvPr id="80" name="object 80"/>
            <p:cNvSpPr/>
            <p:nvPr/>
          </p:nvSpPr>
          <p:spPr>
            <a:xfrm>
              <a:off x="1571886" y="2623508"/>
              <a:ext cx="107314" cy="321310"/>
            </a:xfrm>
            <a:custGeom>
              <a:avLst/>
              <a:gdLst/>
              <a:ahLst/>
              <a:cxnLst/>
              <a:rect l="l" t="t" r="r" b="b"/>
              <a:pathLst>
                <a:path w="107314" h="321310">
                  <a:moveTo>
                    <a:pt x="0" y="321208"/>
                  </a:moveTo>
                  <a:lnTo>
                    <a:pt x="0" y="15239"/>
                  </a:lnTo>
                  <a:lnTo>
                    <a:pt x="0" y="6819"/>
                  </a:lnTo>
                  <a:lnTo>
                    <a:pt x="6819" y="0"/>
                  </a:lnTo>
                  <a:lnTo>
                    <a:pt x="15227" y="0"/>
                  </a:lnTo>
                  <a:lnTo>
                    <a:pt x="91681" y="0"/>
                  </a:lnTo>
                  <a:lnTo>
                    <a:pt x="100101" y="0"/>
                  </a:lnTo>
                  <a:lnTo>
                    <a:pt x="106921" y="6819"/>
                  </a:lnTo>
                  <a:lnTo>
                    <a:pt x="106921" y="15239"/>
                  </a:lnTo>
                  <a:lnTo>
                    <a:pt x="106921" y="321208"/>
                  </a:lnTo>
                </a:path>
              </a:pathLst>
            </a:custGeom>
            <a:ln w="5918">
              <a:solidFill>
                <a:srgbClr val="000000"/>
              </a:solidFill>
            </a:ln>
          </p:spPr>
          <p:txBody>
            <a:bodyPr wrap="square" lIns="0" tIns="0" rIns="0" bIns="0" rtlCol="0"/>
            <a:lstStyle/>
            <a:p>
              <a:endParaRPr sz="1600">
                <a:latin typeface="Grammarsaurus" pitchFamily="2" charset="0"/>
              </a:endParaRPr>
            </a:p>
          </p:txBody>
        </p:sp>
        <p:sp>
          <p:nvSpPr>
            <p:cNvPr id="81" name="object 81"/>
            <p:cNvSpPr/>
            <p:nvPr/>
          </p:nvSpPr>
          <p:spPr>
            <a:xfrm>
              <a:off x="1534663" y="2946670"/>
              <a:ext cx="181610" cy="140970"/>
            </a:xfrm>
            <a:custGeom>
              <a:avLst/>
              <a:gdLst/>
              <a:ahLst/>
              <a:cxnLst/>
              <a:rect l="l" t="t" r="r" b="b"/>
              <a:pathLst>
                <a:path w="181610" h="140969">
                  <a:moveTo>
                    <a:pt x="18602" y="0"/>
                  </a:moveTo>
                  <a:lnTo>
                    <a:pt x="162683" y="0"/>
                  </a:lnTo>
                  <a:lnTo>
                    <a:pt x="172673" y="2865"/>
                  </a:lnTo>
                  <a:lnTo>
                    <a:pt x="179230" y="10091"/>
                  </a:lnTo>
                  <a:lnTo>
                    <a:pt x="181298" y="19625"/>
                  </a:lnTo>
                  <a:lnTo>
                    <a:pt x="177822" y="29413"/>
                  </a:lnTo>
                  <a:lnTo>
                    <a:pt x="102981" y="134137"/>
                  </a:lnTo>
                  <a:lnTo>
                    <a:pt x="97427" y="138895"/>
                  </a:lnTo>
                  <a:lnTo>
                    <a:pt x="90649" y="140481"/>
                  </a:lnTo>
                  <a:lnTo>
                    <a:pt x="83871" y="138895"/>
                  </a:lnTo>
                  <a:lnTo>
                    <a:pt x="78317" y="134137"/>
                  </a:lnTo>
                  <a:lnTo>
                    <a:pt x="3476" y="29413"/>
                  </a:lnTo>
                  <a:lnTo>
                    <a:pt x="0" y="19620"/>
                  </a:lnTo>
                  <a:lnTo>
                    <a:pt x="2066" y="10086"/>
                  </a:lnTo>
                  <a:lnTo>
                    <a:pt x="8620" y="2863"/>
                  </a:lnTo>
                  <a:lnTo>
                    <a:pt x="18602" y="0"/>
                  </a:lnTo>
                  <a:close/>
                </a:path>
              </a:pathLst>
            </a:custGeom>
            <a:ln w="5918">
              <a:solidFill>
                <a:srgbClr val="000000"/>
              </a:solidFill>
            </a:ln>
          </p:spPr>
          <p:txBody>
            <a:bodyPr wrap="square" lIns="0" tIns="0" rIns="0" bIns="0" rtlCol="0"/>
            <a:lstStyle/>
            <a:p>
              <a:endParaRPr sz="1600">
                <a:latin typeface="Grammarsaurus" pitchFamily="2" charset="0"/>
              </a:endParaRPr>
            </a:p>
          </p:txBody>
        </p:sp>
      </p:grpSp>
      <p:grpSp>
        <p:nvGrpSpPr>
          <p:cNvPr id="82" name="object 82"/>
          <p:cNvGrpSpPr/>
          <p:nvPr/>
        </p:nvGrpSpPr>
        <p:grpSpPr>
          <a:xfrm>
            <a:off x="749532" y="1707900"/>
            <a:ext cx="10693400" cy="3413760"/>
            <a:chOff x="749532" y="1707900"/>
            <a:chExt cx="10693400" cy="3413760"/>
          </a:xfrm>
        </p:grpSpPr>
        <p:pic>
          <p:nvPicPr>
            <p:cNvPr id="83" name="object 83"/>
            <p:cNvPicPr/>
            <p:nvPr/>
          </p:nvPicPr>
          <p:blipFill>
            <a:blip r:embed="rId8" cstate="print"/>
            <a:stretch>
              <a:fillRect/>
            </a:stretch>
          </p:blipFill>
          <p:spPr>
            <a:xfrm>
              <a:off x="1303367" y="2748615"/>
              <a:ext cx="215616" cy="215620"/>
            </a:xfrm>
            <a:prstGeom prst="rect">
              <a:avLst/>
            </a:prstGeom>
          </p:spPr>
        </p:pic>
        <p:pic>
          <p:nvPicPr>
            <p:cNvPr id="84" name="object 84"/>
            <p:cNvPicPr/>
            <p:nvPr/>
          </p:nvPicPr>
          <p:blipFill>
            <a:blip r:embed="rId9" cstate="print"/>
            <a:stretch>
              <a:fillRect/>
            </a:stretch>
          </p:blipFill>
          <p:spPr>
            <a:xfrm>
              <a:off x="1286336" y="2731574"/>
              <a:ext cx="249684" cy="249694"/>
            </a:xfrm>
            <a:prstGeom prst="rect">
              <a:avLst/>
            </a:prstGeom>
          </p:spPr>
        </p:pic>
        <p:pic>
          <p:nvPicPr>
            <p:cNvPr id="85" name="object 85"/>
            <p:cNvPicPr/>
            <p:nvPr/>
          </p:nvPicPr>
          <p:blipFill>
            <a:blip r:embed="rId10" cstate="print"/>
            <a:stretch>
              <a:fillRect/>
            </a:stretch>
          </p:blipFill>
          <p:spPr>
            <a:xfrm>
              <a:off x="1114398" y="4553472"/>
              <a:ext cx="568196" cy="568136"/>
            </a:xfrm>
            <a:prstGeom prst="rect">
              <a:avLst/>
            </a:prstGeom>
          </p:spPr>
        </p:pic>
        <p:sp>
          <p:nvSpPr>
            <p:cNvPr id="86" name="object 86"/>
            <p:cNvSpPr/>
            <p:nvPr/>
          </p:nvSpPr>
          <p:spPr>
            <a:xfrm>
              <a:off x="749532" y="4245325"/>
              <a:ext cx="10693400" cy="0"/>
            </a:xfrm>
            <a:custGeom>
              <a:avLst/>
              <a:gdLst/>
              <a:ahLst/>
              <a:cxnLst/>
              <a:rect l="l" t="t" r="r" b="b"/>
              <a:pathLst>
                <a:path w="10693400">
                  <a:moveTo>
                    <a:pt x="10692930" y="0"/>
                  </a:moveTo>
                  <a:lnTo>
                    <a:pt x="0" y="0"/>
                  </a:lnTo>
                </a:path>
              </a:pathLst>
            </a:custGeom>
            <a:solidFill>
              <a:srgbClr val="FFFFFF"/>
            </a:solidFill>
          </p:spPr>
          <p:txBody>
            <a:bodyPr wrap="square" lIns="0" tIns="0" rIns="0" bIns="0" rtlCol="0"/>
            <a:lstStyle/>
            <a:p>
              <a:endParaRPr sz="1600">
                <a:latin typeface="Grammarsaurus" pitchFamily="2" charset="0"/>
              </a:endParaRPr>
            </a:p>
          </p:txBody>
        </p:sp>
        <p:sp>
          <p:nvSpPr>
            <p:cNvPr id="87" name="object 87"/>
            <p:cNvSpPr/>
            <p:nvPr/>
          </p:nvSpPr>
          <p:spPr>
            <a:xfrm>
              <a:off x="749532" y="4245325"/>
              <a:ext cx="10693400" cy="0"/>
            </a:xfrm>
            <a:custGeom>
              <a:avLst/>
              <a:gdLst/>
              <a:ahLst/>
              <a:cxnLst/>
              <a:rect l="l" t="t" r="r" b="b"/>
              <a:pathLst>
                <a:path w="10693400">
                  <a:moveTo>
                    <a:pt x="0" y="0"/>
                  </a:moveTo>
                  <a:lnTo>
                    <a:pt x="10692930" y="0"/>
                  </a:lnTo>
                </a:path>
              </a:pathLst>
            </a:custGeom>
            <a:ln w="12700">
              <a:solidFill>
                <a:srgbClr val="150428"/>
              </a:solidFill>
            </a:ln>
          </p:spPr>
          <p:txBody>
            <a:bodyPr wrap="square" lIns="0" tIns="0" rIns="0" bIns="0" rtlCol="0"/>
            <a:lstStyle/>
            <a:p>
              <a:endParaRPr sz="1600">
                <a:latin typeface="Grammarsaurus" pitchFamily="2" charset="0"/>
              </a:endParaRPr>
            </a:p>
          </p:txBody>
        </p:sp>
        <p:sp>
          <p:nvSpPr>
            <p:cNvPr id="88" name="object 88"/>
            <p:cNvSpPr/>
            <p:nvPr/>
          </p:nvSpPr>
          <p:spPr>
            <a:xfrm>
              <a:off x="1460552" y="2042060"/>
              <a:ext cx="57785" cy="61594"/>
            </a:xfrm>
            <a:custGeom>
              <a:avLst/>
              <a:gdLst/>
              <a:ahLst/>
              <a:cxnLst/>
              <a:rect l="l" t="t" r="r" b="b"/>
              <a:pathLst>
                <a:path w="57784" h="61594">
                  <a:moveTo>
                    <a:pt x="27597" y="0"/>
                  </a:moveTo>
                  <a:lnTo>
                    <a:pt x="0" y="28359"/>
                  </a:lnTo>
                  <a:lnTo>
                    <a:pt x="2540" y="39052"/>
                  </a:lnTo>
                  <a:lnTo>
                    <a:pt x="3911" y="42456"/>
                  </a:lnTo>
                  <a:lnTo>
                    <a:pt x="7639" y="46854"/>
                  </a:lnTo>
                  <a:lnTo>
                    <a:pt x="14503" y="53198"/>
                  </a:lnTo>
                  <a:lnTo>
                    <a:pt x="21110" y="58902"/>
                  </a:lnTo>
                  <a:lnTo>
                    <a:pt x="24066" y="61379"/>
                  </a:lnTo>
                  <a:lnTo>
                    <a:pt x="57759" y="25273"/>
                  </a:lnTo>
                  <a:lnTo>
                    <a:pt x="27597" y="0"/>
                  </a:lnTo>
                  <a:close/>
                </a:path>
              </a:pathLst>
            </a:custGeom>
            <a:solidFill>
              <a:srgbClr val="D7C558"/>
            </a:solidFill>
          </p:spPr>
          <p:txBody>
            <a:bodyPr wrap="square" lIns="0" tIns="0" rIns="0" bIns="0" rtlCol="0"/>
            <a:lstStyle/>
            <a:p>
              <a:endParaRPr sz="1600">
                <a:latin typeface="Grammarsaurus" pitchFamily="2" charset="0"/>
              </a:endParaRPr>
            </a:p>
          </p:txBody>
        </p:sp>
        <p:sp>
          <p:nvSpPr>
            <p:cNvPr id="89" name="object 89"/>
            <p:cNvSpPr/>
            <p:nvPr/>
          </p:nvSpPr>
          <p:spPr>
            <a:xfrm>
              <a:off x="1117471" y="1716938"/>
              <a:ext cx="408305" cy="408305"/>
            </a:xfrm>
            <a:custGeom>
              <a:avLst/>
              <a:gdLst/>
              <a:ahLst/>
              <a:cxnLst/>
              <a:rect l="l" t="t" r="r" b="b"/>
              <a:pathLst>
                <a:path w="408305" h="408305">
                  <a:moveTo>
                    <a:pt x="204076" y="0"/>
                  </a:moveTo>
                  <a:lnTo>
                    <a:pt x="157286" y="5389"/>
                  </a:lnTo>
                  <a:lnTo>
                    <a:pt x="114332" y="20741"/>
                  </a:lnTo>
                  <a:lnTo>
                    <a:pt x="76440" y="44831"/>
                  </a:lnTo>
                  <a:lnTo>
                    <a:pt x="44835" y="76435"/>
                  </a:lnTo>
                  <a:lnTo>
                    <a:pt x="20744" y="114326"/>
                  </a:lnTo>
                  <a:lnTo>
                    <a:pt x="5390" y="157282"/>
                  </a:lnTo>
                  <a:lnTo>
                    <a:pt x="0" y="204076"/>
                  </a:lnTo>
                  <a:lnTo>
                    <a:pt x="5390" y="250870"/>
                  </a:lnTo>
                  <a:lnTo>
                    <a:pt x="20744" y="293825"/>
                  </a:lnTo>
                  <a:lnTo>
                    <a:pt x="44835" y="331717"/>
                  </a:lnTo>
                  <a:lnTo>
                    <a:pt x="76440" y="363320"/>
                  </a:lnTo>
                  <a:lnTo>
                    <a:pt x="114332" y="387410"/>
                  </a:lnTo>
                  <a:lnTo>
                    <a:pt x="157286" y="402763"/>
                  </a:lnTo>
                  <a:lnTo>
                    <a:pt x="204076" y="408152"/>
                  </a:lnTo>
                  <a:lnTo>
                    <a:pt x="250870" y="402763"/>
                  </a:lnTo>
                  <a:lnTo>
                    <a:pt x="293825" y="387410"/>
                  </a:lnTo>
                  <a:lnTo>
                    <a:pt x="331717" y="363320"/>
                  </a:lnTo>
                  <a:lnTo>
                    <a:pt x="363320" y="331717"/>
                  </a:lnTo>
                  <a:lnTo>
                    <a:pt x="387410" y="293825"/>
                  </a:lnTo>
                  <a:lnTo>
                    <a:pt x="402763" y="250870"/>
                  </a:lnTo>
                  <a:lnTo>
                    <a:pt x="408152" y="204076"/>
                  </a:lnTo>
                  <a:lnTo>
                    <a:pt x="402763" y="157282"/>
                  </a:lnTo>
                  <a:lnTo>
                    <a:pt x="387410" y="114326"/>
                  </a:lnTo>
                  <a:lnTo>
                    <a:pt x="363320" y="76435"/>
                  </a:lnTo>
                  <a:lnTo>
                    <a:pt x="331717" y="44831"/>
                  </a:lnTo>
                  <a:lnTo>
                    <a:pt x="293825" y="20741"/>
                  </a:lnTo>
                  <a:lnTo>
                    <a:pt x="250870" y="5389"/>
                  </a:lnTo>
                  <a:lnTo>
                    <a:pt x="204076" y="0"/>
                  </a:lnTo>
                  <a:close/>
                </a:path>
              </a:pathLst>
            </a:custGeom>
            <a:solidFill>
              <a:srgbClr val="CAEDFB"/>
            </a:solidFill>
          </p:spPr>
          <p:txBody>
            <a:bodyPr wrap="square" lIns="0" tIns="0" rIns="0" bIns="0" rtlCol="0"/>
            <a:lstStyle/>
            <a:p>
              <a:endParaRPr sz="1600">
                <a:latin typeface="Grammarsaurus" pitchFamily="2" charset="0"/>
              </a:endParaRPr>
            </a:p>
          </p:txBody>
        </p:sp>
        <p:sp>
          <p:nvSpPr>
            <p:cNvPr id="90" name="object 90"/>
            <p:cNvSpPr/>
            <p:nvPr/>
          </p:nvSpPr>
          <p:spPr>
            <a:xfrm>
              <a:off x="1108443" y="1707900"/>
              <a:ext cx="426720" cy="426720"/>
            </a:xfrm>
            <a:custGeom>
              <a:avLst/>
              <a:gdLst/>
              <a:ahLst/>
              <a:cxnLst/>
              <a:rect l="l" t="t" r="r" b="b"/>
              <a:pathLst>
                <a:path w="426719" h="426719">
                  <a:moveTo>
                    <a:pt x="213106" y="0"/>
                  </a:moveTo>
                  <a:lnTo>
                    <a:pt x="164300" y="5638"/>
                  </a:lnTo>
                  <a:lnTo>
                    <a:pt x="119467" y="21694"/>
                  </a:lnTo>
                  <a:lnTo>
                    <a:pt x="79895" y="46879"/>
                  </a:lnTo>
                  <a:lnTo>
                    <a:pt x="46874" y="79903"/>
                  </a:lnTo>
                  <a:lnTo>
                    <a:pt x="21692" y="119477"/>
                  </a:lnTo>
                  <a:lnTo>
                    <a:pt x="5637" y="164312"/>
                  </a:lnTo>
                  <a:lnTo>
                    <a:pt x="0" y="213118"/>
                  </a:lnTo>
                  <a:lnTo>
                    <a:pt x="5637" y="261920"/>
                  </a:lnTo>
                  <a:lnTo>
                    <a:pt x="21692" y="306752"/>
                  </a:lnTo>
                  <a:lnTo>
                    <a:pt x="46874" y="346323"/>
                  </a:lnTo>
                  <a:lnTo>
                    <a:pt x="79895" y="379346"/>
                  </a:lnTo>
                  <a:lnTo>
                    <a:pt x="119467" y="404530"/>
                  </a:lnTo>
                  <a:lnTo>
                    <a:pt x="164300" y="420586"/>
                  </a:lnTo>
                  <a:lnTo>
                    <a:pt x="213106" y="426224"/>
                  </a:lnTo>
                  <a:lnTo>
                    <a:pt x="261911" y="420586"/>
                  </a:lnTo>
                  <a:lnTo>
                    <a:pt x="296630" y="408152"/>
                  </a:lnTo>
                  <a:lnTo>
                    <a:pt x="213106" y="408152"/>
                  </a:lnTo>
                  <a:lnTo>
                    <a:pt x="168439" y="402992"/>
                  </a:lnTo>
                  <a:lnTo>
                    <a:pt x="127407" y="388299"/>
                  </a:lnTo>
                  <a:lnTo>
                    <a:pt x="91188" y="365252"/>
                  </a:lnTo>
                  <a:lnTo>
                    <a:pt x="60964" y="335030"/>
                  </a:lnTo>
                  <a:lnTo>
                    <a:pt x="37915" y="298815"/>
                  </a:lnTo>
                  <a:lnTo>
                    <a:pt x="23220" y="257784"/>
                  </a:lnTo>
                  <a:lnTo>
                    <a:pt x="18059" y="213118"/>
                  </a:lnTo>
                  <a:lnTo>
                    <a:pt x="23220" y="168448"/>
                  </a:lnTo>
                  <a:lnTo>
                    <a:pt x="37915" y="127414"/>
                  </a:lnTo>
                  <a:lnTo>
                    <a:pt x="60964" y="91196"/>
                  </a:lnTo>
                  <a:lnTo>
                    <a:pt x="91188" y="60973"/>
                  </a:lnTo>
                  <a:lnTo>
                    <a:pt x="127407" y="37925"/>
                  </a:lnTo>
                  <a:lnTo>
                    <a:pt x="168439" y="23232"/>
                  </a:lnTo>
                  <a:lnTo>
                    <a:pt x="213106" y="18072"/>
                  </a:lnTo>
                  <a:lnTo>
                    <a:pt x="296629" y="18072"/>
                  </a:lnTo>
                  <a:lnTo>
                    <a:pt x="261911" y="5638"/>
                  </a:lnTo>
                  <a:lnTo>
                    <a:pt x="213106" y="0"/>
                  </a:lnTo>
                  <a:close/>
                </a:path>
                <a:path w="426719" h="426719">
                  <a:moveTo>
                    <a:pt x="296629" y="18072"/>
                  </a:moveTo>
                  <a:lnTo>
                    <a:pt x="213106" y="18072"/>
                  </a:lnTo>
                  <a:lnTo>
                    <a:pt x="257772" y="23232"/>
                  </a:lnTo>
                  <a:lnTo>
                    <a:pt x="298804" y="37925"/>
                  </a:lnTo>
                  <a:lnTo>
                    <a:pt x="335023" y="60973"/>
                  </a:lnTo>
                  <a:lnTo>
                    <a:pt x="365247" y="91196"/>
                  </a:lnTo>
                  <a:lnTo>
                    <a:pt x="388296" y="127414"/>
                  </a:lnTo>
                  <a:lnTo>
                    <a:pt x="402991" y="168448"/>
                  </a:lnTo>
                  <a:lnTo>
                    <a:pt x="408152" y="213118"/>
                  </a:lnTo>
                  <a:lnTo>
                    <a:pt x="402991" y="257784"/>
                  </a:lnTo>
                  <a:lnTo>
                    <a:pt x="388296" y="298815"/>
                  </a:lnTo>
                  <a:lnTo>
                    <a:pt x="365247" y="335030"/>
                  </a:lnTo>
                  <a:lnTo>
                    <a:pt x="335023" y="365252"/>
                  </a:lnTo>
                  <a:lnTo>
                    <a:pt x="298804" y="388299"/>
                  </a:lnTo>
                  <a:lnTo>
                    <a:pt x="257772" y="402992"/>
                  </a:lnTo>
                  <a:lnTo>
                    <a:pt x="213106" y="408152"/>
                  </a:lnTo>
                  <a:lnTo>
                    <a:pt x="296630" y="408152"/>
                  </a:lnTo>
                  <a:lnTo>
                    <a:pt x="346316" y="379346"/>
                  </a:lnTo>
                  <a:lnTo>
                    <a:pt x="379337" y="346323"/>
                  </a:lnTo>
                  <a:lnTo>
                    <a:pt x="404519" y="306752"/>
                  </a:lnTo>
                  <a:lnTo>
                    <a:pt x="420574" y="261920"/>
                  </a:lnTo>
                  <a:lnTo>
                    <a:pt x="426212" y="213118"/>
                  </a:lnTo>
                  <a:lnTo>
                    <a:pt x="420574" y="164312"/>
                  </a:lnTo>
                  <a:lnTo>
                    <a:pt x="404519" y="119477"/>
                  </a:lnTo>
                  <a:lnTo>
                    <a:pt x="379337" y="79903"/>
                  </a:lnTo>
                  <a:lnTo>
                    <a:pt x="346316" y="46879"/>
                  </a:lnTo>
                  <a:lnTo>
                    <a:pt x="306744" y="21694"/>
                  </a:lnTo>
                  <a:lnTo>
                    <a:pt x="296629" y="18072"/>
                  </a:lnTo>
                  <a:close/>
                </a:path>
              </a:pathLst>
            </a:custGeom>
            <a:solidFill>
              <a:srgbClr val="000000"/>
            </a:solidFill>
          </p:spPr>
          <p:txBody>
            <a:bodyPr wrap="square" lIns="0" tIns="0" rIns="0" bIns="0" rtlCol="0"/>
            <a:lstStyle/>
            <a:p>
              <a:endParaRPr sz="1600">
                <a:latin typeface="Grammarsaurus" pitchFamily="2" charset="0"/>
              </a:endParaRPr>
            </a:p>
          </p:txBody>
        </p:sp>
        <p:sp>
          <p:nvSpPr>
            <p:cNvPr id="91" name="object 91"/>
            <p:cNvSpPr/>
            <p:nvPr/>
          </p:nvSpPr>
          <p:spPr>
            <a:xfrm>
              <a:off x="1159890" y="1759356"/>
              <a:ext cx="323850" cy="323850"/>
            </a:xfrm>
            <a:custGeom>
              <a:avLst/>
              <a:gdLst/>
              <a:ahLst/>
              <a:cxnLst/>
              <a:rect l="l" t="t" r="r" b="b"/>
              <a:pathLst>
                <a:path w="323850" h="323850">
                  <a:moveTo>
                    <a:pt x="161658" y="0"/>
                  </a:moveTo>
                  <a:lnTo>
                    <a:pt x="118683" y="5774"/>
                  </a:lnTo>
                  <a:lnTo>
                    <a:pt x="80066" y="22071"/>
                  </a:lnTo>
                  <a:lnTo>
                    <a:pt x="47348" y="47348"/>
                  </a:lnTo>
                  <a:lnTo>
                    <a:pt x="22071" y="80066"/>
                  </a:lnTo>
                  <a:lnTo>
                    <a:pt x="5774" y="118683"/>
                  </a:lnTo>
                  <a:lnTo>
                    <a:pt x="0" y="161658"/>
                  </a:lnTo>
                  <a:lnTo>
                    <a:pt x="5774" y="204633"/>
                  </a:lnTo>
                  <a:lnTo>
                    <a:pt x="22071" y="243250"/>
                  </a:lnTo>
                  <a:lnTo>
                    <a:pt x="47348" y="275967"/>
                  </a:lnTo>
                  <a:lnTo>
                    <a:pt x="80066" y="301245"/>
                  </a:lnTo>
                  <a:lnTo>
                    <a:pt x="118683" y="317541"/>
                  </a:lnTo>
                  <a:lnTo>
                    <a:pt x="161658" y="323316"/>
                  </a:lnTo>
                  <a:lnTo>
                    <a:pt x="204633" y="317541"/>
                  </a:lnTo>
                  <a:lnTo>
                    <a:pt x="243250" y="301245"/>
                  </a:lnTo>
                  <a:lnTo>
                    <a:pt x="275967" y="275967"/>
                  </a:lnTo>
                  <a:lnTo>
                    <a:pt x="301245" y="243250"/>
                  </a:lnTo>
                  <a:lnTo>
                    <a:pt x="317541" y="204633"/>
                  </a:lnTo>
                  <a:lnTo>
                    <a:pt x="323316" y="161658"/>
                  </a:lnTo>
                  <a:lnTo>
                    <a:pt x="317541" y="118683"/>
                  </a:lnTo>
                  <a:lnTo>
                    <a:pt x="301245" y="80066"/>
                  </a:lnTo>
                  <a:lnTo>
                    <a:pt x="275967" y="47348"/>
                  </a:lnTo>
                  <a:lnTo>
                    <a:pt x="243250" y="22071"/>
                  </a:lnTo>
                  <a:lnTo>
                    <a:pt x="204633" y="5774"/>
                  </a:lnTo>
                  <a:lnTo>
                    <a:pt x="161658" y="0"/>
                  </a:lnTo>
                  <a:close/>
                </a:path>
              </a:pathLst>
            </a:custGeom>
            <a:solidFill>
              <a:srgbClr val="A0E3F9"/>
            </a:solidFill>
          </p:spPr>
          <p:txBody>
            <a:bodyPr wrap="square" lIns="0" tIns="0" rIns="0" bIns="0" rtlCol="0"/>
            <a:lstStyle/>
            <a:p>
              <a:endParaRPr sz="1600">
                <a:latin typeface="Grammarsaurus" pitchFamily="2" charset="0"/>
              </a:endParaRPr>
            </a:p>
          </p:txBody>
        </p:sp>
        <p:sp>
          <p:nvSpPr>
            <p:cNvPr id="92" name="object 92"/>
            <p:cNvSpPr/>
            <p:nvPr/>
          </p:nvSpPr>
          <p:spPr>
            <a:xfrm>
              <a:off x="1150861" y="1750317"/>
              <a:ext cx="341630" cy="341630"/>
            </a:xfrm>
            <a:custGeom>
              <a:avLst/>
              <a:gdLst/>
              <a:ahLst/>
              <a:cxnLst/>
              <a:rect l="l" t="t" r="r" b="b"/>
              <a:pathLst>
                <a:path w="341630" h="341630">
                  <a:moveTo>
                    <a:pt x="170687" y="0"/>
                  </a:moveTo>
                  <a:lnTo>
                    <a:pt x="125363" y="6108"/>
                  </a:lnTo>
                  <a:lnTo>
                    <a:pt x="84604" y="23340"/>
                  </a:lnTo>
                  <a:lnTo>
                    <a:pt x="50049" y="50055"/>
                  </a:lnTo>
                  <a:lnTo>
                    <a:pt x="23336" y="84613"/>
                  </a:lnTo>
                  <a:lnTo>
                    <a:pt x="6107" y="125375"/>
                  </a:lnTo>
                  <a:lnTo>
                    <a:pt x="0" y="170700"/>
                  </a:lnTo>
                  <a:lnTo>
                    <a:pt x="6107" y="216024"/>
                  </a:lnTo>
                  <a:lnTo>
                    <a:pt x="23336" y="256784"/>
                  </a:lnTo>
                  <a:lnTo>
                    <a:pt x="50049" y="291339"/>
                  </a:lnTo>
                  <a:lnTo>
                    <a:pt x="84604" y="318051"/>
                  </a:lnTo>
                  <a:lnTo>
                    <a:pt x="125363" y="335281"/>
                  </a:lnTo>
                  <a:lnTo>
                    <a:pt x="170687" y="341388"/>
                  </a:lnTo>
                  <a:lnTo>
                    <a:pt x="216012" y="335281"/>
                  </a:lnTo>
                  <a:lnTo>
                    <a:pt x="244316" y="323316"/>
                  </a:lnTo>
                  <a:lnTo>
                    <a:pt x="170687" y="323316"/>
                  </a:lnTo>
                  <a:lnTo>
                    <a:pt x="122496" y="315522"/>
                  </a:lnTo>
                  <a:lnTo>
                    <a:pt x="80604" y="293831"/>
                  </a:lnTo>
                  <a:lnTo>
                    <a:pt x="47545" y="260774"/>
                  </a:lnTo>
                  <a:lnTo>
                    <a:pt x="25853" y="218886"/>
                  </a:lnTo>
                  <a:lnTo>
                    <a:pt x="18059" y="170700"/>
                  </a:lnTo>
                  <a:lnTo>
                    <a:pt x="25853" y="122508"/>
                  </a:lnTo>
                  <a:lnTo>
                    <a:pt x="47545" y="80617"/>
                  </a:lnTo>
                  <a:lnTo>
                    <a:pt x="80604" y="47558"/>
                  </a:lnTo>
                  <a:lnTo>
                    <a:pt x="122496" y="25865"/>
                  </a:lnTo>
                  <a:lnTo>
                    <a:pt x="170687" y="18072"/>
                  </a:lnTo>
                  <a:lnTo>
                    <a:pt x="244310" y="18072"/>
                  </a:lnTo>
                  <a:lnTo>
                    <a:pt x="216012" y="6108"/>
                  </a:lnTo>
                  <a:lnTo>
                    <a:pt x="170687" y="0"/>
                  </a:lnTo>
                  <a:close/>
                </a:path>
                <a:path w="341630" h="341630">
                  <a:moveTo>
                    <a:pt x="244310" y="18072"/>
                  </a:moveTo>
                  <a:lnTo>
                    <a:pt x="170687" y="18072"/>
                  </a:lnTo>
                  <a:lnTo>
                    <a:pt x="218879" y="25865"/>
                  </a:lnTo>
                  <a:lnTo>
                    <a:pt x="260771" y="47558"/>
                  </a:lnTo>
                  <a:lnTo>
                    <a:pt x="293830" y="80617"/>
                  </a:lnTo>
                  <a:lnTo>
                    <a:pt x="315522" y="122508"/>
                  </a:lnTo>
                  <a:lnTo>
                    <a:pt x="323316" y="170700"/>
                  </a:lnTo>
                  <a:lnTo>
                    <a:pt x="315522" y="218886"/>
                  </a:lnTo>
                  <a:lnTo>
                    <a:pt x="293830" y="260774"/>
                  </a:lnTo>
                  <a:lnTo>
                    <a:pt x="260771" y="293831"/>
                  </a:lnTo>
                  <a:lnTo>
                    <a:pt x="218879" y="315522"/>
                  </a:lnTo>
                  <a:lnTo>
                    <a:pt x="170687" y="323316"/>
                  </a:lnTo>
                  <a:lnTo>
                    <a:pt x="244316" y="323316"/>
                  </a:lnTo>
                  <a:lnTo>
                    <a:pt x="291326" y="291339"/>
                  </a:lnTo>
                  <a:lnTo>
                    <a:pt x="318039" y="256784"/>
                  </a:lnTo>
                  <a:lnTo>
                    <a:pt x="335268" y="216024"/>
                  </a:lnTo>
                  <a:lnTo>
                    <a:pt x="341375" y="170700"/>
                  </a:lnTo>
                  <a:lnTo>
                    <a:pt x="335268" y="125375"/>
                  </a:lnTo>
                  <a:lnTo>
                    <a:pt x="318039" y="84613"/>
                  </a:lnTo>
                  <a:lnTo>
                    <a:pt x="291326" y="50055"/>
                  </a:lnTo>
                  <a:lnTo>
                    <a:pt x="256771" y="23340"/>
                  </a:lnTo>
                  <a:lnTo>
                    <a:pt x="244310" y="18072"/>
                  </a:lnTo>
                  <a:close/>
                </a:path>
              </a:pathLst>
            </a:custGeom>
            <a:solidFill>
              <a:srgbClr val="000000"/>
            </a:solidFill>
          </p:spPr>
          <p:txBody>
            <a:bodyPr wrap="square" lIns="0" tIns="0" rIns="0" bIns="0" rtlCol="0"/>
            <a:lstStyle/>
            <a:p>
              <a:endParaRPr sz="1600">
                <a:latin typeface="Grammarsaurus" pitchFamily="2" charset="0"/>
              </a:endParaRPr>
            </a:p>
          </p:txBody>
        </p:sp>
        <p:pic>
          <p:nvPicPr>
            <p:cNvPr id="93" name="object 93"/>
            <p:cNvPicPr/>
            <p:nvPr/>
          </p:nvPicPr>
          <p:blipFill>
            <a:blip r:embed="rId11" cstate="print"/>
            <a:stretch>
              <a:fillRect/>
            </a:stretch>
          </p:blipFill>
          <p:spPr>
            <a:xfrm>
              <a:off x="1211961" y="1886661"/>
              <a:ext cx="71780" cy="71780"/>
            </a:xfrm>
            <a:prstGeom prst="rect">
              <a:avLst/>
            </a:prstGeom>
          </p:spPr>
        </p:pic>
        <p:pic>
          <p:nvPicPr>
            <p:cNvPr id="94" name="object 94"/>
            <p:cNvPicPr/>
            <p:nvPr/>
          </p:nvPicPr>
          <p:blipFill>
            <a:blip r:embed="rId12" cstate="print"/>
            <a:stretch>
              <a:fillRect/>
            </a:stretch>
          </p:blipFill>
          <p:spPr>
            <a:xfrm>
              <a:off x="1635455" y="1886661"/>
              <a:ext cx="71780" cy="71780"/>
            </a:xfrm>
            <a:prstGeom prst="rect">
              <a:avLst/>
            </a:prstGeom>
          </p:spPr>
        </p:pic>
        <p:sp>
          <p:nvSpPr>
            <p:cNvPr id="95" name="object 95"/>
            <p:cNvSpPr/>
            <p:nvPr/>
          </p:nvSpPr>
          <p:spPr>
            <a:xfrm>
              <a:off x="1274712" y="1843749"/>
              <a:ext cx="370205" cy="143510"/>
            </a:xfrm>
            <a:custGeom>
              <a:avLst/>
              <a:gdLst/>
              <a:ahLst/>
              <a:cxnLst/>
              <a:rect l="l" t="t" r="r" b="b"/>
              <a:pathLst>
                <a:path w="370205" h="143510">
                  <a:moveTo>
                    <a:pt x="73088" y="0"/>
                  </a:moveTo>
                  <a:lnTo>
                    <a:pt x="64198" y="63"/>
                  </a:lnTo>
                  <a:lnTo>
                    <a:pt x="60350" y="2971"/>
                  </a:lnTo>
                  <a:lnTo>
                    <a:pt x="40335" y="69773"/>
                  </a:lnTo>
                  <a:lnTo>
                    <a:pt x="0" y="69773"/>
                  </a:lnTo>
                  <a:lnTo>
                    <a:pt x="0" y="87833"/>
                  </a:lnTo>
                  <a:lnTo>
                    <a:pt x="50749" y="87833"/>
                  </a:lnTo>
                  <a:lnTo>
                    <a:pt x="54660" y="84924"/>
                  </a:lnTo>
                  <a:lnTo>
                    <a:pt x="69138" y="36576"/>
                  </a:lnTo>
                  <a:lnTo>
                    <a:pt x="101155" y="134099"/>
                  </a:lnTo>
                  <a:lnTo>
                    <a:pt x="104571" y="136817"/>
                  </a:lnTo>
                  <a:lnTo>
                    <a:pt x="112661" y="137566"/>
                  </a:lnTo>
                  <a:lnTo>
                    <a:pt x="116509" y="135496"/>
                  </a:lnTo>
                  <a:lnTo>
                    <a:pt x="142455" y="87833"/>
                  </a:lnTo>
                  <a:lnTo>
                    <a:pt x="265734" y="87833"/>
                  </a:lnTo>
                  <a:lnTo>
                    <a:pt x="269379" y="85471"/>
                  </a:lnTo>
                  <a:lnTo>
                    <a:pt x="283006" y="54648"/>
                  </a:lnTo>
                  <a:lnTo>
                    <a:pt x="297078" y="139065"/>
                  </a:lnTo>
                  <a:lnTo>
                    <a:pt x="300418" y="142417"/>
                  </a:lnTo>
                  <a:lnTo>
                    <a:pt x="306387" y="143294"/>
                  </a:lnTo>
                  <a:lnTo>
                    <a:pt x="310032" y="143294"/>
                  </a:lnTo>
                  <a:lnTo>
                    <a:pt x="313461" y="141325"/>
                  </a:lnTo>
                  <a:lnTo>
                    <a:pt x="343179" y="87833"/>
                  </a:lnTo>
                  <a:lnTo>
                    <a:pt x="369773" y="87833"/>
                  </a:lnTo>
                  <a:lnTo>
                    <a:pt x="369773" y="69773"/>
                  </a:lnTo>
                  <a:lnTo>
                    <a:pt x="334835" y="69773"/>
                  </a:lnTo>
                  <a:lnTo>
                    <a:pt x="331431" y="71780"/>
                  </a:lnTo>
                  <a:lnTo>
                    <a:pt x="310476" y="109499"/>
                  </a:lnTo>
                  <a:lnTo>
                    <a:pt x="295744" y="21132"/>
                  </a:lnTo>
                  <a:lnTo>
                    <a:pt x="292227" y="17754"/>
                  </a:lnTo>
                  <a:lnTo>
                    <a:pt x="283260" y="16624"/>
                  </a:lnTo>
                  <a:lnTo>
                    <a:pt x="279019" y="19011"/>
                  </a:lnTo>
                  <a:lnTo>
                    <a:pt x="256565" y="69773"/>
                  </a:lnTo>
                  <a:lnTo>
                    <a:pt x="134023" y="69773"/>
                  </a:lnTo>
                  <a:lnTo>
                    <a:pt x="130606" y="71805"/>
                  </a:lnTo>
                  <a:lnTo>
                    <a:pt x="111340" y="107213"/>
                  </a:lnTo>
                  <a:lnTo>
                    <a:pt x="77050" y="2755"/>
                  </a:lnTo>
                  <a:lnTo>
                    <a:pt x="73088" y="0"/>
                  </a:lnTo>
                  <a:close/>
                </a:path>
              </a:pathLst>
            </a:custGeom>
            <a:solidFill>
              <a:srgbClr val="000000"/>
            </a:solidFill>
          </p:spPr>
          <p:txBody>
            <a:bodyPr wrap="square" lIns="0" tIns="0" rIns="0" bIns="0" rtlCol="0"/>
            <a:lstStyle/>
            <a:p>
              <a:endParaRPr sz="1600">
                <a:latin typeface="Grammarsaurus" pitchFamily="2" charset="0"/>
              </a:endParaRPr>
            </a:p>
          </p:txBody>
        </p:sp>
        <p:pic>
          <p:nvPicPr>
            <p:cNvPr id="96" name="object 96"/>
            <p:cNvPicPr/>
            <p:nvPr/>
          </p:nvPicPr>
          <p:blipFill>
            <a:blip r:embed="rId13" cstate="print"/>
            <a:stretch>
              <a:fillRect/>
            </a:stretch>
          </p:blipFill>
          <p:spPr>
            <a:xfrm>
              <a:off x="1465129" y="2047651"/>
              <a:ext cx="241592" cy="233546"/>
            </a:xfrm>
            <a:prstGeom prst="rect">
              <a:avLst/>
            </a:prstGeom>
          </p:spPr>
        </p:pic>
        <p:sp>
          <p:nvSpPr>
            <p:cNvPr id="97" name="object 97"/>
            <p:cNvSpPr/>
            <p:nvPr/>
          </p:nvSpPr>
          <p:spPr>
            <a:xfrm>
              <a:off x="1455310" y="2037641"/>
              <a:ext cx="260985" cy="252729"/>
            </a:xfrm>
            <a:custGeom>
              <a:avLst/>
              <a:gdLst/>
              <a:ahLst/>
              <a:cxnLst/>
              <a:rect l="l" t="t" r="r" b="b"/>
              <a:pathLst>
                <a:path w="260985" h="252730">
                  <a:moveTo>
                    <a:pt x="89217" y="0"/>
                  </a:moveTo>
                  <a:lnTo>
                    <a:pt x="81114" y="673"/>
                  </a:lnTo>
                  <a:lnTo>
                    <a:pt x="50" y="87020"/>
                  </a:lnTo>
                  <a:lnTo>
                    <a:pt x="0" y="95427"/>
                  </a:lnTo>
                  <a:lnTo>
                    <a:pt x="119430" y="226148"/>
                  </a:lnTo>
                  <a:lnTo>
                    <a:pt x="131964" y="237283"/>
                  </a:lnTo>
                  <a:lnTo>
                    <a:pt x="146396" y="245556"/>
                  </a:lnTo>
                  <a:lnTo>
                    <a:pt x="162204" y="250735"/>
                  </a:lnTo>
                  <a:lnTo>
                    <a:pt x="178866" y="252590"/>
                  </a:lnTo>
                  <a:lnTo>
                    <a:pt x="179412" y="252590"/>
                  </a:lnTo>
                  <a:lnTo>
                    <a:pt x="195953" y="250878"/>
                  </a:lnTo>
                  <a:lnTo>
                    <a:pt x="211685" y="245889"/>
                  </a:lnTo>
                  <a:lnTo>
                    <a:pt x="226095" y="237840"/>
                  </a:lnTo>
                  <a:lnTo>
                    <a:pt x="229916" y="234530"/>
                  </a:lnTo>
                  <a:lnTo>
                    <a:pt x="178993" y="234530"/>
                  </a:lnTo>
                  <a:lnTo>
                    <a:pt x="166991" y="233224"/>
                  </a:lnTo>
                  <a:lnTo>
                    <a:pt x="166297" y="233224"/>
                  </a:lnTo>
                  <a:lnTo>
                    <a:pt x="153708" y="229125"/>
                  </a:lnTo>
                  <a:lnTo>
                    <a:pt x="142553" y="222699"/>
                  </a:lnTo>
                  <a:lnTo>
                    <a:pt x="132765" y="213956"/>
                  </a:lnTo>
                  <a:lnTo>
                    <a:pt x="20751" y="91363"/>
                  </a:lnTo>
                  <a:lnTo>
                    <a:pt x="86855" y="20955"/>
                  </a:lnTo>
                  <a:lnTo>
                    <a:pt x="116584" y="20955"/>
                  </a:lnTo>
                  <a:lnTo>
                    <a:pt x="89217" y="0"/>
                  </a:lnTo>
                  <a:close/>
                </a:path>
                <a:path w="260985" h="252730">
                  <a:moveTo>
                    <a:pt x="116584" y="20955"/>
                  </a:moveTo>
                  <a:lnTo>
                    <a:pt x="86855" y="20955"/>
                  </a:lnTo>
                  <a:lnTo>
                    <a:pt x="217817" y="121145"/>
                  </a:lnTo>
                  <a:lnTo>
                    <a:pt x="227428" y="130249"/>
                  </a:lnTo>
                  <a:lnTo>
                    <a:pt x="234873" y="141049"/>
                  </a:lnTo>
                  <a:lnTo>
                    <a:pt x="239938" y="153149"/>
                  </a:lnTo>
                  <a:lnTo>
                    <a:pt x="242404" y="166154"/>
                  </a:lnTo>
                  <a:lnTo>
                    <a:pt x="242096" y="179394"/>
                  </a:lnTo>
                  <a:lnTo>
                    <a:pt x="225501" y="214591"/>
                  </a:lnTo>
                  <a:lnTo>
                    <a:pt x="179438" y="234530"/>
                  </a:lnTo>
                  <a:lnTo>
                    <a:pt x="229916" y="234530"/>
                  </a:lnTo>
                  <a:lnTo>
                    <a:pt x="256128" y="198115"/>
                  </a:lnTo>
                  <a:lnTo>
                    <a:pt x="260378" y="166154"/>
                  </a:lnTo>
                  <a:lnTo>
                    <a:pt x="260413" y="164680"/>
                  </a:lnTo>
                  <a:lnTo>
                    <a:pt x="257242" y="147951"/>
                  </a:lnTo>
                  <a:lnTo>
                    <a:pt x="250731" y="132389"/>
                  </a:lnTo>
                  <a:lnTo>
                    <a:pt x="241155" y="118501"/>
                  </a:lnTo>
                  <a:lnTo>
                    <a:pt x="228790" y="106794"/>
                  </a:lnTo>
                  <a:lnTo>
                    <a:pt x="116584" y="20955"/>
                  </a:lnTo>
                  <a:close/>
                </a:path>
              </a:pathLst>
            </a:custGeom>
            <a:solidFill>
              <a:srgbClr val="000000"/>
            </a:solidFill>
          </p:spPr>
          <p:txBody>
            <a:bodyPr wrap="square" lIns="0" tIns="0" rIns="0" bIns="0" rtlCol="0"/>
            <a:lstStyle/>
            <a:p>
              <a:endParaRPr sz="1600">
                <a:latin typeface="Grammarsaurus" pitchFamily="2" charset="0"/>
              </a:endParaRPr>
            </a:p>
          </p:txBody>
        </p:sp>
        <p:pic>
          <p:nvPicPr>
            <p:cNvPr id="98" name="object 98"/>
            <p:cNvPicPr/>
            <p:nvPr/>
          </p:nvPicPr>
          <p:blipFill>
            <a:blip r:embed="rId14" cstate="print"/>
            <a:stretch>
              <a:fillRect/>
            </a:stretch>
          </p:blipFill>
          <p:spPr>
            <a:xfrm>
              <a:off x="1449704" y="2032255"/>
              <a:ext cx="78045" cy="79294"/>
            </a:xfrm>
            <a:prstGeom prst="rect">
              <a:avLst/>
            </a:prstGeom>
          </p:spPr>
        </p:pic>
      </p:grpSp>
      <p:sp>
        <p:nvSpPr>
          <p:cNvPr id="102" name="object 46">
            <a:extLst>
              <a:ext uri="{FF2B5EF4-FFF2-40B4-BE49-F238E27FC236}">
                <a16:creationId xmlns:a16="http://schemas.microsoft.com/office/drawing/2014/main" id="{C627BA81-87E0-48E0-FBD6-91E352D5B458}"/>
              </a:ext>
            </a:extLst>
          </p:cNvPr>
          <p:cNvSpPr txBox="1">
            <a:spLocks noGrp="1"/>
          </p:cNvSpPr>
          <p:nvPr>
            <p:ph type="title"/>
          </p:nvPr>
        </p:nvSpPr>
        <p:spPr>
          <a:xfrm>
            <a:off x="2550145" y="208396"/>
            <a:ext cx="7051056" cy="582211"/>
          </a:xfrm>
          <a:prstGeom prst="rect">
            <a:avLst/>
          </a:prstGeom>
        </p:spPr>
        <p:txBody>
          <a:bodyPr vert="horz" wrap="square" lIns="0" tIns="12700" rIns="0" bIns="0" rtlCol="0">
            <a:spAutoFit/>
          </a:bodyPr>
          <a:lstStyle/>
          <a:p>
            <a:pPr algn="ctr">
              <a:lnSpc>
                <a:spcPct val="100000"/>
              </a:lnSpc>
              <a:spcBef>
                <a:spcPts val="100"/>
              </a:spcBef>
            </a:pPr>
            <a:r>
              <a:rPr sz="3600" dirty="0">
                <a:latin typeface="Grammarsaurus" pitchFamily="2" charset="0"/>
              </a:rPr>
              <a:t>Key vocabulary for this lesson</a:t>
            </a:r>
          </a:p>
        </p:txBody>
      </p:sp>
      <p:sp>
        <p:nvSpPr>
          <p:cNvPr id="103" name="object 122">
            <a:extLst>
              <a:ext uri="{FF2B5EF4-FFF2-40B4-BE49-F238E27FC236}">
                <a16:creationId xmlns:a16="http://schemas.microsoft.com/office/drawing/2014/main" id="{BD11A78B-7D87-DAD7-20E0-C36D9C097455}"/>
              </a:ext>
            </a:extLst>
          </p:cNvPr>
          <p:cNvSpPr txBox="1"/>
          <p:nvPr/>
        </p:nvSpPr>
        <p:spPr>
          <a:xfrm>
            <a:off x="5562600" y="6458709"/>
            <a:ext cx="1777120" cy="269396"/>
          </a:xfrm>
          <a:prstGeom prst="rect">
            <a:avLst/>
          </a:prstGeom>
        </p:spPr>
        <p:txBody>
          <a:bodyPr vert="horz" wrap="square" lIns="0" tIns="2540" rIns="0" bIns="0" rtlCol="0">
            <a:spAutoFit/>
          </a:bodyPr>
          <a:lstStyle/>
          <a:p>
            <a:pPr marL="12700">
              <a:lnSpc>
                <a:spcPct val="100000"/>
              </a:lnSpc>
              <a:spcBef>
                <a:spcPts val="20"/>
              </a:spcBef>
            </a:pPr>
            <a:r>
              <a:rPr sz="800" dirty="0">
                <a:solidFill>
                  <a:srgbClr val="1B283D"/>
                </a:solidFill>
                <a:latin typeface="Grammarsaurus" pitchFamily="2" charset="0"/>
                <a:cs typeface="Arial MT"/>
              </a:rPr>
              <a:t>www.grammarsaurus.co.uk</a:t>
            </a:r>
            <a:endParaRPr sz="800" dirty="0">
              <a:latin typeface="Grammarsaurus" pitchFamily="2" charset="0"/>
              <a:cs typeface="Arial MT"/>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690876" y="2443412"/>
            <a:ext cx="3291204" cy="1012190"/>
            <a:chOff x="690876" y="2443412"/>
            <a:chExt cx="3291204" cy="1012190"/>
          </a:xfrm>
        </p:grpSpPr>
        <p:sp>
          <p:nvSpPr>
            <p:cNvPr id="3" name="object 3"/>
            <p:cNvSpPr/>
            <p:nvPr/>
          </p:nvSpPr>
          <p:spPr>
            <a:xfrm>
              <a:off x="697226" y="2449762"/>
              <a:ext cx="572135" cy="978535"/>
            </a:xfrm>
            <a:custGeom>
              <a:avLst/>
              <a:gdLst/>
              <a:ahLst/>
              <a:cxnLst/>
              <a:rect l="l" t="t" r="r" b="b"/>
              <a:pathLst>
                <a:path w="572135" h="978535">
                  <a:moveTo>
                    <a:pt x="0" y="0"/>
                  </a:moveTo>
                  <a:lnTo>
                    <a:pt x="0" y="978179"/>
                  </a:lnTo>
                  <a:lnTo>
                    <a:pt x="213017" y="978179"/>
                  </a:lnTo>
                  <a:lnTo>
                    <a:pt x="213017" y="584377"/>
                  </a:lnTo>
                  <a:lnTo>
                    <a:pt x="528332" y="584377"/>
                  </a:lnTo>
                  <a:lnTo>
                    <a:pt x="528332" y="421817"/>
                  </a:lnTo>
                  <a:lnTo>
                    <a:pt x="213017" y="421817"/>
                  </a:lnTo>
                  <a:lnTo>
                    <a:pt x="213017" y="158356"/>
                  </a:lnTo>
                  <a:lnTo>
                    <a:pt x="571766" y="158356"/>
                  </a:lnTo>
                  <a:lnTo>
                    <a:pt x="571766" y="0"/>
                  </a:lnTo>
                  <a:lnTo>
                    <a:pt x="0" y="0"/>
                  </a:lnTo>
                  <a:close/>
                </a:path>
              </a:pathLst>
            </a:custGeom>
            <a:ln w="12700">
              <a:solidFill>
                <a:srgbClr val="000000"/>
              </a:solidFill>
            </a:ln>
          </p:spPr>
          <p:txBody>
            <a:bodyPr wrap="square" lIns="0" tIns="0" rIns="0" bIns="0" rtlCol="0"/>
            <a:lstStyle/>
            <a:p>
              <a:endParaRPr sz="1600">
                <a:latin typeface="Grammarsaurus" pitchFamily="2" charset="0"/>
              </a:endParaRPr>
            </a:p>
          </p:txBody>
        </p:sp>
        <p:sp>
          <p:nvSpPr>
            <p:cNvPr id="4" name="object 4"/>
            <p:cNvSpPr/>
            <p:nvPr/>
          </p:nvSpPr>
          <p:spPr>
            <a:xfrm>
              <a:off x="1279925" y="2793108"/>
              <a:ext cx="648970" cy="654685"/>
            </a:xfrm>
            <a:custGeom>
              <a:avLst/>
              <a:gdLst/>
              <a:ahLst/>
              <a:cxnLst/>
              <a:rect l="l" t="t" r="r" b="b"/>
              <a:pathLst>
                <a:path w="648969" h="654685">
                  <a:moveTo>
                    <a:pt x="0" y="325120"/>
                  </a:moveTo>
                  <a:lnTo>
                    <a:pt x="3213" y="380485"/>
                  </a:lnTo>
                  <a:lnTo>
                    <a:pt x="12643" y="431087"/>
                  </a:lnTo>
                  <a:lnTo>
                    <a:pt x="27974" y="476819"/>
                  </a:lnTo>
                  <a:lnTo>
                    <a:pt x="48889" y="517572"/>
                  </a:lnTo>
                  <a:lnTo>
                    <a:pt x="75072" y="553241"/>
                  </a:lnTo>
                  <a:lnTo>
                    <a:pt x="106208" y="583716"/>
                  </a:lnTo>
                  <a:lnTo>
                    <a:pt x="141981" y="608891"/>
                  </a:lnTo>
                  <a:lnTo>
                    <a:pt x="182075" y="628659"/>
                  </a:lnTo>
                  <a:lnTo>
                    <a:pt x="226173" y="642912"/>
                  </a:lnTo>
                  <a:lnTo>
                    <a:pt x="273960" y="651543"/>
                  </a:lnTo>
                  <a:lnTo>
                    <a:pt x="325120" y="654443"/>
                  </a:lnTo>
                  <a:lnTo>
                    <a:pt x="376250" y="651543"/>
                  </a:lnTo>
                  <a:lnTo>
                    <a:pt x="423949" y="642912"/>
                  </a:lnTo>
                  <a:lnTo>
                    <a:pt x="467915" y="628659"/>
                  </a:lnTo>
                  <a:lnTo>
                    <a:pt x="507844" y="608891"/>
                  </a:lnTo>
                  <a:lnTo>
                    <a:pt x="543432" y="583716"/>
                  </a:lnTo>
                  <a:lnTo>
                    <a:pt x="574378" y="553241"/>
                  </a:lnTo>
                  <a:lnTo>
                    <a:pt x="600376" y="517572"/>
                  </a:lnTo>
                  <a:lnTo>
                    <a:pt x="621126" y="476819"/>
                  </a:lnTo>
                  <a:lnTo>
                    <a:pt x="636322" y="431087"/>
                  </a:lnTo>
                  <a:lnTo>
                    <a:pt x="645662" y="380485"/>
                  </a:lnTo>
                  <a:lnTo>
                    <a:pt x="648843" y="325120"/>
                  </a:lnTo>
                  <a:lnTo>
                    <a:pt x="645693" y="270167"/>
                  </a:lnTo>
                  <a:lnTo>
                    <a:pt x="636435" y="220028"/>
                  </a:lnTo>
                  <a:lnTo>
                    <a:pt x="621352" y="174792"/>
                  </a:lnTo>
                  <a:lnTo>
                    <a:pt x="600729" y="134547"/>
                  </a:lnTo>
                  <a:lnTo>
                    <a:pt x="574850" y="99381"/>
                  </a:lnTo>
                  <a:lnTo>
                    <a:pt x="543999" y="69383"/>
                  </a:lnTo>
                  <a:lnTo>
                    <a:pt x="508461" y="44641"/>
                  </a:lnTo>
                  <a:lnTo>
                    <a:pt x="468519" y="25243"/>
                  </a:lnTo>
                  <a:lnTo>
                    <a:pt x="424459" y="11278"/>
                  </a:lnTo>
                  <a:lnTo>
                    <a:pt x="376564" y="2834"/>
                  </a:lnTo>
                  <a:lnTo>
                    <a:pt x="325120" y="0"/>
                  </a:lnTo>
                  <a:lnTo>
                    <a:pt x="273012" y="2929"/>
                  </a:lnTo>
                  <a:lnTo>
                    <a:pt x="224638" y="11619"/>
                  </a:lnTo>
                  <a:lnTo>
                    <a:pt x="180255" y="25925"/>
                  </a:lnTo>
                  <a:lnTo>
                    <a:pt x="140124" y="45702"/>
                  </a:lnTo>
                  <a:lnTo>
                    <a:pt x="104503" y="70804"/>
                  </a:lnTo>
                  <a:lnTo>
                    <a:pt x="73651" y="101087"/>
                  </a:lnTo>
                  <a:lnTo>
                    <a:pt x="47827" y="136404"/>
                  </a:lnTo>
                  <a:lnTo>
                    <a:pt x="27291" y="176612"/>
                  </a:lnTo>
                  <a:lnTo>
                    <a:pt x="12302" y="221563"/>
                  </a:lnTo>
                  <a:lnTo>
                    <a:pt x="3118" y="271114"/>
                  </a:lnTo>
                  <a:lnTo>
                    <a:pt x="0" y="325120"/>
                  </a:lnTo>
                  <a:close/>
                </a:path>
                <a:path w="648969" h="654685">
                  <a:moveTo>
                    <a:pt x="325120" y="165366"/>
                  </a:moveTo>
                  <a:lnTo>
                    <a:pt x="370324" y="172294"/>
                  </a:lnTo>
                  <a:lnTo>
                    <a:pt x="407592" y="192540"/>
                  </a:lnTo>
                  <a:lnTo>
                    <a:pt x="435713" y="225297"/>
                  </a:lnTo>
                  <a:lnTo>
                    <a:pt x="453474" y="269759"/>
                  </a:lnTo>
                  <a:lnTo>
                    <a:pt x="459663" y="325120"/>
                  </a:lnTo>
                  <a:lnTo>
                    <a:pt x="453877" y="382533"/>
                  </a:lnTo>
                  <a:lnTo>
                    <a:pt x="436923" y="428242"/>
                  </a:lnTo>
                  <a:lnTo>
                    <a:pt x="409408" y="461642"/>
                  </a:lnTo>
                  <a:lnTo>
                    <a:pt x="371938" y="482126"/>
                  </a:lnTo>
                  <a:lnTo>
                    <a:pt x="325120" y="489089"/>
                  </a:lnTo>
                  <a:lnTo>
                    <a:pt x="278740" y="481992"/>
                  </a:lnTo>
                  <a:lnTo>
                    <a:pt x="242315" y="461240"/>
                  </a:lnTo>
                  <a:lnTo>
                    <a:pt x="216048" y="427639"/>
                  </a:lnTo>
                  <a:lnTo>
                    <a:pt x="200140" y="381996"/>
                  </a:lnTo>
                  <a:lnTo>
                    <a:pt x="194792" y="325120"/>
                  </a:lnTo>
                  <a:lnTo>
                    <a:pt x="200274" y="270295"/>
                  </a:lnTo>
                  <a:lnTo>
                    <a:pt x="216450" y="225900"/>
                  </a:lnTo>
                  <a:lnTo>
                    <a:pt x="242919" y="192942"/>
                  </a:lnTo>
                  <a:lnTo>
                    <a:pt x="279276" y="172428"/>
                  </a:lnTo>
                  <a:lnTo>
                    <a:pt x="325120" y="165366"/>
                  </a:lnTo>
                  <a:close/>
                </a:path>
              </a:pathLst>
            </a:custGeom>
            <a:ln w="12700">
              <a:solidFill>
                <a:srgbClr val="000000"/>
              </a:solidFill>
            </a:ln>
          </p:spPr>
          <p:txBody>
            <a:bodyPr wrap="square" lIns="0" tIns="0" rIns="0" bIns="0" rtlCol="0"/>
            <a:lstStyle/>
            <a:p>
              <a:endParaRPr sz="1600">
                <a:latin typeface="Grammarsaurus" pitchFamily="2" charset="0"/>
              </a:endParaRPr>
            </a:p>
          </p:txBody>
        </p:sp>
        <p:sp>
          <p:nvSpPr>
            <p:cNvPr id="5" name="object 5"/>
            <p:cNvSpPr/>
            <p:nvPr/>
          </p:nvSpPr>
          <p:spPr>
            <a:xfrm>
              <a:off x="1971078" y="2798712"/>
              <a:ext cx="427990" cy="629285"/>
            </a:xfrm>
            <a:custGeom>
              <a:avLst/>
              <a:gdLst/>
              <a:ahLst/>
              <a:cxnLst/>
              <a:rect l="l" t="t" r="r" b="b"/>
              <a:pathLst>
                <a:path w="427989" h="629285">
                  <a:moveTo>
                    <a:pt x="25222" y="215811"/>
                  </a:moveTo>
                  <a:lnTo>
                    <a:pt x="25222" y="629221"/>
                  </a:lnTo>
                  <a:lnTo>
                    <a:pt x="206006" y="629221"/>
                  </a:lnTo>
                  <a:lnTo>
                    <a:pt x="206006" y="386778"/>
                  </a:lnTo>
                  <a:lnTo>
                    <a:pt x="209495" y="327510"/>
                  </a:lnTo>
                  <a:lnTo>
                    <a:pt x="219848" y="277091"/>
                  </a:lnTo>
                  <a:lnTo>
                    <a:pt x="236893" y="235618"/>
                  </a:lnTo>
                  <a:lnTo>
                    <a:pt x="260459" y="203191"/>
                  </a:lnTo>
                  <a:lnTo>
                    <a:pt x="326467" y="165865"/>
                  </a:lnTo>
                  <a:lnTo>
                    <a:pt x="368566" y="161162"/>
                  </a:lnTo>
                  <a:lnTo>
                    <a:pt x="381263" y="161468"/>
                  </a:lnTo>
                  <a:lnTo>
                    <a:pt x="393438" y="162561"/>
                  </a:lnTo>
                  <a:lnTo>
                    <a:pt x="407191" y="164704"/>
                  </a:lnTo>
                  <a:lnTo>
                    <a:pt x="424624" y="168160"/>
                  </a:lnTo>
                  <a:lnTo>
                    <a:pt x="427418" y="16814"/>
                  </a:lnTo>
                  <a:lnTo>
                    <a:pt x="406419" y="8867"/>
                  </a:lnTo>
                  <a:lnTo>
                    <a:pt x="389756" y="3678"/>
                  </a:lnTo>
                  <a:lnTo>
                    <a:pt x="374408" y="853"/>
                  </a:lnTo>
                  <a:lnTo>
                    <a:pt x="357352" y="0"/>
                  </a:lnTo>
                  <a:lnTo>
                    <a:pt x="310382" y="6328"/>
                  </a:lnTo>
                  <a:lnTo>
                    <a:pt x="268538" y="26450"/>
                  </a:lnTo>
                  <a:lnTo>
                    <a:pt x="229061" y="62075"/>
                  </a:lnTo>
                  <a:lnTo>
                    <a:pt x="189191" y="114909"/>
                  </a:lnTo>
                  <a:lnTo>
                    <a:pt x="187743" y="86313"/>
                  </a:lnTo>
                  <a:lnTo>
                    <a:pt x="184983" y="63760"/>
                  </a:lnTo>
                  <a:lnTo>
                    <a:pt x="180121" y="41207"/>
                  </a:lnTo>
                  <a:lnTo>
                    <a:pt x="172364" y="12611"/>
                  </a:lnTo>
                  <a:lnTo>
                    <a:pt x="0" y="12611"/>
                  </a:lnTo>
                  <a:lnTo>
                    <a:pt x="12808" y="62291"/>
                  </a:lnTo>
                  <a:lnTo>
                    <a:pt x="20493" y="106324"/>
                  </a:lnTo>
                  <a:lnTo>
                    <a:pt x="24236" y="154300"/>
                  </a:lnTo>
                  <a:lnTo>
                    <a:pt x="25222" y="215811"/>
                  </a:lnTo>
                  <a:close/>
                </a:path>
              </a:pathLst>
            </a:custGeom>
            <a:ln w="12700">
              <a:solidFill>
                <a:srgbClr val="000000"/>
              </a:solidFill>
            </a:ln>
          </p:spPr>
          <p:txBody>
            <a:bodyPr wrap="square" lIns="0" tIns="0" rIns="0" bIns="0" rtlCol="0"/>
            <a:lstStyle/>
            <a:p>
              <a:endParaRPr sz="1600">
                <a:latin typeface="Grammarsaurus" pitchFamily="2" charset="0"/>
              </a:endParaRPr>
            </a:p>
          </p:txBody>
        </p:sp>
        <p:sp>
          <p:nvSpPr>
            <p:cNvPr id="6" name="object 6"/>
            <p:cNvSpPr/>
            <p:nvPr/>
          </p:nvSpPr>
          <p:spPr>
            <a:xfrm>
              <a:off x="2392467" y="2795911"/>
              <a:ext cx="506095" cy="646430"/>
            </a:xfrm>
            <a:custGeom>
              <a:avLst/>
              <a:gdLst/>
              <a:ahLst/>
              <a:cxnLst/>
              <a:rect l="l" t="t" r="r" b="b"/>
              <a:pathLst>
                <a:path w="506094" h="646429">
                  <a:moveTo>
                    <a:pt x="0" y="333527"/>
                  </a:moveTo>
                  <a:lnTo>
                    <a:pt x="3105" y="382501"/>
                  </a:lnTo>
                  <a:lnTo>
                    <a:pt x="12192" y="428309"/>
                  </a:lnTo>
                  <a:lnTo>
                    <a:pt x="26922" y="470636"/>
                  </a:lnTo>
                  <a:lnTo>
                    <a:pt x="46952" y="509167"/>
                  </a:lnTo>
                  <a:lnTo>
                    <a:pt x="71941" y="543584"/>
                  </a:lnTo>
                  <a:lnTo>
                    <a:pt x="101547" y="573573"/>
                  </a:lnTo>
                  <a:lnTo>
                    <a:pt x="135431" y="598818"/>
                  </a:lnTo>
                  <a:lnTo>
                    <a:pt x="173250" y="619002"/>
                  </a:lnTo>
                  <a:lnTo>
                    <a:pt x="214663" y="633810"/>
                  </a:lnTo>
                  <a:lnTo>
                    <a:pt x="259329" y="642927"/>
                  </a:lnTo>
                  <a:lnTo>
                    <a:pt x="306908" y="646036"/>
                  </a:lnTo>
                  <a:lnTo>
                    <a:pt x="357903" y="643079"/>
                  </a:lnTo>
                  <a:lnTo>
                    <a:pt x="406930" y="633949"/>
                  </a:lnTo>
                  <a:lnTo>
                    <a:pt x="455694" y="618250"/>
                  </a:lnTo>
                  <a:lnTo>
                    <a:pt x="505904" y="595591"/>
                  </a:lnTo>
                  <a:lnTo>
                    <a:pt x="493293" y="435825"/>
                  </a:lnTo>
                  <a:lnTo>
                    <a:pt x="455520" y="457682"/>
                  </a:lnTo>
                  <a:lnTo>
                    <a:pt x="419192" y="472965"/>
                  </a:lnTo>
                  <a:lnTo>
                    <a:pt x="383126" y="481940"/>
                  </a:lnTo>
                  <a:lnTo>
                    <a:pt x="346138" y="484873"/>
                  </a:lnTo>
                  <a:lnTo>
                    <a:pt x="292584" y="477821"/>
                  </a:lnTo>
                  <a:lnTo>
                    <a:pt x="249996" y="457383"/>
                  </a:lnTo>
                  <a:lnTo>
                    <a:pt x="218909" y="424635"/>
                  </a:lnTo>
                  <a:lnTo>
                    <a:pt x="199863" y="380654"/>
                  </a:lnTo>
                  <a:lnTo>
                    <a:pt x="193395" y="326517"/>
                  </a:lnTo>
                  <a:lnTo>
                    <a:pt x="199673" y="272915"/>
                  </a:lnTo>
                  <a:lnTo>
                    <a:pt x="218059" y="229002"/>
                  </a:lnTo>
                  <a:lnTo>
                    <a:pt x="247881" y="196053"/>
                  </a:lnTo>
                  <a:lnTo>
                    <a:pt x="288465" y="175346"/>
                  </a:lnTo>
                  <a:lnTo>
                    <a:pt x="339140" y="168160"/>
                  </a:lnTo>
                  <a:lnTo>
                    <a:pt x="377851" y="170547"/>
                  </a:lnTo>
                  <a:lnTo>
                    <a:pt x="407103" y="177795"/>
                  </a:lnTo>
                  <a:lnTo>
                    <a:pt x="435304" y="190036"/>
                  </a:lnTo>
                  <a:lnTo>
                    <a:pt x="470865" y="207403"/>
                  </a:lnTo>
                  <a:lnTo>
                    <a:pt x="503097" y="46240"/>
                  </a:lnTo>
                  <a:lnTo>
                    <a:pt x="471765" y="29559"/>
                  </a:lnTo>
                  <a:lnTo>
                    <a:pt x="433206" y="14714"/>
                  </a:lnTo>
                  <a:lnTo>
                    <a:pt x="385450" y="4072"/>
                  </a:lnTo>
                  <a:lnTo>
                    <a:pt x="326529" y="0"/>
                  </a:lnTo>
                  <a:lnTo>
                    <a:pt x="274473" y="2842"/>
                  </a:lnTo>
                  <a:lnTo>
                    <a:pt x="226918" y="11178"/>
                  </a:lnTo>
                  <a:lnTo>
                    <a:pt x="183869" y="24720"/>
                  </a:lnTo>
                  <a:lnTo>
                    <a:pt x="145331" y="43182"/>
                  </a:lnTo>
                  <a:lnTo>
                    <a:pt x="111308" y="66277"/>
                  </a:lnTo>
                  <a:lnTo>
                    <a:pt x="81807" y="93716"/>
                  </a:lnTo>
                  <a:lnTo>
                    <a:pt x="56830" y="125214"/>
                  </a:lnTo>
                  <a:lnTo>
                    <a:pt x="36384" y="160482"/>
                  </a:lnTo>
                  <a:lnTo>
                    <a:pt x="20473" y="199235"/>
                  </a:lnTo>
                  <a:lnTo>
                    <a:pt x="9102" y="241185"/>
                  </a:lnTo>
                  <a:lnTo>
                    <a:pt x="2276" y="286044"/>
                  </a:lnTo>
                  <a:lnTo>
                    <a:pt x="0" y="333527"/>
                  </a:lnTo>
                  <a:close/>
                </a:path>
              </a:pathLst>
            </a:custGeom>
            <a:ln w="12700">
              <a:solidFill>
                <a:srgbClr val="000000"/>
              </a:solidFill>
            </a:ln>
          </p:spPr>
          <p:txBody>
            <a:bodyPr wrap="square" lIns="0" tIns="0" rIns="0" bIns="0" rtlCol="0"/>
            <a:lstStyle/>
            <a:p>
              <a:endParaRPr sz="1600">
                <a:latin typeface="Grammarsaurus" pitchFamily="2" charset="0"/>
              </a:endParaRPr>
            </a:p>
          </p:txBody>
        </p:sp>
        <p:sp>
          <p:nvSpPr>
            <p:cNvPr id="7" name="object 7"/>
            <p:cNvSpPr/>
            <p:nvPr/>
          </p:nvSpPr>
          <p:spPr>
            <a:xfrm>
              <a:off x="2912231" y="2795901"/>
              <a:ext cx="563880" cy="650875"/>
            </a:xfrm>
            <a:custGeom>
              <a:avLst/>
              <a:gdLst/>
              <a:ahLst/>
              <a:cxnLst/>
              <a:rect l="l" t="t" r="r" b="b"/>
              <a:pathLst>
                <a:path w="563879" h="650875">
                  <a:moveTo>
                    <a:pt x="304101" y="650252"/>
                  </a:moveTo>
                  <a:lnTo>
                    <a:pt x="361209" y="646990"/>
                  </a:lnTo>
                  <a:lnTo>
                    <a:pt x="414110" y="636765"/>
                  </a:lnTo>
                  <a:lnTo>
                    <a:pt x="464909" y="618920"/>
                  </a:lnTo>
                  <a:lnTo>
                    <a:pt x="515708" y="592797"/>
                  </a:lnTo>
                  <a:lnTo>
                    <a:pt x="515708" y="445655"/>
                  </a:lnTo>
                  <a:lnTo>
                    <a:pt x="465153" y="472653"/>
                  </a:lnTo>
                  <a:lnTo>
                    <a:pt x="414989" y="492423"/>
                  </a:lnTo>
                  <a:lnTo>
                    <a:pt x="366138" y="504573"/>
                  </a:lnTo>
                  <a:lnTo>
                    <a:pt x="319519" y="508711"/>
                  </a:lnTo>
                  <a:lnTo>
                    <a:pt x="270840" y="501026"/>
                  </a:lnTo>
                  <a:lnTo>
                    <a:pt x="232806" y="478758"/>
                  </a:lnTo>
                  <a:lnTo>
                    <a:pt x="206598" y="443088"/>
                  </a:lnTo>
                  <a:lnTo>
                    <a:pt x="193395" y="395198"/>
                  </a:lnTo>
                  <a:lnTo>
                    <a:pt x="205218" y="395416"/>
                  </a:lnTo>
                  <a:lnTo>
                    <a:pt x="215465" y="395897"/>
                  </a:lnTo>
                  <a:lnTo>
                    <a:pt x="224135" y="396377"/>
                  </a:lnTo>
                  <a:lnTo>
                    <a:pt x="231228" y="396595"/>
                  </a:lnTo>
                  <a:lnTo>
                    <a:pt x="289227" y="394113"/>
                  </a:lnTo>
                  <a:lnTo>
                    <a:pt x="342726" y="386831"/>
                  </a:lnTo>
                  <a:lnTo>
                    <a:pt x="391348" y="374992"/>
                  </a:lnTo>
                  <a:lnTo>
                    <a:pt x="434714" y="358839"/>
                  </a:lnTo>
                  <a:lnTo>
                    <a:pt x="472446" y="338616"/>
                  </a:lnTo>
                  <a:lnTo>
                    <a:pt x="504166" y="314568"/>
                  </a:lnTo>
                  <a:lnTo>
                    <a:pt x="548056" y="255968"/>
                  </a:lnTo>
                  <a:lnTo>
                    <a:pt x="563359" y="184988"/>
                  </a:lnTo>
                  <a:lnTo>
                    <a:pt x="557912" y="139439"/>
                  </a:lnTo>
                  <a:lnTo>
                    <a:pt x="542096" y="99284"/>
                  </a:lnTo>
                  <a:lnTo>
                    <a:pt x="516694" y="65110"/>
                  </a:lnTo>
                  <a:lnTo>
                    <a:pt x="482493" y="37507"/>
                  </a:lnTo>
                  <a:lnTo>
                    <a:pt x="440276" y="17061"/>
                  </a:lnTo>
                  <a:lnTo>
                    <a:pt x="390829" y="4363"/>
                  </a:lnTo>
                  <a:lnTo>
                    <a:pt x="334937" y="0"/>
                  </a:lnTo>
                  <a:lnTo>
                    <a:pt x="286837" y="2904"/>
                  </a:lnTo>
                  <a:lnTo>
                    <a:pt x="241516" y="11438"/>
                  </a:lnTo>
                  <a:lnTo>
                    <a:pt x="199240" y="25334"/>
                  </a:lnTo>
                  <a:lnTo>
                    <a:pt x="160279" y="44325"/>
                  </a:lnTo>
                  <a:lnTo>
                    <a:pt x="124899" y="68143"/>
                  </a:lnTo>
                  <a:lnTo>
                    <a:pt x="93368" y="96521"/>
                  </a:lnTo>
                  <a:lnTo>
                    <a:pt x="65954" y="129190"/>
                  </a:lnTo>
                  <a:lnTo>
                    <a:pt x="42924" y="165884"/>
                  </a:lnTo>
                  <a:lnTo>
                    <a:pt x="24546" y="206334"/>
                  </a:lnTo>
                  <a:lnTo>
                    <a:pt x="11087" y="250273"/>
                  </a:lnTo>
                  <a:lnTo>
                    <a:pt x="2816" y="297434"/>
                  </a:lnTo>
                  <a:lnTo>
                    <a:pt x="0" y="347548"/>
                  </a:lnTo>
                  <a:lnTo>
                    <a:pt x="2850" y="396293"/>
                  </a:lnTo>
                  <a:lnTo>
                    <a:pt x="11266" y="441476"/>
                  </a:lnTo>
                  <a:lnTo>
                    <a:pt x="25045" y="482867"/>
                  </a:lnTo>
                  <a:lnTo>
                    <a:pt x="43986" y="520241"/>
                  </a:lnTo>
                  <a:lnTo>
                    <a:pt x="67886" y="553369"/>
                  </a:lnTo>
                  <a:lnTo>
                    <a:pt x="96542" y="582025"/>
                  </a:lnTo>
                  <a:lnTo>
                    <a:pt x="129753" y="605980"/>
                  </a:lnTo>
                  <a:lnTo>
                    <a:pt x="167317" y="625008"/>
                  </a:lnTo>
                  <a:lnTo>
                    <a:pt x="209031" y="638881"/>
                  </a:lnTo>
                  <a:lnTo>
                    <a:pt x="254693" y="647372"/>
                  </a:lnTo>
                  <a:lnTo>
                    <a:pt x="304101" y="650252"/>
                  </a:lnTo>
                  <a:close/>
                </a:path>
              </a:pathLst>
            </a:custGeom>
            <a:ln w="12700">
              <a:solidFill>
                <a:srgbClr val="000000"/>
              </a:solidFill>
            </a:ln>
          </p:spPr>
          <p:txBody>
            <a:bodyPr wrap="square" lIns="0" tIns="0" rIns="0" bIns="0" rtlCol="0"/>
            <a:lstStyle/>
            <a:p>
              <a:endParaRPr sz="1600">
                <a:latin typeface="Grammarsaurus" pitchFamily="2" charset="0"/>
              </a:endParaRPr>
            </a:p>
          </p:txBody>
        </p:sp>
        <p:pic>
          <p:nvPicPr>
            <p:cNvPr id="8" name="object 8"/>
            <p:cNvPicPr/>
            <p:nvPr/>
          </p:nvPicPr>
          <p:blipFill>
            <a:blip r:embed="rId2" cstate="print"/>
            <a:stretch>
              <a:fillRect/>
            </a:stretch>
          </p:blipFill>
          <p:spPr>
            <a:xfrm>
              <a:off x="3109081" y="2933899"/>
              <a:ext cx="186474" cy="138823"/>
            </a:xfrm>
            <a:prstGeom prst="rect">
              <a:avLst/>
            </a:prstGeom>
          </p:spPr>
        </p:pic>
        <p:sp>
          <p:nvSpPr>
            <p:cNvPr id="9" name="object 9"/>
            <p:cNvSpPr/>
            <p:nvPr/>
          </p:nvSpPr>
          <p:spPr>
            <a:xfrm>
              <a:off x="3487780" y="2790299"/>
              <a:ext cx="487680" cy="659130"/>
            </a:xfrm>
            <a:custGeom>
              <a:avLst/>
              <a:gdLst/>
              <a:ahLst/>
              <a:cxnLst/>
              <a:rect l="l" t="t" r="r" b="b"/>
              <a:pathLst>
                <a:path w="487679" h="659129">
                  <a:moveTo>
                    <a:pt x="0" y="606805"/>
                  </a:moveTo>
                  <a:lnTo>
                    <a:pt x="39869" y="624039"/>
                  </a:lnTo>
                  <a:lnTo>
                    <a:pt x="87539" y="638379"/>
                  </a:lnTo>
                  <a:lnTo>
                    <a:pt x="141060" y="649288"/>
                  </a:lnTo>
                  <a:lnTo>
                    <a:pt x="198484" y="656227"/>
                  </a:lnTo>
                  <a:lnTo>
                    <a:pt x="257860" y="658660"/>
                  </a:lnTo>
                  <a:lnTo>
                    <a:pt x="316481" y="654128"/>
                  </a:lnTo>
                  <a:lnTo>
                    <a:pt x="367159" y="640943"/>
                  </a:lnTo>
                  <a:lnTo>
                    <a:pt x="409501" y="619717"/>
                  </a:lnTo>
                  <a:lnTo>
                    <a:pt x="443116" y="591063"/>
                  </a:lnTo>
                  <a:lnTo>
                    <a:pt x="467612" y="555593"/>
                  </a:lnTo>
                  <a:lnTo>
                    <a:pt x="482597" y="513922"/>
                  </a:lnTo>
                  <a:lnTo>
                    <a:pt x="487680" y="466661"/>
                  </a:lnTo>
                  <a:lnTo>
                    <a:pt x="483294" y="424724"/>
                  </a:lnTo>
                  <a:lnTo>
                    <a:pt x="469411" y="387613"/>
                  </a:lnTo>
                  <a:lnTo>
                    <a:pt x="444939" y="353850"/>
                  </a:lnTo>
                  <a:lnTo>
                    <a:pt x="408789" y="321956"/>
                  </a:lnTo>
                  <a:lnTo>
                    <a:pt x="359870" y="290453"/>
                  </a:lnTo>
                  <a:lnTo>
                    <a:pt x="297091" y="257860"/>
                  </a:lnTo>
                  <a:lnTo>
                    <a:pt x="255359" y="236752"/>
                  </a:lnTo>
                  <a:lnTo>
                    <a:pt x="229127" y="219322"/>
                  </a:lnTo>
                  <a:lnTo>
                    <a:pt x="215505" y="201893"/>
                  </a:lnTo>
                  <a:lnTo>
                    <a:pt x="211607" y="180784"/>
                  </a:lnTo>
                  <a:lnTo>
                    <a:pt x="214256" y="163355"/>
                  </a:lnTo>
                  <a:lnTo>
                    <a:pt x="223343" y="149602"/>
                  </a:lnTo>
                  <a:lnTo>
                    <a:pt x="240577" y="140579"/>
                  </a:lnTo>
                  <a:lnTo>
                    <a:pt x="267665" y="137337"/>
                  </a:lnTo>
                  <a:lnTo>
                    <a:pt x="312159" y="139877"/>
                  </a:lnTo>
                  <a:lnTo>
                    <a:pt x="358757" y="148197"/>
                  </a:lnTo>
                  <a:lnTo>
                    <a:pt x="406405" y="163349"/>
                  </a:lnTo>
                  <a:lnTo>
                    <a:pt x="454050" y="186385"/>
                  </a:lnTo>
                  <a:lnTo>
                    <a:pt x="476478" y="44843"/>
                  </a:lnTo>
                  <a:lnTo>
                    <a:pt x="421338" y="23060"/>
                  </a:lnTo>
                  <a:lnTo>
                    <a:pt x="370668" y="9286"/>
                  </a:lnTo>
                  <a:lnTo>
                    <a:pt x="319998" y="2081"/>
                  </a:lnTo>
                  <a:lnTo>
                    <a:pt x="264858" y="0"/>
                  </a:lnTo>
                  <a:lnTo>
                    <a:pt x="211954" y="3120"/>
                  </a:lnTo>
                  <a:lnTo>
                    <a:pt x="164026" y="12350"/>
                  </a:lnTo>
                  <a:lnTo>
                    <a:pt x="121713" y="27492"/>
                  </a:lnTo>
                  <a:lnTo>
                    <a:pt x="85658" y="48350"/>
                  </a:lnTo>
                  <a:lnTo>
                    <a:pt x="56500" y="74725"/>
                  </a:lnTo>
                  <a:lnTo>
                    <a:pt x="34879" y="106422"/>
                  </a:lnTo>
                  <a:lnTo>
                    <a:pt x="21437" y="143242"/>
                  </a:lnTo>
                  <a:lnTo>
                    <a:pt x="16814" y="184988"/>
                  </a:lnTo>
                  <a:lnTo>
                    <a:pt x="20753" y="226770"/>
                  </a:lnTo>
                  <a:lnTo>
                    <a:pt x="32880" y="263920"/>
                  </a:lnTo>
                  <a:lnTo>
                    <a:pt x="53661" y="297469"/>
                  </a:lnTo>
                  <a:lnTo>
                    <a:pt x="83560" y="328443"/>
                  </a:lnTo>
                  <a:lnTo>
                    <a:pt x="123044" y="357873"/>
                  </a:lnTo>
                  <a:lnTo>
                    <a:pt x="172577" y="386788"/>
                  </a:lnTo>
                  <a:lnTo>
                    <a:pt x="232625" y="416217"/>
                  </a:lnTo>
                  <a:lnTo>
                    <a:pt x="265322" y="433427"/>
                  </a:lnTo>
                  <a:lnTo>
                    <a:pt x="283959" y="448800"/>
                  </a:lnTo>
                  <a:lnTo>
                    <a:pt x="292347" y="464699"/>
                  </a:lnTo>
                  <a:lnTo>
                    <a:pt x="294297" y="483488"/>
                  </a:lnTo>
                  <a:lnTo>
                    <a:pt x="291034" y="499732"/>
                  </a:lnTo>
                  <a:lnTo>
                    <a:pt x="280808" y="513611"/>
                  </a:lnTo>
                  <a:lnTo>
                    <a:pt x="262959" y="523288"/>
                  </a:lnTo>
                  <a:lnTo>
                    <a:pt x="236829" y="526922"/>
                  </a:lnTo>
                  <a:lnTo>
                    <a:pt x="189560" y="522982"/>
                  </a:lnTo>
                  <a:lnTo>
                    <a:pt x="138214" y="511159"/>
                  </a:lnTo>
                  <a:lnTo>
                    <a:pt x="82924" y="491454"/>
                  </a:lnTo>
                  <a:lnTo>
                    <a:pt x="23825" y="463867"/>
                  </a:lnTo>
                  <a:lnTo>
                    <a:pt x="0" y="606805"/>
                  </a:lnTo>
                  <a:close/>
                </a:path>
              </a:pathLst>
            </a:custGeom>
            <a:ln w="12699">
              <a:solidFill>
                <a:srgbClr val="000000"/>
              </a:solidFill>
            </a:ln>
          </p:spPr>
          <p:txBody>
            <a:bodyPr wrap="square" lIns="0" tIns="0" rIns="0" bIns="0" rtlCol="0"/>
            <a:lstStyle/>
            <a:p>
              <a:endParaRPr sz="1600">
                <a:latin typeface="Grammarsaurus" pitchFamily="2" charset="0"/>
              </a:endParaRPr>
            </a:p>
          </p:txBody>
        </p:sp>
      </p:grpSp>
      <p:sp>
        <p:nvSpPr>
          <p:cNvPr id="10" name="object 10"/>
          <p:cNvSpPr/>
          <p:nvPr/>
        </p:nvSpPr>
        <p:spPr>
          <a:xfrm>
            <a:off x="4386042" y="2797310"/>
            <a:ext cx="619760" cy="645160"/>
          </a:xfrm>
          <a:custGeom>
            <a:avLst/>
            <a:gdLst/>
            <a:ahLst/>
            <a:cxnLst/>
            <a:rect l="l" t="t" r="r" b="b"/>
            <a:pathLst>
              <a:path w="619760" h="645160">
                <a:moveTo>
                  <a:pt x="190588" y="353148"/>
                </a:moveTo>
                <a:lnTo>
                  <a:pt x="195513" y="298365"/>
                </a:lnTo>
                <a:lnTo>
                  <a:pt x="209897" y="252146"/>
                </a:lnTo>
                <a:lnTo>
                  <a:pt x="233156" y="215114"/>
                </a:lnTo>
                <a:lnTo>
                  <a:pt x="264706" y="187891"/>
                </a:lnTo>
                <a:lnTo>
                  <a:pt x="303962" y="171101"/>
                </a:lnTo>
                <a:lnTo>
                  <a:pt x="350342" y="165366"/>
                </a:lnTo>
                <a:lnTo>
                  <a:pt x="367753" y="165694"/>
                </a:lnTo>
                <a:lnTo>
                  <a:pt x="386607" y="166941"/>
                </a:lnTo>
                <a:lnTo>
                  <a:pt x="407299" y="169502"/>
                </a:lnTo>
                <a:lnTo>
                  <a:pt x="430225" y="173774"/>
                </a:lnTo>
                <a:lnTo>
                  <a:pt x="430225" y="299897"/>
                </a:lnTo>
                <a:lnTo>
                  <a:pt x="422758" y="357789"/>
                </a:lnTo>
                <a:lnTo>
                  <a:pt x="402108" y="405862"/>
                </a:lnTo>
                <a:lnTo>
                  <a:pt x="370898" y="442367"/>
                </a:lnTo>
                <a:lnTo>
                  <a:pt x="331749" y="465554"/>
                </a:lnTo>
                <a:lnTo>
                  <a:pt x="287286" y="473671"/>
                </a:lnTo>
                <a:lnTo>
                  <a:pt x="246165" y="465875"/>
                </a:lnTo>
                <a:lnTo>
                  <a:pt x="215815" y="442837"/>
                </a:lnTo>
                <a:lnTo>
                  <a:pt x="197027" y="405086"/>
                </a:lnTo>
                <a:lnTo>
                  <a:pt x="190588" y="353148"/>
                </a:lnTo>
                <a:close/>
              </a:path>
              <a:path w="619760" h="645160">
                <a:moveTo>
                  <a:pt x="0" y="353148"/>
                </a:moveTo>
                <a:lnTo>
                  <a:pt x="3285" y="411866"/>
                </a:lnTo>
                <a:lnTo>
                  <a:pt x="12994" y="464539"/>
                </a:lnTo>
                <a:lnTo>
                  <a:pt x="28909" y="510937"/>
                </a:lnTo>
                <a:lnTo>
                  <a:pt x="50811" y="550830"/>
                </a:lnTo>
                <a:lnTo>
                  <a:pt x="78479" y="583986"/>
                </a:lnTo>
                <a:lnTo>
                  <a:pt x="111696" y="610176"/>
                </a:lnTo>
                <a:lnTo>
                  <a:pt x="150241" y="629168"/>
                </a:lnTo>
                <a:lnTo>
                  <a:pt x="193896" y="640733"/>
                </a:lnTo>
                <a:lnTo>
                  <a:pt x="242443" y="644639"/>
                </a:lnTo>
                <a:lnTo>
                  <a:pt x="291612" y="640637"/>
                </a:lnTo>
                <a:lnTo>
                  <a:pt x="338832" y="628765"/>
                </a:lnTo>
                <a:lnTo>
                  <a:pt x="382488" y="609224"/>
                </a:lnTo>
                <a:lnTo>
                  <a:pt x="420967" y="582216"/>
                </a:lnTo>
                <a:lnTo>
                  <a:pt x="452653" y="547941"/>
                </a:lnTo>
                <a:lnTo>
                  <a:pt x="440560" y="565610"/>
                </a:lnTo>
                <a:lnTo>
                  <a:pt x="434778" y="575791"/>
                </a:lnTo>
                <a:lnTo>
                  <a:pt x="433729" y="580454"/>
                </a:lnTo>
                <a:lnTo>
                  <a:pt x="435838" y="581571"/>
                </a:lnTo>
                <a:lnTo>
                  <a:pt x="437235" y="581571"/>
                </a:lnTo>
                <a:lnTo>
                  <a:pt x="440042" y="580174"/>
                </a:lnTo>
                <a:lnTo>
                  <a:pt x="441439" y="580174"/>
                </a:lnTo>
                <a:lnTo>
                  <a:pt x="449190" y="584707"/>
                </a:lnTo>
                <a:lnTo>
                  <a:pt x="454051" y="596468"/>
                </a:lnTo>
                <a:lnTo>
                  <a:pt x="456810" y="612696"/>
                </a:lnTo>
                <a:lnTo>
                  <a:pt x="458254" y="630631"/>
                </a:lnTo>
                <a:lnTo>
                  <a:pt x="619417" y="630631"/>
                </a:lnTo>
                <a:lnTo>
                  <a:pt x="612933" y="562834"/>
                </a:lnTo>
                <a:lnTo>
                  <a:pt x="609604" y="519214"/>
                </a:lnTo>
                <a:lnTo>
                  <a:pt x="608378" y="480851"/>
                </a:lnTo>
                <a:lnTo>
                  <a:pt x="608203" y="428828"/>
                </a:lnTo>
                <a:lnTo>
                  <a:pt x="608203" y="30822"/>
                </a:lnTo>
                <a:lnTo>
                  <a:pt x="549629" y="15366"/>
                </a:lnTo>
                <a:lnTo>
                  <a:pt x="498017" y="5953"/>
                </a:lnTo>
                <a:lnTo>
                  <a:pt x="447197" y="1269"/>
                </a:lnTo>
                <a:lnTo>
                  <a:pt x="390994" y="0"/>
                </a:lnTo>
                <a:lnTo>
                  <a:pt x="335634" y="2273"/>
                </a:lnTo>
                <a:lnTo>
                  <a:pt x="284109" y="9032"/>
                </a:lnTo>
                <a:lnTo>
                  <a:pt x="236522" y="20184"/>
                </a:lnTo>
                <a:lnTo>
                  <a:pt x="192977" y="35639"/>
                </a:lnTo>
                <a:lnTo>
                  <a:pt x="153577" y="55303"/>
                </a:lnTo>
                <a:lnTo>
                  <a:pt x="118426" y="79085"/>
                </a:lnTo>
                <a:lnTo>
                  <a:pt x="87626" y="106894"/>
                </a:lnTo>
                <a:lnTo>
                  <a:pt x="61282" y="138636"/>
                </a:lnTo>
                <a:lnTo>
                  <a:pt x="39496" y="174222"/>
                </a:lnTo>
                <a:lnTo>
                  <a:pt x="22371" y="213557"/>
                </a:lnTo>
                <a:lnTo>
                  <a:pt x="10011" y="256551"/>
                </a:lnTo>
                <a:lnTo>
                  <a:pt x="2520" y="303112"/>
                </a:lnTo>
                <a:lnTo>
                  <a:pt x="0" y="353148"/>
                </a:lnTo>
                <a:close/>
              </a:path>
            </a:pathLst>
          </a:custGeom>
          <a:ln w="12700">
            <a:solidFill>
              <a:srgbClr val="000000"/>
            </a:solidFill>
          </a:ln>
        </p:spPr>
        <p:txBody>
          <a:bodyPr wrap="square" lIns="0" tIns="0" rIns="0" bIns="0" rtlCol="0"/>
          <a:lstStyle/>
          <a:p>
            <a:endParaRPr sz="1600">
              <a:latin typeface="Grammarsaurus" pitchFamily="2" charset="0"/>
            </a:endParaRPr>
          </a:p>
        </p:txBody>
      </p:sp>
      <p:sp>
        <p:nvSpPr>
          <p:cNvPr id="11" name="object 11"/>
          <p:cNvSpPr/>
          <p:nvPr/>
        </p:nvSpPr>
        <p:spPr>
          <a:xfrm>
            <a:off x="5065278" y="2794506"/>
            <a:ext cx="621030" cy="633730"/>
          </a:xfrm>
          <a:custGeom>
            <a:avLst/>
            <a:gdLst/>
            <a:ahLst/>
            <a:cxnLst/>
            <a:rect l="l" t="t" r="r" b="b"/>
            <a:pathLst>
              <a:path w="621029" h="633729">
                <a:moveTo>
                  <a:pt x="0" y="16814"/>
                </a:moveTo>
                <a:lnTo>
                  <a:pt x="12504" y="55967"/>
                </a:lnTo>
                <a:lnTo>
                  <a:pt x="22245" y="105103"/>
                </a:lnTo>
                <a:lnTo>
                  <a:pt x="28569" y="159495"/>
                </a:lnTo>
                <a:lnTo>
                  <a:pt x="30822" y="214414"/>
                </a:lnTo>
                <a:lnTo>
                  <a:pt x="30822" y="633425"/>
                </a:lnTo>
                <a:lnTo>
                  <a:pt x="217220" y="633425"/>
                </a:lnTo>
                <a:lnTo>
                  <a:pt x="217220" y="368566"/>
                </a:lnTo>
                <a:lnTo>
                  <a:pt x="225012" y="289772"/>
                </a:lnTo>
                <a:lnTo>
                  <a:pt x="244987" y="234294"/>
                </a:lnTo>
                <a:lnTo>
                  <a:pt x="272046" y="198124"/>
                </a:lnTo>
                <a:lnTo>
                  <a:pt x="327022" y="167670"/>
                </a:lnTo>
                <a:lnTo>
                  <a:pt x="344741" y="165366"/>
                </a:lnTo>
                <a:lnTo>
                  <a:pt x="368676" y="167796"/>
                </a:lnTo>
                <a:lnTo>
                  <a:pt x="395368" y="180605"/>
                </a:lnTo>
                <a:lnTo>
                  <a:pt x="417066" y="212070"/>
                </a:lnTo>
                <a:lnTo>
                  <a:pt x="426021" y="270471"/>
                </a:lnTo>
                <a:lnTo>
                  <a:pt x="426021" y="633425"/>
                </a:lnTo>
                <a:lnTo>
                  <a:pt x="620814" y="633425"/>
                </a:lnTo>
                <a:lnTo>
                  <a:pt x="620814" y="236829"/>
                </a:lnTo>
                <a:lnTo>
                  <a:pt x="616667" y="184808"/>
                </a:lnTo>
                <a:lnTo>
                  <a:pt x="604720" y="138338"/>
                </a:lnTo>
                <a:lnTo>
                  <a:pt x="585712" y="97847"/>
                </a:lnTo>
                <a:lnTo>
                  <a:pt x="560381" y="63760"/>
                </a:lnTo>
                <a:lnTo>
                  <a:pt x="529465" y="36505"/>
                </a:lnTo>
                <a:lnTo>
                  <a:pt x="493705" y="16509"/>
                </a:lnTo>
                <a:lnTo>
                  <a:pt x="453838" y="4198"/>
                </a:lnTo>
                <a:lnTo>
                  <a:pt x="410603" y="0"/>
                </a:lnTo>
                <a:lnTo>
                  <a:pt x="367533" y="3374"/>
                </a:lnTo>
                <a:lnTo>
                  <a:pt x="324662" y="13543"/>
                </a:lnTo>
                <a:lnTo>
                  <a:pt x="282867" y="30572"/>
                </a:lnTo>
                <a:lnTo>
                  <a:pt x="243023" y="54530"/>
                </a:lnTo>
                <a:lnTo>
                  <a:pt x="206006" y="85483"/>
                </a:lnTo>
                <a:lnTo>
                  <a:pt x="202155" y="64901"/>
                </a:lnTo>
                <a:lnTo>
                  <a:pt x="198300" y="49048"/>
                </a:lnTo>
                <a:lnTo>
                  <a:pt x="193394" y="34246"/>
                </a:lnTo>
                <a:lnTo>
                  <a:pt x="186385" y="16814"/>
                </a:lnTo>
                <a:lnTo>
                  <a:pt x="0" y="16814"/>
                </a:lnTo>
                <a:close/>
              </a:path>
            </a:pathLst>
          </a:custGeom>
          <a:ln w="12700">
            <a:solidFill>
              <a:srgbClr val="000000"/>
            </a:solidFill>
          </a:ln>
        </p:spPr>
        <p:txBody>
          <a:bodyPr wrap="square" lIns="0" tIns="0" rIns="0" bIns="0" rtlCol="0"/>
          <a:lstStyle/>
          <a:p>
            <a:endParaRPr sz="1600">
              <a:latin typeface="Grammarsaurus" pitchFamily="2" charset="0"/>
            </a:endParaRPr>
          </a:p>
        </p:txBody>
      </p:sp>
      <p:sp>
        <p:nvSpPr>
          <p:cNvPr id="12" name="object 12"/>
          <p:cNvSpPr/>
          <p:nvPr/>
        </p:nvSpPr>
        <p:spPr>
          <a:xfrm>
            <a:off x="5752231" y="2451158"/>
            <a:ext cx="636270" cy="993775"/>
          </a:xfrm>
          <a:custGeom>
            <a:avLst/>
            <a:gdLst/>
            <a:ahLst/>
            <a:cxnLst/>
            <a:rect l="l" t="t" r="r" b="b"/>
            <a:pathLst>
              <a:path w="636270" h="993775">
                <a:moveTo>
                  <a:pt x="196189" y="690892"/>
                </a:moveTo>
                <a:lnTo>
                  <a:pt x="200867" y="639061"/>
                </a:lnTo>
                <a:lnTo>
                  <a:pt x="214459" y="594820"/>
                </a:lnTo>
                <a:lnTo>
                  <a:pt x="236304" y="558985"/>
                </a:lnTo>
                <a:lnTo>
                  <a:pt x="265740" y="532376"/>
                </a:lnTo>
                <a:lnTo>
                  <a:pt x="302106" y="515811"/>
                </a:lnTo>
                <a:lnTo>
                  <a:pt x="344741" y="510108"/>
                </a:lnTo>
                <a:lnTo>
                  <a:pt x="369328" y="510765"/>
                </a:lnTo>
                <a:lnTo>
                  <a:pt x="393260" y="513262"/>
                </a:lnTo>
                <a:lnTo>
                  <a:pt x="417455" y="518386"/>
                </a:lnTo>
                <a:lnTo>
                  <a:pt x="442836" y="526923"/>
                </a:lnTo>
                <a:lnTo>
                  <a:pt x="442836" y="619417"/>
                </a:lnTo>
                <a:lnTo>
                  <a:pt x="437899" y="687405"/>
                </a:lnTo>
                <a:lnTo>
                  <a:pt x="423892" y="739627"/>
                </a:lnTo>
                <a:lnTo>
                  <a:pt x="402021" y="777601"/>
                </a:lnTo>
                <a:lnTo>
                  <a:pt x="339516" y="816879"/>
                </a:lnTo>
                <a:lnTo>
                  <a:pt x="301294" y="821220"/>
                </a:lnTo>
                <a:lnTo>
                  <a:pt x="257086" y="812286"/>
                </a:lnTo>
                <a:lnTo>
                  <a:pt x="224043" y="786536"/>
                </a:lnTo>
                <a:lnTo>
                  <a:pt x="203350" y="745546"/>
                </a:lnTo>
                <a:lnTo>
                  <a:pt x="196189" y="690892"/>
                </a:lnTo>
                <a:close/>
              </a:path>
              <a:path w="636270" h="993775">
                <a:moveTo>
                  <a:pt x="0" y="696493"/>
                </a:moveTo>
                <a:lnTo>
                  <a:pt x="3183" y="748060"/>
                </a:lnTo>
                <a:lnTo>
                  <a:pt x="12521" y="795735"/>
                </a:lnTo>
                <a:lnTo>
                  <a:pt x="27695" y="839156"/>
                </a:lnTo>
                <a:lnTo>
                  <a:pt x="48384" y="877960"/>
                </a:lnTo>
                <a:lnTo>
                  <a:pt x="74269" y="911786"/>
                </a:lnTo>
                <a:lnTo>
                  <a:pt x="105031" y="940274"/>
                </a:lnTo>
                <a:lnTo>
                  <a:pt x="140351" y="963060"/>
                </a:lnTo>
                <a:lnTo>
                  <a:pt x="179908" y="979784"/>
                </a:lnTo>
                <a:lnTo>
                  <a:pt x="223384" y="990083"/>
                </a:lnTo>
                <a:lnTo>
                  <a:pt x="270459" y="993597"/>
                </a:lnTo>
                <a:lnTo>
                  <a:pt x="317142" y="990469"/>
                </a:lnTo>
                <a:lnTo>
                  <a:pt x="360059" y="980682"/>
                </a:lnTo>
                <a:lnTo>
                  <a:pt x="399815" y="963630"/>
                </a:lnTo>
                <a:lnTo>
                  <a:pt x="437014" y="938707"/>
                </a:lnTo>
                <a:lnTo>
                  <a:pt x="472262" y="905306"/>
                </a:lnTo>
                <a:lnTo>
                  <a:pt x="458357" y="922167"/>
                </a:lnTo>
                <a:lnTo>
                  <a:pt x="451416" y="931933"/>
                </a:lnTo>
                <a:lnTo>
                  <a:pt x="449993" y="936444"/>
                </a:lnTo>
                <a:lnTo>
                  <a:pt x="452640" y="937539"/>
                </a:lnTo>
                <a:lnTo>
                  <a:pt x="455447" y="937539"/>
                </a:lnTo>
                <a:lnTo>
                  <a:pt x="458254" y="936142"/>
                </a:lnTo>
                <a:lnTo>
                  <a:pt x="461048" y="936142"/>
                </a:lnTo>
                <a:lnTo>
                  <a:pt x="470245" y="940127"/>
                </a:lnTo>
                <a:lnTo>
                  <a:pt x="475762" y="950156"/>
                </a:lnTo>
                <a:lnTo>
                  <a:pt x="479177" y="963338"/>
                </a:lnTo>
                <a:lnTo>
                  <a:pt x="482066" y="976782"/>
                </a:lnTo>
                <a:lnTo>
                  <a:pt x="636231" y="976782"/>
                </a:lnTo>
                <a:lnTo>
                  <a:pt x="628126" y="889107"/>
                </a:lnTo>
                <a:lnTo>
                  <a:pt x="623963" y="837693"/>
                </a:lnTo>
                <a:lnTo>
                  <a:pt x="622430" y="802569"/>
                </a:lnTo>
                <a:lnTo>
                  <a:pt x="622211" y="763765"/>
                </a:lnTo>
                <a:lnTo>
                  <a:pt x="622211" y="0"/>
                </a:lnTo>
                <a:lnTo>
                  <a:pt x="442836" y="0"/>
                </a:lnTo>
                <a:lnTo>
                  <a:pt x="442836" y="367169"/>
                </a:lnTo>
                <a:lnTo>
                  <a:pt x="406508" y="355984"/>
                </a:lnTo>
                <a:lnTo>
                  <a:pt x="373991" y="349132"/>
                </a:lnTo>
                <a:lnTo>
                  <a:pt x="343314" y="345695"/>
                </a:lnTo>
                <a:lnTo>
                  <a:pt x="312508" y="344754"/>
                </a:lnTo>
                <a:lnTo>
                  <a:pt x="264167" y="348334"/>
                </a:lnTo>
                <a:lnTo>
                  <a:pt x="218751" y="358807"/>
                </a:lnTo>
                <a:lnTo>
                  <a:pt x="176613" y="375768"/>
                </a:lnTo>
                <a:lnTo>
                  <a:pt x="138108" y="398812"/>
                </a:lnTo>
                <a:lnTo>
                  <a:pt x="103590" y="427535"/>
                </a:lnTo>
                <a:lnTo>
                  <a:pt x="73411" y="461532"/>
                </a:lnTo>
                <a:lnTo>
                  <a:pt x="47926" y="500401"/>
                </a:lnTo>
                <a:lnTo>
                  <a:pt x="27489" y="543735"/>
                </a:lnTo>
                <a:lnTo>
                  <a:pt x="12453" y="591132"/>
                </a:lnTo>
                <a:lnTo>
                  <a:pt x="3172" y="642186"/>
                </a:lnTo>
                <a:lnTo>
                  <a:pt x="0" y="696493"/>
                </a:lnTo>
                <a:close/>
              </a:path>
            </a:pathLst>
          </a:custGeom>
          <a:ln w="12700">
            <a:solidFill>
              <a:srgbClr val="000000"/>
            </a:solidFill>
          </a:ln>
        </p:spPr>
        <p:txBody>
          <a:bodyPr wrap="square" lIns="0" tIns="0" rIns="0" bIns="0" rtlCol="0"/>
          <a:lstStyle/>
          <a:p>
            <a:endParaRPr sz="1600">
              <a:latin typeface="Grammarsaurus" pitchFamily="2" charset="0"/>
            </a:endParaRPr>
          </a:p>
        </p:txBody>
      </p:sp>
      <p:sp>
        <p:nvSpPr>
          <p:cNvPr id="13" name="object 13"/>
          <p:cNvSpPr/>
          <p:nvPr/>
        </p:nvSpPr>
        <p:spPr>
          <a:xfrm>
            <a:off x="6876128" y="2449765"/>
            <a:ext cx="1052830" cy="978535"/>
          </a:xfrm>
          <a:custGeom>
            <a:avLst/>
            <a:gdLst/>
            <a:ahLst/>
            <a:cxnLst/>
            <a:rect l="l" t="t" r="r" b="b"/>
            <a:pathLst>
              <a:path w="1052829" h="978535">
                <a:moveTo>
                  <a:pt x="222821" y="976769"/>
                </a:moveTo>
                <a:lnTo>
                  <a:pt x="222821" y="400799"/>
                </a:lnTo>
                <a:lnTo>
                  <a:pt x="430225" y="731520"/>
                </a:lnTo>
                <a:lnTo>
                  <a:pt x="615213" y="731520"/>
                </a:lnTo>
                <a:lnTo>
                  <a:pt x="829627" y="368566"/>
                </a:lnTo>
                <a:lnTo>
                  <a:pt x="829627" y="978166"/>
                </a:lnTo>
                <a:lnTo>
                  <a:pt x="1052448" y="978166"/>
                </a:lnTo>
                <a:lnTo>
                  <a:pt x="1052448" y="0"/>
                </a:lnTo>
                <a:lnTo>
                  <a:pt x="829627" y="0"/>
                </a:lnTo>
                <a:lnTo>
                  <a:pt x="528319" y="486283"/>
                </a:lnTo>
                <a:lnTo>
                  <a:pt x="243839" y="0"/>
                </a:lnTo>
                <a:lnTo>
                  <a:pt x="0" y="0"/>
                </a:lnTo>
                <a:lnTo>
                  <a:pt x="0" y="978166"/>
                </a:lnTo>
                <a:lnTo>
                  <a:pt x="222821" y="976769"/>
                </a:lnTo>
                <a:close/>
              </a:path>
            </a:pathLst>
          </a:custGeom>
          <a:ln w="12700">
            <a:solidFill>
              <a:srgbClr val="000000"/>
            </a:solidFill>
          </a:ln>
        </p:spPr>
        <p:txBody>
          <a:bodyPr wrap="square" lIns="0" tIns="0" rIns="0" bIns="0" rtlCol="0"/>
          <a:lstStyle/>
          <a:p>
            <a:endParaRPr sz="1600">
              <a:latin typeface="Grammarsaurus" pitchFamily="2" charset="0"/>
            </a:endParaRPr>
          </a:p>
        </p:txBody>
      </p:sp>
      <p:grpSp>
        <p:nvGrpSpPr>
          <p:cNvPr id="14" name="object 14"/>
          <p:cNvGrpSpPr/>
          <p:nvPr/>
        </p:nvGrpSpPr>
        <p:grpSpPr>
          <a:xfrm>
            <a:off x="8018919" y="2790960"/>
            <a:ext cx="1292860" cy="992505"/>
            <a:chOff x="8018919" y="2790960"/>
            <a:chExt cx="1292860" cy="992505"/>
          </a:xfrm>
        </p:grpSpPr>
        <p:sp>
          <p:nvSpPr>
            <p:cNvPr id="15" name="object 15"/>
            <p:cNvSpPr/>
            <p:nvPr/>
          </p:nvSpPr>
          <p:spPr>
            <a:xfrm>
              <a:off x="8025269" y="2797310"/>
              <a:ext cx="619760" cy="645160"/>
            </a:xfrm>
            <a:custGeom>
              <a:avLst/>
              <a:gdLst/>
              <a:ahLst/>
              <a:cxnLst/>
              <a:rect l="l" t="t" r="r" b="b"/>
              <a:pathLst>
                <a:path w="619759" h="645160">
                  <a:moveTo>
                    <a:pt x="190588" y="353148"/>
                  </a:moveTo>
                  <a:lnTo>
                    <a:pt x="195513" y="298365"/>
                  </a:lnTo>
                  <a:lnTo>
                    <a:pt x="209897" y="252146"/>
                  </a:lnTo>
                  <a:lnTo>
                    <a:pt x="233157" y="215114"/>
                  </a:lnTo>
                  <a:lnTo>
                    <a:pt x="264709" y="187891"/>
                  </a:lnTo>
                  <a:lnTo>
                    <a:pt x="303970" y="171101"/>
                  </a:lnTo>
                  <a:lnTo>
                    <a:pt x="350354" y="165366"/>
                  </a:lnTo>
                  <a:lnTo>
                    <a:pt x="367758" y="165694"/>
                  </a:lnTo>
                  <a:lnTo>
                    <a:pt x="386608" y="166941"/>
                  </a:lnTo>
                  <a:lnTo>
                    <a:pt x="407299" y="169502"/>
                  </a:lnTo>
                  <a:lnTo>
                    <a:pt x="430225" y="173774"/>
                  </a:lnTo>
                  <a:lnTo>
                    <a:pt x="430225" y="299897"/>
                  </a:lnTo>
                  <a:lnTo>
                    <a:pt x="422758" y="357789"/>
                  </a:lnTo>
                  <a:lnTo>
                    <a:pt x="402108" y="405862"/>
                  </a:lnTo>
                  <a:lnTo>
                    <a:pt x="370898" y="442367"/>
                  </a:lnTo>
                  <a:lnTo>
                    <a:pt x="331749" y="465554"/>
                  </a:lnTo>
                  <a:lnTo>
                    <a:pt x="287286" y="473671"/>
                  </a:lnTo>
                  <a:lnTo>
                    <a:pt x="246165" y="465875"/>
                  </a:lnTo>
                  <a:lnTo>
                    <a:pt x="215815" y="442837"/>
                  </a:lnTo>
                  <a:lnTo>
                    <a:pt x="197027" y="405086"/>
                  </a:lnTo>
                  <a:lnTo>
                    <a:pt x="190588" y="353148"/>
                  </a:lnTo>
                  <a:close/>
                </a:path>
                <a:path w="619759" h="645160">
                  <a:moveTo>
                    <a:pt x="0" y="353148"/>
                  </a:moveTo>
                  <a:lnTo>
                    <a:pt x="3285" y="411866"/>
                  </a:lnTo>
                  <a:lnTo>
                    <a:pt x="12994" y="464539"/>
                  </a:lnTo>
                  <a:lnTo>
                    <a:pt x="28909" y="510937"/>
                  </a:lnTo>
                  <a:lnTo>
                    <a:pt x="50811" y="550830"/>
                  </a:lnTo>
                  <a:lnTo>
                    <a:pt x="78479" y="583986"/>
                  </a:lnTo>
                  <a:lnTo>
                    <a:pt x="111696" y="610176"/>
                  </a:lnTo>
                  <a:lnTo>
                    <a:pt x="150241" y="629168"/>
                  </a:lnTo>
                  <a:lnTo>
                    <a:pt x="193896" y="640733"/>
                  </a:lnTo>
                  <a:lnTo>
                    <a:pt x="242442" y="644639"/>
                  </a:lnTo>
                  <a:lnTo>
                    <a:pt x="291612" y="640637"/>
                  </a:lnTo>
                  <a:lnTo>
                    <a:pt x="338832" y="628765"/>
                  </a:lnTo>
                  <a:lnTo>
                    <a:pt x="382488" y="609224"/>
                  </a:lnTo>
                  <a:lnTo>
                    <a:pt x="420967" y="582216"/>
                  </a:lnTo>
                  <a:lnTo>
                    <a:pt x="452653" y="547941"/>
                  </a:lnTo>
                  <a:lnTo>
                    <a:pt x="440560" y="565610"/>
                  </a:lnTo>
                  <a:lnTo>
                    <a:pt x="434778" y="575791"/>
                  </a:lnTo>
                  <a:lnTo>
                    <a:pt x="433729" y="580454"/>
                  </a:lnTo>
                  <a:lnTo>
                    <a:pt x="435838" y="581571"/>
                  </a:lnTo>
                  <a:lnTo>
                    <a:pt x="437235" y="581571"/>
                  </a:lnTo>
                  <a:lnTo>
                    <a:pt x="440042" y="580174"/>
                  </a:lnTo>
                  <a:lnTo>
                    <a:pt x="441439" y="580174"/>
                  </a:lnTo>
                  <a:lnTo>
                    <a:pt x="449190" y="584707"/>
                  </a:lnTo>
                  <a:lnTo>
                    <a:pt x="454051" y="596468"/>
                  </a:lnTo>
                  <a:lnTo>
                    <a:pt x="456810" y="612696"/>
                  </a:lnTo>
                  <a:lnTo>
                    <a:pt x="458254" y="630631"/>
                  </a:lnTo>
                  <a:lnTo>
                    <a:pt x="619417" y="630631"/>
                  </a:lnTo>
                  <a:lnTo>
                    <a:pt x="612933" y="562834"/>
                  </a:lnTo>
                  <a:lnTo>
                    <a:pt x="609604" y="519214"/>
                  </a:lnTo>
                  <a:lnTo>
                    <a:pt x="608378" y="480851"/>
                  </a:lnTo>
                  <a:lnTo>
                    <a:pt x="608202" y="428828"/>
                  </a:lnTo>
                  <a:lnTo>
                    <a:pt x="608202" y="30822"/>
                  </a:lnTo>
                  <a:lnTo>
                    <a:pt x="549630" y="15366"/>
                  </a:lnTo>
                  <a:lnTo>
                    <a:pt x="498020" y="5953"/>
                  </a:lnTo>
                  <a:lnTo>
                    <a:pt x="447197" y="1269"/>
                  </a:lnTo>
                  <a:lnTo>
                    <a:pt x="390982" y="0"/>
                  </a:lnTo>
                  <a:lnTo>
                    <a:pt x="335624" y="2273"/>
                  </a:lnTo>
                  <a:lnTo>
                    <a:pt x="284101" y="9032"/>
                  </a:lnTo>
                  <a:lnTo>
                    <a:pt x="236516" y="20184"/>
                  </a:lnTo>
                  <a:lnTo>
                    <a:pt x="192973" y="35639"/>
                  </a:lnTo>
                  <a:lnTo>
                    <a:pt x="153574" y="55303"/>
                  </a:lnTo>
                  <a:lnTo>
                    <a:pt x="118424" y="79085"/>
                  </a:lnTo>
                  <a:lnTo>
                    <a:pt x="87625" y="106894"/>
                  </a:lnTo>
                  <a:lnTo>
                    <a:pt x="61281" y="138636"/>
                  </a:lnTo>
                  <a:lnTo>
                    <a:pt x="39495" y="174222"/>
                  </a:lnTo>
                  <a:lnTo>
                    <a:pt x="22371" y="213557"/>
                  </a:lnTo>
                  <a:lnTo>
                    <a:pt x="10011" y="256551"/>
                  </a:lnTo>
                  <a:lnTo>
                    <a:pt x="2520" y="303112"/>
                  </a:lnTo>
                  <a:lnTo>
                    <a:pt x="0" y="353148"/>
                  </a:lnTo>
                  <a:close/>
                </a:path>
              </a:pathLst>
            </a:custGeom>
            <a:ln w="12700">
              <a:solidFill>
                <a:srgbClr val="000000"/>
              </a:solidFill>
            </a:ln>
          </p:spPr>
          <p:txBody>
            <a:bodyPr wrap="square" lIns="0" tIns="0" rIns="0" bIns="0" rtlCol="0"/>
            <a:lstStyle/>
            <a:p>
              <a:endParaRPr sz="1600">
                <a:latin typeface="Grammarsaurus" pitchFamily="2" charset="0"/>
              </a:endParaRPr>
            </a:p>
          </p:txBody>
        </p:sp>
        <p:sp>
          <p:nvSpPr>
            <p:cNvPr id="16" name="object 16"/>
            <p:cNvSpPr/>
            <p:nvPr/>
          </p:nvSpPr>
          <p:spPr>
            <a:xfrm>
              <a:off x="8695679" y="2797312"/>
              <a:ext cx="610235" cy="979805"/>
            </a:xfrm>
            <a:custGeom>
              <a:avLst/>
              <a:gdLst/>
              <a:ahLst/>
              <a:cxnLst/>
              <a:rect l="l" t="t" r="r" b="b"/>
              <a:pathLst>
                <a:path w="610234" h="979804">
                  <a:moveTo>
                    <a:pt x="264858" y="644639"/>
                  </a:moveTo>
                  <a:lnTo>
                    <a:pt x="310228" y="642362"/>
                  </a:lnTo>
                  <a:lnTo>
                    <a:pt x="351393" y="633780"/>
                  </a:lnTo>
                  <a:lnTo>
                    <a:pt x="390981" y="616264"/>
                  </a:lnTo>
                  <a:lnTo>
                    <a:pt x="431622" y="587184"/>
                  </a:lnTo>
                  <a:lnTo>
                    <a:pt x="431622" y="620814"/>
                  </a:lnTo>
                  <a:lnTo>
                    <a:pt x="427247" y="693451"/>
                  </a:lnTo>
                  <a:lnTo>
                    <a:pt x="415666" y="748391"/>
                  </a:lnTo>
                  <a:lnTo>
                    <a:pt x="397391" y="788009"/>
                  </a:lnTo>
                  <a:lnTo>
                    <a:pt x="342824" y="830794"/>
                  </a:lnTo>
                  <a:lnTo>
                    <a:pt x="267665" y="840828"/>
                  </a:lnTo>
                  <a:lnTo>
                    <a:pt x="225975" y="838224"/>
                  </a:lnTo>
                  <a:lnTo>
                    <a:pt x="177974" y="830495"/>
                  </a:lnTo>
                  <a:lnTo>
                    <a:pt x="125768" y="817774"/>
                  </a:lnTo>
                  <a:lnTo>
                    <a:pt x="71462" y="800188"/>
                  </a:lnTo>
                  <a:lnTo>
                    <a:pt x="71462" y="941730"/>
                  </a:lnTo>
                  <a:lnTo>
                    <a:pt x="115482" y="956970"/>
                  </a:lnTo>
                  <a:lnTo>
                    <a:pt x="162594" y="967769"/>
                  </a:lnTo>
                  <a:lnTo>
                    <a:pt x="211520" y="974732"/>
                  </a:lnTo>
                  <a:lnTo>
                    <a:pt x="260982" y="978466"/>
                  </a:lnTo>
                  <a:lnTo>
                    <a:pt x="309702" y="979576"/>
                  </a:lnTo>
                  <a:lnTo>
                    <a:pt x="351520" y="978023"/>
                  </a:lnTo>
                  <a:lnTo>
                    <a:pt x="391285" y="972990"/>
                  </a:lnTo>
                  <a:lnTo>
                    <a:pt x="428695" y="963918"/>
                  </a:lnTo>
                  <a:lnTo>
                    <a:pt x="495241" y="931420"/>
                  </a:lnTo>
                  <a:lnTo>
                    <a:pt x="548746" y="876052"/>
                  </a:lnTo>
                  <a:lnTo>
                    <a:pt x="569853" y="838393"/>
                  </a:lnTo>
                  <a:lnTo>
                    <a:pt x="586795" y="793338"/>
                  </a:lnTo>
                  <a:lnTo>
                    <a:pt x="599270" y="740328"/>
                  </a:lnTo>
                  <a:lnTo>
                    <a:pt x="606976" y="678802"/>
                  </a:lnTo>
                  <a:lnTo>
                    <a:pt x="609612" y="608203"/>
                  </a:lnTo>
                  <a:lnTo>
                    <a:pt x="609612" y="25222"/>
                  </a:lnTo>
                  <a:lnTo>
                    <a:pt x="552896" y="12414"/>
                  </a:lnTo>
                  <a:lnTo>
                    <a:pt x="506955" y="4729"/>
                  </a:lnTo>
                  <a:lnTo>
                    <a:pt x="462590" y="985"/>
                  </a:lnTo>
                  <a:lnTo>
                    <a:pt x="410603" y="0"/>
                  </a:lnTo>
                  <a:lnTo>
                    <a:pt x="354088" y="2388"/>
                  </a:lnTo>
                  <a:lnTo>
                    <a:pt x="301083" y="9452"/>
                  </a:lnTo>
                  <a:lnTo>
                    <a:pt x="251763" y="21044"/>
                  </a:lnTo>
                  <a:lnTo>
                    <a:pt x="206305" y="37015"/>
                  </a:lnTo>
                  <a:lnTo>
                    <a:pt x="164884" y="57214"/>
                  </a:lnTo>
                  <a:lnTo>
                    <a:pt x="127677" y="81493"/>
                  </a:lnTo>
                  <a:lnTo>
                    <a:pt x="94860" y="109703"/>
                  </a:lnTo>
                  <a:lnTo>
                    <a:pt x="66608" y="141694"/>
                  </a:lnTo>
                  <a:lnTo>
                    <a:pt x="43099" y="177318"/>
                  </a:lnTo>
                  <a:lnTo>
                    <a:pt x="24507" y="216424"/>
                  </a:lnTo>
                  <a:lnTo>
                    <a:pt x="11009" y="258864"/>
                  </a:lnTo>
                  <a:lnTo>
                    <a:pt x="2781" y="304488"/>
                  </a:lnTo>
                  <a:lnTo>
                    <a:pt x="0" y="353148"/>
                  </a:lnTo>
                  <a:lnTo>
                    <a:pt x="3102" y="404219"/>
                  </a:lnTo>
                  <a:lnTo>
                    <a:pt x="12208" y="451270"/>
                  </a:lnTo>
                  <a:lnTo>
                    <a:pt x="27016" y="493982"/>
                  </a:lnTo>
                  <a:lnTo>
                    <a:pt x="47221" y="532036"/>
                  </a:lnTo>
                  <a:lnTo>
                    <a:pt x="72521" y="565111"/>
                  </a:lnTo>
                  <a:lnTo>
                    <a:pt x="102614" y="592889"/>
                  </a:lnTo>
                  <a:lnTo>
                    <a:pt x="137197" y="615051"/>
                  </a:lnTo>
                  <a:lnTo>
                    <a:pt x="175967" y="631276"/>
                  </a:lnTo>
                  <a:lnTo>
                    <a:pt x="218622" y="641245"/>
                  </a:lnTo>
                  <a:lnTo>
                    <a:pt x="264858" y="644639"/>
                  </a:lnTo>
                  <a:close/>
                </a:path>
                <a:path w="610234" h="979804">
                  <a:moveTo>
                    <a:pt x="364363" y="175171"/>
                  </a:moveTo>
                  <a:lnTo>
                    <a:pt x="381178" y="175477"/>
                  </a:lnTo>
                  <a:lnTo>
                    <a:pt x="395892" y="176571"/>
                  </a:lnTo>
                  <a:lnTo>
                    <a:pt x="411656" y="178717"/>
                  </a:lnTo>
                  <a:lnTo>
                    <a:pt x="431622" y="182181"/>
                  </a:lnTo>
                  <a:lnTo>
                    <a:pt x="431622" y="277469"/>
                  </a:lnTo>
                  <a:lnTo>
                    <a:pt x="426432" y="349284"/>
                  </a:lnTo>
                  <a:lnTo>
                    <a:pt x="412055" y="400274"/>
                  </a:lnTo>
                  <a:lnTo>
                    <a:pt x="390282" y="433903"/>
                  </a:lnTo>
                  <a:lnTo>
                    <a:pt x="331708" y="462934"/>
                  </a:lnTo>
                  <a:lnTo>
                    <a:pt x="298488" y="465264"/>
                  </a:lnTo>
                  <a:lnTo>
                    <a:pt x="256649" y="457293"/>
                  </a:lnTo>
                  <a:lnTo>
                    <a:pt x="223348" y="434081"/>
                  </a:lnTo>
                  <a:lnTo>
                    <a:pt x="201343" y="396679"/>
                  </a:lnTo>
                  <a:lnTo>
                    <a:pt x="193395" y="346138"/>
                  </a:lnTo>
                  <a:lnTo>
                    <a:pt x="198662" y="296979"/>
                  </a:lnTo>
                  <a:lnTo>
                    <a:pt x="214050" y="255100"/>
                  </a:lnTo>
                  <a:lnTo>
                    <a:pt x="238936" y="221240"/>
                  </a:lnTo>
                  <a:lnTo>
                    <a:pt x="272698" y="196139"/>
                  </a:lnTo>
                  <a:lnTo>
                    <a:pt x="314714" y="180536"/>
                  </a:lnTo>
                  <a:lnTo>
                    <a:pt x="364363" y="175171"/>
                  </a:lnTo>
                  <a:close/>
                </a:path>
              </a:pathLst>
            </a:custGeom>
            <a:ln w="12700">
              <a:solidFill>
                <a:srgbClr val="000000"/>
              </a:solidFill>
            </a:ln>
          </p:spPr>
          <p:txBody>
            <a:bodyPr wrap="square" lIns="0" tIns="0" rIns="0" bIns="0" rtlCol="0"/>
            <a:lstStyle/>
            <a:p>
              <a:endParaRPr sz="1600">
                <a:latin typeface="Grammarsaurus" pitchFamily="2" charset="0"/>
              </a:endParaRPr>
            </a:p>
          </p:txBody>
        </p:sp>
      </p:grpSp>
      <p:sp>
        <p:nvSpPr>
          <p:cNvPr id="17" name="object 17"/>
          <p:cNvSpPr/>
          <p:nvPr/>
        </p:nvSpPr>
        <p:spPr>
          <a:xfrm>
            <a:off x="9374925" y="2794506"/>
            <a:ext cx="621030" cy="633730"/>
          </a:xfrm>
          <a:custGeom>
            <a:avLst/>
            <a:gdLst/>
            <a:ahLst/>
            <a:cxnLst/>
            <a:rect l="l" t="t" r="r" b="b"/>
            <a:pathLst>
              <a:path w="621029" h="633729">
                <a:moveTo>
                  <a:pt x="0" y="16814"/>
                </a:moveTo>
                <a:lnTo>
                  <a:pt x="12506" y="55967"/>
                </a:lnTo>
                <a:lnTo>
                  <a:pt x="22251" y="105103"/>
                </a:lnTo>
                <a:lnTo>
                  <a:pt x="28580" y="159495"/>
                </a:lnTo>
                <a:lnTo>
                  <a:pt x="30835" y="214414"/>
                </a:lnTo>
                <a:lnTo>
                  <a:pt x="30835" y="633425"/>
                </a:lnTo>
                <a:lnTo>
                  <a:pt x="217220" y="633425"/>
                </a:lnTo>
                <a:lnTo>
                  <a:pt x="217220" y="368566"/>
                </a:lnTo>
                <a:lnTo>
                  <a:pt x="225013" y="289772"/>
                </a:lnTo>
                <a:lnTo>
                  <a:pt x="244990" y="234294"/>
                </a:lnTo>
                <a:lnTo>
                  <a:pt x="272053" y="198124"/>
                </a:lnTo>
                <a:lnTo>
                  <a:pt x="327034" y="167670"/>
                </a:lnTo>
                <a:lnTo>
                  <a:pt x="344754" y="165366"/>
                </a:lnTo>
                <a:lnTo>
                  <a:pt x="368682" y="167796"/>
                </a:lnTo>
                <a:lnTo>
                  <a:pt x="395370" y="180605"/>
                </a:lnTo>
                <a:lnTo>
                  <a:pt x="417066" y="212070"/>
                </a:lnTo>
                <a:lnTo>
                  <a:pt x="426021" y="270471"/>
                </a:lnTo>
                <a:lnTo>
                  <a:pt x="426021" y="633425"/>
                </a:lnTo>
                <a:lnTo>
                  <a:pt x="620826" y="633425"/>
                </a:lnTo>
                <a:lnTo>
                  <a:pt x="620826" y="236829"/>
                </a:lnTo>
                <a:lnTo>
                  <a:pt x="616679" y="184808"/>
                </a:lnTo>
                <a:lnTo>
                  <a:pt x="604731" y="138338"/>
                </a:lnTo>
                <a:lnTo>
                  <a:pt x="585721" y="97847"/>
                </a:lnTo>
                <a:lnTo>
                  <a:pt x="560389" y="63760"/>
                </a:lnTo>
                <a:lnTo>
                  <a:pt x="529472" y="36505"/>
                </a:lnTo>
                <a:lnTo>
                  <a:pt x="493712" y="16509"/>
                </a:lnTo>
                <a:lnTo>
                  <a:pt x="453847" y="4198"/>
                </a:lnTo>
                <a:lnTo>
                  <a:pt x="410616" y="0"/>
                </a:lnTo>
                <a:lnTo>
                  <a:pt x="367540" y="3374"/>
                </a:lnTo>
                <a:lnTo>
                  <a:pt x="324665" y="13543"/>
                </a:lnTo>
                <a:lnTo>
                  <a:pt x="282868" y="30572"/>
                </a:lnTo>
                <a:lnTo>
                  <a:pt x="243023" y="54530"/>
                </a:lnTo>
                <a:lnTo>
                  <a:pt x="206006" y="85483"/>
                </a:lnTo>
                <a:lnTo>
                  <a:pt x="202155" y="64901"/>
                </a:lnTo>
                <a:lnTo>
                  <a:pt x="198300" y="49048"/>
                </a:lnTo>
                <a:lnTo>
                  <a:pt x="193394" y="34246"/>
                </a:lnTo>
                <a:lnTo>
                  <a:pt x="186385" y="16814"/>
                </a:lnTo>
                <a:lnTo>
                  <a:pt x="0" y="16814"/>
                </a:lnTo>
                <a:close/>
              </a:path>
            </a:pathLst>
          </a:custGeom>
          <a:ln w="12700">
            <a:solidFill>
              <a:srgbClr val="000000"/>
            </a:solidFill>
          </a:ln>
        </p:spPr>
        <p:txBody>
          <a:bodyPr wrap="square" lIns="0" tIns="0" rIns="0" bIns="0" rtlCol="0"/>
          <a:lstStyle/>
          <a:p>
            <a:endParaRPr sz="1600">
              <a:latin typeface="Grammarsaurus" pitchFamily="2" charset="0"/>
            </a:endParaRPr>
          </a:p>
        </p:txBody>
      </p:sp>
      <p:grpSp>
        <p:nvGrpSpPr>
          <p:cNvPr id="18" name="object 18"/>
          <p:cNvGrpSpPr/>
          <p:nvPr/>
        </p:nvGrpSpPr>
        <p:grpSpPr>
          <a:xfrm>
            <a:off x="10055525" y="2649420"/>
            <a:ext cx="1555115" cy="806450"/>
            <a:chOff x="10055525" y="2649420"/>
            <a:chExt cx="1555115" cy="806450"/>
          </a:xfrm>
        </p:grpSpPr>
        <p:sp>
          <p:nvSpPr>
            <p:cNvPr id="19" name="object 19"/>
            <p:cNvSpPr/>
            <p:nvPr/>
          </p:nvSpPr>
          <p:spPr>
            <a:xfrm>
              <a:off x="10061875" y="2795901"/>
              <a:ext cx="563880" cy="650875"/>
            </a:xfrm>
            <a:custGeom>
              <a:avLst/>
              <a:gdLst/>
              <a:ahLst/>
              <a:cxnLst/>
              <a:rect l="l" t="t" r="r" b="b"/>
              <a:pathLst>
                <a:path w="563879" h="650875">
                  <a:moveTo>
                    <a:pt x="304101" y="650252"/>
                  </a:moveTo>
                  <a:lnTo>
                    <a:pt x="361209" y="646990"/>
                  </a:lnTo>
                  <a:lnTo>
                    <a:pt x="414110" y="636765"/>
                  </a:lnTo>
                  <a:lnTo>
                    <a:pt x="464909" y="618920"/>
                  </a:lnTo>
                  <a:lnTo>
                    <a:pt x="515708" y="592797"/>
                  </a:lnTo>
                  <a:lnTo>
                    <a:pt x="515708" y="445655"/>
                  </a:lnTo>
                  <a:lnTo>
                    <a:pt x="465151" y="472653"/>
                  </a:lnTo>
                  <a:lnTo>
                    <a:pt x="414985" y="492423"/>
                  </a:lnTo>
                  <a:lnTo>
                    <a:pt x="366133" y="504573"/>
                  </a:lnTo>
                  <a:lnTo>
                    <a:pt x="319519" y="508711"/>
                  </a:lnTo>
                  <a:lnTo>
                    <a:pt x="270840" y="501026"/>
                  </a:lnTo>
                  <a:lnTo>
                    <a:pt x="232806" y="478758"/>
                  </a:lnTo>
                  <a:lnTo>
                    <a:pt x="206598" y="443088"/>
                  </a:lnTo>
                  <a:lnTo>
                    <a:pt x="193395" y="395198"/>
                  </a:lnTo>
                  <a:lnTo>
                    <a:pt x="205218" y="395416"/>
                  </a:lnTo>
                  <a:lnTo>
                    <a:pt x="215465" y="395897"/>
                  </a:lnTo>
                  <a:lnTo>
                    <a:pt x="224135" y="396377"/>
                  </a:lnTo>
                  <a:lnTo>
                    <a:pt x="231228" y="396595"/>
                  </a:lnTo>
                  <a:lnTo>
                    <a:pt x="289227" y="394113"/>
                  </a:lnTo>
                  <a:lnTo>
                    <a:pt x="342726" y="386831"/>
                  </a:lnTo>
                  <a:lnTo>
                    <a:pt x="391348" y="374992"/>
                  </a:lnTo>
                  <a:lnTo>
                    <a:pt x="434714" y="358839"/>
                  </a:lnTo>
                  <a:lnTo>
                    <a:pt x="472446" y="338616"/>
                  </a:lnTo>
                  <a:lnTo>
                    <a:pt x="504166" y="314568"/>
                  </a:lnTo>
                  <a:lnTo>
                    <a:pt x="548056" y="255968"/>
                  </a:lnTo>
                  <a:lnTo>
                    <a:pt x="563359" y="184988"/>
                  </a:lnTo>
                  <a:lnTo>
                    <a:pt x="557913" y="139439"/>
                  </a:lnTo>
                  <a:lnTo>
                    <a:pt x="542098" y="99284"/>
                  </a:lnTo>
                  <a:lnTo>
                    <a:pt x="516698" y="65110"/>
                  </a:lnTo>
                  <a:lnTo>
                    <a:pt x="482498" y="37507"/>
                  </a:lnTo>
                  <a:lnTo>
                    <a:pt x="440282" y="17061"/>
                  </a:lnTo>
                  <a:lnTo>
                    <a:pt x="390833" y="4363"/>
                  </a:lnTo>
                  <a:lnTo>
                    <a:pt x="334937" y="0"/>
                  </a:lnTo>
                  <a:lnTo>
                    <a:pt x="286837" y="2904"/>
                  </a:lnTo>
                  <a:lnTo>
                    <a:pt x="241516" y="11438"/>
                  </a:lnTo>
                  <a:lnTo>
                    <a:pt x="199240" y="25334"/>
                  </a:lnTo>
                  <a:lnTo>
                    <a:pt x="160279" y="44325"/>
                  </a:lnTo>
                  <a:lnTo>
                    <a:pt x="124899" y="68143"/>
                  </a:lnTo>
                  <a:lnTo>
                    <a:pt x="93368" y="96521"/>
                  </a:lnTo>
                  <a:lnTo>
                    <a:pt x="65954" y="129190"/>
                  </a:lnTo>
                  <a:lnTo>
                    <a:pt x="42924" y="165884"/>
                  </a:lnTo>
                  <a:lnTo>
                    <a:pt x="24546" y="206334"/>
                  </a:lnTo>
                  <a:lnTo>
                    <a:pt x="11087" y="250273"/>
                  </a:lnTo>
                  <a:lnTo>
                    <a:pt x="2816" y="297434"/>
                  </a:lnTo>
                  <a:lnTo>
                    <a:pt x="0" y="347548"/>
                  </a:lnTo>
                  <a:lnTo>
                    <a:pt x="2849" y="396293"/>
                  </a:lnTo>
                  <a:lnTo>
                    <a:pt x="11265" y="441476"/>
                  </a:lnTo>
                  <a:lnTo>
                    <a:pt x="25043" y="482867"/>
                  </a:lnTo>
                  <a:lnTo>
                    <a:pt x="43983" y="520241"/>
                  </a:lnTo>
                  <a:lnTo>
                    <a:pt x="67881" y="553369"/>
                  </a:lnTo>
                  <a:lnTo>
                    <a:pt x="96537" y="582025"/>
                  </a:lnTo>
                  <a:lnTo>
                    <a:pt x="129748" y="605980"/>
                  </a:lnTo>
                  <a:lnTo>
                    <a:pt x="167312" y="625008"/>
                  </a:lnTo>
                  <a:lnTo>
                    <a:pt x="209027" y="638881"/>
                  </a:lnTo>
                  <a:lnTo>
                    <a:pt x="254690" y="647372"/>
                  </a:lnTo>
                  <a:lnTo>
                    <a:pt x="304101" y="650252"/>
                  </a:lnTo>
                  <a:close/>
                </a:path>
              </a:pathLst>
            </a:custGeom>
            <a:ln w="12700">
              <a:solidFill>
                <a:srgbClr val="000000"/>
              </a:solidFill>
            </a:ln>
          </p:spPr>
          <p:txBody>
            <a:bodyPr wrap="square" lIns="0" tIns="0" rIns="0" bIns="0" rtlCol="0"/>
            <a:lstStyle/>
            <a:p>
              <a:endParaRPr sz="1600">
                <a:latin typeface="Grammarsaurus" pitchFamily="2" charset="0"/>
              </a:endParaRPr>
            </a:p>
          </p:txBody>
        </p:sp>
        <p:pic>
          <p:nvPicPr>
            <p:cNvPr id="20" name="object 20"/>
            <p:cNvPicPr/>
            <p:nvPr/>
          </p:nvPicPr>
          <p:blipFill>
            <a:blip r:embed="rId3" cstate="print"/>
            <a:stretch>
              <a:fillRect/>
            </a:stretch>
          </p:blipFill>
          <p:spPr>
            <a:xfrm>
              <a:off x="10258725" y="2933899"/>
              <a:ext cx="186474" cy="138823"/>
            </a:xfrm>
            <a:prstGeom prst="rect">
              <a:avLst/>
            </a:prstGeom>
          </p:spPr>
        </p:pic>
        <p:sp>
          <p:nvSpPr>
            <p:cNvPr id="21" name="object 21"/>
            <p:cNvSpPr/>
            <p:nvPr/>
          </p:nvSpPr>
          <p:spPr>
            <a:xfrm>
              <a:off x="10625238" y="2655770"/>
              <a:ext cx="485140" cy="791845"/>
            </a:xfrm>
            <a:custGeom>
              <a:avLst/>
              <a:gdLst/>
              <a:ahLst/>
              <a:cxnLst/>
              <a:rect l="l" t="t" r="r" b="b"/>
              <a:pathLst>
                <a:path w="485140" h="791845">
                  <a:moveTo>
                    <a:pt x="102298" y="288683"/>
                  </a:moveTo>
                  <a:lnTo>
                    <a:pt x="102298" y="587184"/>
                  </a:lnTo>
                  <a:lnTo>
                    <a:pt x="106404" y="640234"/>
                  </a:lnTo>
                  <a:lnTo>
                    <a:pt x="118326" y="684185"/>
                  </a:lnTo>
                  <a:lnTo>
                    <a:pt x="137475" y="719663"/>
                  </a:lnTo>
                  <a:lnTo>
                    <a:pt x="195085" y="767691"/>
                  </a:lnTo>
                  <a:lnTo>
                    <a:pt x="232364" y="781490"/>
                  </a:lnTo>
                  <a:lnTo>
                    <a:pt x="274505" y="789312"/>
                  </a:lnTo>
                  <a:lnTo>
                    <a:pt x="320916" y="791781"/>
                  </a:lnTo>
                  <a:lnTo>
                    <a:pt x="368807" y="788716"/>
                  </a:lnTo>
                  <a:lnTo>
                    <a:pt x="411835" y="779870"/>
                  </a:lnTo>
                  <a:lnTo>
                    <a:pt x="450396" y="765769"/>
                  </a:lnTo>
                  <a:lnTo>
                    <a:pt x="484885" y="746937"/>
                  </a:lnTo>
                  <a:lnTo>
                    <a:pt x="484885" y="608202"/>
                  </a:lnTo>
                  <a:lnTo>
                    <a:pt x="452169" y="625782"/>
                  </a:lnTo>
                  <a:lnTo>
                    <a:pt x="422871" y="638505"/>
                  </a:lnTo>
                  <a:lnTo>
                    <a:pt x="396203" y="646236"/>
                  </a:lnTo>
                  <a:lnTo>
                    <a:pt x="371373" y="648843"/>
                  </a:lnTo>
                  <a:lnTo>
                    <a:pt x="334956" y="643346"/>
                  </a:lnTo>
                  <a:lnTo>
                    <a:pt x="308133" y="624841"/>
                  </a:lnTo>
                  <a:lnTo>
                    <a:pt x="291559" y="590308"/>
                  </a:lnTo>
                  <a:lnTo>
                    <a:pt x="285889" y="536727"/>
                  </a:lnTo>
                  <a:lnTo>
                    <a:pt x="285889" y="288683"/>
                  </a:lnTo>
                  <a:lnTo>
                    <a:pt x="472262" y="288683"/>
                  </a:lnTo>
                  <a:lnTo>
                    <a:pt x="472262" y="155549"/>
                  </a:lnTo>
                  <a:lnTo>
                    <a:pt x="285889" y="155549"/>
                  </a:lnTo>
                  <a:lnTo>
                    <a:pt x="285889" y="0"/>
                  </a:lnTo>
                  <a:lnTo>
                    <a:pt x="102298" y="0"/>
                  </a:lnTo>
                  <a:lnTo>
                    <a:pt x="102298" y="155549"/>
                  </a:lnTo>
                  <a:lnTo>
                    <a:pt x="0" y="155549"/>
                  </a:lnTo>
                  <a:lnTo>
                    <a:pt x="0" y="288683"/>
                  </a:lnTo>
                  <a:lnTo>
                    <a:pt x="102298" y="288683"/>
                  </a:lnTo>
                  <a:close/>
                </a:path>
              </a:pathLst>
            </a:custGeom>
            <a:ln w="12700">
              <a:solidFill>
                <a:srgbClr val="000000"/>
              </a:solidFill>
            </a:ln>
          </p:spPr>
          <p:txBody>
            <a:bodyPr wrap="square" lIns="0" tIns="0" rIns="0" bIns="0" rtlCol="0"/>
            <a:lstStyle/>
            <a:p>
              <a:endParaRPr sz="1600">
                <a:latin typeface="Grammarsaurus" pitchFamily="2" charset="0"/>
              </a:endParaRPr>
            </a:p>
          </p:txBody>
        </p:sp>
        <p:sp>
          <p:nvSpPr>
            <p:cNvPr id="22" name="object 22"/>
            <p:cNvSpPr/>
            <p:nvPr/>
          </p:nvSpPr>
          <p:spPr>
            <a:xfrm>
              <a:off x="11116412" y="2790299"/>
              <a:ext cx="488315" cy="659130"/>
            </a:xfrm>
            <a:custGeom>
              <a:avLst/>
              <a:gdLst/>
              <a:ahLst/>
              <a:cxnLst/>
              <a:rect l="l" t="t" r="r" b="b"/>
              <a:pathLst>
                <a:path w="488315" h="659129">
                  <a:moveTo>
                    <a:pt x="0" y="606805"/>
                  </a:moveTo>
                  <a:lnTo>
                    <a:pt x="39869" y="624039"/>
                  </a:lnTo>
                  <a:lnTo>
                    <a:pt x="87539" y="638379"/>
                  </a:lnTo>
                  <a:lnTo>
                    <a:pt x="141060" y="649288"/>
                  </a:lnTo>
                  <a:lnTo>
                    <a:pt x="198484" y="656227"/>
                  </a:lnTo>
                  <a:lnTo>
                    <a:pt x="257860" y="658660"/>
                  </a:lnTo>
                  <a:lnTo>
                    <a:pt x="316482" y="654128"/>
                  </a:lnTo>
                  <a:lnTo>
                    <a:pt x="367162" y="640943"/>
                  </a:lnTo>
                  <a:lnTo>
                    <a:pt x="409506" y="619717"/>
                  </a:lnTo>
                  <a:lnTo>
                    <a:pt x="443124" y="591063"/>
                  </a:lnTo>
                  <a:lnTo>
                    <a:pt x="467623" y="555593"/>
                  </a:lnTo>
                  <a:lnTo>
                    <a:pt x="482609" y="513922"/>
                  </a:lnTo>
                  <a:lnTo>
                    <a:pt x="487692" y="466661"/>
                  </a:lnTo>
                  <a:lnTo>
                    <a:pt x="483306" y="424724"/>
                  </a:lnTo>
                  <a:lnTo>
                    <a:pt x="469421" y="387613"/>
                  </a:lnTo>
                  <a:lnTo>
                    <a:pt x="444947" y="353850"/>
                  </a:lnTo>
                  <a:lnTo>
                    <a:pt x="408796" y="321956"/>
                  </a:lnTo>
                  <a:lnTo>
                    <a:pt x="359878" y="290453"/>
                  </a:lnTo>
                  <a:lnTo>
                    <a:pt x="297103" y="257860"/>
                  </a:lnTo>
                  <a:lnTo>
                    <a:pt x="255366" y="236752"/>
                  </a:lnTo>
                  <a:lnTo>
                    <a:pt x="229134" y="219322"/>
                  </a:lnTo>
                  <a:lnTo>
                    <a:pt x="215516" y="201893"/>
                  </a:lnTo>
                  <a:lnTo>
                    <a:pt x="211620" y="180784"/>
                  </a:lnTo>
                  <a:lnTo>
                    <a:pt x="214269" y="163355"/>
                  </a:lnTo>
                  <a:lnTo>
                    <a:pt x="223354" y="149602"/>
                  </a:lnTo>
                  <a:lnTo>
                    <a:pt x="240584" y="140579"/>
                  </a:lnTo>
                  <a:lnTo>
                    <a:pt x="267665" y="137337"/>
                  </a:lnTo>
                  <a:lnTo>
                    <a:pt x="312164" y="139877"/>
                  </a:lnTo>
                  <a:lnTo>
                    <a:pt x="358762" y="148197"/>
                  </a:lnTo>
                  <a:lnTo>
                    <a:pt x="406407" y="163349"/>
                  </a:lnTo>
                  <a:lnTo>
                    <a:pt x="454050" y="186385"/>
                  </a:lnTo>
                  <a:lnTo>
                    <a:pt x="476478" y="44843"/>
                  </a:lnTo>
                  <a:lnTo>
                    <a:pt x="421338" y="23060"/>
                  </a:lnTo>
                  <a:lnTo>
                    <a:pt x="370668" y="9286"/>
                  </a:lnTo>
                  <a:lnTo>
                    <a:pt x="319998" y="2081"/>
                  </a:lnTo>
                  <a:lnTo>
                    <a:pt x="264858" y="0"/>
                  </a:lnTo>
                  <a:lnTo>
                    <a:pt x="211958" y="3120"/>
                  </a:lnTo>
                  <a:lnTo>
                    <a:pt x="164031" y="12350"/>
                  </a:lnTo>
                  <a:lnTo>
                    <a:pt x="121719" y="27492"/>
                  </a:lnTo>
                  <a:lnTo>
                    <a:pt x="85663" y="48350"/>
                  </a:lnTo>
                  <a:lnTo>
                    <a:pt x="56503" y="74725"/>
                  </a:lnTo>
                  <a:lnTo>
                    <a:pt x="34881" y="106422"/>
                  </a:lnTo>
                  <a:lnTo>
                    <a:pt x="21438" y="143242"/>
                  </a:lnTo>
                  <a:lnTo>
                    <a:pt x="16814" y="184988"/>
                  </a:lnTo>
                  <a:lnTo>
                    <a:pt x="20753" y="226770"/>
                  </a:lnTo>
                  <a:lnTo>
                    <a:pt x="32880" y="263920"/>
                  </a:lnTo>
                  <a:lnTo>
                    <a:pt x="53662" y="297469"/>
                  </a:lnTo>
                  <a:lnTo>
                    <a:pt x="83562" y="328443"/>
                  </a:lnTo>
                  <a:lnTo>
                    <a:pt x="123048" y="357873"/>
                  </a:lnTo>
                  <a:lnTo>
                    <a:pt x="172585" y="386788"/>
                  </a:lnTo>
                  <a:lnTo>
                    <a:pt x="232638" y="416217"/>
                  </a:lnTo>
                  <a:lnTo>
                    <a:pt x="265327" y="433427"/>
                  </a:lnTo>
                  <a:lnTo>
                    <a:pt x="283960" y="448800"/>
                  </a:lnTo>
                  <a:lnTo>
                    <a:pt x="292347" y="464699"/>
                  </a:lnTo>
                  <a:lnTo>
                    <a:pt x="294297" y="483488"/>
                  </a:lnTo>
                  <a:lnTo>
                    <a:pt x="291034" y="499732"/>
                  </a:lnTo>
                  <a:lnTo>
                    <a:pt x="280809" y="513611"/>
                  </a:lnTo>
                  <a:lnTo>
                    <a:pt x="262964" y="523288"/>
                  </a:lnTo>
                  <a:lnTo>
                    <a:pt x="236842" y="526922"/>
                  </a:lnTo>
                  <a:lnTo>
                    <a:pt x="189565" y="522982"/>
                  </a:lnTo>
                  <a:lnTo>
                    <a:pt x="138215" y="511159"/>
                  </a:lnTo>
                  <a:lnTo>
                    <a:pt x="82924" y="491454"/>
                  </a:lnTo>
                  <a:lnTo>
                    <a:pt x="23825" y="463867"/>
                  </a:lnTo>
                  <a:lnTo>
                    <a:pt x="0" y="606805"/>
                  </a:lnTo>
                  <a:close/>
                </a:path>
              </a:pathLst>
            </a:custGeom>
            <a:ln w="12700">
              <a:solidFill>
                <a:srgbClr val="000000"/>
              </a:solidFill>
            </a:ln>
          </p:spPr>
          <p:txBody>
            <a:bodyPr wrap="square" lIns="0" tIns="0" rIns="0" bIns="0" rtlCol="0"/>
            <a:lstStyle/>
            <a:p>
              <a:endParaRPr sz="1600">
                <a:latin typeface="Grammarsaurus" pitchFamily="2" charset="0"/>
              </a:endParaRPr>
            </a:p>
          </p:txBody>
        </p:sp>
      </p:grpSp>
      <p:sp>
        <p:nvSpPr>
          <p:cNvPr id="23" name="object 23"/>
          <p:cNvSpPr txBox="1"/>
          <p:nvPr/>
        </p:nvSpPr>
        <p:spPr>
          <a:xfrm>
            <a:off x="587917" y="2001579"/>
            <a:ext cx="11081385" cy="1499513"/>
          </a:xfrm>
          <a:prstGeom prst="rect">
            <a:avLst/>
          </a:prstGeom>
        </p:spPr>
        <p:txBody>
          <a:bodyPr vert="horz" wrap="square" lIns="0" tIns="0" rIns="0" bIns="0" rtlCol="0">
            <a:spAutoFit/>
          </a:bodyPr>
          <a:lstStyle/>
          <a:p>
            <a:pPr>
              <a:lnSpc>
                <a:spcPts val="12130"/>
              </a:lnSpc>
            </a:pPr>
            <a:r>
              <a:rPr sz="9600" b="1" dirty="0">
                <a:solidFill>
                  <a:srgbClr val="FFFFFF"/>
                </a:solidFill>
                <a:latin typeface="Grammarsaurus" pitchFamily="2" charset="0"/>
                <a:cs typeface="Arial"/>
              </a:rPr>
              <a:t>Forces and Magnets</a:t>
            </a:r>
            <a:endParaRPr sz="9600">
              <a:latin typeface="Grammarsaurus" pitchFamily="2" charset="0"/>
              <a:cs typeface="Arial"/>
            </a:endParaRPr>
          </a:p>
        </p:txBody>
      </p:sp>
      <p:grpSp>
        <p:nvGrpSpPr>
          <p:cNvPr id="24" name="object 24"/>
          <p:cNvGrpSpPr/>
          <p:nvPr/>
        </p:nvGrpSpPr>
        <p:grpSpPr>
          <a:xfrm>
            <a:off x="690876" y="2278312"/>
            <a:ext cx="3291204" cy="1012190"/>
            <a:chOff x="690876" y="2278312"/>
            <a:chExt cx="3291204" cy="1012190"/>
          </a:xfrm>
        </p:grpSpPr>
        <p:sp>
          <p:nvSpPr>
            <p:cNvPr id="25" name="object 25"/>
            <p:cNvSpPr/>
            <p:nvPr/>
          </p:nvSpPr>
          <p:spPr>
            <a:xfrm>
              <a:off x="697226" y="2284662"/>
              <a:ext cx="572135" cy="978535"/>
            </a:xfrm>
            <a:custGeom>
              <a:avLst/>
              <a:gdLst/>
              <a:ahLst/>
              <a:cxnLst/>
              <a:rect l="l" t="t" r="r" b="b"/>
              <a:pathLst>
                <a:path w="572135" h="978535">
                  <a:moveTo>
                    <a:pt x="0" y="0"/>
                  </a:moveTo>
                  <a:lnTo>
                    <a:pt x="0" y="978179"/>
                  </a:lnTo>
                  <a:lnTo>
                    <a:pt x="213017" y="978179"/>
                  </a:lnTo>
                  <a:lnTo>
                    <a:pt x="213017" y="584377"/>
                  </a:lnTo>
                  <a:lnTo>
                    <a:pt x="528332" y="584377"/>
                  </a:lnTo>
                  <a:lnTo>
                    <a:pt x="528332" y="421817"/>
                  </a:lnTo>
                  <a:lnTo>
                    <a:pt x="213017" y="421817"/>
                  </a:lnTo>
                  <a:lnTo>
                    <a:pt x="213017" y="158356"/>
                  </a:lnTo>
                  <a:lnTo>
                    <a:pt x="571766" y="158356"/>
                  </a:lnTo>
                  <a:lnTo>
                    <a:pt x="571766" y="0"/>
                  </a:lnTo>
                  <a:lnTo>
                    <a:pt x="0" y="0"/>
                  </a:lnTo>
                  <a:close/>
                </a:path>
              </a:pathLst>
            </a:custGeom>
            <a:ln w="12700">
              <a:solidFill>
                <a:srgbClr val="181818"/>
              </a:solidFill>
            </a:ln>
          </p:spPr>
          <p:txBody>
            <a:bodyPr wrap="square" lIns="0" tIns="0" rIns="0" bIns="0" rtlCol="0"/>
            <a:lstStyle/>
            <a:p>
              <a:endParaRPr sz="1600">
                <a:latin typeface="Grammarsaurus" pitchFamily="2" charset="0"/>
              </a:endParaRPr>
            </a:p>
          </p:txBody>
        </p:sp>
        <p:sp>
          <p:nvSpPr>
            <p:cNvPr id="26" name="object 26"/>
            <p:cNvSpPr/>
            <p:nvPr/>
          </p:nvSpPr>
          <p:spPr>
            <a:xfrm>
              <a:off x="1279925" y="2628008"/>
              <a:ext cx="648970" cy="654685"/>
            </a:xfrm>
            <a:custGeom>
              <a:avLst/>
              <a:gdLst/>
              <a:ahLst/>
              <a:cxnLst/>
              <a:rect l="l" t="t" r="r" b="b"/>
              <a:pathLst>
                <a:path w="648969" h="654685">
                  <a:moveTo>
                    <a:pt x="0" y="325120"/>
                  </a:moveTo>
                  <a:lnTo>
                    <a:pt x="3213" y="380485"/>
                  </a:lnTo>
                  <a:lnTo>
                    <a:pt x="12643" y="431087"/>
                  </a:lnTo>
                  <a:lnTo>
                    <a:pt x="27974" y="476819"/>
                  </a:lnTo>
                  <a:lnTo>
                    <a:pt x="48889" y="517572"/>
                  </a:lnTo>
                  <a:lnTo>
                    <a:pt x="75072" y="553241"/>
                  </a:lnTo>
                  <a:lnTo>
                    <a:pt x="106208" y="583716"/>
                  </a:lnTo>
                  <a:lnTo>
                    <a:pt x="141981" y="608891"/>
                  </a:lnTo>
                  <a:lnTo>
                    <a:pt x="182075" y="628659"/>
                  </a:lnTo>
                  <a:lnTo>
                    <a:pt x="226173" y="642912"/>
                  </a:lnTo>
                  <a:lnTo>
                    <a:pt x="273960" y="651543"/>
                  </a:lnTo>
                  <a:lnTo>
                    <a:pt x="325120" y="654443"/>
                  </a:lnTo>
                  <a:lnTo>
                    <a:pt x="376250" y="651543"/>
                  </a:lnTo>
                  <a:lnTo>
                    <a:pt x="423949" y="642912"/>
                  </a:lnTo>
                  <a:lnTo>
                    <a:pt x="467915" y="628659"/>
                  </a:lnTo>
                  <a:lnTo>
                    <a:pt x="507844" y="608891"/>
                  </a:lnTo>
                  <a:lnTo>
                    <a:pt x="543432" y="583716"/>
                  </a:lnTo>
                  <a:lnTo>
                    <a:pt x="574378" y="553241"/>
                  </a:lnTo>
                  <a:lnTo>
                    <a:pt x="600376" y="517572"/>
                  </a:lnTo>
                  <a:lnTo>
                    <a:pt x="621126" y="476819"/>
                  </a:lnTo>
                  <a:lnTo>
                    <a:pt x="636322" y="431087"/>
                  </a:lnTo>
                  <a:lnTo>
                    <a:pt x="645662" y="380485"/>
                  </a:lnTo>
                  <a:lnTo>
                    <a:pt x="648843" y="325120"/>
                  </a:lnTo>
                  <a:lnTo>
                    <a:pt x="645693" y="270167"/>
                  </a:lnTo>
                  <a:lnTo>
                    <a:pt x="636435" y="220028"/>
                  </a:lnTo>
                  <a:lnTo>
                    <a:pt x="621352" y="174792"/>
                  </a:lnTo>
                  <a:lnTo>
                    <a:pt x="600729" y="134547"/>
                  </a:lnTo>
                  <a:lnTo>
                    <a:pt x="574850" y="99381"/>
                  </a:lnTo>
                  <a:lnTo>
                    <a:pt x="543999" y="69383"/>
                  </a:lnTo>
                  <a:lnTo>
                    <a:pt x="508461" y="44641"/>
                  </a:lnTo>
                  <a:lnTo>
                    <a:pt x="468519" y="25243"/>
                  </a:lnTo>
                  <a:lnTo>
                    <a:pt x="424459" y="11278"/>
                  </a:lnTo>
                  <a:lnTo>
                    <a:pt x="376564" y="2834"/>
                  </a:lnTo>
                  <a:lnTo>
                    <a:pt x="325120" y="0"/>
                  </a:lnTo>
                  <a:lnTo>
                    <a:pt x="273012" y="2929"/>
                  </a:lnTo>
                  <a:lnTo>
                    <a:pt x="224638" y="11619"/>
                  </a:lnTo>
                  <a:lnTo>
                    <a:pt x="180255" y="25925"/>
                  </a:lnTo>
                  <a:lnTo>
                    <a:pt x="140124" y="45702"/>
                  </a:lnTo>
                  <a:lnTo>
                    <a:pt x="104503" y="70804"/>
                  </a:lnTo>
                  <a:lnTo>
                    <a:pt x="73651" y="101087"/>
                  </a:lnTo>
                  <a:lnTo>
                    <a:pt x="47827" y="136404"/>
                  </a:lnTo>
                  <a:lnTo>
                    <a:pt x="27291" y="176612"/>
                  </a:lnTo>
                  <a:lnTo>
                    <a:pt x="12302" y="221563"/>
                  </a:lnTo>
                  <a:lnTo>
                    <a:pt x="3118" y="271114"/>
                  </a:lnTo>
                  <a:lnTo>
                    <a:pt x="0" y="325120"/>
                  </a:lnTo>
                  <a:close/>
                </a:path>
                <a:path w="648969" h="654685">
                  <a:moveTo>
                    <a:pt x="325120" y="165366"/>
                  </a:moveTo>
                  <a:lnTo>
                    <a:pt x="370324" y="172294"/>
                  </a:lnTo>
                  <a:lnTo>
                    <a:pt x="407592" y="192540"/>
                  </a:lnTo>
                  <a:lnTo>
                    <a:pt x="435713" y="225297"/>
                  </a:lnTo>
                  <a:lnTo>
                    <a:pt x="453474" y="269759"/>
                  </a:lnTo>
                  <a:lnTo>
                    <a:pt x="459663" y="325120"/>
                  </a:lnTo>
                  <a:lnTo>
                    <a:pt x="453877" y="382533"/>
                  </a:lnTo>
                  <a:lnTo>
                    <a:pt x="436923" y="428242"/>
                  </a:lnTo>
                  <a:lnTo>
                    <a:pt x="409408" y="461642"/>
                  </a:lnTo>
                  <a:lnTo>
                    <a:pt x="371938" y="482126"/>
                  </a:lnTo>
                  <a:lnTo>
                    <a:pt x="325120" y="489089"/>
                  </a:lnTo>
                  <a:lnTo>
                    <a:pt x="278740" y="481992"/>
                  </a:lnTo>
                  <a:lnTo>
                    <a:pt x="242315" y="461240"/>
                  </a:lnTo>
                  <a:lnTo>
                    <a:pt x="216048" y="427639"/>
                  </a:lnTo>
                  <a:lnTo>
                    <a:pt x="200140" y="381996"/>
                  </a:lnTo>
                  <a:lnTo>
                    <a:pt x="194792" y="325120"/>
                  </a:lnTo>
                  <a:lnTo>
                    <a:pt x="200274" y="270295"/>
                  </a:lnTo>
                  <a:lnTo>
                    <a:pt x="216450" y="225900"/>
                  </a:lnTo>
                  <a:lnTo>
                    <a:pt x="242919" y="192942"/>
                  </a:lnTo>
                  <a:lnTo>
                    <a:pt x="279276" y="172428"/>
                  </a:lnTo>
                  <a:lnTo>
                    <a:pt x="325120" y="165366"/>
                  </a:lnTo>
                  <a:close/>
                </a:path>
              </a:pathLst>
            </a:custGeom>
            <a:ln w="12700">
              <a:solidFill>
                <a:srgbClr val="181818"/>
              </a:solidFill>
            </a:ln>
          </p:spPr>
          <p:txBody>
            <a:bodyPr wrap="square" lIns="0" tIns="0" rIns="0" bIns="0" rtlCol="0"/>
            <a:lstStyle/>
            <a:p>
              <a:endParaRPr sz="1600">
                <a:latin typeface="Grammarsaurus" pitchFamily="2" charset="0"/>
              </a:endParaRPr>
            </a:p>
          </p:txBody>
        </p:sp>
        <p:sp>
          <p:nvSpPr>
            <p:cNvPr id="27" name="object 27"/>
            <p:cNvSpPr/>
            <p:nvPr/>
          </p:nvSpPr>
          <p:spPr>
            <a:xfrm>
              <a:off x="1971078" y="2633612"/>
              <a:ext cx="427990" cy="629285"/>
            </a:xfrm>
            <a:custGeom>
              <a:avLst/>
              <a:gdLst/>
              <a:ahLst/>
              <a:cxnLst/>
              <a:rect l="l" t="t" r="r" b="b"/>
              <a:pathLst>
                <a:path w="427989" h="629285">
                  <a:moveTo>
                    <a:pt x="25222" y="215811"/>
                  </a:moveTo>
                  <a:lnTo>
                    <a:pt x="25222" y="629221"/>
                  </a:lnTo>
                  <a:lnTo>
                    <a:pt x="206006" y="629221"/>
                  </a:lnTo>
                  <a:lnTo>
                    <a:pt x="206006" y="386778"/>
                  </a:lnTo>
                  <a:lnTo>
                    <a:pt x="209495" y="327510"/>
                  </a:lnTo>
                  <a:lnTo>
                    <a:pt x="219848" y="277091"/>
                  </a:lnTo>
                  <a:lnTo>
                    <a:pt x="236893" y="235618"/>
                  </a:lnTo>
                  <a:lnTo>
                    <a:pt x="260459" y="203191"/>
                  </a:lnTo>
                  <a:lnTo>
                    <a:pt x="326467" y="165865"/>
                  </a:lnTo>
                  <a:lnTo>
                    <a:pt x="368566" y="161162"/>
                  </a:lnTo>
                  <a:lnTo>
                    <a:pt x="381263" y="161468"/>
                  </a:lnTo>
                  <a:lnTo>
                    <a:pt x="393438" y="162561"/>
                  </a:lnTo>
                  <a:lnTo>
                    <a:pt x="407191" y="164704"/>
                  </a:lnTo>
                  <a:lnTo>
                    <a:pt x="424624" y="168160"/>
                  </a:lnTo>
                  <a:lnTo>
                    <a:pt x="427418" y="16814"/>
                  </a:lnTo>
                  <a:lnTo>
                    <a:pt x="406419" y="8867"/>
                  </a:lnTo>
                  <a:lnTo>
                    <a:pt x="389756" y="3678"/>
                  </a:lnTo>
                  <a:lnTo>
                    <a:pt x="374408" y="853"/>
                  </a:lnTo>
                  <a:lnTo>
                    <a:pt x="357352" y="0"/>
                  </a:lnTo>
                  <a:lnTo>
                    <a:pt x="310382" y="6328"/>
                  </a:lnTo>
                  <a:lnTo>
                    <a:pt x="268538" y="26450"/>
                  </a:lnTo>
                  <a:lnTo>
                    <a:pt x="229061" y="62075"/>
                  </a:lnTo>
                  <a:lnTo>
                    <a:pt x="189191" y="114909"/>
                  </a:lnTo>
                  <a:lnTo>
                    <a:pt x="187743" y="86313"/>
                  </a:lnTo>
                  <a:lnTo>
                    <a:pt x="184983" y="63760"/>
                  </a:lnTo>
                  <a:lnTo>
                    <a:pt x="180121" y="41207"/>
                  </a:lnTo>
                  <a:lnTo>
                    <a:pt x="172364" y="12611"/>
                  </a:lnTo>
                  <a:lnTo>
                    <a:pt x="0" y="12611"/>
                  </a:lnTo>
                  <a:lnTo>
                    <a:pt x="12808" y="62291"/>
                  </a:lnTo>
                  <a:lnTo>
                    <a:pt x="20493" y="106324"/>
                  </a:lnTo>
                  <a:lnTo>
                    <a:pt x="24236" y="154300"/>
                  </a:lnTo>
                  <a:lnTo>
                    <a:pt x="25222" y="215811"/>
                  </a:lnTo>
                  <a:close/>
                </a:path>
              </a:pathLst>
            </a:custGeom>
            <a:ln w="12700">
              <a:solidFill>
                <a:srgbClr val="181818"/>
              </a:solidFill>
            </a:ln>
          </p:spPr>
          <p:txBody>
            <a:bodyPr wrap="square" lIns="0" tIns="0" rIns="0" bIns="0" rtlCol="0"/>
            <a:lstStyle/>
            <a:p>
              <a:endParaRPr sz="1600">
                <a:latin typeface="Grammarsaurus" pitchFamily="2" charset="0"/>
              </a:endParaRPr>
            </a:p>
          </p:txBody>
        </p:sp>
        <p:sp>
          <p:nvSpPr>
            <p:cNvPr id="28" name="object 28"/>
            <p:cNvSpPr/>
            <p:nvPr/>
          </p:nvSpPr>
          <p:spPr>
            <a:xfrm>
              <a:off x="2392467" y="2630811"/>
              <a:ext cx="506095" cy="646430"/>
            </a:xfrm>
            <a:custGeom>
              <a:avLst/>
              <a:gdLst/>
              <a:ahLst/>
              <a:cxnLst/>
              <a:rect l="l" t="t" r="r" b="b"/>
              <a:pathLst>
                <a:path w="506094" h="646429">
                  <a:moveTo>
                    <a:pt x="0" y="333527"/>
                  </a:moveTo>
                  <a:lnTo>
                    <a:pt x="3105" y="382501"/>
                  </a:lnTo>
                  <a:lnTo>
                    <a:pt x="12192" y="428309"/>
                  </a:lnTo>
                  <a:lnTo>
                    <a:pt x="26922" y="470636"/>
                  </a:lnTo>
                  <a:lnTo>
                    <a:pt x="46952" y="509167"/>
                  </a:lnTo>
                  <a:lnTo>
                    <a:pt x="71941" y="543584"/>
                  </a:lnTo>
                  <a:lnTo>
                    <a:pt x="101547" y="573573"/>
                  </a:lnTo>
                  <a:lnTo>
                    <a:pt x="135431" y="598818"/>
                  </a:lnTo>
                  <a:lnTo>
                    <a:pt x="173250" y="619002"/>
                  </a:lnTo>
                  <a:lnTo>
                    <a:pt x="214663" y="633810"/>
                  </a:lnTo>
                  <a:lnTo>
                    <a:pt x="259329" y="642927"/>
                  </a:lnTo>
                  <a:lnTo>
                    <a:pt x="306908" y="646036"/>
                  </a:lnTo>
                  <a:lnTo>
                    <a:pt x="357903" y="643079"/>
                  </a:lnTo>
                  <a:lnTo>
                    <a:pt x="406930" y="633949"/>
                  </a:lnTo>
                  <a:lnTo>
                    <a:pt x="455694" y="618250"/>
                  </a:lnTo>
                  <a:lnTo>
                    <a:pt x="505904" y="595591"/>
                  </a:lnTo>
                  <a:lnTo>
                    <a:pt x="493293" y="435825"/>
                  </a:lnTo>
                  <a:lnTo>
                    <a:pt x="455520" y="457682"/>
                  </a:lnTo>
                  <a:lnTo>
                    <a:pt x="419192" y="472965"/>
                  </a:lnTo>
                  <a:lnTo>
                    <a:pt x="383126" y="481940"/>
                  </a:lnTo>
                  <a:lnTo>
                    <a:pt x="346138" y="484873"/>
                  </a:lnTo>
                  <a:lnTo>
                    <a:pt x="292584" y="477821"/>
                  </a:lnTo>
                  <a:lnTo>
                    <a:pt x="249996" y="457383"/>
                  </a:lnTo>
                  <a:lnTo>
                    <a:pt x="218909" y="424635"/>
                  </a:lnTo>
                  <a:lnTo>
                    <a:pt x="199863" y="380654"/>
                  </a:lnTo>
                  <a:lnTo>
                    <a:pt x="193395" y="326517"/>
                  </a:lnTo>
                  <a:lnTo>
                    <a:pt x="199673" y="272915"/>
                  </a:lnTo>
                  <a:lnTo>
                    <a:pt x="218059" y="229002"/>
                  </a:lnTo>
                  <a:lnTo>
                    <a:pt x="247881" y="196053"/>
                  </a:lnTo>
                  <a:lnTo>
                    <a:pt x="288465" y="175346"/>
                  </a:lnTo>
                  <a:lnTo>
                    <a:pt x="339140" y="168160"/>
                  </a:lnTo>
                  <a:lnTo>
                    <a:pt x="377851" y="170547"/>
                  </a:lnTo>
                  <a:lnTo>
                    <a:pt x="407103" y="177795"/>
                  </a:lnTo>
                  <a:lnTo>
                    <a:pt x="435304" y="190036"/>
                  </a:lnTo>
                  <a:lnTo>
                    <a:pt x="470865" y="207403"/>
                  </a:lnTo>
                  <a:lnTo>
                    <a:pt x="503097" y="46240"/>
                  </a:lnTo>
                  <a:lnTo>
                    <a:pt x="471765" y="29559"/>
                  </a:lnTo>
                  <a:lnTo>
                    <a:pt x="433206" y="14714"/>
                  </a:lnTo>
                  <a:lnTo>
                    <a:pt x="385450" y="4072"/>
                  </a:lnTo>
                  <a:lnTo>
                    <a:pt x="326529" y="0"/>
                  </a:lnTo>
                  <a:lnTo>
                    <a:pt x="274473" y="2842"/>
                  </a:lnTo>
                  <a:lnTo>
                    <a:pt x="226918" y="11178"/>
                  </a:lnTo>
                  <a:lnTo>
                    <a:pt x="183869" y="24720"/>
                  </a:lnTo>
                  <a:lnTo>
                    <a:pt x="145331" y="43182"/>
                  </a:lnTo>
                  <a:lnTo>
                    <a:pt x="111308" y="66277"/>
                  </a:lnTo>
                  <a:lnTo>
                    <a:pt x="81807" y="93716"/>
                  </a:lnTo>
                  <a:lnTo>
                    <a:pt x="56830" y="125214"/>
                  </a:lnTo>
                  <a:lnTo>
                    <a:pt x="36384" y="160482"/>
                  </a:lnTo>
                  <a:lnTo>
                    <a:pt x="20473" y="199235"/>
                  </a:lnTo>
                  <a:lnTo>
                    <a:pt x="9102" y="241185"/>
                  </a:lnTo>
                  <a:lnTo>
                    <a:pt x="2276" y="286044"/>
                  </a:lnTo>
                  <a:lnTo>
                    <a:pt x="0" y="333527"/>
                  </a:lnTo>
                  <a:close/>
                </a:path>
              </a:pathLst>
            </a:custGeom>
            <a:ln w="12700">
              <a:solidFill>
                <a:srgbClr val="181818"/>
              </a:solidFill>
            </a:ln>
          </p:spPr>
          <p:txBody>
            <a:bodyPr wrap="square" lIns="0" tIns="0" rIns="0" bIns="0" rtlCol="0"/>
            <a:lstStyle/>
            <a:p>
              <a:endParaRPr sz="1600">
                <a:latin typeface="Grammarsaurus" pitchFamily="2" charset="0"/>
              </a:endParaRPr>
            </a:p>
          </p:txBody>
        </p:sp>
        <p:sp>
          <p:nvSpPr>
            <p:cNvPr id="29" name="object 29"/>
            <p:cNvSpPr/>
            <p:nvPr/>
          </p:nvSpPr>
          <p:spPr>
            <a:xfrm>
              <a:off x="2912231" y="2630801"/>
              <a:ext cx="563880" cy="650875"/>
            </a:xfrm>
            <a:custGeom>
              <a:avLst/>
              <a:gdLst/>
              <a:ahLst/>
              <a:cxnLst/>
              <a:rect l="l" t="t" r="r" b="b"/>
              <a:pathLst>
                <a:path w="563879" h="650875">
                  <a:moveTo>
                    <a:pt x="304101" y="650252"/>
                  </a:moveTo>
                  <a:lnTo>
                    <a:pt x="361209" y="646990"/>
                  </a:lnTo>
                  <a:lnTo>
                    <a:pt x="414110" y="636765"/>
                  </a:lnTo>
                  <a:lnTo>
                    <a:pt x="464909" y="618920"/>
                  </a:lnTo>
                  <a:lnTo>
                    <a:pt x="515708" y="592797"/>
                  </a:lnTo>
                  <a:lnTo>
                    <a:pt x="515708" y="445655"/>
                  </a:lnTo>
                  <a:lnTo>
                    <a:pt x="465153" y="472653"/>
                  </a:lnTo>
                  <a:lnTo>
                    <a:pt x="414989" y="492423"/>
                  </a:lnTo>
                  <a:lnTo>
                    <a:pt x="366138" y="504573"/>
                  </a:lnTo>
                  <a:lnTo>
                    <a:pt x="319519" y="508711"/>
                  </a:lnTo>
                  <a:lnTo>
                    <a:pt x="270840" y="501026"/>
                  </a:lnTo>
                  <a:lnTo>
                    <a:pt x="232806" y="478758"/>
                  </a:lnTo>
                  <a:lnTo>
                    <a:pt x="206598" y="443088"/>
                  </a:lnTo>
                  <a:lnTo>
                    <a:pt x="193395" y="395198"/>
                  </a:lnTo>
                  <a:lnTo>
                    <a:pt x="205218" y="395416"/>
                  </a:lnTo>
                  <a:lnTo>
                    <a:pt x="215465" y="395897"/>
                  </a:lnTo>
                  <a:lnTo>
                    <a:pt x="224135" y="396377"/>
                  </a:lnTo>
                  <a:lnTo>
                    <a:pt x="231228" y="396595"/>
                  </a:lnTo>
                  <a:lnTo>
                    <a:pt x="289227" y="394113"/>
                  </a:lnTo>
                  <a:lnTo>
                    <a:pt x="342726" y="386831"/>
                  </a:lnTo>
                  <a:lnTo>
                    <a:pt x="391348" y="374992"/>
                  </a:lnTo>
                  <a:lnTo>
                    <a:pt x="434714" y="358839"/>
                  </a:lnTo>
                  <a:lnTo>
                    <a:pt x="472446" y="338616"/>
                  </a:lnTo>
                  <a:lnTo>
                    <a:pt x="504166" y="314568"/>
                  </a:lnTo>
                  <a:lnTo>
                    <a:pt x="548056" y="255968"/>
                  </a:lnTo>
                  <a:lnTo>
                    <a:pt x="563359" y="184988"/>
                  </a:lnTo>
                  <a:lnTo>
                    <a:pt x="557912" y="139439"/>
                  </a:lnTo>
                  <a:lnTo>
                    <a:pt x="542096" y="99284"/>
                  </a:lnTo>
                  <a:lnTo>
                    <a:pt x="516694" y="65110"/>
                  </a:lnTo>
                  <a:lnTo>
                    <a:pt x="482493" y="37507"/>
                  </a:lnTo>
                  <a:lnTo>
                    <a:pt x="440276" y="17061"/>
                  </a:lnTo>
                  <a:lnTo>
                    <a:pt x="390829" y="4363"/>
                  </a:lnTo>
                  <a:lnTo>
                    <a:pt x="334937" y="0"/>
                  </a:lnTo>
                  <a:lnTo>
                    <a:pt x="286837" y="2904"/>
                  </a:lnTo>
                  <a:lnTo>
                    <a:pt x="241516" y="11438"/>
                  </a:lnTo>
                  <a:lnTo>
                    <a:pt x="199240" y="25334"/>
                  </a:lnTo>
                  <a:lnTo>
                    <a:pt x="160279" y="44325"/>
                  </a:lnTo>
                  <a:lnTo>
                    <a:pt x="124899" y="68143"/>
                  </a:lnTo>
                  <a:lnTo>
                    <a:pt x="93368" y="96521"/>
                  </a:lnTo>
                  <a:lnTo>
                    <a:pt x="65954" y="129190"/>
                  </a:lnTo>
                  <a:lnTo>
                    <a:pt x="42924" y="165884"/>
                  </a:lnTo>
                  <a:lnTo>
                    <a:pt x="24546" y="206334"/>
                  </a:lnTo>
                  <a:lnTo>
                    <a:pt x="11087" y="250273"/>
                  </a:lnTo>
                  <a:lnTo>
                    <a:pt x="2816" y="297434"/>
                  </a:lnTo>
                  <a:lnTo>
                    <a:pt x="0" y="347548"/>
                  </a:lnTo>
                  <a:lnTo>
                    <a:pt x="2850" y="396293"/>
                  </a:lnTo>
                  <a:lnTo>
                    <a:pt x="11266" y="441476"/>
                  </a:lnTo>
                  <a:lnTo>
                    <a:pt x="25045" y="482867"/>
                  </a:lnTo>
                  <a:lnTo>
                    <a:pt x="43986" y="520241"/>
                  </a:lnTo>
                  <a:lnTo>
                    <a:pt x="67886" y="553369"/>
                  </a:lnTo>
                  <a:lnTo>
                    <a:pt x="96542" y="582025"/>
                  </a:lnTo>
                  <a:lnTo>
                    <a:pt x="129753" y="605980"/>
                  </a:lnTo>
                  <a:lnTo>
                    <a:pt x="167317" y="625008"/>
                  </a:lnTo>
                  <a:lnTo>
                    <a:pt x="209031" y="638881"/>
                  </a:lnTo>
                  <a:lnTo>
                    <a:pt x="254693" y="647372"/>
                  </a:lnTo>
                  <a:lnTo>
                    <a:pt x="304101" y="650252"/>
                  </a:lnTo>
                  <a:close/>
                </a:path>
              </a:pathLst>
            </a:custGeom>
            <a:ln w="12700">
              <a:solidFill>
                <a:srgbClr val="181818"/>
              </a:solidFill>
            </a:ln>
          </p:spPr>
          <p:txBody>
            <a:bodyPr wrap="square" lIns="0" tIns="0" rIns="0" bIns="0" rtlCol="0"/>
            <a:lstStyle/>
            <a:p>
              <a:endParaRPr sz="1600">
                <a:latin typeface="Grammarsaurus" pitchFamily="2" charset="0"/>
              </a:endParaRPr>
            </a:p>
          </p:txBody>
        </p:sp>
        <p:pic>
          <p:nvPicPr>
            <p:cNvPr id="30" name="object 30"/>
            <p:cNvPicPr/>
            <p:nvPr/>
          </p:nvPicPr>
          <p:blipFill>
            <a:blip r:embed="rId4" cstate="print"/>
            <a:stretch>
              <a:fillRect/>
            </a:stretch>
          </p:blipFill>
          <p:spPr>
            <a:xfrm>
              <a:off x="3109081" y="2768799"/>
              <a:ext cx="186474" cy="138823"/>
            </a:xfrm>
            <a:prstGeom prst="rect">
              <a:avLst/>
            </a:prstGeom>
          </p:spPr>
        </p:pic>
        <p:sp>
          <p:nvSpPr>
            <p:cNvPr id="31" name="object 31"/>
            <p:cNvSpPr/>
            <p:nvPr/>
          </p:nvSpPr>
          <p:spPr>
            <a:xfrm>
              <a:off x="3487780" y="2625199"/>
              <a:ext cx="487680" cy="659130"/>
            </a:xfrm>
            <a:custGeom>
              <a:avLst/>
              <a:gdLst/>
              <a:ahLst/>
              <a:cxnLst/>
              <a:rect l="l" t="t" r="r" b="b"/>
              <a:pathLst>
                <a:path w="487679" h="659129">
                  <a:moveTo>
                    <a:pt x="0" y="606805"/>
                  </a:moveTo>
                  <a:lnTo>
                    <a:pt x="39869" y="624039"/>
                  </a:lnTo>
                  <a:lnTo>
                    <a:pt x="87539" y="638379"/>
                  </a:lnTo>
                  <a:lnTo>
                    <a:pt x="141060" y="649288"/>
                  </a:lnTo>
                  <a:lnTo>
                    <a:pt x="198484" y="656227"/>
                  </a:lnTo>
                  <a:lnTo>
                    <a:pt x="257860" y="658660"/>
                  </a:lnTo>
                  <a:lnTo>
                    <a:pt x="316481" y="654128"/>
                  </a:lnTo>
                  <a:lnTo>
                    <a:pt x="367159" y="640943"/>
                  </a:lnTo>
                  <a:lnTo>
                    <a:pt x="409501" y="619717"/>
                  </a:lnTo>
                  <a:lnTo>
                    <a:pt x="443116" y="591063"/>
                  </a:lnTo>
                  <a:lnTo>
                    <a:pt x="467612" y="555593"/>
                  </a:lnTo>
                  <a:lnTo>
                    <a:pt x="482597" y="513922"/>
                  </a:lnTo>
                  <a:lnTo>
                    <a:pt x="487680" y="466661"/>
                  </a:lnTo>
                  <a:lnTo>
                    <a:pt x="483294" y="424724"/>
                  </a:lnTo>
                  <a:lnTo>
                    <a:pt x="469411" y="387613"/>
                  </a:lnTo>
                  <a:lnTo>
                    <a:pt x="444939" y="353850"/>
                  </a:lnTo>
                  <a:lnTo>
                    <a:pt x="408789" y="321956"/>
                  </a:lnTo>
                  <a:lnTo>
                    <a:pt x="359870" y="290453"/>
                  </a:lnTo>
                  <a:lnTo>
                    <a:pt x="297091" y="257860"/>
                  </a:lnTo>
                  <a:lnTo>
                    <a:pt x="255359" y="236752"/>
                  </a:lnTo>
                  <a:lnTo>
                    <a:pt x="229127" y="219322"/>
                  </a:lnTo>
                  <a:lnTo>
                    <a:pt x="215505" y="201893"/>
                  </a:lnTo>
                  <a:lnTo>
                    <a:pt x="211607" y="180784"/>
                  </a:lnTo>
                  <a:lnTo>
                    <a:pt x="214256" y="163355"/>
                  </a:lnTo>
                  <a:lnTo>
                    <a:pt x="223343" y="149602"/>
                  </a:lnTo>
                  <a:lnTo>
                    <a:pt x="240577" y="140579"/>
                  </a:lnTo>
                  <a:lnTo>
                    <a:pt x="267665" y="137337"/>
                  </a:lnTo>
                  <a:lnTo>
                    <a:pt x="312159" y="139877"/>
                  </a:lnTo>
                  <a:lnTo>
                    <a:pt x="358757" y="148197"/>
                  </a:lnTo>
                  <a:lnTo>
                    <a:pt x="406405" y="163349"/>
                  </a:lnTo>
                  <a:lnTo>
                    <a:pt x="454050" y="186385"/>
                  </a:lnTo>
                  <a:lnTo>
                    <a:pt x="476478" y="44843"/>
                  </a:lnTo>
                  <a:lnTo>
                    <a:pt x="421338" y="23060"/>
                  </a:lnTo>
                  <a:lnTo>
                    <a:pt x="370668" y="9286"/>
                  </a:lnTo>
                  <a:lnTo>
                    <a:pt x="319998" y="2081"/>
                  </a:lnTo>
                  <a:lnTo>
                    <a:pt x="264858" y="0"/>
                  </a:lnTo>
                  <a:lnTo>
                    <a:pt x="211954" y="3120"/>
                  </a:lnTo>
                  <a:lnTo>
                    <a:pt x="164026" y="12350"/>
                  </a:lnTo>
                  <a:lnTo>
                    <a:pt x="121713" y="27492"/>
                  </a:lnTo>
                  <a:lnTo>
                    <a:pt x="85658" y="48350"/>
                  </a:lnTo>
                  <a:lnTo>
                    <a:pt x="56500" y="74725"/>
                  </a:lnTo>
                  <a:lnTo>
                    <a:pt x="34879" y="106422"/>
                  </a:lnTo>
                  <a:lnTo>
                    <a:pt x="21437" y="143242"/>
                  </a:lnTo>
                  <a:lnTo>
                    <a:pt x="16814" y="184988"/>
                  </a:lnTo>
                  <a:lnTo>
                    <a:pt x="20753" y="226770"/>
                  </a:lnTo>
                  <a:lnTo>
                    <a:pt x="32880" y="263920"/>
                  </a:lnTo>
                  <a:lnTo>
                    <a:pt x="53661" y="297469"/>
                  </a:lnTo>
                  <a:lnTo>
                    <a:pt x="83560" y="328443"/>
                  </a:lnTo>
                  <a:lnTo>
                    <a:pt x="123044" y="357873"/>
                  </a:lnTo>
                  <a:lnTo>
                    <a:pt x="172577" y="386788"/>
                  </a:lnTo>
                  <a:lnTo>
                    <a:pt x="232625" y="416217"/>
                  </a:lnTo>
                  <a:lnTo>
                    <a:pt x="265322" y="433427"/>
                  </a:lnTo>
                  <a:lnTo>
                    <a:pt x="283959" y="448800"/>
                  </a:lnTo>
                  <a:lnTo>
                    <a:pt x="292347" y="464699"/>
                  </a:lnTo>
                  <a:lnTo>
                    <a:pt x="294297" y="483488"/>
                  </a:lnTo>
                  <a:lnTo>
                    <a:pt x="291034" y="499732"/>
                  </a:lnTo>
                  <a:lnTo>
                    <a:pt x="280808" y="513611"/>
                  </a:lnTo>
                  <a:lnTo>
                    <a:pt x="262959" y="523288"/>
                  </a:lnTo>
                  <a:lnTo>
                    <a:pt x="236829" y="526922"/>
                  </a:lnTo>
                  <a:lnTo>
                    <a:pt x="189560" y="522982"/>
                  </a:lnTo>
                  <a:lnTo>
                    <a:pt x="138214" y="511159"/>
                  </a:lnTo>
                  <a:lnTo>
                    <a:pt x="82924" y="491454"/>
                  </a:lnTo>
                  <a:lnTo>
                    <a:pt x="23825" y="463867"/>
                  </a:lnTo>
                  <a:lnTo>
                    <a:pt x="0" y="606805"/>
                  </a:lnTo>
                  <a:close/>
                </a:path>
              </a:pathLst>
            </a:custGeom>
            <a:ln w="12699">
              <a:solidFill>
                <a:srgbClr val="181818"/>
              </a:solidFill>
            </a:ln>
          </p:spPr>
          <p:txBody>
            <a:bodyPr wrap="square" lIns="0" tIns="0" rIns="0" bIns="0" rtlCol="0"/>
            <a:lstStyle/>
            <a:p>
              <a:endParaRPr sz="1600">
                <a:latin typeface="Grammarsaurus" pitchFamily="2" charset="0"/>
              </a:endParaRPr>
            </a:p>
          </p:txBody>
        </p:sp>
      </p:grpSp>
      <p:sp>
        <p:nvSpPr>
          <p:cNvPr id="32" name="object 32"/>
          <p:cNvSpPr/>
          <p:nvPr/>
        </p:nvSpPr>
        <p:spPr>
          <a:xfrm>
            <a:off x="4386042" y="2632210"/>
            <a:ext cx="619760" cy="645160"/>
          </a:xfrm>
          <a:custGeom>
            <a:avLst/>
            <a:gdLst/>
            <a:ahLst/>
            <a:cxnLst/>
            <a:rect l="l" t="t" r="r" b="b"/>
            <a:pathLst>
              <a:path w="619760" h="645160">
                <a:moveTo>
                  <a:pt x="190588" y="353148"/>
                </a:moveTo>
                <a:lnTo>
                  <a:pt x="195513" y="298365"/>
                </a:lnTo>
                <a:lnTo>
                  <a:pt x="209897" y="252146"/>
                </a:lnTo>
                <a:lnTo>
                  <a:pt x="233156" y="215114"/>
                </a:lnTo>
                <a:lnTo>
                  <a:pt x="264706" y="187891"/>
                </a:lnTo>
                <a:lnTo>
                  <a:pt x="303962" y="171101"/>
                </a:lnTo>
                <a:lnTo>
                  <a:pt x="350342" y="165366"/>
                </a:lnTo>
                <a:lnTo>
                  <a:pt x="367753" y="165694"/>
                </a:lnTo>
                <a:lnTo>
                  <a:pt x="386607" y="166941"/>
                </a:lnTo>
                <a:lnTo>
                  <a:pt x="407299" y="169502"/>
                </a:lnTo>
                <a:lnTo>
                  <a:pt x="430225" y="173774"/>
                </a:lnTo>
                <a:lnTo>
                  <a:pt x="430225" y="299897"/>
                </a:lnTo>
                <a:lnTo>
                  <a:pt x="422758" y="357789"/>
                </a:lnTo>
                <a:lnTo>
                  <a:pt x="402108" y="405862"/>
                </a:lnTo>
                <a:lnTo>
                  <a:pt x="370898" y="442367"/>
                </a:lnTo>
                <a:lnTo>
                  <a:pt x="331749" y="465554"/>
                </a:lnTo>
                <a:lnTo>
                  <a:pt x="287286" y="473671"/>
                </a:lnTo>
                <a:lnTo>
                  <a:pt x="246165" y="465875"/>
                </a:lnTo>
                <a:lnTo>
                  <a:pt x="215815" y="442837"/>
                </a:lnTo>
                <a:lnTo>
                  <a:pt x="197027" y="405086"/>
                </a:lnTo>
                <a:lnTo>
                  <a:pt x="190588" y="353148"/>
                </a:lnTo>
                <a:close/>
              </a:path>
              <a:path w="619760" h="645160">
                <a:moveTo>
                  <a:pt x="0" y="353148"/>
                </a:moveTo>
                <a:lnTo>
                  <a:pt x="3285" y="411866"/>
                </a:lnTo>
                <a:lnTo>
                  <a:pt x="12994" y="464539"/>
                </a:lnTo>
                <a:lnTo>
                  <a:pt x="28909" y="510937"/>
                </a:lnTo>
                <a:lnTo>
                  <a:pt x="50811" y="550830"/>
                </a:lnTo>
                <a:lnTo>
                  <a:pt x="78479" y="583986"/>
                </a:lnTo>
                <a:lnTo>
                  <a:pt x="111696" y="610176"/>
                </a:lnTo>
                <a:lnTo>
                  <a:pt x="150241" y="629168"/>
                </a:lnTo>
                <a:lnTo>
                  <a:pt x="193896" y="640733"/>
                </a:lnTo>
                <a:lnTo>
                  <a:pt x="242443" y="644639"/>
                </a:lnTo>
                <a:lnTo>
                  <a:pt x="291612" y="640637"/>
                </a:lnTo>
                <a:lnTo>
                  <a:pt x="338832" y="628765"/>
                </a:lnTo>
                <a:lnTo>
                  <a:pt x="382488" y="609224"/>
                </a:lnTo>
                <a:lnTo>
                  <a:pt x="420967" y="582216"/>
                </a:lnTo>
                <a:lnTo>
                  <a:pt x="452653" y="547941"/>
                </a:lnTo>
                <a:lnTo>
                  <a:pt x="440560" y="565610"/>
                </a:lnTo>
                <a:lnTo>
                  <a:pt x="434778" y="575791"/>
                </a:lnTo>
                <a:lnTo>
                  <a:pt x="433729" y="580454"/>
                </a:lnTo>
                <a:lnTo>
                  <a:pt x="435838" y="581571"/>
                </a:lnTo>
                <a:lnTo>
                  <a:pt x="437235" y="581571"/>
                </a:lnTo>
                <a:lnTo>
                  <a:pt x="440042" y="580174"/>
                </a:lnTo>
                <a:lnTo>
                  <a:pt x="441439" y="580174"/>
                </a:lnTo>
                <a:lnTo>
                  <a:pt x="449190" y="584707"/>
                </a:lnTo>
                <a:lnTo>
                  <a:pt x="454051" y="596468"/>
                </a:lnTo>
                <a:lnTo>
                  <a:pt x="456810" y="612696"/>
                </a:lnTo>
                <a:lnTo>
                  <a:pt x="458254" y="630631"/>
                </a:lnTo>
                <a:lnTo>
                  <a:pt x="619417" y="630631"/>
                </a:lnTo>
                <a:lnTo>
                  <a:pt x="612933" y="562834"/>
                </a:lnTo>
                <a:lnTo>
                  <a:pt x="609604" y="519214"/>
                </a:lnTo>
                <a:lnTo>
                  <a:pt x="608378" y="480851"/>
                </a:lnTo>
                <a:lnTo>
                  <a:pt x="608203" y="428828"/>
                </a:lnTo>
                <a:lnTo>
                  <a:pt x="608203" y="30822"/>
                </a:lnTo>
                <a:lnTo>
                  <a:pt x="549629" y="15366"/>
                </a:lnTo>
                <a:lnTo>
                  <a:pt x="498017" y="5953"/>
                </a:lnTo>
                <a:lnTo>
                  <a:pt x="447197" y="1269"/>
                </a:lnTo>
                <a:lnTo>
                  <a:pt x="390994" y="0"/>
                </a:lnTo>
                <a:lnTo>
                  <a:pt x="335634" y="2273"/>
                </a:lnTo>
                <a:lnTo>
                  <a:pt x="284109" y="9032"/>
                </a:lnTo>
                <a:lnTo>
                  <a:pt x="236522" y="20184"/>
                </a:lnTo>
                <a:lnTo>
                  <a:pt x="192977" y="35639"/>
                </a:lnTo>
                <a:lnTo>
                  <a:pt x="153577" y="55303"/>
                </a:lnTo>
                <a:lnTo>
                  <a:pt x="118426" y="79085"/>
                </a:lnTo>
                <a:lnTo>
                  <a:pt x="87626" y="106894"/>
                </a:lnTo>
                <a:lnTo>
                  <a:pt x="61282" y="138636"/>
                </a:lnTo>
                <a:lnTo>
                  <a:pt x="39496" y="174222"/>
                </a:lnTo>
                <a:lnTo>
                  <a:pt x="22371" y="213557"/>
                </a:lnTo>
                <a:lnTo>
                  <a:pt x="10011" y="256551"/>
                </a:lnTo>
                <a:lnTo>
                  <a:pt x="2520" y="303112"/>
                </a:lnTo>
                <a:lnTo>
                  <a:pt x="0" y="353148"/>
                </a:lnTo>
                <a:close/>
              </a:path>
            </a:pathLst>
          </a:custGeom>
          <a:ln w="12700">
            <a:solidFill>
              <a:srgbClr val="181818"/>
            </a:solidFill>
          </a:ln>
        </p:spPr>
        <p:txBody>
          <a:bodyPr wrap="square" lIns="0" tIns="0" rIns="0" bIns="0" rtlCol="0"/>
          <a:lstStyle/>
          <a:p>
            <a:endParaRPr sz="1600">
              <a:latin typeface="Grammarsaurus" pitchFamily="2" charset="0"/>
            </a:endParaRPr>
          </a:p>
        </p:txBody>
      </p:sp>
      <p:sp>
        <p:nvSpPr>
          <p:cNvPr id="33" name="object 33"/>
          <p:cNvSpPr/>
          <p:nvPr/>
        </p:nvSpPr>
        <p:spPr>
          <a:xfrm>
            <a:off x="5065278" y="2629406"/>
            <a:ext cx="621030" cy="633730"/>
          </a:xfrm>
          <a:custGeom>
            <a:avLst/>
            <a:gdLst/>
            <a:ahLst/>
            <a:cxnLst/>
            <a:rect l="l" t="t" r="r" b="b"/>
            <a:pathLst>
              <a:path w="621029" h="633729">
                <a:moveTo>
                  <a:pt x="0" y="16814"/>
                </a:moveTo>
                <a:lnTo>
                  <a:pt x="12504" y="55967"/>
                </a:lnTo>
                <a:lnTo>
                  <a:pt x="22245" y="105103"/>
                </a:lnTo>
                <a:lnTo>
                  <a:pt x="28569" y="159495"/>
                </a:lnTo>
                <a:lnTo>
                  <a:pt x="30822" y="214414"/>
                </a:lnTo>
                <a:lnTo>
                  <a:pt x="30822" y="633425"/>
                </a:lnTo>
                <a:lnTo>
                  <a:pt x="217220" y="633425"/>
                </a:lnTo>
                <a:lnTo>
                  <a:pt x="217220" y="368566"/>
                </a:lnTo>
                <a:lnTo>
                  <a:pt x="225012" y="289772"/>
                </a:lnTo>
                <a:lnTo>
                  <a:pt x="244987" y="234294"/>
                </a:lnTo>
                <a:lnTo>
                  <a:pt x="272046" y="198124"/>
                </a:lnTo>
                <a:lnTo>
                  <a:pt x="327022" y="167670"/>
                </a:lnTo>
                <a:lnTo>
                  <a:pt x="344741" y="165366"/>
                </a:lnTo>
                <a:lnTo>
                  <a:pt x="368676" y="167796"/>
                </a:lnTo>
                <a:lnTo>
                  <a:pt x="395368" y="180605"/>
                </a:lnTo>
                <a:lnTo>
                  <a:pt x="417066" y="212070"/>
                </a:lnTo>
                <a:lnTo>
                  <a:pt x="426021" y="270471"/>
                </a:lnTo>
                <a:lnTo>
                  <a:pt x="426021" y="633425"/>
                </a:lnTo>
                <a:lnTo>
                  <a:pt x="620814" y="633425"/>
                </a:lnTo>
                <a:lnTo>
                  <a:pt x="620814" y="236829"/>
                </a:lnTo>
                <a:lnTo>
                  <a:pt x="616667" y="184808"/>
                </a:lnTo>
                <a:lnTo>
                  <a:pt x="604720" y="138338"/>
                </a:lnTo>
                <a:lnTo>
                  <a:pt x="585712" y="97847"/>
                </a:lnTo>
                <a:lnTo>
                  <a:pt x="560381" y="63760"/>
                </a:lnTo>
                <a:lnTo>
                  <a:pt x="529465" y="36505"/>
                </a:lnTo>
                <a:lnTo>
                  <a:pt x="493705" y="16509"/>
                </a:lnTo>
                <a:lnTo>
                  <a:pt x="453838" y="4198"/>
                </a:lnTo>
                <a:lnTo>
                  <a:pt x="410603" y="0"/>
                </a:lnTo>
                <a:lnTo>
                  <a:pt x="367533" y="3374"/>
                </a:lnTo>
                <a:lnTo>
                  <a:pt x="324662" y="13543"/>
                </a:lnTo>
                <a:lnTo>
                  <a:pt x="282867" y="30572"/>
                </a:lnTo>
                <a:lnTo>
                  <a:pt x="243023" y="54530"/>
                </a:lnTo>
                <a:lnTo>
                  <a:pt x="206006" y="85483"/>
                </a:lnTo>
                <a:lnTo>
                  <a:pt x="202155" y="64901"/>
                </a:lnTo>
                <a:lnTo>
                  <a:pt x="198300" y="49048"/>
                </a:lnTo>
                <a:lnTo>
                  <a:pt x="193394" y="34246"/>
                </a:lnTo>
                <a:lnTo>
                  <a:pt x="186385" y="16814"/>
                </a:lnTo>
                <a:lnTo>
                  <a:pt x="0" y="16814"/>
                </a:lnTo>
                <a:close/>
              </a:path>
            </a:pathLst>
          </a:custGeom>
          <a:ln w="12700">
            <a:solidFill>
              <a:srgbClr val="181818"/>
            </a:solidFill>
          </a:ln>
        </p:spPr>
        <p:txBody>
          <a:bodyPr wrap="square" lIns="0" tIns="0" rIns="0" bIns="0" rtlCol="0"/>
          <a:lstStyle/>
          <a:p>
            <a:endParaRPr sz="1600">
              <a:latin typeface="Grammarsaurus" pitchFamily="2" charset="0"/>
            </a:endParaRPr>
          </a:p>
        </p:txBody>
      </p:sp>
      <p:sp>
        <p:nvSpPr>
          <p:cNvPr id="34" name="object 34"/>
          <p:cNvSpPr/>
          <p:nvPr/>
        </p:nvSpPr>
        <p:spPr>
          <a:xfrm>
            <a:off x="5752231" y="2286058"/>
            <a:ext cx="636270" cy="993775"/>
          </a:xfrm>
          <a:custGeom>
            <a:avLst/>
            <a:gdLst/>
            <a:ahLst/>
            <a:cxnLst/>
            <a:rect l="l" t="t" r="r" b="b"/>
            <a:pathLst>
              <a:path w="636270" h="993775">
                <a:moveTo>
                  <a:pt x="196189" y="690892"/>
                </a:moveTo>
                <a:lnTo>
                  <a:pt x="200867" y="639061"/>
                </a:lnTo>
                <a:lnTo>
                  <a:pt x="214459" y="594820"/>
                </a:lnTo>
                <a:lnTo>
                  <a:pt x="236304" y="558985"/>
                </a:lnTo>
                <a:lnTo>
                  <a:pt x="265740" y="532376"/>
                </a:lnTo>
                <a:lnTo>
                  <a:pt x="302106" y="515811"/>
                </a:lnTo>
                <a:lnTo>
                  <a:pt x="344741" y="510108"/>
                </a:lnTo>
                <a:lnTo>
                  <a:pt x="369328" y="510765"/>
                </a:lnTo>
                <a:lnTo>
                  <a:pt x="393260" y="513262"/>
                </a:lnTo>
                <a:lnTo>
                  <a:pt x="417455" y="518386"/>
                </a:lnTo>
                <a:lnTo>
                  <a:pt x="442836" y="526923"/>
                </a:lnTo>
                <a:lnTo>
                  <a:pt x="442836" y="619417"/>
                </a:lnTo>
                <a:lnTo>
                  <a:pt x="437899" y="687405"/>
                </a:lnTo>
                <a:lnTo>
                  <a:pt x="423892" y="739627"/>
                </a:lnTo>
                <a:lnTo>
                  <a:pt x="402021" y="777601"/>
                </a:lnTo>
                <a:lnTo>
                  <a:pt x="339516" y="816879"/>
                </a:lnTo>
                <a:lnTo>
                  <a:pt x="301294" y="821220"/>
                </a:lnTo>
                <a:lnTo>
                  <a:pt x="257086" y="812286"/>
                </a:lnTo>
                <a:lnTo>
                  <a:pt x="224043" y="786536"/>
                </a:lnTo>
                <a:lnTo>
                  <a:pt x="203350" y="745546"/>
                </a:lnTo>
                <a:lnTo>
                  <a:pt x="196189" y="690892"/>
                </a:lnTo>
                <a:close/>
              </a:path>
              <a:path w="636270" h="993775">
                <a:moveTo>
                  <a:pt x="0" y="696493"/>
                </a:moveTo>
                <a:lnTo>
                  <a:pt x="3183" y="748060"/>
                </a:lnTo>
                <a:lnTo>
                  <a:pt x="12521" y="795735"/>
                </a:lnTo>
                <a:lnTo>
                  <a:pt x="27695" y="839156"/>
                </a:lnTo>
                <a:lnTo>
                  <a:pt x="48384" y="877960"/>
                </a:lnTo>
                <a:lnTo>
                  <a:pt x="74269" y="911786"/>
                </a:lnTo>
                <a:lnTo>
                  <a:pt x="105031" y="940274"/>
                </a:lnTo>
                <a:lnTo>
                  <a:pt x="140351" y="963060"/>
                </a:lnTo>
                <a:lnTo>
                  <a:pt x="179908" y="979784"/>
                </a:lnTo>
                <a:lnTo>
                  <a:pt x="223384" y="990083"/>
                </a:lnTo>
                <a:lnTo>
                  <a:pt x="270459" y="993597"/>
                </a:lnTo>
                <a:lnTo>
                  <a:pt x="317142" y="990469"/>
                </a:lnTo>
                <a:lnTo>
                  <a:pt x="360059" y="980682"/>
                </a:lnTo>
                <a:lnTo>
                  <a:pt x="399815" y="963630"/>
                </a:lnTo>
                <a:lnTo>
                  <a:pt x="437014" y="938707"/>
                </a:lnTo>
                <a:lnTo>
                  <a:pt x="472262" y="905306"/>
                </a:lnTo>
                <a:lnTo>
                  <a:pt x="458357" y="922167"/>
                </a:lnTo>
                <a:lnTo>
                  <a:pt x="451416" y="931933"/>
                </a:lnTo>
                <a:lnTo>
                  <a:pt x="449993" y="936444"/>
                </a:lnTo>
                <a:lnTo>
                  <a:pt x="452640" y="937539"/>
                </a:lnTo>
                <a:lnTo>
                  <a:pt x="455447" y="937539"/>
                </a:lnTo>
                <a:lnTo>
                  <a:pt x="458254" y="936142"/>
                </a:lnTo>
                <a:lnTo>
                  <a:pt x="461048" y="936142"/>
                </a:lnTo>
                <a:lnTo>
                  <a:pt x="470245" y="940127"/>
                </a:lnTo>
                <a:lnTo>
                  <a:pt x="475762" y="950156"/>
                </a:lnTo>
                <a:lnTo>
                  <a:pt x="479177" y="963338"/>
                </a:lnTo>
                <a:lnTo>
                  <a:pt x="482066" y="976782"/>
                </a:lnTo>
                <a:lnTo>
                  <a:pt x="636231" y="976782"/>
                </a:lnTo>
                <a:lnTo>
                  <a:pt x="628126" y="889107"/>
                </a:lnTo>
                <a:lnTo>
                  <a:pt x="623963" y="837693"/>
                </a:lnTo>
                <a:lnTo>
                  <a:pt x="622430" y="802569"/>
                </a:lnTo>
                <a:lnTo>
                  <a:pt x="622211" y="763765"/>
                </a:lnTo>
                <a:lnTo>
                  <a:pt x="622211" y="0"/>
                </a:lnTo>
                <a:lnTo>
                  <a:pt x="442836" y="0"/>
                </a:lnTo>
                <a:lnTo>
                  <a:pt x="442836" y="367169"/>
                </a:lnTo>
                <a:lnTo>
                  <a:pt x="406508" y="355984"/>
                </a:lnTo>
                <a:lnTo>
                  <a:pt x="373991" y="349132"/>
                </a:lnTo>
                <a:lnTo>
                  <a:pt x="343314" y="345695"/>
                </a:lnTo>
                <a:lnTo>
                  <a:pt x="312508" y="344754"/>
                </a:lnTo>
                <a:lnTo>
                  <a:pt x="264167" y="348334"/>
                </a:lnTo>
                <a:lnTo>
                  <a:pt x="218751" y="358807"/>
                </a:lnTo>
                <a:lnTo>
                  <a:pt x="176613" y="375768"/>
                </a:lnTo>
                <a:lnTo>
                  <a:pt x="138108" y="398812"/>
                </a:lnTo>
                <a:lnTo>
                  <a:pt x="103590" y="427535"/>
                </a:lnTo>
                <a:lnTo>
                  <a:pt x="73411" y="461532"/>
                </a:lnTo>
                <a:lnTo>
                  <a:pt x="47926" y="500401"/>
                </a:lnTo>
                <a:lnTo>
                  <a:pt x="27489" y="543735"/>
                </a:lnTo>
                <a:lnTo>
                  <a:pt x="12453" y="591132"/>
                </a:lnTo>
                <a:lnTo>
                  <a:pt x="3172" y="642186"/>
                </a:lnTo>
                <a:lnTo>
                  <a:pt x="0" y="696493"/>
                </a:lnTo>
                <a:close/>
              </a:path>
            </a:pathLst>
          </a:custGeom>
          <a:ln w="12700">
            <a:solidFill>
              <a:srgbClr val="181818"/>
            </a:solidFill>
          </a:ln>
        </p:spPr>
        <p:txBody>
          <a:bodyPr wrap="square" lIns="0" tIns="0" rIns="0" bIns="0" rtlCol="0"/>
          <a:lstStyle/>
          <a:p>
            <a:endParaRPr sz="1600">
              <a:latin typeface="Grammarsaurus" pitchFamily="2" charset="0"/>
            </a:endParaRPr>
          </a:p>
        </p:txBody>
      </p:sp>
      <p:sp>
        <p:nvSpPr>
          <p:cNvPr id="35" name="object 35"/>
          <p:cNvSpPr/>
          <p:nvPr/>
        </p:nvSpPr>
        <p:spPr>
          <a:xfrm>
            <a:off x="6876128" y="2284665"/>
            <a:ext cx="1052830" cy="978535"/>
          </a:xfrm>
          <a:custGeom>
            <a:avLst/>
            <a:gdLst/>
            <a:ahLst/>
            <a:cxnLst/>
            <a:rect l="l" t="t" r="r" b="b"/>
            <a:pathLst>
              <a:path w="1052829" h="978535">
                <a:moveTo>
                  <a:pt x="222821" y="976769"/>
                </a:moveTo>
                <a:lnTo>
                  <a:pt x="222821" y="400799"/>
                </a:lnTo>
                <a:lnTo>
                  <a:pt x="430225" y="731520"/>
                </a:lnTo>
                <a:lnTo>
                  <a:pt x="615213" y="731520"/>
                </a:lnTo>
                <a:lnTo>
                  <a:pt x="829627" y="368566"/>
                </a:lnTo>
                <a:lnTo>
                  <a:pt x="829627" y="978166"/>
                </a:lnTo>
                <a:lnTo>
                  <a:pt x="1052448" y="978166"/>
                </a:lnTo>
                <a:lnTo>
                  <a:pt x="1052448" y="0"/>
                </a:lnTo>
                <a:lnTo>
                  <a:pt x="829627" y="0"/>
                </a:lnTo>
                <a:lnTo>
                  <a:pt x="528319" y="486283"/>
                </a:lnTo>
                <a:lnTo>
                  <a:pt x="243839" y="0"/>
                </a:lnTo>
                <a:lnTo>
                  <a:pt x="0" y="0"/>
                </a:lnTo>
                <a:lnTo>
                  <a:pt x="0" y="978166"/>
                </a:lnTo>
                <a:lnTo>
                  <a:pt x="222821" y="976769"/>
                </a:lnTo>
                <a:close/>
              </a:path>
            </a:pathLst>
          </a:custGeom>
          <a:ln w="12700">
            <a:solidFill>
              <a:srgbClr val="181818"/>
            </a:solidFill>
          </a:ln>
        </p:spPr>
        <p:txBody>
          <a:bodyPr wrap="square" lIns="0" tIns="0" rIns="0" bIns="0" rtlCol="0"/>
          <a:lstStyle/>
          <a:p>
            <a:endParaRPr sz="1600">
              <a:latin typeface="Grammarsaurus" pitchFamily="2" charset="0"/>
            </a:endParaRPr>
          </a:p>
        </p:txBody>
      </p:sp>
      <p:grpSp>
        <p:nvGrpSpPr>
          <p:cNvPr id="36" name="object 36"/>
          <p:cNvGrpSpPr/>
          <p:nvPr/>
        </p:nvGrpSpPr>
        <p:grpSpPr>
          <a:xfrm>
            <a:off x="8018919" y="2625860"/>
            <a:ext cx="1292860" cy="992505"/>
            <a:chOff x="8018919" y="2625860"/>
            <a:chExt cx="1292860" cy="992505"/>
          </a:xfrm>
        </p:grpSpPr>
        <p:sp>
          <p:nvSpPr>
            <p:cNvPr id="37" name="object 37"/>
            <p:cNvSpPr/>
            <p:nvPr/>
          </p:nvSpPr>
          <p:spPr>
            <a:xfrm>
              <a:off x="8025269" y="2632210"/>
              <a:ext cx="619760" cy="645160"/>
            </a:xfrm>
            <a:custGeom>
              <a:avLst/>
              <a:gdLst/>
              <a:ahLst/>
              <a:cxnLst/>
              <a:rect l="l" t="t" r="r" b="b"/>
              <a:pathLst>
                <a:path w="619759" h="645160">
                  <a:moveTo>
                    <a:pt x="190588" y="353148"/>
                  </a:moveTo>
                  <a:lnTo>
                    <a:pt x="195513" y="298365"/>
                  </a:lnTo>
                  <a:lnTo>
                    <a:pt x="209897" y="252146"/>
                  </a:lnTo>
                  <a:lnTo>
                    <a:pt x="233157" y="215114"/>
                  </a:lnTo>
                  <a:lnTo>
                    <a:pt x="264709" y="187891"/>
                  </a:lnTo>
                  <a:lnTo>
                    <a:pt x="303970" y="171101"/>
                  </a:lnTo>
                  <a:lnTo>
                    <a:pt x="350354" y="165366"/>
                  </a:lnTo>
                  <a:lnTo>
                    <a:pt x="367758" y="165694"/>
                  </a:lnTo>
                  <a:lnTo>
                    <a:pt x="386608" y="166941"/>
                  </a:lnTo>
                  <a:lnTo>
                    <a:pt x="407299" y="169502"/>
                  </a:lnTo>
                  <a:lnTo>
                    <a:pt x="430225" y="173774"/>
                  </a:lnTo>
                  <a:lnTo>
                    <a:pt x="430225" y="299897"/>
                  </a:lnTo>
                  <a:lnTo>
                    <a:pt x="422758" y="357789"/>
                  </a:lnTo>
                  <a:lnTo>
                    <a:pt x="402108" y="405862"/>
                  </a:lnTo>
                  <a:lnTo>
                    <a:pt x="370898" y="442367"/>
                  </a:lnTo>
                  <a:lnTo>
                    <a:pt x="331749" y="465554"/>
                  </a:lnTo>
                  <a:lnTo>
                    <a:pt x="287286" y="473671"/>
                  </a:lnTo>
                  <a:lnTo>
                    <a:pt x="246165" y="465875"/>
                  </a:lnTo>
                  <a:lnTo>
                    <a:pt x="215815" y="442837"/>
                  </a:lnTo>
                  <a:lnTo>
                    <a:pt x="197027" y="405086"/>
                  </a:lnTo>
                  <a:lnTo>
                    <a:pt x="190588" y="353148"/>
                  </a:lnTo>
                  <a:close/>
                </a:path>
                <a:path w="619759" h="645160">
                  <a:moveTo>
                    <a:pt x="0" y="353148"/>
                  </a:moveTo>
                  <a:lnTo>
                    <a:pt x="3285" y="411866"/>
                  </a:lnTo>
                  <a:lnTo>
                    <a:pt x="12994" y="464539"/>
                  </a:lnTo>
                  <a:lnTo>
                    <a:pt x="28909" y="510937"/>
                  </a:lnTo>
                  <a:lnTo>
                    <a:pt x="50811" y="550830"/>
                  </a:lnTo>
                  <a:lnTo>
                    <a:pt x="78479" y="583986"/>
                  </a:lnTo>
                  <a:lnTo>
                    <a:pt x="111696" y="610176"/>
                  </a:lnTo>
                  <a:lnTo>
                    <a:pt x="150241" y="629168"/>
                  </a:lnTo>
                  <a:lnTo>
                    <a:pt x="193896" y="640733"/>
                  </a:lnTo>
                  <a:lnTo>
                    <a:pt x="242442" y="644639"/>
                  </a:lnTo>
                  <a:lnTo>
                    <a:pt x="291612" y="640637"/>
                  </a:lnTo>
                  <a:lnTo>
                    <a:pt x="338832" y="628765"/>
                  </a:lnTo>
                  <a:lnTo>
                    <a:pt x="382488" y="609224"/>
                  </a:lnTo>
                  <a:lnTo>
                    <a:pt x="420967" y="582216"/>
                  </a:lnTo>
                  <a:lnTo>
                    <a:pt x="452653" y="547941"/>
                  </a:lnTo>
                  <a:lnTo>
                    <a:pt x="440560" y="565610"/>
                  </a:lnTo>
                  <a:lnTo>
                    <a:pt x="434778" y="575791"/>
                  </a:lnTo>
                  <a:lnTo>
                    <a:pt x="433729" y="580454"/>
                  </a:lnTo>
                  <a:lnTo>
                    <a:pt x="435838" y="581571"/>
                  </a:lnTo>
                  <a:lnTo>
                    <a:pt x="437235" y="581571"/>
                  </a:lnTo>
                  <a:lnTo>
                    <a:pt x="440042" y="580174"/>
                  </a:lnTo>
                  <a:lnTo>
                    <a:pt x="441439" y="580174"/>
                  </a:lnTo>
                  <a:lnTo>
                    <a:pt x="449190" y="584707"/>
                  </a:lnTo>
                  <a:lnTo>
                    <a:pt x="454051" y="596468"/>
                  </a:lnTo>
                  <a:lnTo>
                    <a:pt x="456810" y="612696"/>
                  </a:lnTo>
                  <a:lnTo>
                    <a:pt x="458254" y="630631"/>
                  </a:lnTo>
                  <a:lnTo>
                    <a:pt x="619417" y="630631"/>
                  </a:lnTo>
                  <a:lnTo>
                    <a:pt x="612933" y="562834"/>
                  </a:lnTo>
                  <a:lnTo>
                    <a:pt x="609604" y="519214"/>
                  </a:lnTo>
                  <a:lnTo>
                    <a:pt x="608378" y="480851"/>
                  </a:lnTo>
                  <a:lnTo>
                    <a:pt x="608202" y="428828"/>
                  </a:lnTo>
                  <a:lnTo>
                    <a:pt x="608202" y="30822"/>
                  </a:lnTo>
                  <a:lnTo>
                    <a:pt x="549630" y="15366"/>
                  </a:lnTo>
                  <a:lnTo>
                    <a:pt x="498020" y="5953"/>
                  </a:lnTo>
                  <a:lnTo>
                    <a:pt x="447197" y="1269"/>
                  </a:lnTo>
                  <a:lnTo>
                    <a:pt x="390982" y="0"/>
                  </a:lnTo>
                  <a:lnTo>
                    <a:pt x="335624" y="2273"/>
                  </a:lnTo>
                  <a:lnTo>
                    <a:pt x="284101" y="9032"/>
                  </a:lnTo>
                  <a:lnTo>
                    <a:pt x="236516" y="20184"/>
                  </a:lnTo>
                  <a:lnTo>
                    <a:pt x="192973" y="35639"/>
                  </a:lnTo>
                  <a:lnTo>
                    <a:pt x="153574" y="55303"/>
                  </a:lnTo>
                  <a:lnTo>
                    <a:pt x="118424" y="79085"/>
                  </a:lnTo>
                  <a:lnTo>
                    <a:pt x="87625" y="106894"/>
                  </a:lnTo>
                  <a:lnTo>
                    <a:pt x="61281" y="138636"/>
                  </a:lnTo>
                  <a:lnTo>
                    <a:pt x="39495" y="174222"/>
                  </a:lnTo>
                  <a:lnTo>
                    <a:pt x="22371" y="213557"/>
                  </a:lnTo>
                  <a:lnTo>
                    <a:pt x="10011" y="256551"/>
                  </a:lnTo>
                  <a:lnTo>
                    <a:pt x="2520" y="303112"/>
                  </a:lnTo>
                  <a:lnTo>
                    <a:pt x="0" y="353148"/>
                  </a:lnTo>
                  <a:close/>
                </a:path>
              </a:pathLst>
            </a:custGeom>
            <a:ln w="12700">
              <a:solidFill>
                <a:srgbClr val="181818"/>
              </a:solidFill>
            </a:ln>
          </p:spPr>
          <p:txBody>
            <a:bodyPr wrap="square" lIns="0" tIns="0" rIns="0" bIns="0" rtlCol="0"/>
            <a:lstStyle/>
            <a:p>
              <a:endParaRPr sz="1600">
                <a:latin typeface="Grammarsaurus" pitchFamily="2" charset="0"/>
              </a:endParaRPr>
            </a:p>
          </p:txBody>
        </p:sp>
        <p:sp>
          <p:nvSpPr>
            <p:cNvPr id="38" name="object 38"/>
            <p:cNvSpPr/>
            <p:nvPr/>
          </p:nvSpPr>
          <p:spPr>
            <a:xfrm>
              <a:off x="8695679" y="2632212"/>
              <a:ext cx="610235" cy="979805"/>
            </a:xfrm>
            <a:custGeom>
              <a:avLst/>
              <a:gdLst/>
              <a:ahLst/>
              <a:cxnLst/>
              <a:rect l="l" t="t" r="r" b="b"/>
              <a:pathLst>
                <a:path w="610234" h="979804">
                  <a:moveTo>
                    <a:pt x="264858" y="644639"/>
                  </a:moveTo>
                  <a:lnTo>
                    <a:pt x="310228" y="642362"/>
                  </a:lnTo>
                  <a:lnTo>
                    <a:pt x="351393" y="633780"/>
                  </a:lnTo>
                  <a:lnTo>
                    <a:pt x="390981" y="616264"/>
                  </a:lnTo>
                  <a:lnTo>
                    <a:pt x="431622" y="587184"/>
                  </a:lnTo>
                  <a:lnTo>
                    <a:pt x="431622" y="620814"/>
                  </a:lnTo>
                  <a:lnTo>
                    <a:pt x="427247" y="693451"/>
                  </a:lnTo>
                  <a:lnTo>
                    <a:pt x="415666" y="748391"/>
                  </a:lnTo>
                  <a:lnTo>
                    <a:pt x="397391" y="788009"/>
                  </a:lnTo>
                  <a:lnTo>
                    <a:pt x="342824" y="830794"/>
                  </a:lnTo>
                  <a:lnTo>
                    <a:pt x="267665" y="840828"/>
                  </a:lnTo>
                  <a:lnTo>
                    <a:pt x="225975" y="838224"/>
                  </a:lnTo>
                  <a:lnTo>
                    <a:pt x="177974" y="830495"/>
                  </a:lnTo>
                  <a:lnTo>
                    <a:pt x="125768" y="817774"/>
                  </a:lnTo>
                  <a:lnTo>
                    <a:pt x="71462" y="800188"/>
                  </a:lnTo>
                  <a:lnTo>
                    <a:pt x="71462" y="941730"/>
                  </a:lnTo>
                  <a:lnTo>
                    <a:pt x="115482" y="956970"/>
                  </a:lnTo>
                  <a:lnTo>
                    <a:pt x="162594" y="967769"/>
                  </a:lnTo>
                  <a:lnTo>
                    <a:pt x="211520" y="974732"/>
                  </a:lnTo>
                  <a:lnTo>
                    <a:pt x="260982" y="978466"/>
                  </a:lnTo>
                  <a:lnTo>
                    <a:pt x="309702" y="979576"/>
                  </a:lnTo>
                  <a:lnTo>
                    <a:pt x="351520" y="978023"/>
                  </a:lnTo>
                  <a:lnTo>
                    <a:pt x="391285" y="972990"/>
                  </a:lnTo>
                  <a:lnTo>
                    <a:pt x="428695" y="963918"/>
                  </a:lnTo>
                  <a:lnTo>
                    <a:pt x="495241" y="931420"/>
                  </a:lnTo>
                  <a:lnTo>
                    <a:pt x="548746" y="876052"/>
                  </a:lnTo>
                  <a:lnTo>
                    <a:pt x="569853" y="838393"/>
                  </a:lnTo>
                  <a:lnTo>
                    <a:pt x="586795" y="793338"/>
                  </a:lnTo>
                  <a:lnTo>
                    <a:pt x="599270" y="740328"/>
                  </a:lnTo>
                  <a:lnTo>
                    <a:pt x="606976" y="678802"/>
                  </a:lnTo>
                  <a:lnTo>
                    <a:pt x="609612" y="608203"/>
                  </a:lnTo>
                  <a:lnTo>
                    <a:pt x="609612" y="25222"/>
                  </a:lnTo>
                  <a:lnTo>
                    <a:pt x="552896" y="12414"/>
                  </a:lnTo>
                  <a:lnTo>
                    <a:pt x="506955" y="4729"/>
                  </a:lnTo>
                  <a:lnTo>
                    <a:pt x="462590" y="985"/>
                  </a:lnTo>
                  <a:lnTo>
                    <a:pt x="410603" y="0"/>
                  </a:lnTo>
                  <a:lnTo>
                    <a:pt x="354088" y="2388"/>
                  </a:lnTo>
                  <a:lnTo>
                    <a:pt x="301083" y="9452"/>
                  </a:lnTo>
                  <a:lnTo>
                    <a:pt x="251763" y="21044"/>
                  </a:lnTo>
                  <a:lnTo>
                    <a:pt x="206305" y="37015"/>
                  </a:lnTo>
                  <a:lnTo>
                    <a:pt x="164884" y="57214"/>
                  </a:lnTo>
                  <a:lnTo>
                    <a:pt x="127677" y="81493"/>
                  </a:lnTo>
                  <a:lnTo>
                    <a:pt x="94860" y="109703"/>
                  </a:lnTo>
                  <a:lnTo>
                    <a:pt x="66608" y="141694"/>
                  </a:lnTo>
                  <a:lnTo>
                    <a:pt x="43099" y="177318"/>
                  </a:lnTo>
                  <a:lnTo>
                    <a:pt x="24507" y="216424"/>
                  </a:lnTo>
                  <a:lnTo>
                    <a:pt x="11009" y="258864"/>
                  </a:lnTo>
                  <a:lnTo>
                    <a:pt x="2781" y="304488"/>
                  </a:lnTo>
                  <a:lnTo>
                    <a:pt x="0" y="353148"/>
                  </a:lnTo>
                  <a:lnTo>
                    <a:pt x="3102" y="404219"/>
                  </a:lnTo>
                  <a:lnTo>
                    <a:pt x="12208" y="451270"/>
                  </a:lnTo>
                  <a:lnTo>
                    <a:pt x="27016" y="493982"/>
                  </a:lnTo>
                  <a:lnTo>
                    <a:pt x="47221" y="532036"/>
                  </a:lnTo>
                  <a:lnTo>
                    <a:pt x="72521" y="565111"/>
                  </a:lnTo>
                  <a:lnTo>
                    <a:pt x="102614" y="592889"/>
                  </a:lnTo>
                  <a:lnTo>
                    <a:pt x="137197" y="615051"/>
                  </a:lnTo>
                  <a:lnTo>
                    <a:pt x="175967" y="631276"/>
                  </a:lnTo>
                  <a:lnTo>
                    <a:pt x="218622" y="641245"/>
                  </a:lnTo>
                  <a:lnTo>
                    <a:pt x="264858" y="644639"/>
                  </a:lnTo>
                  <a:close/>
                </a:path>
                <a:path w="610234" h="979804">
                  <a:moveTo>
                    <a:pt x="364363" y="175171"/>
                  </a:moveTo>
                  <a:lnTo>
                    <a:pt x="381178" y="175477"/>
                  </a:lnTo>
                  <a:lnTo>
                    <a:pt x="395892" y="176571"/>
                  </a:lnTo>
                  <a:lnTo>
                    <a:pt x="411656" y="178717"/>
                  </a:lnTo>
                  <a:lnTo>
                    <a:pt x="431622" y="182181"/>
                  </a:lnTo>
                  <a:lnTo>
                    <a:pt x="431622" y="277469"/>
                  </a:lnTo>
                  <a:lnTo>
                    <a:pt x="426432" y="349284"/>
                  </a:lnTo>
                  <a:lnTo>
                    <a:pt x="412055" y="400274"/>
                  </a:lnTo>
                  <a:lnTo>
                    <a:pt x="390282" y="433903"/>
                  </a:lnTo>
                  <a:lnTo>
                    <a:pt x="331708" y="462934"/>
                  </a:lnTo>
                  <a:lnTo>
                    <a:pt x="298488" y="465264"/>
                  </a:lnTo>
                  <a:lnTo>
                    <a:pt x="256649" y="457293"/>
                  </a:lnTo>
                  <a:lnTo>
                    <a:pt x="223348" y="434081"/>
                  </a:lnTo>
                  <a:lnTo>
                    <a:pt x="201343" y="396679"/>
                  </a:lnTo>
                  <a:lnTo>
                    <a:pt x="193395" y="346138"/>
                  </a:lnTo>
                  <a:lnTo>
                    <a:pt x="198662" y="296979"/>
                  </a:lnTo>
                  <a:lnTo>
                    <a:pt x="214050" y="255100"/>
                  </a:lnTo>
                  <a:lnTo>
                    <a:pt x="238936" y="221240"/>
                  </a:lnTo>
                  <a:lnTo>
                    <a:pt x="272698" y="196139"/>
                  </a:lnTo>
                  <a:lnTo>
                    <a:pt x="314714" y="180536"/>
                  </a:lnTo>
                  <a:lnTo>
                    <a:pt x="364363" y="175171"/>
                  </a:lnTo>
                  <a:close/>
                </a:path>
              </a:pathLst>
            </a:custGeom>
            <a:ln w="12700">
              <a:solidFill>
                <a:srgbClr val="181818"/>
              </a:solidFill>
            </a:ln>
          </p:spPr>
          <p:txBody>
            <a:bodyPr wrap="square" lIns="0" tIns="0" rIns="0" bIns="0" rtlCol="0"/>
            <a:lstStyle/>
            <a:p>
              <a:endParaRPr sz="1600">
                <a:latin typeface="Grammarsaurus" pitchFamily="2" charset="0"/>
              </a:endParaRPr>
            </a:p>
          </p:txBody>
        </p:sp>
      </p:grpSp>
      <p:sp>
        <p:nvSpPr>
          <p:cNvPr id="39" name="object 39"/>
          <p:cNvSpPr/>
          <p:nvPr/>
        </p:nvSpPr>
        <p:spPr>
          <a:xfrm>
            <a:off x="9374925" y="2629406"/>
            <a:ext cx="621030" cy="633730"/>
          </a:xfrm>
          <a:custGeom>
            <a:avLst/>
            <a:gdLst/>
            <a:ahLst/>
            <a:cxnLst/>
            <a:rect l="l" t="t" r="r" b="b"/>
            <a:pathLst>
              <a:path w="621029" h="633729">
                <a:moveTo>
                  <a:pt x="0" y="16814"/>
                </a:moveTo>
                <a:lnTo>
                  <a:pt x="12506" y="55967"/>
                </a:lnTo>
                <a:lnTo>
                  <a:pt x="22251" y="105103"/>
                </a:lnTo>
                <a:lnTo>
                  <a:pt x="28580" y="159495"/>
                </a:lnTo>
                <a:lnTo>
                  <a:pt x="30835" y="214414"/>
                </a:lnTo>
                <a:lnTo>
                  <a:pt x="30835" y="633425"/>
                </a:lnTo>
                <a:lnTo>
                  <a:pt x="217220" y="633425"/>
                </a:lnTo>
                <a:lnTo>
                  <a:pt x="217220" y="368566"/>
                </a:lnTo>
                <a:lnTo>
                  <a:pt x="225013" y="289772"/>
                </a:lnTo>
                <a:lnTo>
                  <a:pt x="244990" y="234294"/>
                </a:lnTo>
                <a:lnTo>
                  <a:pt x="272053" y="198124"/>
                </a:lnTo>
                <a:lnTo>
                  <a:pt x="327034" y="167670"/>
                </a:lnTo>
                <a:lnTo>
                  <a:pt x="344754" y="165366"/>
                </a:lnTo>
                <a:lnTo>
                  <a:pt x="368682" y="167796"/>
                </a:lnTo>
                <a:lnTo>
                  <a:pt x="395370" y="180605"/>
                </a:lnTo>
                <a:lnTo>
                  <a:pt x="417066" y="212070"/>
                </a:lnTo>
                <a:lnTo>
                  <a:pt x="426021" y="270471"/>
                </a:lnTo>
                <a:lnTo>
                  <a:pt x="426021" y="633425"/>
                </a:lnTo>
                <a:lnTo>
                  <a:pt x="620826" y="633425"/>
                </a:lnTo>
                <a:lnTo>
                  <a:pt x="620826" y="236829"/>
                </a:lnTo>
                <a:lnTo>
                  <a:pt x="616679" y="184808"/>
                </a:lnTo>
                <a:lnTo>
                  <a:pt x="604731" y="138338"/>
                </a:lnTo>
                <a:lnTo>
                  <a:pt x="585721" y="97847"/>
                </a:lnTo>
                <a:lnTo>
                  <a:pt x="560389" y="63760"/>
                </a:lnTo>
                <a:lnTo>
                  <a:pt x="529472" y="36505"/>
                </a:lnTo>
                <a:lnTo>
                  <a:pt x="493712" y="16509"/>
                </a:lnTo>
                <a:lnTo>
                  <a:pt x="453847" y="4198"/>
                </a:lnTo>
                <a:lnTo>
                  <a:pt x="410616" y="0"/>
                </a:lnTo>
                <a:lnTo>
                  <a:pt x="367540" y="3374"/>
                </a:lnTo>
                <a:lnTo>
                  <a:pt x="324665" y="13543"/>
                </a:lnTo>
                <a:lnTo>
                  <a:pt x="282868" y="30572"/>
                </a:lnTo>
                <a:lnTo>
                  <a:pt x="243023" y="54530"/>
                </a:lnTo>
                <a:lnTo>
                  <a:pt x="206006" y="85483"/>
                </a:lnTo>
                <a:lnTo>
                  <a:pt x="202155" y="64901"/>
                </a:lnTo>
                <a:lnTo>
                  <a:pt x="198300" y="49048"/>
                </a:lnTo>
                <a:lnTo>
                  <a:pt x="193394" y="34246"/>
                </a:lnTo>
                <a:lnTo>
                  <a:pt x="186385" y="16814"/>
                </a:lnTo>
                <a:lnTo>
                  <a:pt x="0" y="16814"/>
                </a:lnTo>
                <a:close/>
              </a:path>
            </a:pathLst>
          </a:custGeom>
          <a:ln w="12700">
            <a:solidFill>
              <a:srgbClr val="181818"/>
            </a:solidFill>
          </a:ln>
        </p:spPr>
        <p:txBody>
          <a:bodyPr wrap="square" lIns="0" tIns="0" rIns="0" bIns="0" rtlCol="0"/>
          <a:lstStyle/>
          <a:p>
            <a:endParaRPr sz="1600">
              <a:latin typeface="Grammarsaurus" pitchFamily="2" charset="0"/>
            </a:endParaRPr>
          </a:p>
        </p:txBody>
      </p:sp>
      <p:grpSp>
        <p:nvGrpSpPr>
          <p:cNvPr id="40" name="object 40"/>
          <p:cNvGrpSpPr/>
          <p:nvPr/>
        </p:nvGrpSpPr>
        <p:grpSpPr>
          <a:xfrm>
            <a:off x="10055525" y="2484320"/>
            <a:ext cx="1555115" cy="806450"/>
            <a:chOff x="10055525" y="2484320"/>
            <a:chExt cx="1555115" cy="806450"/>
          </a:xfrm>
        </p:grpSpPr>
        <p:sp>
          <p:nvSpPr>
            <p:cNvPr id="41" name="object 41"/>
            <p:cNvSpPr/>
            <p:nvPr/>
          </p:nvSpPr>
          <p:spPr>
            <a:xfrm>
              <a:off x="10061875" y="2630801"/>
              <a:ext cx="563880" cy="650875"/>
            </a:xfrm>
            <a:custGeom>
              <a:avLst/>
              <a:gdLst/>
              <a:ahLst/>
              <a:cxnLst/>
              <a:rect l="l" t="t" r="r" b="b"/>
              <a:pathLst>
                <a:path w="563879" h="650875">
                  <a:moveTo>
                    <a:pt x="304101" y="650252"/>
                  </a:moveTo>
                  <a:lnTo>
                    <a:pt x="361209" y="646990"/>
                  </a:lnTo>
                  <a:lnTo>
                    <a:pt x="414110" y="636765"/>
                  </a:lnTo>
                  <a:lnTo>
                    <a:pt x="464909" y="618920"/>
                  </a:lnTo>
                  <a:lnTo>
                    <a:pt x="515708" y="592797"/>
                  </a:lnTo>
                  <a:lnTo>
                    <a:pt x="515708" y="445655"/>
                  </a:lnTo>
                  <a:lnTo>
                    <a:pt x="465151" y="472653"/>
                  </a:lnTo>
                  <a:lnTo>
                    <a:pt x="414985" y="492423"/>
                  </a:lnTo>
                  <a:lnTo>
                    <a:pt x="366133" y="504573"/>
                  </a:lnTo>
                  <a:lnTo>
                    <a:pt x="319519" y="508711"/>
                  </a:lnTo>
                  <a:lnTo>
                    <a:pt x="270840" y="501026"/>
                  </a:lnTo>
                  <a:lnTo>
                    <a:pt x="232806" y="478758"/>
                  </a:lnTo>
                  <a:lnTo>
                    <a:pt x="206598" y="443088"/>
                  </a:lnTo>
                  <a:lnTo>
                    <a:pt x="193395" y="395198"/>
                  </a:lnTo>
                  <a:lnTo>
                    <a:pt x="205218" y="395416"/>
                  </a:lnTo>
                  <a:lnTo>
                    <a:pt x="215465" y="395897"/>
                  </a:lnTo>
                  <a:lnTo>
                    <a:pt x="224135" y="396377"/>
                  </a:lnTo>
                  <a:lnTo>
                    <a:pt x="231228" y="396595"/>
                  </a:lnTo>
                  <a:lnTo>
                    <a:pt x="289227" y="394113"/>
                  </a:lnTo>
                  <a:lnTo>
                    <a:pt x="342726" y="386831"/>
                  </a:lnTo>
                  <a:lnTo>
                    <a:pt x="391348" y="374992"/>
                  </a:lnTo>
                  <a:lnTo>
                    <a:pt x="434714" y="358839"/>
                  </a:lnTo>
                  <a:lnTo>
                    <a:pt x="472446" y="338616"/>
                  </a:lnTo>
                  <a:lnTo>
                    <a:pt x="504166" y="314568"/>
                  </a:lnTo>
                  <a:lnTo>
                    <a:pt x="548056" y="255968"/>
                  </a:lnTo>
                  <a:lnTo>
                    <a:pt x="563359" y="184988"/>
                  </a:lnTo>
                  <a:lnTo>
                    <a:pt x="557913" y="139439"/>
                  </a:lnTo>
                  <a:lnTo>
                    <a:pt x="542098" y="99284"/>
                  </a:lnTo>
                  <a:lnTo>
                    <a:pt x="516698" y="65110"/>
                  </a:lnTo>
                  <a:lnTo>
                    <a:pt x="482498" y="37507"/>
                  </a:lnTo>
                  <a:lnTo>
                    <a:pt x="440282" y="17061"/>
                  </a:lnTo>
                  <a:lnTo>
                    <a:pt x="390833" y="4363"/>
                  </a:lnTo>
                  <a:lnTo>
                    <a:pt x="334937" y="0"/>
                  </a:lnTo>
                  <a:lnTo>
                    <a:pt x="286837" y="2904"/>
                  </a:lnTo>
                  <a:lnTo>
                    <a:pt x="241516" y="11438"/>
                  </a:lnTo>
                  <a:lnTo>
                    <a:pt x="199240" y="25334"/>
                  </a:lnTo>
                  <a:lnTo>
                    <a:pt x="160279" y="44325"/>
                  </a:lnTo>
                  <a:lnTo>
                    <a:pt x="124899" y="68143"/>
                  </a:lnTo>
                  <a:lnTo>
                    <a:pt x="93368" y="96521"/>
                  </a:lnTo>
                  <a:lnTo>
                    <a:pt x="65954" y="129190"/>
                  </a:lnTo>
                  <a:lnTo>
                    <a:pt x="42924" y="165884"/>
                  </a:lnTo>
                  <a:lnTo>
                    <a:pt x="24546" y="206334"/>
                  </a:lnTo>
                  <a:lnTo>
                    <a:pt x="11087" y="250273"/>
                  </a:lnTo>
                  <a:lnTo>
                    <a:pt x="2816" y="297434"/>
                  </a:lnTo>
                  <a:lnTo>
                    <a:pt x="0" y="347548"/>
                  </a:lnTo>
                  <a:lnTo>
                    <a:pt x="2849" y="396293"/>
                  </a:lnTo>
                  <a:lnTo>
                    <a:pt x="11265" y="441476"/>
                  </a:lnTo>
                  <a:lnTo>
                    <a:pt x="25043" y="482867"/>
                  </a:lnTo>
                  <a:lnTo>
                    <a:pt x="43983" y="520241"/>
                  </a:lnTo>
                  <a:lnTo>
                    <a:pt x="67881" y="553369"/>
                  </a:lnTo>
                  <a:lnTo>
                    <a:pt x="96537" y="582025"/>
                  </a:lnTo>
                  <a:lnTo>
                    <a:pt x="129748" y="605980"/>
                  </a:lnTo>
                  <a:lnTo>
                    <a:pt x="167312" y="625008"/>
                  </a:lnTo>
                  <a:lnTo>
                    <a:pt x="209027" y="638881"/>
                  </a:lnTo>
                  <a:lnTo>
                    <a:pt x="254690" y="647372"/>
                  </a:lnTo>
                  <a:lnTo>
                    <a:pt x="304101" y="650252"/>
                  </a:lnTo>
                  <a:close/>
                </a:path>
              </a:pathLst>
            </a:custGeom>
            <a:ln w="12700">
              <a:solidFill>
                <a:srgbClr val="181818"/>
              </a:solidFill>
            </a:ln>
          </p:spPr>
          <p:txBody>
            <a:bodyPr wrap="square" lIns="0" tIns="0" rIns="0" bIns="0" rtlCol="0"/>
            <a:lstStyle/>
            <a:p>
              <a:endParaRPr sz="1600">
                <a:latin typeface="Grammarsaurus" pitchFamily="2" charset="0"/>
              </a:endParaRPr>
            </a:p>
          </p:txBody>
        </p:sp>
        <p:pic>
          <p:nvPicPr>
            <p:cNvPr id="42" name="object 42"/>
            <p:cNvPicPr/>
            <p:nvPr/>
          </p:nvPicPr>
          <p:blipFill>
            <a:blip r:embed="rId5" cstate="print"/>
            <a:stretch>
              <a:fillRect/>
            </a:stretch>
          </p:blipFill>
          <p:spPr>
            <a:xfrm>
              <a:off x="10258725" y="2768799"/>
              <a:ext cx="186474" cy="138823"/>
            </a:xfrm>
            <a:prstGeom prst="rect">
              <a:avLst/>
            </a:prstGeom>
          </p:spPr>
        </p:pic>
        <p:sp>
          <p:nvSpPr>
            <p:cNvPr id="43" name="object 43"/>
            <p:cNvSpPr/>
            <p:nvPr/>
          </p:nvSpPr>
          <p:spPr>
            <a:xfrm>
              <a:off x="10625238" y="2490670"/>
              <a:ext cx="485140" cy="791845"/>
            </a:xfrm>
            <a:custGeom>
              <a:avLst/>
              <a:gdLst/>
              <a:ahLst/>
              <a:cxnLst/>
              <a:rect l="l" t="t" r="r" b="b"/>
              <a:pathLst>
                <a:path w="485140" h="791845">
                  <a:moveTo>
                    <a:pt x="102298" y="288683"/>
                  </a:moveTo>
                  <a:lnTo>
                    <a:pt x="102298" y="587184"/>
                  </a:lnTo>
                  <a:lnTo>
                    <a:pt x="106404" y="640234"/>
                  </a:lnTo>
                  <a:lnTo>
                    <a:pt x="118326" y="684185"/>
                  </a:lnTo>
                  <a:lnTo>
                    <a:pt x="137475" y="719663"/>
                  </a:lnTo>
                  <a:lnTo>
                    <a:pt x="195085" y="767691"/>
                  </a:lnTo>
                  <a:lnTo>
                    <a:pt x="232364" y="781490"/>
                  </a:lnTo>
                  <a:lnTo>
                    <a:pt x="274505" y="789312"/>
                  </a:lnTo>
                  <a:lnTo>
                    <a:pt x="320916" y="791781"/>
                  </a:lnTo>
                  <a:lnTo>
                    <a:pt x="368807" y="788716"/>
                  </a:lnTo>
                  <a:lnTo>
                    <a:pt x="411835" y="779870"/>
                  </a:lnTo>
                  <a:lnTo>
                    <a:pt x="450396" y="765769"/>
                  </a:lnTo>
                  <a:lnTo>
                    <a:pt x="484885" y="746937"/>
                  </a:lnTo>
                  <a:lnTo>
                    <a:pt x="484885" y="608202"/>
                  </a:lnTo>
                  <a:lnTo>
                    <a:pt x="452169" y="625782"/>
                  </a:lnTo>
                  <a:lnTo>
                    <a:pt x="422871" y="638505"/>
                  </a:lnTo>
                  <a:lnTo>
                    <a:pt x="396203" y="646236"/>
                  </a:lnTo>
                  <a:lnTo>
                    <a:pt x="371373" y="648843"/>
                  </a:lnTo>
                  <a:lnTo>
                    <a:pt x="334956" y="643346"/>
                  </a:lnTo>
                  <a:lnTo>
                    <a:pt x="308133" y="624841"/>
                  </a:lnTo>
                  <a:lnTo>
                    <a:pt x="291559" y="590308"/>
                  </a:lnTo>
                  <a:lnTo>
                    <a:pt x="285889" y="536727"/>
                  </a:lnTo>
                  <a:lnTo>
                    <a:pt x="285889" y="288683"/>
                  </a:lnTo>
                  <a:lnTo>
                    <a:pt x="472262" y="288683"/>
                  </a:lnTo>
                  <a:lnTo>
                    <a:pt x="472262" y="155549"/>
                  </a:lnTo>
                  <a:lnTo>
                    <a:pt x="285889" y="155549"/>
                  </a:lnTo>
                  <a:lnTo>
                    <a:pt x="285889" y="0"/>
                  </a:lnTo>
                  <a:lnTo>
                    <a:pt x="102298" y="0"/>
                  </a:lnTo>
                  <a:lnTo>
                    <a:pt x="102298" y="155549"/>
                  </a:lnTo>
                  <a:lnTo>
                    <a:pt x="0" y="155549"/>
                  </a:lnTo>
                  <a:lnTo>
                    <a:pt x="0" y="288683"/>
                  </a:lnTo>
                  <a:lnTo>
                    <a:pt x="102298" y="288683"/>
                  </a:lnTo>
                  <a:close/>
                </a:path>
              </a:pathLst>
            </a:custGeom>
            <a:ln w="12700">
              <a:solidFill>
                <a:srgbClr val="181818"/>
              </a:solidFill>
            </a:ln>
          </p:spPr>
          <p:txBody>
            <a:bodyPr wrap="square" lIns="0" tIns="0" rIns="0" bIns="0" rtlCol="0"/>
            <a:lstStyle/>
            <a:p>
              <a:endParaRPr sz="1600">
                <a:latin typeface="Grammarsaurus" pitchFamily="2" charset="0"/>
              </a:endParaRPr>
            </a:p>
          </p:txBody>
        </p:sp>
        <p:sp>
          <p:nvSpPr>
            <p:cNvPr id="44" name="object 44"/>
            <p:cNvSpPr/>
            <p:nvPr/>
          </p:nvSpPr>
          <p:spPr>
            <a:xfrm>
              <a:off x="11116412" y="2625199"/>
              <a:ext cx="488315" cy="659130"/>
            </a:xfrm>
            <a:custGeom>
              <a:avLst/>
              <a:gdLst/>
              <a:ahLst/>
              <a:cxnLst/>
              <a:rect l="l" t="t" r="r" b="b"/>
              <a:pathLst>
                <a:path w="488315" h="659129">
                  <a:moveTo>
                    <a:pt x="0" y="606805"/>
                  </a:moveTo>
                  <a:lnTo>
                    <a:pt x="39869" y="624039"/>
                  </a:lnTo>
                  <a:lnTo>
                    <a:pt x="87539" y="638379"/>
                  </a:lnTo>
                  <a:lnTo>
                    <a:pt x="141060" y="649288"/>
                  </a:lnTo>
                  <a:lnTo>
                    <a:pt x="198484" y="656227"/>
                  </a:lnTo>
                  <a:lnTo>
                    <a:pt x="257860" y="658660"/>
                  </a:lnTo>
                  <a:lnTo>
                    <a:pt x="316482" y="654128"/>
                  </a:lnTo>
                  <a:lnTo>
                    <a:pt x="367162" y="640943"/>
                  </a:lnTo>
                  <a:lnTo>
                    <a:pt x="409506" y="619717"/>
                  </a:lnTo>
                  <a:lnTo>
                    <a:pt x="443124" y="591063"/>
                  </a:lnTo>
                  <a:lnTo>
                    <a:pt x="467623" y="555593"/>
                  </a:lnTo>
                  <a:lnTo>
                    <a:pt x="482609" y="513922"/>
                  </a:lnTo>
                  <a:lnTo>
                    <a:pt x="487692" y="466661"/>
                  </a:lnTo>
                  <a:lnTo>
                    <a:pt x="483306" y="424724"/>
                  </a:lnTo>
                  <a:lnTo>
                    <a:pt x="469421" y="387613"/>
                  </a:lnTo>
                  <a:lnTo>
                    <a:pt x="444947" y="353850"/>
                  </a:lnTo>
                  <a:lnTo>
                    <a:pt x="408796" y="321956"/>
                  </a:lnTo>
                  <a:lnTo>
                    <a:pt x="359878" y="290453"/>
                  </a:lnTo>
                  <a:lnTo>
                    <a:pt x="297103" y="257860"/>
                  </a:lnTo>
                  <a:lnTo>
                    <a:pt x="255366" y="236752"/>
                  </a:lnTo>
                  <a:lnTo>
                    <a:pt x="229134" y="219322"/>
                  </a:lnTo>
                  <a:lnTo>
                    <a:pt x="215516" y="201893"/>
                  </a:lnTo>
                  <a:lnTo>
                    <a:pt x="211620" y="180784"/>
                  </a:lnTo>
                  <a:lnTo>
                    <a:pt x="214269" y="163355"/>
                  </a:lnTo>
                  <a:lnTo>
                    <a:pt x="223354" y="149602"/>
                  </a:lnTo>
                  <a:lnTo>
                    <a:pt x="240584" y="140579"/>
                  </a:lnTo>
                  <a:lnTo>
                    <a:pt x="267665" y="137337"/>
                  </a:lnTo>
                  <a:lnTo>
                    <a:pt x="312164" y="139877"/>
                  </a:lnTo>
                  <a:lnTo>
                    <a:pt x="358762" y="148197"/>
                  </a:lnTo>
                  <a:lnTo>
                    <a:pt x="406407" y="163349"/>
                  </a:lnTo>
                  <a:lnTo>
                    <a:pt x="454050" y="186385"/>
                  </a:lnTo>
                  <a:lnTo>
                    <a:pt x="476478" y="44843"/>
                  </a:lnTo>
                  <a:lnTo>
                    <a:pt x="421338" y="23060"/>
                  </a:lnTo>
                  <a:lnTo>
                    <a:pt x="370668" y="9286"/>
                  </a:lnTo>
                  <a:lnTo>
                    <a:pt x="319998" y="2081"/>
                  </a:lnTo>
                  <a:lnTo>
                    <a:pt x="264858" y="0"/>
                  </a:lnTo>
                  <a:lnTo>
                    <a:pt x="211958" y="3120"/>
                  </a:lnTo>
                  <a:lnTo>
                    <a:pt x="164031" y="12350"/>
                  </a:lnTo>
                  <a:lnTo>
                    <a:pt x="121719" y="27492"/>
                  </a:lnTo>
                  <a:lnTo>
                    <a:pt x="85663" y="48350"/>
                  </a:lnTo>
                  <a:lnTo>
                    <a:pt x="56503" y="74725"/>
                  </a:lnTo>
                  <a:lnTo>
                    <a:pt x="34881" y="106422"/>
                  </a:lnTo>
                  <a:lnTo>
                    <a:pt x="21438" y="143242"/>
                  </a:lnTo>
                  <a:lnTo>
                    <a:pt x="16814" y="184988"/>
                  </a:lnTo>
                  <a:lnTo>
                    <a:pt x="20753" y="226770"/>
                  </a:lnTo>
                  <a:lnTo>
                    <a:pt x="32880" y="263920"/>
                  </a:lnTo>
                  <a:lnTo>
                    <a:pt x="53662" y="297469"/>
                  </a:lnTo>
                  <a:lnTo>
                    <a:pt x="83562" y="328443"/>
                  </a:lnTo>
                  <a:lnTo>
                    <a:pt x="123048" y="357873"/>
                  </a:lnTo>
                  <a:lnTo>
                    <a:pt x="172585" y="386788"/>
                  </a:lnTo>
                  <a:lnTo>
                    <a:pt x="232638" y="416217"/>
                  </a:lnTo>
                  <a:lnTo>
                    <a:pt x="265327" y="433427"/>
                  </a:lnTo>
                  <a:lnTo>
                    <a:pt x="283960" y="448800"/>
                  </a:lnTo>
                  <a:lnTo>
                    <a:pt x="292347" y="464699"/>
                  </a:lnTo>
                  <a:lnTo>
                    <a:pt x="294297" y="483488"/>
                  </a:lnTo>
                  <a:lnTo>
                    <a:pt x="291034" y="499732"/>
                  </a:lnTo>
                  <a:lnTo>
                    <a:pt x="280809" y="513611"/>
                  </a:lnTo>
                  <a:lnTo>
                    <a:pt x="262964" y="523288"/>
                  </a:lnTo>
                  <a:lnTo>
                    <a:pt x="236842" y="526922"/>
                  </a:lnTo>
                  <a:lnTo>
                    <a:pt x="189565" y="522982"/>
                  </a:lnTo>
                  <a:lnTo>
                    <a:pt x="138215" y="511159"/>
                  </a:lnTo>
                  <a:lnTo>
                    <a:pt x="82924" y="491454"/>
                  </a:lnTo>
                  <a:lnTo>
                    <a:pt x="23825" y="463867"/>
                  </a:lnTo>
                  <a:lnTo>
                    <a:pt x="0" y="606805"/>
                  </a:lnTo>
                  <a:close/>
                </a:path>
              </a:pathLst>
            </a:custGeom>
            <a:ln w="12700">
              <a:solidFill>
                <a:srgbClr val="181818"/>
              </a:solidFill>
            </a:ln>
          </p:spPr>
          <p:txBody>
            <a:bodyPr wrap="square" lIns="0" tIns="0" rIns="0" bIns="0" rtlCol="0"/>
            <a:lstStyle/>
            <a:p>
              <a:endParaRPr sz="1600">
                <a:latin typeface="Grammarsaurus" pitchFamily="2" charset="0"/>
              </a:endParaRPr>
            </a:p>
          </p:txBody>
        </p:sp>
      </p:grpSp>
      <p:grpSp>
        <p:nvGrpSpPr>
          <p:cNvPr id="45" name="object 45"/>
          <p:cNvGrpSpPr/>
          <p:nvPr/>
        </p:nvGrpSpPr>
        <p:grpSpPr>
          <a:xfrm>
            <a:off x="-11429" y="5098835"/>
            <a:ext cx="1519555" cy="1771014"/>
            <a:chOff x="-11429" y="5098835"/>
            <a:chExt cx="1519555" cy="1771014"/>
          </a:xfrm>
        </p:grpSpPr>
        <p:sp>
          <p:nvSpPr>
            <p:cNvPr id="46" name="object 46"/>
            <p:cNvSpPr/>
            <p:nvPr/>
          </p:nvSpPr>
          <p:spPr>
            <a:xfrm>
              <a:off x="0" y="5110270"/>
              <a:ext cx="1496695" cy="1748155"/>
            </a:xfrm>
            <a:custGeom>
              <a:avLst/>
              <a:gdLst/>
              <a:ahLst/>
              <a:cxnLst/>
              <a:rect l="l" t="t" r="r" b="b"/>
              <a:pathLst>
                <a:path w="1496695" h="1748154">
                  <a:moveTo>
                    <a:pt x="0" y="1605447"/>
                  </a:moveTo>
                  <a:lnTo>
                    <a:pt x="0" y="1747729"/>
                  </a:lnTo>
                  <a:lnTo>
                    <a:pt x="992092" y="1747729"/>
                  </a:lnTo>
                  <a:lnTo>
                    <a:pt x="1109083" y="1660770"/>
                  </a:lnTo>
                  <a:lnTo>
                    <a:pt x="215189" y="1660770"/>
                  </a:lnTo>
                  <a:lnTo>
                    <a:pt x="170833" y="1658792"/>
                  </a:lnTo>
                  <a:lnTo>
                    <a:pt x="126947" y="1652330"/>
                  </a:lnTo>
                  <a:lnTo>
                    <a:pt x="83904" y="1641439"/>
                  </a:lnTo>
                  <a:lnTo>
                    <a:pt x="42076" y="1626174"/>
                  </a:lnTo>
                  <a:lnTo>
                    <a:pt x="1836" y="1606591"/>
                  </a:lnTo>
                  <a:lnTo>
                    <a:pt x="0" y="1605447"/>
                  </a:lnTo>
                  <a:close/>
                </a:path>
                <a:path w="1496695" h="1748154">
                  <a:moveTo>
                    <a:pt x="1301276" y="957770"/>
                  </a:moveTo>
                  <a:lnTo>
                    <a:pt x="470327" y="1575409"/>
                  </a:lnTo>
                  <a:lnTo>
                    <a:pt x="430977" y="1601486"/>
                  </a:lnTo>
                  <a:lnTo>
                    <a:pt x="389860" y="1622749"/>
                  </a:lnTo>
                  <a:lnTo>
                    <a:pt x="347350" y="1639254"/>
                  </a:lnTo>
                  <a:lnTo>
                    <a:pt x="303820" y="1651056"/>
                  </a:lnTo>
                  <a:lnTo>
                    <a:pt x="259642" y="1658210"/>
                  </a:lnTo>
                  <a:lnTo>
                    <a:pt x="215189" y="1660770"/>
                  </a:lnTo>
                  <a:lnTo>
                    <a:pt x="1109083" y="1660770"/>
                  </a:lnTo>
                  <a:lnTo>
                    <a:pt x="1477615" y="1386839"/>
                  </a:lnTo>
                  <a:lnTo>
                    <a:pt x="1496322" y="1220177"/>
                  </a:lnTo>
                  <a:lnTo>
                    <a:pt x="1301276" y="957770"/>
                  </a:lnTo>
                  <a:close/>
                </a:path>
                <a:path w="1496695" h="1748154">
                  <a:moveTo>
                    <a:pt x="589365" y="0"/>
                  </a:moveTo>
                  <a:lnTo>
                    <a:pt x="0" y="438071"/>
                  </a:lnTo>
                  <a:lnTo>
                    <a:pt x="0" y="998213"/>
                  </a:lnTo>
                  <a:lnTo>
                    <a:pt x="765704" y="429069"/>
                  </a:lnTo>
                  <a:lnTo>
                    <a:pt x="784398" y="262407"/>
                  </a:lnTo>
                  <a:lnTo>
                    <a:pt x="589365" y="0"/>
                  </a:lnTo>
                  <a:close/>
                </a:path>
              </a:pathLst>
            </a:custGeom>
            <a:solidFill>
              <a:srgbClr val="398A9E"/>
            </a:solidFill>
          </p:spPr>
          <p:txBody>
            <a:bodyPr wrap="square" lIns="0" tIns="0" rIns="0" bIns="0" rtlCol="0"/>
            <a:lstStyle/>
            <a:p>
              <a:endParaRPr sz="1600">
                <a:latin typeface="Grammarsaurus" pitchFamily="2" charset="0"/>
              </a:endParaRPr>
            </a:p>
          </p:txBody>
        </p:sp>
        <p:sp>
          <p:nvSpPr>
            <p:cNvPr id="47" name="object 47"/>
            <p:cNvSpPr/>
            <p:nvPr/>
          </p:nvSpPr>
          <p:spPr>
            <a:xfrm>
              <a:off x="0" y="5110270"/>
              <a:ext cx="1496695" cy="1748155"/>
            </a:xfrm>
            <a:custGeom>
              <a:avLst/>
              <a:gdLst/>
              <a:ahLst/>
              <a:cxnLst/>
              <a:rect l="l" t="t" r="r" b="b"/>
              <a:pathLst>
                <a:path w="1496695" h="1748154">
                  <a:moveTo>
                    <a:pt x="0" y="1605447"/>
                  </a:moveTo>
                  <a:lnTo>
                    <a:pt x="42076" y="1626174"/>
                  </a:lnTo>
                  <a:lnTo>
                    <a:pt x="83904" y="1641439"/>
                  </a:lnTo>
                  <a:lnTo>
                    <a:pt x="126947" y="1652330"/>
                  </a:lnTo>
                  <a:lnTo>
                    <a:pt x="170833" y="1658792"/>
                  </a:lnTo>
                  <a:lnTo>
                    <a:pt x="215189" y="1660770"/>
                  </a:lnTo>
                  <a:lnTo>
                    <a:pt x="259642" y="1658210"/>
                  </a:lnTo>
                  <a:lnTo>
                    <a:pt x="303820" y="1651056"/>
                  </a:lnTo>
                  <a:lnTo>
                    <a:pt x="347350" y="1639254"/>
                  </a:lnTo>
                  <a:lnTo>
                    <a:pt x="389860" y="1622749"/>
                  </a:lnTo>
                  <a:lnTo>
                    <a:pt x="430977" y="1601486"/>
                  </a:lnTo>
                  <a:lnTo>
                    <a:pt x="470327" y="1575409"/>
                  </a:lnTo>
                  <a:lnTo>
                    <a:pt x="1301276" y="957770"/>
                  </a:lnTo>
                  <a:lnTo>
                    <a:pt x="1476815" y="1193939"/>
                  </a:lnTo>
                  <a:lnTo>
                    <a:pt x="1496322" y="1220177"/>
                  </a:lnTo>
                  <a:lnTo>
                    <a:pt x="1477615" y="1386839"/>
                  </a:lnTo>
                  <a:lnTo>
                    <a:pt x="1469970" y="1392529"/>
                  </a:lnTo>
                  <a:lnTo>
                    <a:pt x="992092" y="1747729"/>
                  </a:lnTo>
                </a:path>
                <a:path w="1496695" h="1748154">
                  <a:moveTo>
                    <a:pt x="0" y="438071"/>
                  </a:moveTo>
                  <a:lnTo>
                    <a:pt x="589365" y="0"/>
                  </a:lnTo>
                  <a:lnTo>
                    <a:pt x="784398" y="262407"/>
                  </a:lnTo>
                  <a:lnTo>
                    <a:pt x="765704" y="429069"/>
                  </a:lnTo>
                  <a:lnTo>
                    <a:pt x="0" y="998213"/>
                  </a:lnTo>
                </a:path>
              </a:pathLst>
            </a:custGeom>
            <a:ln w="22860">
              <a:solidFill>
                <a:srgbClr val="221F1F"/>
              </a:solidFill>
            </a:ln>
          </p:spPr>
          <p:txBody>
            <a:bodyPr wrap="square" lIns="0" tIns="0" rIns="0" bIns="0" rtlCol="0"/>
            <a:lstStyle/>
            <a:p>
              <a:endParaRPr sz="1600">
                <a:latin typeface="Grammarsaurus" pitchFamily="2" charset="0"/>
              </a:endParaRPr>
            </a:p>
          </p:txBody>
        </p:sp>
        <p:sp>
          <p:nvSpPr>
            <p:cNvPr id="48" name="object 48"/>
            <p:cNvSpPr/>
            <p:nvPr/>
          </p:nvSpPr>
          <p:spPr>
            <a:xfrm>
              <a:off x="415832" y="5372677"/>
              <a:ext cx="368935" cy="426720"/>
            </a:xfrm>
            <a:custGeom>
              <a:avLst/>
              <a:gdLst/>
              <a:ahLst/>
              <a:cxnLst/>
              <a:rect l="l" t="t" r="r" b="b"/>
              <a:pathLst>
                <a:path w="368934" h="426720">
                  <a:moveTo>
                    <a:pt x="368566" y="0"/>
                  </a:moveTo>
                  <a:lnTo>
                    <a:pt x="18707" y="260057"/>
                  </a:lnTo>
                  <a:lnTo>
                    <a:pt x="0" y="426719"/>
                  </a:lnTo>
                  <a:lnTo>
                    <a:pt x="349872" y="166662"/>
                  </a:lnTo>
                  <a:lnTo>
                    <a:pt x="368566" y="0"/>
                  </a:lnTo>
                  <a:close/>
                </a:path>
              </a:pathLst>
            </a:custGeom>
            <a:solidFill>
              <a:srgbClr val="C44725"/>
            </a:solidFill>
          </p:spPr>
          <p:txBody>
            <a:bodyPr wrap="square" lIns="0" tIns="0" rIns="0" bIns="0" rtlCol="0"/>
            <a:lstStyle/>
            <a:p>
              <a:endParaRPr sz="1600">
                <a:latin typeface="Grammarsaurus" pitchFamily="2" charset="0"/>
              </a:endParaRPr>
            </a:p>
          </p:txBody>
        </p:sp>
        <p:sp>
          <p:nvSpPr>
            <p:cNvPr id="49" name="object 49"/>
            <p:cNvSpPr/>
            <p:nvPr/>
          </p:nvSpPr>
          <p:spPr>
            <a:xfrm>
              <a:off x="415832" y="5372677"/>
              <a:ext cx="368935" cy="426720"/>
            </a:xfrm>
            <a:custGeom>
              <a:avLst/>
              <a:gdLst/>
              <a:ahLst/>
              <a:cxnLst/>
              <a:rect l="l" t="t" r="r" b="b"/>
              <a:pathLst>
                <a:path w="368934" h="426720">
                  <a:moveTo>
                    <a:pt x="349872" y="166662"/>
                  </a:moveTo>
                  <a:lnTo>
                    <a:pt x="0" y="426719"/>
                  </a:lnTo>
                  <a:lnTo>
                    <a:pt x="18707" y="260057"/>
                  </a:lnTo>
                  <a:lnTo>
                    <a:pt x="368566" y="0"/>
                  </a:lnTo>
                  <a:lnTo>
                    <a:pt x="349872" y="166662"/>
                  </a:lnTo>
                  <a:close/>
                </a:path>
              </a:pathLst>
            </a:custGeom>
            <a:ln w="22860">
              <a:solidFill>
                <a:srgbClr val="221F1F"/>
              </a:solidFill>
            </a:ln>
          </p:spPr>
          <p:txBody>
            <a:bodyPr wrap="square" lIns="0" tIns="0" rIns="0" bIns="0" rtlCol="0"/>
            <a:lstStyle/>
            <a:p>
              <a:endParaRPr sz="1600">
                <a:latin typeface="Grammarsaurus" pitchFamily="2" charset="0"/>
              </a:endParaRPr>
            </a:p>
          </p:txBody>
        </p:sp>
        <p:sp>
          <p:nvSpPr>
            <p:cNvPr id="50" name="object 50"/>
            <p:cNvSpPr/>
            <p:nvPr/>
          </p:nvSpPr>
          <p:spPr>
            <a:xfrm>
              <a:off x="1127746" y="6332448"/>
              <a:ext cx="368300" cy="424815"/>
            </a:xfrm>
            <a:custGeom>
              <a:avLst/>
              <a:gdLst/>
              <a:ahLst/>
              <a:cxnLst/>
              <a:rect l="l" t="t" r="r" b="b"/>
              <a:pathLst>
                <a:path w="368300" h="424815">
                  <a:moveTo>
                    <a:pt x="367931" y="0"/>
                  </a:moveTo>
                  <a:lnTo>
                    <a:pt x="18694" y="258064"/>
                  </a:lnTo>
                  <a:lnTo>
                    <a:pt x="0" y="424726"/>
                  </a:lnTo>
                  <a:lnTo>
                    <a:pt x="349872" y="164668"/>
                  </a:lnTo>
                  <a:lnTo>
                    <a:pt x="367931" y="0"/>
                  </a:lnTo>
                  <a:close/>
                </a:path>
              </a:pathLst>
            </a:custGeom>
            <a:solidFill>
              <a:srgbClr val="C44725"/>
            </a:solidFill>
          </p:spPr>
          <p:txBody>
            <a:bodyPr wrap="square" lIns="0" tIns="0" rIns="0" bIns="0" rtlCol="0"/>
            <a:lstStyle/>
            <a:p>
              <a:endParaRPr sz="1600">
                <a:latin typeface="Grammarsaurus" pitchFamily="2" charset="0"/>
              </a:endParaRPr>
            </a:p>
          </p:txBody>
        </p:sp>
        <p:sp>
          <p:nvSpPr>
            <p:cNvPr id="51" name="object 51"/>
            <p:cNvSpPr/>
            <p:nvPr/>
          </p:nvSpPr>
          <p:spPr>
            <a:xfrm>
              <a:off x="1127746" y="6332448"/>
              <a:ext cx="368300" cy="424815"/>
            </a:xfrm>
            <a:custGeom>
              <a:avLst/>
              <a:gdLst/>
              <a:ahLst/>
              <a:cxnLst/>
              <a:rect l="l" t="t" r="r" b="b"/>
              <a:pathLst>
                <a:path w="368300" h="424815">
                  <a:moveTo>
                    <a:pt x="349872" y="164668"/>
                  </a:moveTo>
                  <a:lnTo>
                    <a:pt x="0" y="424726"/>
                  </a:lnTo>
                  <a:lnTo>
                    <a:pt x="18694" y="258064"/>
                  </a:lnTo>
                  <a:lnTo>
                    <a:pt x="367931" y="0"/>
                  </a:lnTo>
                  <a:lnTo>
                    <a:pt x="349872" y="164668"/>
                  </a:lnTo>
                  <a:close/>
                </a:path>
              </a:pathLst>
            </a:custGeom>
            <a:ln w="22860">
              <a:solidFill>
                <a:srgbClr val="221F1F"/>
              </a:solidFill>
            </a:ln>
          </p:spPr>
          <p:txBody>
            <a:bodyPr wrap="square" lIns="0" tIns="0" rIns="0" bIns="0" rtlCol="0"/>
            <a:lstStyle/>
            <a:p>
              <a:endParaRPr sz="1600">
                <a:latin typeface="Grammarsaurus" pitchFamily="2" charset="0"/>
              </a:endParaRPr>
            </a:p>
          </p:txBody>
        </p:sp>
        <p:sp>
          <p:nvSpPr>
            <p:cNvPr id="52" name="object 52"/>
            <p:cNvSpPr/>
            <p:nvPr/>
          </p:nvSpPr>
          <p:spPr>
            <a:xfrm>
              <a:off x="0" y="5110270"/>
              <a:ext cx="1496695" cy="1748155"/>
            </a:xfrm>
            <a:custGeom>
              <a:avLst/>
              <a:gdLst/>
              <a:ahLst/>
              <a:cxnLst/>
              <a:rect l="l" t="t" r="r" b="b"/>
              <a:pathLst>
                <a:path w="1496695" h="1748154">
                  <a:moveTo>
                    <a:pt x="589361" y="0"/>
                  </a:moveTo>
                  <a:lnTo>
                    <a:pt x="0" y="438068"/>
                  </a:lnTo>
                  <a:lnTo>
                    <a:pt x="0" y="845453"/>
                  </a:lnTo>
                  <a:lnTo>
                    <a:pt x="784407" y="262407"/>
                  </a:lnTo>
                  <a:lnTo>
                    <a:pt x="589361" y="0"/>
                  </a:lnTo>
                  <a:close/>
                </a:path>
                <a:path w="1496695" h="1748154">
                  <a:moveTo>
                    <a:pt x="0" y="1605445"/>
                  </a:moveTo>
                  <a:lnTo>
                    <a:pt x="0" y="1747729"/>
                  </a:lnTo>
                  <a:lnTo>
                    <a:pt x="786571" y="1747729"/>
                  </a:lnTo>
                  <a:lnTo>
                    <a:pt x="903562" y="1660770"/>
                  </a:lnTo>
                  <a:lnTo>
                    <a:pt x="215194" y="1660770"/>
                  </a:lnTo>
                  <a:lnTo>
                    <a:pt x="170839" y="1658792"/>
                  </a:lnTo>
                  <a:lnTo>
                    <a:pt x="126953" y="1652330"/>
                  </a:lnTo>
                  <a:lnTo>
                    <a:pt x="83909" y="1641439"/>
                  </a:lnTo>
                  <a:lnTo>
                    <a:pt x="42081" y="1626174"/>
                  </a:lnTo>
                  <a:lnTo>
                    <a:pt x="1840" y="1606591"/>
                  </a:lnTo>
                  <a:lnTo>
                    <a:pt x="0" y="1605445"/>
                  </a:lnTo>
                  <a:close/>
                </a:path>
                <a:path w="1496695" h="1748154">
                  <a:moveTo>
                    <a:pt x="1301272" y="957770"/>
                  </a:moveTo>
                  <a:lnTo>
                    <a:pt x="470324" y="1575409"/>
                  </a:lnTo>
                  <a:lnTo>
                    <a:pt x="430975" y="1601486"/>
                  </a:lnTo>
                  <a:lnTo>
                    <a:pt x="389861" y="1622749"/>
                  </a:lnTo>
                  <a:lnTo>
                    <a:pt x="347353" y="1639254"/>
                  </a:lnTo>
                  <a:lnTo>
                    <a:pt x="303824" y="1651056"/>
                  </a:lnTo>
                  <a:lnTo>
                    <a:pt x="259647" y="1658210"/>
                  </a:lnTo>
                  <a:lnTo>
                    <a:pt x="215194" y="1660770"/>
                  </a:lnTo>
                  <a:lnTo>
                    <a:pt x="903562" y="1660770"/>
                  </a:lnTo>
                  <a:lnTo>
                    <a:pt x="1496319" y="1220177"/>
                  </a:lnTo>
                  <a:lnTo>
                    <a:pt x="1301272" y="957770"/>
                  </a:lnTo>
                  <a:close/>
                </a:path>
              </a:pathLst>
            </a:custGeom>
            <a:solidFill>
              <a:srgbClr val="47AFC6"/>
            </a:solidFill>
          </p:spPr>
          <p:txBody>
            <a:bodyPr wrap="square" lIns="0" tIns="0" rIns="0" bIns="0" rtlCol="0"/>
            <a:lstStyle/>
            <a:p>
              <a:endParaRPr sz="1600">
                <a:latin typeface="Grammarsaurus" pitchFamily="2" charset="0"/>
              </a:endParaRPr>
            </a:p>
          </p:txBody>
        </p:sp>
        <p:sp>
          <p:nvSpPr>
            <p:cNvPr id="53" name="object 53"/>
            <p:cNvSpPr/>
            <p:nvPr/>
          </p:nvSpPr>
          <p:spPr>
            <a:xfrm>
              <a:off x="0" y="5110270"/>
              <a:ext cx="1496695" cy="1748155"/>
            </a:xfrm>
            <a:custGeom>
              <a:avLst/>
              <a:gdLst/>
              <a:ahLst/>
              <a:cxnLst/>
              <a:rect l="l" t="t" r="r" b="b"/>
              <a:pathLst>
                <a:path w="1496695" h="1748154">
                  <a:moveTo>
                    <a:pt x="0" y="438068"/>
                  </a:moveTo>
                  <a:lnTo>
                    <a:pt x="589361" y="0"/>
                  </a:lnTo>
                  <a:lnTo>
                    <a:pt x="784407" y="262407"/>
                  </a:lnTo>
                  <a:lnTo>
                    <a:pt x="0" y="845453"/>
                  </a:lnTo>
                </a:path>
                <a:path w="1496695" h="1748154">
                  <a:moveTo>
                    <a:pt x="0" y="1605445"/>
                  </a:moveTo>
                  <a:lnTo>
                    <a:pt x="42081" y="1626174"/>
                  </a:lnTo>
                  <a:lnTo>
                    <a:pt x="83909" y="1641439"/>
                  </a:lnTo>
                  <a:lnTo>
                    <a:pt x="126953" y="1652330"/>
                  </a:lnTo>
                  <a:lnTo>
                    <a:pt x="170839" y="1658792"/>
                  </a:lnTo>
                  <a:lnTo>
                    <a:pt x="215194" y="1660770"/>
                  </a:lnTo>
                  <a:lnTo>
                    <a:pt x="259647" y="1658210"/>
                  </a:lnTo>
                  <a:lnTo>
                    <a:pt x="303824" y="1651056"/>
                  </a:lnTo>
                  <a:lnTo>
                    <a:pt x="347353" y="1639254"/>
                  </a:lnTo>
                  <a:lnTo>
                    <a:pt x="389861" y="1622749"/>
                  </a:lnTo>
                  <a:lnTo>
                    <a:pt x="430975" y="1601486"/>
                  </a:lnTo>
                  <a:lnTo>
                    <a:pt x="470324" y="1575409"/>
                  </a:lnTo>
                  <a:lnTo>
                    <a:pt x="1301272" y="957770"/>
                  </a:lnTo>
                  <a:lnTo>
                    <a:pt x="1496319" y="1220177"/>
                  </a:lnTo>
                  <a:lnTo>
                    <a:pt x="786571" y="1747729"/>
                  </a:lnTo>
                </a:path>
              </a:pathLst>
            </a:custGeom>
            <a:ln w="22860">
              <a:solidFill>
                <a:srgbClr val="221F1F"/>
              </a:solidFill>
            </a:ln>
          </p:spPr>
          <p:txBody>
            <a:bodyPr wrap="square" lIns="0" tIns="0" rIns="0" bIns="0" rtlCol="0"/>
            <a:lstStyle/>
            <a:p>
              <a:endParaRPr sz="1600">
                <a:latin typeface="Grammarsaurus" pitchFamily="2" charset="0"/>
              </a:endParaRPr>
            </a:p>
          </p:txBody>
        </p:sp>
        <p:sp>
          <p:nvSpPr>
            <p:cNvPr id="54" name="object 54"/>
            <p:cNvSpPr/>
            <p:nvPr/>
          </p:nvSpPr>
          <p:spPr>
            <a:xfrm>
              <a:off x="239486" y="5110265"/>
              <a:ext cx="545465" cy="522605"/>
            </a:xfrm>
            <a:custGeom>
              <a:avLst/>
              <a:gdLst/>
              <a:ahLst/>
              <a:cxnLst/>
              <a:rect l="l" t="t" r="r" b="b"/>
              <a:pathLst>
                <a:path w="545465" h="522604">
                  <a:moveTo>
                    <a:pt x="349872" y="0"/>
                  </a:moveTo>
                  <a:lnTo>
                    <a:pt x="0" y="260057"/>
                  </a:lnTo>
                  <a:lnTo>
                    <a:pt x="195046" y="522465"/>
                  </a:lnTo>
                  <a:lnTo>
                    <a:pt x="544918" y="262407"/>
                  </a:lnTo>
                  <a:lnTo>
                    <a:pt x="349872" y="0"/>
                  </a:lnTo>
                  <a:close/>
                </a:path>
              </a:pathLst>
            </a:custGeom>
            <a:solidFill>
              <a:srgbClr val="EB6E39"/>
            </a:solidFill>
          </p:spPr>
          <p:txBody>
            <a:bodyPr wrap="square" lIns="0" tIns="0" rIns="0" bIns="0" rtlCol="0"/>
            <a:lstStyle/>
            <a:p>
              <a:endParaRPr sz="1600">
                <a:latin typeface="Grammarsaurus" pitchFamily="2" charset="0"/>
              </a:endParaRPr>
            </a:p>
          </p:txBody>
        </p:sp>
        <p:sp>
          <p:nvSpPr>
            <p:cNvPr id="55" name="object 55"/>
            <p:cNvSpPr/>
            <p:nvPr/>
          </p:nvSpPr>
          <p:spPr>
            <a:xfrm>
              <a:off x="239486" y="5110265"/>
              <a:ext cx="545465" cy="522605"/>
            </a:xfrm>
            <a:custGeom>
              <a:avLst/>
              <a:gdLst/>
              <a:ahLst/>
              <a:cxnLst/>
              <a:rect l="l" t="t" r="r" b="b"/>
              <a:pathLst>
                <a:path w="545465" h="522604">
                  <a:moveTo>
                    <a:pt x="544918" y="262407"/>
                  </a:moveTo>
                  <a:lnTo>
                    <a:pt x="195046" y="522465"/>
                  </a:lnTo>
                  <a:lnTo>
                    <a:pt x="0" y="260057"/>
                  </a:lnTo>
                  <a:lnTo>
                    <a:pt x="349872" y="0"/>
                  </a:lnTo>
                  <a:lnTo>
                    <a:pt x="544918" y="262407"/>
                  </a:lnTo>
                  <a:close/>
                </a:path>
              </a:pathLst>
            </a:custGeom>
            <a:ln w="22860">
              <a:solidFill>
                <a:srgbClr val="221F1F"/>
              </a:solidFill>
            </a:ln>
          </p:spPr>
          <p:txBody>
            <a:bodyPr wrap="square" lIns="0" tIns="0" rIns="0" bIns="0" rtlCol="0"/>
            <a:lstStyle/>
            <a:p>
              <a:endParaRPr sz="1600">
                <a:latin typeface="Grammarsaurus" pitchFamily="2" charset="0"/>
              </a:endParaRPr>
            </a:p>
          </p:txBody>
        </p:sp>
        <p:sp>
          <p:nvSpPr>
            <p:cNvPr id="56" name="object 56"/>
            <p:cNvSpPr/>
            <p:nvPr/>
          </p:nvSpPr>
          <p:spPr>
            <a:xfrm>
              <a:off x="951400" y="6068040"/>
              <a:ext cx="545465" cy="522605"/>
            </a:xfrm>
            <a:custGeom>
              <a:avLst/>
              <a:gdLst/>
              <a:ahLst/>
              <a:cxnLst/>
              <a:rect l="l" t="t" r="r" b="b"/>
              <a:pathLst>
                <a:path w="545465" h="522604">
                  <a:moveTo>
                    <a:pt x="349872" y="0"/>
                  </a:moveTo>
                  <a:lnTo>
                    <a:pt x="0" y="260057"/>
                  </a:lnTo>
                  <a:lnTo>
                    <a:pt x="195046" y="522465"/>
                  </a:lnTo>
                  <a:lnTo>
                    <a:pt x="544918" y="262407"/>
                  </a:lnTo>
                  <a:lnTo>
                    <a:pt x="349872" y="0"/>
                  </a:lnTo>
                  <a:close/>
                </a:path>
              </a:pathLst>
            </a:custGeom>
            <a:solidFill>
              <a:srgbClr val="EB6E39"/>
            </a:solidFill>
          </p:spPr>
          <p:txBody>
            <a:bodyPr wrap="square" lIns="0" tIns="0" rIns="0" bIns="0" rtlCol="0"/>
            <a:lstStyle/>
            <a:p>
              <a:endParaRPr sz="1600">
                <a:latin typeface="Grammarsaurus" pitchFamily="2" charset="0"/>
              </a:endParaRPr>
            </a:p>
          </p:txBody>
        </p:sp>
        <p:sp>
          <p:nvSpPr>
            <p:cNvPr id="57" name="object 57"/>
            <p:cNvSpPr/>
            <p:nvPr/>
          </p:nvSpPr>
          <p:spPr>
            <a:xfrm>
              <a:off x="951400" y="6068040"/>
              <a:ext cx="545465" cy="522605"/>
            </a:xfrm>
            <a:custGeom>
              <a:avLst/>
              <a:gdLst/>
              <a:ahLst/>
              <a:cxnLst/>
              <a:rect l="l" t="t" r="r" b="b"/>
              <a:pathLst>
                <a:path w="545465" h="522604">
                  <a:moveTo>
                    <a:pt x="544918" y="262407"/>
                  </a:moveTo>
                  <a:lnTo>
                    <a:pt x="195046" y="522465"/>
                  </a:lnTo>
                  <a:lnTo>
                    <a:pt x="0" y="260057"/>
                  </a:lnTo>
                  <a:lnTo>
                    <a:pt x="349872" y="0"/>
                  </a:lnTo>
                  <a:lnTo>
                    <a:pt x="544918" y="262407"/>
                  </a:lnTo>
                  <a:close/>
                </a:path>
              </a:pathLst>
            </a:custGeom>
            <a:ln w="22860">
              <a:solidFill>
                <a:srgbClr val="221F1F"/>
              </a:solidFill>
            </a:ln>
          </p:spPr>
          <p:txBody>
            <a:bodyPr wrap="square" lIns="0" tIns="0" rIns="0" bIns="0" rtlCol="0"/>
            <a:lstStyle/>
            <a:p>
              <a:endParaRPr sz="1600">
                <a:latin typeface="Grammarsaurus" pitchFamily="2" charset="0"/>
              </a:endParaRPr>
            </a:p>
          </p:txBody>
        </p:sp>
      </p:grpSp>
      <p:pic>
        <p:nvPicPr>
          <p:cNvPr id="58" name="object 58"/>
          <p:cNvPicPr/>
          <p:nvPr/>
        </p:nvPicPr>
        <p:blipFill>
          <a:blip r:embed="rId6" cstate="print"/>
          <a:stretch>
            <a:fillRect/>
          </a:stretch>
        </p:blipFill>
        <p:spPr>
          <a:xfrm>
            <a:off x="10375162" y="5242429"/>
            <a:ext cx="1828267" cy="1627000"/>
          </a:xfrm>
          <a:prstGeom prst="rect">
            <a:avLst/>
          </a:prstGeom>
        </p:spPr>
      </p:pic>
      <p:grpSp>
        <p:nvGrpSpPr>
          <p:cNvPr id="59" name="object 59"/>
          <p:cNvGrpSpPr/>
          <p:nvPr/>
        </p:nvGrpSpPr>
        <p:grpSpPr>
          <a:xfrm>
            <a:off x="-11430" y="-11430"/>
            <a:ext cx="12214860" cy="6880859"/>
            <a:chOff x="-11430" y="-11430"/>
            <a:chExt cx="12214860" cy="6880859"/>
          </a:xfrm>
        </p:grpSpPr>
        <p:sp>
          <p:nvSpPr>
            <p:cNvPr id="60" name="object 60"/>
            <p:cNvSpPr/>
            <p:nvPr/>
          </p:nvSpPr>
          <p:spPr>
            <a:xfrm>
              <a:off x="6284630" y="0"/>
              <a:ext cx="2118995" cy="1266190"/>
            </a:xfrm>
            <a:custGeom>
              <a:avLst/>
              <a:gdLst/>
              <a:ahLst/>
              <a:cxnLst/>
              <a:rect l="l" t="t" r="r" b="b"/>
              <a:pathLst>
                <a:path w="2118995" h="1266190">
                  <a:moveTo>
                    <a:pt x="490337" y="0"/>
                  </a:moveTo>
                  <a:lnTo>
                    <a:pt x="0" y="0"/>
                  </a:lnTo>
                  <a:lnTo>
                    <a:pt x="406" y="9477"/>
                  </a:lnTo>
                  <a:lnTo>
                    <a:pt x="5052" y="54605"/>
                  </a:lnTo>
                  <a:lnTo>
                    <a:pt x="12431" y="99570"/>
                  </a:lnTo>
                  <a:lnTo>
                    <a:pt x="22572" y="144247"/>
                  </a:lnTo>
                  <a:lnTo>
                    <a:pt x="35503" y="188513"/>
                  </a:lnTo>
                  <a:lnTo>
                    <a:pt x="51251" y="232245"/>
                  </a:lnTo>
                  <a:lnTo>
                    <a:pt x="69845" y="275318"/>
                  </a:lnTo>
                  <a:lnTo>
                    <a:pt x="91312" y="317609"/>
                  </a:lnTo>
                  <a:lnTo>
                    <a:pt x="115681" y="358993"/>
                  </a:lnTo>
                  <a:lnTo>
                    <a:pt x="668601" y="1234340"/>
                  </a:lnTo>
                  <a:lnTo>
                    <a:pt x="833371" y="1265608"/>
                  </a:lnTo>
                  <a:lnTo>
                    <a:pt x="1109799" y="1091008"/>
                  </a:lnTo>
                  <a:lnTo>
                    <a:pt x="556879" y="215661"/>
                  </a:lnTo>
                  <a:lnTo>
                    <a:pt x="533859" y="174447"/>
                  </a:lnTo>
                  <a:lnTo>
                    <a:pt x="515772" y="131837"/>
                  </a:lnTo>
                  <a:lnTo>
                    <a:pt x="502535" y="88199"/>
                  </a:lnTo>
                  <a:lnTo>
                    <a:pt x="494065" y="43900"/>
                  </a:lnTo>
                  <a:lnTo>
                    <a:pt x="490337" y="0"/>
                  </a:lnTo>
                  <a:close/>
                </a:path>
                <a:path w="2118995" h="1266190">
                  <a:moveTo>
                    <a:pt x="1832169" y="0"/>
                  </a:moveTo>
                  <a:lnTo>
                    <a:pt x="1300434" y="0"/>
                  </a:lnTo>
                  <a:lnTo>
                    <a:pt x="1677552" y="597029"/>
                  </a:lnTo>
                  <a:lnTo>
                    <a:pt x="1842322" y="628296"/>
                  </a:lnTo>
                  <a:lnTo>
                    <a:pt x="2118750" y="453697"/>
                  </a:lnTo>
                  <a:lnTo>
                    <a:pt x="1832169" y="0"/>
                  </a:lnTo>
                  <a:close/>
                </a:path>
              </a:pathLst>
            </a:custGeom>
            <a:solidFill>
              <a:srgbClr val="398A9E"/>
            </a:solidFill>
          </p:spPr>
          <p:txBody>
            <a:bodyPr wrap="square" lIns="0" tIns="0" rIns="0" bIns="0" rtlCol="0"/>
            <a:lstStyle/>
            <a:p>
              <a:endParaRPr sz="1600">
                <a:latin typeface="Grammarsaurus" pitchFamily="2" charset="0"/>
              </a:endParaRPr>
            </a:p>
          </p:txBody>
        </p:sp>
        <p:sp>
          <p:nvSpPr>
            <p:cNvPr id="61" name="object 61"/>
            <p:cNvSpPr/>
            <p:nvPr/>
          </p:nvSpPr>
          <p:spPr>
            <a:xfrm>
              <a:off x="6284630" y="0"/>
              <a:ext cx="2118995" cy="1266190"/>
            </a:xfrm>
            <a:custGeom>
              <a:avLst/>
              <a:gdLst/>
              <a:ahLst/>
              <a:cxnLst/>
              <a:rect l="l" t="t" r="r" b="b"/>
              <a:pathLst>
                <a:path w="2118995" h="1266190">
                  <a:moveTo>
                    <a:pt x="490337" y="0"/>
                  </a:moveTo>
                  <a:lnTo>
                    <a:pt x="494065" y="43900"/>
                  </a:lnTo>
                  <a:lnTo>
                    <a:pt x="502535" y="88199"/>
                  </a:lnTo>
                  <a:lnTo>
                    <a:pt x="515772" y="131837"/>
                  </a:lnTo>
                  <a:lnTo>
                    <a:pt x="533859" y="174447"/>
                  </a:lnTo>
                  <a:lnTo>
                    <a:pt x="556879" y="215661"/>
                  </a:lnTo>
                  <a:lnTo>
                    <a:pt x="1109799" y="1091008"/>
                  </a:lnTo>
                  <a:lnTo>
                    <a:pt x="861006" y="1248145"/>
                  </a:lnTo>
                  <a:lnTo>
                    <a:pt x="833371" y="1265608"/>
                  </a:lnTo>
                  <a:lnTo>
                    <a:pt x="668601" y="1234340"/>
                  </a:lnTo>
                  <a:lnTo>
                    <a:pt x="663508" y="1226276"/>
                  </a:lnTo>
                  <a:lnTo>
                    <a:pt x="115681" y="358993"/>
                  </a:lnTo>
                  <a:lnTo>
                    <a:pt x="91312" y="317609"/>
                  </a:lnTo>
                  <a:lnTo>
                    <a:pt x="69845" y="275318"/>
                  </a:lnTo>
                  <a:lnTo>
                    <a:pt x="51251" y="232245"/>
                  </a:lnTo>
                  <a:lnTo>
                    <a:pt x="35503" y="188513"/>
                  </a:lnTo>
                  <a:lnTo>
                    <a:pt x="22572" y="144247"/>
                  </a:lnTo>
                  <a:lnTo>
                    <a:pt x="12431" y="99570"/>
                  </a:lnTo>
                  <a:lnTo>
                    <a:pt x="5052" y="54605"/>
                  </a:lnTo>
                  <a:lnTo>
                    <a:pt x="406" y="9477"/>
                  </a:lnTo>
                  <a:lnTo>
                    <a:pt x="0" y="0"/>
                  </a:lnTo>
                </a:path>
                <a:path w="2118995" h="1266190">
                  <a:moveTo>
                    <a:pt x="1832169" y="0"/>
                  </a:moveTo>
                  <a:lnTo>
                    <a:pt x="2118750" y="453697"/>
                  </a:lnTo>
                  <a:lnTo>
                    <a:pt x="1842322" y="628296"/>
                  </a:lnTo>
                  <a:lnTo>
                    <a:pt x="1677552" y="597029"/>
                  </a:lnTo>
                  <a:lnTo>
                    <a:pt x="1300434" y="0"/>
                  </a:lnTo>
                </a:path>
              </a:pathLst>
            </a:custGeom>
            <a:ln w="22860">
              <a:solidFill>
                <a:srgbClr val="221F1F"/>
              </a:solidFill>
            </a:ln>
          </p:spPr>
          <p:txBody>
            <a:bodyPr wrap="square" lIns="0" tIns="0" rIns="0" bIns="0" rtlCol="0"/>
            <a:lstStyle/>
            <a:p>
              <a:endParaRPr sz="1600">
                <a:latin typeface="Grammarsaurus" pitchFamily="2" charset="0"/>
              </a:endParaRPr>
            </a:p>
          </p:txBody>
        </p:sp>
        <p:sp>
          <p:nvSpPr>
            <p:cNvPr id="62" name="object 62"/>
            <p:cNvSpPr/>
            <p:nvPr/>
          </p:nvSpPr>
          <p:spPr>
            <a:xfrm>
              <a:off x="7729379" y="228462"/>
              <a:ext cx="398145" cy="400050"/>
            </a:xfrm>
            <a:custGeom>
              <a:avLst/>
              <a:gdLst/>
              <a:ahLst/>
              <a:cxnLst/>
              <a:rect l="l" t="t" r="r" b="b"/>
              <a:pathLst>
                <a:path w="398145" h="400050">
                  <a:moveTo>
                    <a:pt x="0" y="0"/>
                  </a:moveTo>
                  <a:lnTo>
                    <a:pt x="232803" y="368566"/>
                  </a:lnTo>
                  <a:lnTo>
                    <a:pt x="397573" y="399834"/>
                  </a:lnTo>
                  <a:lnTo>
                    <a:pt x="164769" y="31267"/>
                  </a:lnTo>
                  <a:lnTo>
                    <a:pt x="0" y="0"/>
                  </a:lnTo>
                  <a:close/>
                </a:path>
              </a:pathLst>
            </a:custGeom>
            <a:solidFill>
              <a:srgbClr val="C44725"/>
            </a:solidFill>
          </p:spPr>
          <p:txBody>
            <a:bodyPr wrap="square" lIns="0" tIns="0" rIns="0" bIns="0" rtlCol="0"/>
            <a:lstStyle/>
            <a:p>
              <a:endParaRPr sz="1600">
                <a:latin typeface="Grammarsaurus" pitchFamily="2" charset="0"/>
              </a:endParaRPr>
            </a:p>
          </p:txBody>
        </p:sp>
        <p:sp>
          <p:nvSpPr>
            <p:cNvPr id="63" name="object 63"/>
            <p:cNvSpPr/>
            <p:nvPr/>
          </p:nvSpPr>
          <p:spPr>
            <a:xfrm>
              <a:off x="7729379" y="228462"/>
              <a:ext cx="398145" cy="400050"/>
            </a:xfrm>
            <a:custGeom>
              <a:avLst/>
              <a:gdLst/>
              <a:ahLst/>
              <a:cxnLst/>
              <a:rect l="l" t="t" r="r" b="b"/>
              <a:pathLst>
                <a:path w="398145" h="400050">
                  <a:moveTo>
                    <a:pt x="232803" y="368566"/>
                  </a:moveTo>
                  <a:lnTo>
                    <a:pt x="0" y="0"/>
                  </a:lnTo>
                  <a:lnTo>
                    <a:pt x="164769" y="31267"/>
                  </a:lnTo>
                  <a:lnTo>
                    <a:pt x="397573" y="399834"/>
                  </a:lnTo>
                  <a:lnTo>
                    <a:pt x="232803" y="368566"/>
                  </a:lnTo>
                  <a:close/>
                </a:path>
              </a:pathLst>
            </a:custGeom>
            <a:ln w="22860">
              <a:solidFill>
                <a:srgbClr val="221F1F"/>
              </a:solidFill>
            </a:ln>
          </p:spPr>
          <p:txBody>
            <a:bodyPr wrap="square" lIns="0" tIns="0" rIns="0" bIns="0" rtlCol="0"/>
            <a:lstStyle/>
            <a:p>
              <a:endParaRPr sz="1600">
                <a:latin typeface="Grammarsaurus" pitchFamily="2" charset="0"/>
              </a:endParaRPr>
            </a:p>
          </p:txBody>
        </p:sp>
        <p:sp>
          <p:nvSpPr>
            <p:cNvPr id="64" name="object 64"/>
            <p:cNvSpPr/>
            <p:nvPr/>
          </p:nvSpPr>
          <p:spPr>
            <a:xfrm>
              <a:off x="6720424" y="865772"/>
              <a:ext cx="396240" cy="399415"/>
            </a:xfrm>
            <a:custGeom>
              <a:avLst/>
              <a:gdLst/>
              <a:ahLst/>
              <a:cxnLst/>
              <a:rect l="l" t="t" r="r" b="b"/>
              <a:pathLst>
                <a:path w="396240" h="399415">
                  <a:moveTo>
                    <a:pt x="0" y="0"/>
                  </a:moveTo>
                  <a:lnTo>
                    <a:pt x="232803" y="368566"/>
                  </a:lnTo>
                  <a:lnTo>
                    <a:pt x="395630" y="399046"/>
                  </a:lnTo>
                  <a:lnTo>
                    <a:pt x="164769" y="31267"/>
                  </a:lnTo>
                  <a:lnTo>
                    <a:pt x="0" y="0"/>
                  </a:lnTo>
                  <a:close/>
                </a:path>
              </a:pathLst>
            </a:custGeom>
            <a:solidFill>
              <a:srgbClr val="C44725"/>
            </a:solidFill>
          </p:spPr>
          <p:txBody>
            <a:bodyPr wrap="square" lIns="0" tIns="0" rIns="0" bIns="0" rtlCol="0"/>
            <a:lstStyle/>
            <a:p>
              <a:endParaRPr sz="1600">
                <a:latin typeface="Grammarsaurus" pitchFamily="2" charset="0"/>
              </a:endParaRPr>
            </a:p>
          </p:txBody>
        </p:sp>
        <p:sp>
          <p:nvSpPr>
            <p:cNvPr id="65" name="object 65"/>
            <p:cNvSpPr/>
            <p:nvPr/>
          </p:nvSpPr>
          <p:spPr>
            <a:xfrm>
              <a:off x="6720424" y="865772"/>
              <a:ext cx="396240" cy="399415"/>
            </a:xfrm>
            <a:custGeom>
              <a:avLst/>
              <a:gdLst/>
              <a:ahLst/>
              <a:cxnLst/>
              <a:rect l="l" t="t" r="r" b="b"/>
              <a:pathLst>
                <a:path w="396240" h="399415">
                  <a:moveTo>
                    <a:pt x="232803" y="368566"/>
                  </a:moveTo>
                  <a:lnTo>
                    <a:pt x="0" y="0"/>
                  </a:lnTo>
                  <a:lnTo>
                    <a:pt x="164769" y="31267"/>
                  </a:lnTo>
                  <a:lnTo>
                    <a:pt x="395630" y="399046"/>
                  </a:lnTo>
                  <a:lnTo>
                    <a:pt x="232803" y="368566"/>
                  </a:lnTo>
                  <a:close/>
                </a:path>
              </a:pathLst>
            </a:custGeom>
            <a:ln w="22860">
              <a:solidFill>
                <a:srgbClr val="221F1F"/>
              </a:solidFill>
            </a:ln>
          </p:spPr>
          <p:txBody>
            <a:bodyPr wrap="square" lIns="0" tIns="0" rIns="0" bIns="0" rtlCol="0"/>
            <a:lstStyle/>
            <a:p>
              <a:endParaRPr sz="1600">
                <a:latin typeface="Grammarsaurus" pitchFamily="2" charset="0"/>
              </a:endParaRPr>
            </a:p>
          </p:txBody>
        </p:sp>
        <p:sp>
          <p:nvSpPr>
            <p:cNvPr id="66" name="object 66"/>
            <p:cNvSpPr/>
            <p:nvPr/>
          </p:nvSpPr>
          <p:spPr>
            <a:xfrm>
              <a:off x="6448065" y="0"/>
              <a:ext cx="1955800" cy="1266190"/>
            </a:xfrm>
            <a:custGeom>
              <a:avLst/>
              <a:gdLst/>
              <a:ahLst/>
              <a:cxnLst/>
              <a:rect l="l" t="t" r="r" b="b"/>
              <a:pathLst>
                <a:path w="1955800" h="1266190">
                  <a:moveTo>
                    <a:pt x="1668730" y="0"/>
                  </a:moveTo>
                  <a:lnTo>
                    <a:pt x="1282024" y="0"/>
                  </a:lnTo>
                  <a:lnTo>
                    <a:pt x="1678886" y="628300"/>
                  </a:lnTo>
                  <a:lnTo>
                    <a:pt x="1955314" y="453701"/>
                  </a:lnTo>
                  <a:lnTo>
                    <a:pt x="1668730" y="0"/>
                  </a:lnTo>
                  <a:close/>
                </a:path>
                <a:path w="1955800" h="1266190">
                  <a:moveTo>
                    <a:pt x="326901" y="0"/>
                  </a:moveTo>
                  <a:lnTo>
                    <a:pt x="0" y="0"/>
                  </a:lnTo>
                  <a:lnTo>
                    <a:pt x="1749" y="40748"/>
                  </a:lnTo>
                  <a:lnTo>
                    <a:pt x="6393" y="85876"/>
                  </a:lnTo>
                  <a:lnTo>
                    <a:pt x="13772" y="130841"/>
                  </a:lnTo>
                  <a:lnTo>
                    <a:pt x="23912" y="175518"/>
                  </a:lnTo>
                  <a:lnTo>
                    <a:pt x="36841" y="219785"/>
                  </a:lnTo>
                  <a:lnTo>
                    <a:pt x="52589" y="263516"/>
                  </a:lnTo>
                  <a:lnTo>
                    <a:pt x="71181" y="306589"/>
                  </a:lnTo>
                  <a:lnTo>
                    <a:pt x="92647" y="348880"/>
                  </a:lnTo>
                  <a:lnTo>
                    <a:pt x="117015" y="390264"/>
                  </a:lnTo>
                  <a:lnTo>
                    <a:pt x="669935" y="1265612"/>
                  </a:lnTo>
                  <a:lnTo>
                    <a:pt x="946363" y="1090999"/>
                  </a:lnTo>
                  <a:lnTo>
                    <a:pt x="393443" y="215665"/>
                  </a:lnTo>
                  <a:lnTo>
                    <a:pt x="370423" y="174451"/>
                  </a:lnTo>
                  <a:lnTo>
                    <a:pt x="352336" y="131841"/>
                  </a:lnTo>
                  <a:lnTo>
                    <a:pt x="339098" y="88203"/>
                  </a:lnTo>
                  <a:lnTo>
                    <a:pt x="330628" y="43904"/>
                  </a:lnTo>
                  <a:lnTo>
                    <a:pt x="326901" y="0"/>
                  </a:lnTo>
                  <a:close/>
                </a:path>
              </a:pathLst>
            </a:custGeom>
            <a:solidFill>
              <a:srgbClr val="47AFC6"/>
            </a:solidFill>
          </p:spPr>
          <p:txBody>
            <a:bodyPr wrap="square" lIns="0" tIns="0" rIns="0" bIns="0" rtlCol="0"/>
            <a:lstStyle/>
            <a:p>
              <a:endParaRPr sz="1600">
                <a:latin typeface="Grammarsaurus" pitchFamily="2" charset="0"/>
              </a:endParaRPr>
            </a:p>
          </p:txBody>
        </p:sp>
        <p:pic>
          <p:nvPicPr>
            <p:cNvPr id="67" name="object 67"/>
            <p:cNvPicPr/>
            <p:nvPr/>
          </p:nvPicPr>
          <p:blipFill>
            <a:blip r:embed="rId7" cstate="print"/>
            <a:stretch>
              <a:fillRect/>
            </a:stretch>
          </p:blipFill>
          <p:spPr>
            <a:xfrm>
              <a:off x="-11430" y="-11430"/>
              <a:ext cx="12214860" cy="6880860"/>
            </a:xfrm>
            <a:prstGeom prst="rect">
              <a:avLst/>
            </a:prstGeom>
          </p:spPr>
        </p:pic>
      </p:grpSp>
      <p:sp>
        <p:nvSpPr>
          <p:cNvPr id="68" name="object 68"/>
          <p:cNvSpPr txBox="1"/>
          <p:nvPr/>
        </p:nvSpPr>
        <p:spPr>
          <a:xfrm>
            <a:off x="11881990" y="46093"/>
            <a:ext cx="193040" cy="320601"/>
          </a:xfrm>
          <a:prstGeom prst="rect">
            <a:avLst/>
          </a:prstGeom>
        </p:spPr>
        <p:txBody>
          <a:bodyPr vert="horz" wrap="square" lIns="0" tIns="12700" rIns="0" bIns="0" rtlCol="0">
            <a:spAutoFit/>
          </a:bodyPr>
          <a:lstStyle/>
          <a:p>
            <a:pPr marL="12700">
              <a:lnSpc>
                <a:spcPct val="100000"/>
              </a:lnSpc>
              <a:spcBef>
                <a:spcPts val="100"/>
              </a:spcBef>
            </a:pPr>
            <a:r>
              <a:rPr sz="2000" b="1" dirty="0">
                <a:solidFill>
                  <a:srgbClr val="1B283D"/>
                </a:solidFill>
                <a:latin typeface="Grammarsaurus" pitchFamily="2" charset="0"/>
                <a:cs typeface="Arial"/>
              </a:rPr>
              <a:t>4</a:t>
            </a:r>
            <a:endParaRPr sz="2000">
              <a:latin typeface="Grammarsaurus" pitchFamily="2" charset="0"/>
              <a:cs typeface="Arial"/>
            </a:endParaRPr>
          </a:p>
        </p:txBody>
      </p:sp>
      <p:sp>
        <p:nvSpPr>
          <p:cNvPr id="69" name="object 69"/>
          <p:cNvSpPr txBox="1">
            <a:spLocks noGrp="1"/>
          </p:cNvSpPr>
          <p:nvPr>
            <p:ph type="title"/>
          </p:nvPr>
        </p:nvSpPr>
        <p:spPr>
          <a:xfrm>
            <a:off x="2372382" y="207919"/>
            <a:ext cx="7437683" cy="589280"/>
          </a:xfrm>
          <a:prstGeom prst="rect">
            <a:avLst/>
          </a:prstGeom>
        </p:spPr>
        <p:txBody>
          <a:bodyPr vert="horz" wrap="square" lIns="0" tIns="12700" rIns="0" bIns="0" rtlCol="0">
            <a:spAutoFit/>
          </a:bodyPr>
          <a:lstStyle/>
          <a:p>
            <a:pPr algn="ctr">
              <a:lnSpc>
                <a:spcPct val="100000"/>
              </a:lnSpc>
              <a:spcBef>
                <a:spcPts val="100"/>
              </a:spcBef>
            </a:pPr>
            <a:r>
              <a:rPr sz="3600" dirty="0">
                <a:latin typeface="Grammarsaurus" pitchFamily="2" charset="0"/>
              </a:rPr>
              <a:t>Testing</a:t>
            </a:r>
          </a:p>
        </p:txBody>
      </p:sp>
      <p:grpSp>
        <p:nvGrpSpPr>
          <p:cNvPr id="70" name="object 70"/>
          <p:cNvGrpSpPr/>
          <p:nvPr/>
        </p:nvGrpSpPr>
        <p:grpSpPr>
          <a:xfrm>
            <a:off x="245300" y="1200886"/>
            <a:ext cx="11700510" cy="2927985"/>
            <a:chOff x="245300" y="1200886"/>
            <a:chExt cx="11700510" cy="2927985"/>
          </a:xfrm>
        </p:grpSpPr>
        <p:sp>
          <p:nvSpPr>
            <p:cNvPr id="71" name="object 71"/>
            <p:cNvSpPr/>
            <p:nvPr/>
          </p:nvSpPr>
          <p:spPr>
            <a:xfrm>
              <a:off x="251650" y="1207236"/>
              <a:ext cx="11687810" cy="2915285"/>
            </a:xfrm>
            <a:custGeom>
              <a:avLst/>
              <a:gdLst/>
              <a:ahLst/>
              <a:cxnLst/>
              <a:rect l="l" t="t" r="r" b="b"/>
              <a:pathLst>
                <a:path w="11687810" h="2915285">
                  <a:moveTo>
                    <a:pt x="11687416" y="0"/>
                  </a:moveTo>
                  <a:lnTo>
                    <a:pt x="0" y="0"/>
                  </a:lnTo>
                  <a:lnTo>
                    <a:pt x="0" y="2915043"/>
                  </a:lnTo>
                  <a:lnTo>
                    <a:pt x="11687416" y="2915043"/>
                  </a:lnTo>
                  <a:lnTo>
                    <a:pt x="11687416" y="0"/>
                  </a:lnTo>
                  <a:close/>
                </a:path>
              </a:pathLst>
            </a:custGeom>
            <a:solidFill>
              <a:srgbClr val="B1E2F9"/>
            </a:solidFill>
          </p:spPr>
          <p:txBody>
            <a:bodyPr wrap="square" lIns="0" tIns="0" rIns="0" bIns="0" rtlCol="0"/>
            <a:lstStyle/>
            <a:p>
              <a:endParaRPr sz="1600">
                <a:latin typeface="Grammarsaurus" pitchFamily="2" charset="0"/>
              </a:endParaRPr>
            </a:p>
          </p:txBody>
        </p:sp>
        <p:sp>
          <p:nvSpPr>
            <p:cNvPr id="72" name="object 72"/>
            <p:cNvSpPr/>
            <p:nvPr/>
          </p:nvSpPr>
          <p:spPr>
            <a:xfrm>
              <a:off x="251650" y="1207236"/>
              <a:ext cx="11687810" cy="2915285"/>
            </a:xfrm>
            <a:custGeom>
              <a:avLst/>
              <a:gdLst/>
              <a:ahLst/>
              <a:cxnLst/>
              <a:rect l="l" t="t" r="r" b="b"/>
              <a:pathLst>
                <a:path w="11687810" h="2915285">
                  <a:moveTo>
                    <a:pt x="11687416" y="2915043"/>
                  </a:moveTo>
                  <a:lnTo>
                    <a:pt x="0" y="2915043"/>
                  </a:lnTo>
                  <a:lnTo>
                    <a:pt x="0" y="0"/>
                  </a:lnTo>
                  <a:lnTo>
                    <a:pt x="11687416" y="0"/>
                  </a:lnTo>
                  <a:lnTo>
                    <a:pt x="11687416" y="2915043"/>
                  </a:lnTo>
                  <a:close/>
                </a:path>
              </a:pathLst>
            </a:custGeom>
            <a:ln w="12700">
              <a:solidFill>
                <a:srgbClr val="062E35"/>
              </a:solidFill>
            </a:ln>
          </p:spPr>
          <p:txBody>
            <a:bodyPr wrap="square" lIns="0" tIns="0" rIns="0" bIns="0" rtlCol="0"/>
            <a:lstStyle/>
            <a:p>
              <a:endParaRPr sz="1600">
                <a:latin typeface="Grammarsaurus" pitchFamily="2" charset="0"/>
              </a:endParaRPr>
            </a:p>
          </p:txBody>
        </p:sp>
      </p:grpSp>
      <p:sp>
        <p:nvSpPr>
          <p:cNvPr id="73" name="object 73"/>
          <p:cNvSpPr txBox="1"/>
          <p:nvPr/>
        </p:nvSpPr>
        <p:spPr>
          <a:xfrm>
            <a:off x="3676420" y="1337406"/>
            <a:ext cx="8102191" cy="2368341"/>
          </a:xfrm>
          <a:prstGeom prst="rect">
            <a:avLst/>
          </a:prstGeom>
        </p:spPr>
        <p:txBody>
          <a:bodyPr vert="horz" wrap="square" lIns="0" tIns="12700" rIns="0" bIns="0" rtlCol="0">
            <a:spAutoFit/>
          </a:bodyPr>
          <a:lstStyle/>
          <a:p>
            <a:pPr marL="12700" marR="353060">
              <a:lnSpc>
                <a:spcPct val="112500"/>
              </a:lnSpc>
              <a:spcBef>
                <a:spcPts val="100"/>
              </a:spcBef>
              <a:tabLst>
                <a:tab pos="6677025" algn="l"/>
              </a:tabLst>
            </a:pPr>
            <a:r>
              <a:rPr dirty="0">
                <a:solidFill>
                  <a:srgbClr val="1B283D"/>
                </a:solidFill>
                <a:latin typeface="Grammarsaurus" pitchFamily="2" charset="0"/>
                <a:cs typeface="Arial MT"/>
              </a:rPr>
              <a:t>Hi, it’s me again, Springer. Thanks for helping me learn all about forces </a:t>
            </a:r>
            <a:br>
              <a:rPr lang="en-GB" dirty="0">
                <a:solidFill>
                  <a:srgbClr val="1B283D"/>
                </a:solidFill>
                <a:latin typeface="Grammarsaurus" pitchFamily="2" charset="0"/>
                <a:cs typeface="Arial MT"/>
              </a:rPr>
            </a:br>
            <a:r>
              <a:rPr dirty="0">
                <a:solidFill>
                  <a:srgbClr val="1B283D"/>
                </a:solidFill>
                <a:latin typeface="Grammarsaurus" pitchFamily="2" charset="0"/>
                <a:cs typeface="Arial MT"/>
              </a:rPr>
              <a:t>in our last lesson. I had so much fun discovering how gravity	works.</a:t>
            </a:r>
            <a:endParaRPr dirty="0">
              <a:latin typeface="Grammarsaurus" pitchFamily="2" charset="0"/>
              <a:cs typeface="Arial MT"/>
            </a:endParaRPr>
          </a:p>
          <a:p>
            <a:pPr marL="12700" marR="5080">
              <a:lnSpc>
                <a:spcPct val="112500"/>
              </a:lnSpc>
              <a:spcBef>
                <a:spcPts val="1400"/>
              </a:spcBef>
            </a:pPr>
            <a:r>
              <a:rPr dirty="0">
                <a:solidFill>
                  <a:srgbClr val="1B283D"/>
                </a:solidFill>
                <a:latin typeface="Grammarsaurus" pitchFamily="2" charset="0"/>
                <a:cs typeface="Arial MT"/>
              </a:rPr>
              <a:t>Now, I’m getting ready to try something new. This time, I want to find out what happens when I do a </a:t>
            </a:r>
            <a:r>
              <a:rPr b="1" dirty="0">
                <a:solidFill>
                  <a:srgbClr val="1B283D"/>
                </a:solidFill>
                <a:latin typeface="Grammarsaurus" pitchFamily="2" charset="0"/>
                <a:cs typeface="Arial"/>
              </a:rPr>
              <a:t>tandem </a:t>
            </a:r>
            <a:r>
              <a:rPr dirty="0">
                <a:solidFill>
                  <a:srgbClr val="1B283D"/>
                </a:solidFill>
                <a:latin typeface="Grammarsaurus" pitchFamily="2" charset="0"/>
                <a:cs typeface="Arial MT"/>
              </a:rPr>
              <a:t>skydive, which means with another person! I’m wondering if having two people together will make us fall faster, maybe too fast! Let’s use our scientific enquiry skills to test, measure and explain what happens when we skydive with di</a:t>
            </a:r>
            <a:r>
              <a:rPr lang="en-GB" dirty="0">
                <a:solidFill>
                  <a:srgbClr val="1B283D"/>
                </a:solidFill>
                <a:latin typeface="Grammarsaurus" pitchFamily="2" charset="0"/>
                <a:cs typeface="Arial MT"/>
              </a:rPr>
              <a:t>ff</a:t>
            </a:r>
            <a:r>
              <a:rPr dirty="0" err="1">
                <a:solidFill>
                  <a:srgbClr val="1B283D"/>
                </a:solidFill>
                <a:latin typeface="Grammarsaurus" pitchFamily="2" charset="0"/>
                <a:cs typeface="Arial MT"/>
              </a:rPr>
              <a:t>erent</a:t>
            </a:r>
            <a:r>
              <a:rPr dirty="0">
                <a:solidFill>
                  <a:srgbClr val="1B283D"/>
                </a:solidFill>
                <a:latin typeface="Grammarsaurus" pitchFamily="2" charset="0"/>
                <a:cs typeface="Arial MT"/>
              </a:rPr>
              <a:t> weights.</a:t>
            </a:r>
            <a:endParaRPr dirty="0">
              <a:latin typeface="Grammarsaurus" pitchFamily="2" charset="0"/>
              <a:cs typeface="Arial MT"/>
            </a:endParaRPr>
          </a:p>
        </p:txBody>
      </p:sp>
      <p:pic>
        <p:nvPicPr>
          <p:cNvPr id="74" name="object 74"/>
          <p:cNvPicPr/>
          <p:nvPr/>
        </p:nvPicPr>
        <p:blipFill>
          <a:blip r:embed="rId8" cstate="print"/>
          <a:stretch>
            <a:fillRect/>
          </a:stretch>
        </p:blipFill>
        <p:spPr>
          <a:xfrm>
            <a:off x="0" y="357377"/>
            <a:ext cx="3669398" cy="4942123"/>
          </a:xfrm>
          <a:prstGeom prst="rect">
            <a:avLst/>
          </a:prstGeom>
        </p:spPr>
      </p:pic>
      <p:sp>
        <p:nvSpPr>
          <p:cNvPr id="75" name="object 75"/>
          <p:cNvSpPr txBox="1"/>
          <p:nvPr/>
        </p:nvSpPr>
        <p:spPr>
          <a:xfrm>
            <a:off x="11189666" y="943352"/>
            <a:ext cx="2297733" cy="120546"/>
          </a:xfrm>
          <a:prstGeom prst="rect">
            <a:avLst/>
          </a:prstGeom>
        </p:spPr>
        <p:txBody>
          <a:bodyPr vert="horz" wrap="square" lIns="0" tIns="12700" rIns="0" bIns="0" rtlCol="0">
            <a:spAutoFit/>
          </a:bodyPr>
          <a:lstStyle/>
          <a:p>
            <a:pPr marL="12700">
              <a:lnSpc>
                <a:spcPct val="100000"/>
              </a:lnSpc>
              <a:spcBef>
                <a:spcPts val="100"/>
              </a:spcBef>
            </a:pPr>
            <a:r>
              <a:rPr sz="700" b="1" dirty="0">
                <a:solidFill>
                  <a:srgbClr val="4B6A8B"/>
                </a:solidFill>
                <a:latin typeface="Grammarsaurus" pitchFamily="2" charset="0"/>
                <a:cs typeface="Arial"/>
              </a:rPr>
              <a:t>Testing</a:t>
            </a:r>
            <a:endParaRPr sz="700" dirty="0">
              <a:latin typeface="Grammarsaurus" pitchFamily="2" charset="0"/>
              <a:cs typeface="Arial"/>
            </a:endParaRPr>
          </a:p>
        </p:txBody>
      </p:sp>
      <p:grpSp>
        <p:nvGrpSpPr>
          <p:cNvPr id="76" name="object 76"/>
          <p:cNvGrpSpPr/>
          <p:nvPr/>
        </p:nvGrpSpPr>
        <p:grpSpPr>
          <a:xfrm>
            <a:off x="4518329" y="515588"/>
            <a:ext cx="7063738" cy="5802141"/>
            <a:chOff x="4518329" y="515588"/>
            <a:chExt cx="7063738" cy="5802141"/>
          </a:xfrm>
        </p:grpSpPr>
        <p:pic>
          <p:nvPicPr>
            <p:cNvPr id="81" name="object 81"/>
            <p:cNvPicPr/>
            <p:nvPr/>
          </p:nvPicPr>
          <p:blipFill>
            <a:blip r:embed="rId9" cstate="print"/>
            <a:stretch>
              <a:fillRect/>
            </a:stretch>
          </p:blipFill>
          <p:spPr>
            <a:xfrm>
              <a:off x="4528197" y="4219689"/>
              <a:ext cx="3145472" cy="2098027"/>
            </a:xfrm>
            <a:prstGeom prst="rect">
              <a:avLst/>
            </a:prstGeom>
          </p:spPr>
        </p:pic>
        <p:sp>
          <p:nvSpPr>
            <p:cNvPr id="82" name="object 82"/>
            <p:cNvSpPr/>
            <p:nvPr/>
          </p:nvSpPr>
          <p:spPr>
            <a:xfrm>
              <a:off x="4518329" y="4219689"/>
              <a:ext cx="3145790" cy="2098040"/>
            </a:xfrm>
            <a:custGeom>
              <a:avLst/>
              <a:gdLst/>
              <a:ahLst/>
              <a:cxnLst/>
              <a:rect l="l" t="t" r="r" b="b"/>
              <a:pathLst>
                <a:path w="3145790" h="2098040">
                  <a:moveTo>
                    <a:pt x="3145459" y="2098027"/>
                  </a:moveTo>
                  <a:lnTo>
                    <a:pt x="0" y="2098027"/>
                  </a:lnTo>
                  <a:lnTo>
                    <a:pt x="0" y="0"/>
                  </a:lnTo>
                  <a:lnTo>
                    <a:pt x="3145459" y="0"/>
                  </a:lnTo>
                  <a:lnTo>
                    <a:pt x="3145459" y="2098027"/>
                  </a:lnTo>
                  <a:close/>
                </a:path>
              </a:pathLst>
            </a:custGeom>
            <a:ln w="12700">
              <a:solidFill>
                <a:srgbClr val="000000"/>
              </a:solidFill>
            </a:ln>
          </p:spPr>
          <p:txBody>
            <a:bodyPr wrap="square" lIns="0" tIns="0" rIns="0" bIns="0" rtlCol="0"/>
            <a:lstStyle/>
            <a:p>
              <a:endParaRPr sz="1600">
                <a:latin typeface="Grammarsaurus" pitchFamily="2" charset="0"/>
              </a:endParaRPr>
            </a:p>
          </p:txBody>
        </p:sp>
        <p:sp>
          <p:nvSpPr>
            <p:cNvPr id="83" name="object 83"/>
            <p:cNvSpPr/>
            <p:nvPr/>
          </p:nvSpPr>
          <p:spPr>
            <a:xfrm>
              <a:off x="11123597" y="518054"/>
              <a:ext cx="458470" cy="412750"/>
            </a:xfrm>
            <a:custGeom>
              <a:avLst/>
              <a:gdLst/>
              <a:ahLst/>
              <a:cxnLst/>
              <a:rect l="l" t="t" r="r" b="b"/>
              <a:pathLst>
                <a:path w="458470" h="412750">
                  <a:moveTo>
                    <a:pt x="313648" y="0"/>
                  </a:moveTo>
                  <a:lnTo>
                    <a:pt x="144395" y="0"/>
                  </a:lnTo>
                  <a:lnTo>
                    <a:pt x="128803" y="2068"/>
                  </a:lnTo>
                  <a:lnTo>
                    <a:pt x="92630" y="29883"/>
                  </a:lnTo>
                  <a:lnTo>
                    <a:pt x="8010" y="176466"/>
                  </a:lnTo>
                  <a:lnTo>
                    <a:pt x="0" y="206349"/>
                  </a:lnTo>
                  <a:lnTo>
                    <a:pt x="2002" y="221693"/>
                  </a:lnTo>
                  <a:lnTo>
                    <a:pt x="92630" y="382816"/>
                  </a:lnTo>
                  <a:lnTo>
                    <a:pt x="128803" y="410617"/>
                  </a:lnTo>
                  <a:lnTo>
                    <a:pt x="144395" y="412686"/>
                  </a:lnTo>
                  <a:lnTo>
                    <a:pt x="313648" y="412686"/>
                  </a:lnTo>
                  <a:lnTo>
                    <a:pt x="355821" y="395278"/>
                  </a:lnTo>
                  <a:lnTo>
                    <a:pt x="450034" y="236232"/>
                  </a:lnTo>
                  <a:lnTo>
                    <a:pt x="458044" y="206349"/>
                  </a:lnTo>
                  <a:lnTo>
                    <a:pt x="456041" y="191005"/>
                  </a:lnTo>
                  <a:lnTo>
                    <a:pt x="365413" y="29883"/>
                  </a:lnTo>
                  <a:lnTo>
                    <a:pt x="329241" y="2068"/>
                  </a:lnTo>
                  <a:lnTo>
                    <a:pt x="313648" y="0"/>
                  </a:lnTo>
                  <a:close/>
                </a:path>
              </a:pathLst>
            </a:custGeom>
            <a:solidFill>
              <a:srgbClr val="AE4666"/>
            </a:solidFill>
          </p:spPr>
          <p:txBody>
            <a:bodyPr wrap="square" lIns="0" tIns="0" rIns="0" bIns="0" rtlCol="0"/>
            <a:lstStyle/>
            <a:p>
              <a:endParaRPr sz="1600">
                <a:latin typeface="Grammarsaurus" pitchFamily="2" charset="0"/>
              </a:endParaRPr>
            </a:p>
          </p:txBody>
        </p:sp>
        <p:pic>
          <p:nvPicPr>
            <p:cNvPr id="84" name="object 84"/>
            <p:cNvPicPr/>
            <p:nvPr/>
          </p:nvPicPr>
          <p:blipFill>
            <a:blip r:embed="rId10" cstate="print"/>
            <a:stretch>
              <a:fillRect/>
            </a:stretch>
          </p:blipFill>
          <p:spPr>
            <a:xfrm>
              <a:off x="11223573" y="575251"/>
              <a:ext cx="257522" cy="293023"/>
            </a:xfrm>
            <a:prstGeom prst="rect">
              <a:avLst/>
            </a:prstGeom>
          </p:spPr>
        </p:pic>
        <p:pic>
          <p:nvPicPr>
            <p:cNvPr id="85" name="object 85"/>
            <p:cNvPicPr/>
            <p:nvPr/>
          </p:nvPicPr>
          <p:blipFill>
            <a:blip r:embed="rId11" cstate="print"/>
            <a:stretch>
              <a:fillRect/>
            </a:stretch>
          </p:blipFill>
          <p:spPr>
            <a:xfrm>
              <a:off x="9995955" y="1710780"/>
              <a:ext cx="299155" cy="299124"/>
            </a:xfrm>
            <a:prstGeom prst="rect">
              <a:avLst/>
            </a:prstGeom>
          </p:spPr>
        </p:pic>
        <p:sp>
          <p:nvSpPr>
            <p:cNvPr id="86" name="object 86"/>
            <p:cNvSpPr/>
            <p:nvPr/>
          </p:nvSpPr>
          <p:spPr>
            <a:xfrm>
              <a:off x="11118117" y="515588"/>
              <a:ext cx="463550" cy="417830"/>
            </a:xfrm>
            <a:custGeom>
              <a:avLst/>
              <a:gdLst/>
              <a:ahLst/>
              <a:cxnLst/>
              <a:rect l="l" t="t" r="r" b="b"/>
              <a:pathLst>
                <a:path w="463550" h="417830">
                  <a:moveTo>
                    <a:pt x="317401" y="0"/>
                  </a:moveTo>
                  <a:lnTo>
                    <a:pt x="146129" y="0"/>
                  </a:lnTo>
                  <a:lnTo>
                    <a:pt x="130344" y="2094"/>
                  </a:lnTo>
                  <a:lnTo>
                    <a:pt x="93741" y="30238"/>
                  </a:lnTo>
                  <a:lnTo>
                    <a:pt x="8105" y="178574"/>
                  </a:lnTo>
                  <a:lnTo>
                    <a:pt x="0" y="208813"/>
                  </a:lnTo>
                  <a:lnTo>
                    <a:pt x="2026" y="224341"/>
                  </a:lnTo>
                  <a:lnTo>
                    <a:pt x="93741" y="387388"/>
                  </a:lnTo>
                  <a:lnTo>
                    <a:pt x="130344" y="415532"/>
                  </a:lnTo>
                  <a:lnTo>
                    <a:pt x="146129" y="417626"/>
                  </a:lnTo>
                  <a:lnTo>
                    <a:pt x="317401" y="417626"/>
                  </a:lnTo>
                  <a:lnTo>
                    <a:pt x="360076" y="400004"/>
                  </a:lnTo>
                  <a:lnTo>
                    <a:pt x="455425" y="239052"/>
                  </a:lnTo>
                  <a:lnTo>
                    <a:pt x="463521" y="208813"/>
                  </a:lnTo>
                  <a:lnTo>
                    <a:pt x="461497" y="193285"/>
                  </a:lnTo>
                  <a:lnTo>
                    <a:pt x="369776" y="30238"/>
                  </a:lnTo>
                  <a:lnTo>
                    <a:pt x="333180" y="2094"/>
                  </a:lnTo>
                  <a:lnTo>
                    <a:pt x="317401" y="0"/>
                  </a:lnTo>
                  <a:close/>
                </a:path>
              </a:pathLst>
            </a:custGeom>
            <a:solidFill>
              <a:srgbClr val="4B6A8B"/>
            </a:solidFill>
          </p:spPr>
          <p:txBody>
            <a:bodyPr wrap="square" lIns="0" tIns="0" rIns="0" bIns="0" rtlCol="0"/>
            <a:lstStyle/>
            <a:p>
              <a:endParaRPr sz="1600">
                <a:latin typeface="Grammarsaurus" pitchFamily="2" charset="0"/>
              </a:endParaRPr>
            </a:p>
          </p:txBody>
        </p:sp>
        <p:sp>
          <p:nvSpPr>
            <p:cNvPr id="87" name="object 87"/>
            <p:cNvSpPr/>
            <p:nvPr/>
          </p:nvSpPr>
          <p:spPr>
            <a:xfrm>
              <a:off x="11212673" y="587190"/>
              <a:ext cx="274955" cy="274955"/>
            </a:xfrm>
            <a:custGeom>
              <a:avLst/>
              <a:gdLst/>
              <a:ahLst/>
              <a:cxnLst/>
              <a:rect l="l" t="t" r="r" b="b"/>
              <a:pathLst>
                <a:path w="274954" h="274955">
                  <a:moveTo>
                    <a:pt x="154432" y="223888"/>
                  </a:moveTo>
                  <a:lnTo>
                    <a:pt x="119989" y="223888"/>
                  </a:lnTo>
                  <a:lnTo>
                    <a:pt x="103464" y="227232"/>
                  </a:lnTo>
                  <a:lnTo>
                    <a:pt x="89955" y="236346"/>
                  </a:lnTo>
                  <a:lnTo>
                    <a:pt x="80840" y="249852"/>
                  </a:lnTo>
                  <a:lnTo>
                    <a:pt x="77495" y="266369"/>
                  </a:lnTo>
                  <a:lnTo>
                    <a:pt x="77495" y="270814"/>
                  </a:lnTo>
                  <a:lnTo>
                    <a:pt x="81102" y="274408"/>
                  </a:lnTo>
                  <a:lnTo>
                    <a:pt x="193306" y="274408"/>
                  </a:lnTo>
                  <a:lnTo>
                    <a:pt x="196913" y="270814"/>
                  </a:lnTo>
                  <a:lnTo>
                    <a:pt x="196913" y="266369"/>
                  </a:lnTo>
                  <a:lnTo>
                    <a:pt x="195285" y="258330"/>
                  </a:lnTo>
                  <a:lnTo>
                    <a:pt x="94830" y="258330"/>
                  </a:lnTo>
                  <a:lnTo>
                    <a:pt x="98544" y="250971"/>
                  </a:lnTo>
                  <a:lnTo>
                    <a:pt x="104276" y="245157"/>
                  </a:lnTo>
                  <a:lnTo>
                    <a:pt x="111575" y="241339"/>
                  </a:lnTo>
                  <a:lnTo>
                    <a:pt x="119989" y="239966"/>
                  </a:lnTo>
                  <a:lnTo>
                    <a:pt x="186897" y="239966"/>
                  </a:lnTo>
                  <a:lnTo>
                    <a:pt x="184454" y="236346"/>
                  </a:lnTo>
                  <a:lnTo>
                    <a:pt x="170949" y="227232"/>
                  </a:lnTo>
                  <a:lnTo>
                    <a:pt x="154432" y="223888"/>
                  </a:lnTo>
                  <a:close/>
                </a:path>
                <a:path w="274954" h="274955">
                  <a:moveTo>
                    <a:pt x="186897" y="239966"/>
                  </a:moveTo>
                  <a:lnTo>
                    <a:pt x="154432" y="239966"/>
                  </a:lnTo>
                  <a:lnTo>
                    <a:pt x="162843" y="241339"/>
                  </a:lnTo>
                  <a:lnTo>
                    <a:pt x="170140" y="245157"/>
                  </a:lnTo>
                  <a:lnTo>
                    <a:pt x="175872" y="250971"/>
                  </a:lnTo>
                  <a:lnTo>
                    <a:pt x="179590" y="258330"/>
                  </a:lnTo>
                  <a:lnTo>
                    <a:pt x="195285" y="258330"/>
                  </a:lnTo>
                  <a:lnTo>
                    <a:pt x="193569" y="249852"/>
                  </a:lnTo>
                  <a:lnTo>
                    <a:pt x="186897" y="239966"/>
                  </a:lnTo>
                  <a:close/>
                </a:path>
                <a:path w="274954" h="274955">
                  <a:moveTo>
                    <a:pt x="164487" y="70777"/>
                  </a:moveTo>
                  <a:lnTo>
                    <a:pt x="109664" y="70777"/>
                  </a:lnTo>
                  <a:lnTo>
                    <a:pt x="114312" y="77266"/>
                  </a:lnTo>
                  <a:lnTo>
                    <a:pt x="121183" y="82054"/>
                  </a:lnTo>
                  <a:lnTo>
                    <a:pt x="129171" y="83997"/>
                  </a:lnTo>
                  <a:lnTo>
                    <a:pt x="129171" y="223888"/>
                  </a:lnTo>
                  <a:lnTo>
                    <a:pt x="145249" y="223888"/>
                  </a:lnTo>
                  <a:lnTo>
                    <a:pt x="145249" y="83997"/>
                  </a:lnTo>
                  <a:lnTo>
                    <a:pt x="155533" y="79567"/>
                  </a:lnTo>
                  <a:lnTo>
                    <a:pt x="163718" y="72156"/>
                  </a:lnTo>
                  <a:lnTo>
                    <a:pt x="164487" y="70777"/>
                  </a:lnTo>
                  <a:close/>
                </a:path>
                <a:path w="274954" h="274955">
                  <a:moveTo>
                    <a:pt x="98590" y="163614"/>
                  </a:moveTo>
                  <a:lnTo>
                    <a:pt x="3606" y="163614"/>
                  </a:lnTo>
                  <a:lnTo>
                    <a:pt x="0" y="167220"/>
                  </a:lnTo>
                  <a:lnTo>
                    <a:pt x="0" y="171653"/>
                  </a:lnTo>
                  <a:lnTo>
                    <a:pt x="3344" y="188176"/>
                  </a:lnTo>
                  <a:lnTo>
                    <a:pt x="12458" y="201680"/>
                  </a:lnTo>
                  <a:lnTo>
                    <a:pt x="25963" y="210792"/>
                  </a:lnTo>
                  <a:lnTo>
                    <a:pt x="42481" y="214134"/>
                  </a:lnTo>
                  <a:lnTo>
                    <a:pt x="59715" y="214134"/>
                  </a:lnTo>
                  <a:lnTo>
                    <a:pt x="76232" y="210792"/>
                  </a:lnTo>
                  <a:lnTo>
                    <a:pt x="89738" y="201680"/>
                  </a:lnTo>
                  <a:lnTo>
                    <a:pt x="92184" y="198056"/>
                  </a:lnTo>
                  <a:lnTo>
                    <a:pt x="42481" y="198056"/>
                  </a:lnTo>
                  <a:lnTo>
                    <a:pt x="34076" y="196683"/>
                  </a:lnTo>
                  <a:lnTo>
                    <a:pt x="26782" y="192866"/>
                  </a:lnTo>
                  <a:lnTo>
                    <a:pt x="21053" y="187056"/>
                  </a:lnTo>
                  <a:lnTo>
                    <a:pt x="17335" y="179692"/>
                  </a:lnTo>
                  <a:lnTo>
                    <a:pt x="100569" y="179692"/>
                  </a:lnTo>
                  <a:lnTo>
                    <a:pt x="102196" y="171653"/>
                  </a:lnTo>
                  <a:lnTo>
                    <a:pt x="102196" y="167220"/>
                  </a:lnTo>
                  <a:lnTo>
                    <a:pt x="98590" y="163614"/>
                  </a:lnTo>
                  <a:close/>
                </a:path>
                <a:path w="274954" h="274955">
                  <a:moveTo>
                    <a:pt x="100569" y="179692"/>
                  </a:moveTo>
                  <a:lnTo>
                    <a:pt x="84785" y="179692"/>
                  </a:lnTo>
                  <a:lnTo>
                    <a:pt x="81143" y="187056"/>
                  </a:lnTo>
                  <a:lnTo>
                    <a:pt x="75412" y="192866"/>
                  </a:lnTo>
                  <a:lnTo>
                    <a:pt x="68120" y="196683"/>
                  </a:lnTo>
                  <a:lnTo>
                    <a:pt x="59715" y="198056"/>
                  </a:lnTo>
                  <a:lnTo>
                    <a:pt x="92184" y="198056"/>
                  </a:lnTo>
                  <a:lnTo>
                    <a:pt x="98852" y="188176"/>
                  </a:lnTo>
                  <a:lnTo>
                    <a:pt x="100569" y="179692"/>
                  </a:lnTo>
                  <a:close/>
                </a:path>
                <a:path w="274954" h="274955">
                  <a:moveTo>
                    <a:pt x="141643" y="0"/>
                  </a:moveTo>
                  <a:lnTo>
                    <a:pt x="132765" y="0"/>
                  </a:lnTo>
                  <a:lnTo>
                    <a:pt x="129171" y="3606"/>
                  </a:lnTo>
                  <a:lnTo>
                    <a:pt x="129171" y="18199"/>
                  </a:lnTo>
                  <a:lnTo>
                    <a:pt x="118888" y="22629"/>
                  </a:lnTo>
                  <a:lnTo>
                    <a:pt x="110702" y="30041"/>
                  </a:lnTo>
                  <a:lnTo>
                    <a:pt x="105293" y="39758"/>
                  </a:lnTo>
                  <a:lnTo>
                    <a:pt x="103339" y="51104"/>
                  </a:lnTo>
                  <a:lnTo>
                    <a:pt x="103454" y="54305"/>
                  </a:lnTo>
                  <a:lnTo>
                    <a:pt x="103682" y="55854"/>
                  </a:lnTo>
                  <a:lnTo>
                    <a:pt x="46113" y="78879"/>
                  </a:lnTo>
                  <a:lnTo>
                    <a:pt x="44462" y="80479"/>
                  </a:lnTo>
                  <a:lnTo>
                    <a:pt x="11214" y="163614"/>
                  </a:lnTo>
                  <a:lnTo>
                    <a:pt x="28524" y="163614"/>
                  </a:lnTo>
                  <a:lnTo>
                    <a:pt x="51092" y="107187"/>
                  </a:lnTo>
                  <a:lnTo>
                    <a:pt x="68408" y="107187"/>
                  </a:lnTo>
                  <a:lnTo>
                    <a:pt x="61544" y="90030"/>
                  </a:lnTo>
                  <a:lnTo>
                    <a:pt x="109664" y="70777"/>
                  </a:lnTo>
                  <a:lnTo>
                    <a:pt x="164487" y="70777"/>
                  </a:lnTo>
                  <a:lnTo>
                    <a:pt x="165533" y="68897"/>
                  </a:lnTo>
                  <a:lnTo>
                    <a:pt x="127393" y="68897"/>
                  </a:lnTo>
                  <a:lnTo>
                    <a:pt x="119418" y="60909"/>
                  </a:lnTo>
                  <a:lnTo>
                    <a:pt x="119418" y="41287"/>
                  </a:lnTo>
                  <a:lnTo>
                    <a:pt x="127393" y="33312"/>
                  </a:lnTo>
                  <a:lnTo>
                    <a:pt x="203330" y="33312"/>
                  </a:lnTo>
                  <a:lnTo>
                    <a:pt x="208063" y="31419"/>
                  </a:lnTo>
                  <a:lnTo>
                    <a:pt x="164744" y="31419"/>
                  </a:lnTo>
                  <a:lnTo>
                    <a:pt x="160096" y="24942"/>
                  </a:lnTo>
                  <a:lnTo>
                    <a:pt x="153225" y="20154"/>
                  </a:lnTo>
                  <a:lnTo>
                    <a:pt x="145249" y="18199"/>
                  </a:lnTo>
                  <a:lnTo>
                    <a:pt x="145249" y="3606"/>
                  </a:lnTo>
                  <a:lnTo>
                    <a:pt x="141643" y="0"/>
                  </a:lnTo>
                  <a:close/>
                </a:path>
                <a:path w="274954" h="274955">
                  <a:moveTo>
                    <a:pt x="68408" y="107187"/>
                  </a:moveTo>
                  <a:lnTo>
                    <a:pt x="51092" y="107187"/>
                  </a:lnTo>
                  <a:lnTo>
                    <a:pt x="73672" y="163614"/>
                  </a:lnTo>
                  <a:lnTo>
                    <a:pt x="90982" y="163614"/>
                  </a:lnTo>
                  <a:lnTo>
                    <a:pt x="68408" y="107187"/>
                  </a:lnTo>
                  <a:close/>
                </a:path>
                <a:path w="274954" h="274955">
                  <a:moveTo>
                    <a:pt x="270814" y="94729"/>
                  </a:moveTo>
                  <a:lnTo>
                    <a:pt x="175818" y="94729"/>
                  </a:lnTo>
                  <a:lnTo>
                    <a:pt x="172224" y="98323"/>
                  </a:lnTo>
                  <a:lnTo>
                    <a:pt x="172224" y="102768"/>
                  </a:lnTo>
                  <a:lnTo>
                    <a:pt x="175567" y="119285"/>
                  </a:lnTo>
                  <a:lnTo>
                    <a:pt x="184678" y="132791"/>
                  </a:lnTo>
                  <a:lnTo>
                    <a:pt x="198183" y="141905"/>
                  </a:lnTo>
                  <a:lnTo>
                    <a:pt x="214706" y="145249"/>
                  </a:lnTo>
                  <a:lnTo>
                    <a:pt x="231927" y="145249"/>
                  </a:lnTo>
                  <a:lnTo>
                    <a:pt x="248450" y="141905"/>
                  </a:lnTo>
                  <a:lnTo>
                    <a:pt x="261954" y="132791"/>
                  </a:lnTo>
                  <a:lnTo>
                    <a:pt x="264396" y="129171"/>
                  </a:lnTo>
                  <a:lnTo>
                    <a:pt x="214706" y="129171"/>
                  </a:lnTo>
                  <a:lnTo>
                    <a:pt x="206295" y="127799"/>
                  </a:lnTo>
                  <a:lnTo>
                    <a:pt x="199000" y="123982"/>
                  </a:lnTo>
                  <a:lnTo>
                    <a:pt x="193271" y="118172"/>
                  </a:lnTo>
                  <a:lnTo>
                    <a:pt x="189547" y="110807"/>
                  </a:lnTo>
                  <a:lnTo>
                    <a:pt x="272782" y="110807"/>
                  </a:lnTo>
                  <a:lnTo>
                    <a:pt x="274408" y="102768"/>
                  </a:lnTo>
                  <a:lnTo>
                    <a:pt x="274408" y="98323"/>
                  </a:lnTo>
                  <a:lnTo>
                    <a:pt x="270814" y="94729"/>
                  </a:lnTo>
                  <a:close/>
                </a:path>
                <a:path w="274954" h="274955">
                  <a:moveTo>
                    <a:pt x="272782" y="110807"/>
                  </a:moveTo>
                  <a:lnTo>
                    <a:pt x="257009" y="110807"/>
                  </a:lnTo>
                  <a:lnTo>
                    <a:pt x="253360" y="118172"/>
                  </a:lnTo>
                  <a:lnTo>
                    <a:pt x="247629" y="123982"/>
                  </a:lnTo>
                  <a:lnTo>
                    <a:pt x="240333" y="127799"/>
                  </a:lnTo>
                  <a:lnTo>
                    <a:pt x="231927" y="129171"/>
                  </a:lnTo>
                  <a:lnTo>
                    <a:pt x="264396" y="129171"/>
                  </a:lnTo>
                  <a:lnTo>
                    <a:pt x="271066" y="119285"/>
                  </a:lnTo>
                  <a:lnTo>
                    <a:pt x="272782" y="110807"/>
                  </a:lnTo>
                  <a:close/>
                </a:path>
                <a:path w="274954" h="274955">
                  <a:moveTo>
                    <a:pt x="237753" y="31089"/>
                  </a:moveTo>
                  <a:lnTo>
                    <a:pt x="208889" y="31089"/>
                  </a:lnTo>
                  <a:lnTo>
                    <a:pt x="183426" y="94729"/>
                  </a:lnTo>
                  <a:lnTo>
                    <a:pt x="200748" y="94729"/>
                  </a:lnTo>
                  <a:lnTo>
                    <a:pt x="223316" y="38303"/>
                  </a:lnTo>
                  <a:lnTo>
                    <a:pt x="240638" y="38303"/>
                  </a:lnTo>
                  <a:lnTo>
                    <a:pt x="237753" y="31089"/>
                  </a:lnTo>
                  <a:close/>
                </a:path>
                <a:path w="274954" h="274955">
                  <a:moveTo>
                    <a:pt x="240638" y="38303"/>
                  </a:moveTo>
                  <a:lnTo>
                    <a:pt x="223316" y="38303"/>
                  </a:lnTo>
                  <a:lnTo>
                    <a:pt x="245884" y="94729"/>
                  </a:lnTo>
                  <a:lnTo>
                    <a:pt x="263207" y="94729"/>
                  </a:lnTo>
                  <a:lnTo>
                    <a:pt x="240638" y="38303"/>
                  </a:lnTo>
                  <a:close/>
                </a:path>
                <a:path w="274954" h="274955">
                  <a:moveTo>
                    <a:pt x="203330" y="33312"/>
                  </a:moveTo>
                  <a:lnTo>
                    <a:pt x="147015" y="33312"/>
                  </a:lnTo>
                  <a:lnTo>
                    <a:pt x="155003" y="41287"/>
                  </a:lnTo>
                  <a:lnTo>
                    <a:pt x="155003" y="60909"/>
                  </a:lnTo>
                  <a:lnTo>
                    <a:pt x="147015" y="68897"/>
                  </a:lnTo>
                  <a:lnTo>
                    <a:pt x="165533" y="68897"/>
                  </a:lnTo>
                  <a:lnTo>
                    <a:pt x="169127" y="62443"/>
                  </a:lnTo>
                  <a:lnTo>
                    <a:pt x="171081" y="51104"/>
                  </a:lnTo>
                  <a:lnTo>
                    <a:pt x="170954" y="47891"/>
                  </a:lnTo>
                  <a:lnTo>
                    <a:pt x="170738" y="46342"/>
                  </a:lnTo>
                  <a:lnTo>
                    <a:pt x="203330" y="33312"/>
                  </a:lnTo>
                  <a:close/>
                </a:path>
                <a:path w="274954" h="274955">
                  <a:moveTo>
                    <a:pt x="226606" y="8623"/>
                  </a:moveTo>
                  <a:lnTo>
                    <a:pt x="222275" y="8623"/>
                  </a:lnTo>
                  <a:lnTo>
                    <a:pt x="221259" y="8826"/>
                  </a:lnTo>
                  <a:lnTo>
                    <a:pt x="164744" y="31419"/>
                  </a:lnTo>
                  <a:lnTo>
                    <a:pt x="208063" y="31419"/>
                  </a:lnTo>
                  <a:lnTo>
                    <a:pt x="208889" y="31089"/>
                  </a:lnTo>
                  <a:lnTo>
                    <a:pt x="237753" y="31089"/>
                  </a:lnTo>
                  <a:lnTo>
                    <a:pt x="229565" y="10617"/>
                  </a:lnTo>
                  <a:lnTo>
                    <a:pt x="226606" y="8623"/>
                  </a:lnTo>
                  <a:close/>
                </a:path>
              </a:pathLst>
            </a:custGeom>
            <a:solidFill>
              <a:srgbClr val="FFFFFF"/>
            </a:solidFill>
          </p:spPr>
          <p:txBody>
            <a:bodyPr wrap="square" lIns="0" tIns="0" rIns="0" bIns="0" rtlCol="0"/>
            <a:lstStyle/>
            <a:p>
              <a:endParaRPr sz="1600">
                <a:latin typeface="Grammarsaurus" pitchFamily="2" charset="0"/>
              </a:endParaRPr>
            </a:p>
          </p:txBody>
        </p:sp>
      </p:grpSp>
      <p:pic>
        <p:nvPicPr>
          <p:cNvPr id="89" name="Picture 88">
            <a:extLst>
              <a:ext uri="{FF2B5EF4-FFF2-40B4-BE49-F238E27FC236}">
                <a16:creationId xmlns:a16="http://schemas.microsoft.com/office/drawing/2014/main" id="{FCF46A0C-0714-4ED3-A74C-324046718950}"/>
              </a:ext>
            </a:extLst>
          </p:cNvPr>
          <p:cNvPicPr>
            <a:picLocks noChangeAspect="1"/>
          </p:cNvPicPr>
          <p:nvPr/>
        </p:nvPicPr>
        <p:blipFill>
          <a:blip r:embed="rId12"/>
          <a:srcRect t="13838" b="1"/>
          <a:stretch>
            <a:fillRect/>
          </a:stretch>
        </p:blipFill>
        <p:spPr>
          <a:xfrm>
            <a:off x="11004482" y="1303613"/>
            <a:ext cx="438181" cy="342980"/>
          </a:xfrm>
          <a:prstGeom prst="rect">
            <a:avLst/>
          </a:prstGeom>
        </p:spPr>
      </p:pic>
      <p:sp>
        <p:nvSpPr>
          <p:cNvPr id="90" name="object 122">
            <a:extLst>
              <a:ext uri="{FF2B5EF4-FFF2-40B4-BE49-F238E27FC236}">
                <a16:creationId xmlns:a16="http://schemas.microsoft.com/office/drawing/2014/main" id="{5B4EB71D-DA44-0E28-1CEF-D9AF7DC036DE}"/>
              </a:ext>
            </a:extLst>
          </p:cNvPr>
          <p:cNvSpPr txBox="1"/>
          <p:nvPr/>
        </p:nvSpPr>
        <p:spPr>
          <a:xfrm>
            <a:off x="5562600" y="6458709"/>
            <a:ext cx="1777120" cy="269396"/>
          </a:xfrm>
          <a:prstGeom prst="rect">
            <a:avLst/>
          </a:prstGeom>
        </p:spPr>
        <p:txBody>
          <a:bodyPr vert="horz" wrap="square" lIns="0" tIns="2540" rIns="0" bIns="0" rtlCol="0">
            <a:spAutoFit/>
          </a:bodyPr>
          <a:lstStyle/>
          <a:p>
            <a:pPr marL="12700">
              <a:lnSpc>
                <a:spcPct val="100000"/>
              </a:lnSpc>
              <a:spcBef>
                <a:spcPts val="20"/>
              </a:spcBef>
            </a:pPr>
            <a:r>
              <a:rPr sz="800" dirty="0">
                <a:solidFill>
                  <a:srgbClr val="1B283D"/>
                </a:solidFill>
                <a:latin typeface="Grammarsaurus" pitchFamily="2" charset="0"/>
                <a:cs typeface="Arial MT"/>
              </a:rPr>
              <a:t>www.grammarsaurus.co.uk</a:t>
            </a:r>
            <a:endParaRPr sz="800" dirty="0">
              <a:latin typeface="Grammarsaurus" pitchFamily="2" charset="0"/>
              <a:cs typeface="Arial MT"/>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690887" y="2443412"/>
            <a:ext cx="3291204" cy="1012190"/>
            <a:chOff x="690887" y="2443412"/>
            <a:chExt cx="3291204" cy="1012190"/>
          </a:xfrm>
        </p:grpSpPr>
        <p:sp>
          <p:nvSpPr>
            <p:cNvPr id="3" name="object 3"/>
            <p:cNvSpPr/>
            <p:nvPr/>
          </p:nvSpPr>
          <p:spPr>
            <a:xfrm>
              <a:off x="697237" y="2449762"/>
              <a:ext cx="572135" cy="978535"/>
            </a:xfrm>
            <a:custGeom>
              <a:avLst/>
              <a:gdLst/>
              <a:ahLst/>
              <a:cxnLst/>
              <a:rect l="l" t="t" r="r" b="b"/>
              <a:pathLst>
                <a:path w="572135" h="978535">
                  <a:moveTo>
                    <a:pt x="0" y="0"/>
                  </a:moveTo>
                  <a:lnTo>
                    <a:pt x="0" y="978179"/>
                  </a:lnTo>
                  <a:lnTo>
                    <a:pt x="213017" y="978179"/>
                  </a:lnTo>
                  <a:lnTo>
                    <a:pt x="213017" y="584377"/>
                  </a:lnTo>
                  <a:lnTo>
                    <a:pt x="528332" y="584377"/>
                  </a:lnTo>
                  <a:lnTo>
                    <a:pt x="528332" y="421817"/>
                  </a:lnTo>
                  <a:lnTo>
                    <a:pt x="213017" y="421817"/>
                  </a:lnTo>
                  <a:lnTo>
                    <a:pt x="213017" y="158356"/>
                  </a:lnTo>
                  <a:lnTo>
                    <a:pt x="571766" y="158356"/>
                  </a:lnTo>
                  <a:lnTo>
                    <a:pt x="571766" y="0"/>
                  </a:lnTo>
                  <a:lnTo>
                    <a:pt x="0" y="0"/>
                  </a:lnTo>
                  <a:close/>
                </a:path>
              </a:pathLst>
            </a:custGeom>
            <a:ln w="12700">
              <a:solidFill>
                <a:srgbClr val="000000"/>
              </a:solidFill>
            </a:ln>
          </p:spPr>
          <p:txBody>
            <a:bodyPr wrap="square" lIns="0" tIns="0" rIns="0" bIns="0" rtlCol="0"/>
            <a:lstStyle/>
            <a:p>
              <a:endParaRPr sz="1600">
                <a:latin typeface="Grammarsaurus" pitchFamily="2" charset="0"/>
              </a:endParaRPr>
            </a:p>
          </p:txBody>
        </p:sp>
        <p:sp>
          <p:nvSpPr>
            <p:cNvPr id="4" name="object 4"/>
            <p:cNvSpPr/>
            <p:nvPr/>
          </p:nvSpPr>
          <p:spPr>
            <a:xfrm>
              <a:off x="1279937" y="2793108"/>
              <a:ext cx="648970" cy="654685"/>
            </a:xfrm>
            <a:custGeom>
              <a:avLst/>
              <a:gdLst/>
              <a:ahLst/>
              <a:cxnLst/>
              <a:rect l="l" t="t" r="r" b="b"/>
              <a:pathLst>
                <a:path w="648969" h="654685">
                  <a:moveTo>
                    <a:pt x="0" y="325120"/>
                  </a:moveTo>
                  <a:lnTo>
                    <a:pt x="3213" y="380485"/>
                  </a:lnTo>
                  <a:lnTo>
                    <a:pt x="12643" y="431087"/>
                  </a:lnTo>
                  <a:lnTo>
                    <a:pt x="27974" y="476819"/>
                  </a:lnTo>
                  <a:lnTo>
                    <a:pt x="48889" y="517572"/>
                  </a:lnTo>
                  <a:lnTo>
                    <a:pt x="75072" y="553241"/>
                  </a:lnTo>
                  <a:lnTo>
                    <a:pt x="106208" y="583716"/>
                  </a:lnTo>
                  <a:lnTo>
                    <a:pt x="141981" y="608891"/>
                  </a:lnTo>
                  <a:lnTo>
                    <a:pt x="182075" y="628659"/>
                  </a:lnTo>
                  <a:lnTo>
                    <a:pt x="226173" y="642912"/>
                  </a:lnTo>
                  <a:lnTo>
                    <a:pt x="273960" y="651543"/>
                  </a:lnTo>
                  <a:lnTo>
                    <a:pt x="325120" y="654443"/>
                  </a:lnTo>
                  <a:lnTo>
                    <a:pt x="376250" y="651543"/>
                  </a:lnTo>
                  <a:lnTo>
                    <a:pt x="423949" y="642912"/>
                  </a:lnTo>
                  <a:lnTo>
                    <a:pt x="467915" y="628659"/>
                  </a:lnTo>
                  <a:lnTo>
                    <a:pt x="507844" y="608891"/>
                  </a:lnTo>
                  <a:lnTo>
                    <a:pt x="543432" y="583716"/>
                  </a:lnTo>
                  <a:lnTo>
                    <a:pt x="574378" y="553241"/>
                  </a:lnTo>
                  <a:lnTo>
                    <a:pt x="600376" y="517572"/>
                  </a:lnTo>
                  <a:lnTo>
                    <a:pt x="621126" y="476819"/>
                  </a:lnTo>
                  <a:lnTo>
                    <a:pt x="636322" y="431087"/>
                  </a:lnTo>
                  <a:lnTo>
                    <a:pt x="645662" y="380485"/>
                  </a:lnTo>
                  <a:lnTo>
                    <a:pt x="648843" y="325120"/>
                  </a:lnTo>
                  <a:lnTo>
                    <a:pt x="645693" y="270167"/>
                  </a:lnTo>
                  <a:lnTo>
                    <a:pt x="636435" y="220028"/>
                  </a:lnTo>
                  <a:lnTo>
                    <a:pt x="621352" y="174792"/>
                  </a:lnTo>
                  <a:lnTo>
                    <a:pt x="600729" y="134547"/>
                  </a:lnTo>
                  <a:lnTo>
                    <a:pt x="574850" y="99381"/>
                  </a:lnTo>
                  <a:lnTo>
                    <a:pt x="543999" y="69383"/>
                  </a:lnTo>
                  <a:lnTo>
                    <a:pt x="508461" y="44641"/>
                  </a:lnTo>
                  <a:lnTo>
                    <a:pt x="468519" y="25243"/>
                  </a:lnTo>
                  <a:lnTo>
                    <a:pt x="424459" y="11278"/>
                  </a:lnTo>
                  <a:lnTo>
                    <a:pt x="376564" y="2834"/>
                  </a:lnTo>
                  <a:lnTo>
                    <a:pt x="325120" y="0"/>
                  </a:lnTo>
                  <a:lnTo>
                    <a:pt x="273012" y="2929"/>
                  </a:lnTo>
                  <a:lnTo>
                    <a:pt x="224638" y="11619"/>
                  </a:lnTo>
                  <a:lnTo>
                    <a:pt x="180255" y="25925"/>
                  </a:lnTo>
                  <a:lnTo>
                    <a:pt x="140124" y="45702"/>
                  </a:lnTo>
                  <a:lnTo>
                    <a:pt x="104503" y="70804"/>
                  </a:lnTo>
                  <a:lnTo>
                    <a:pt x="73651" y="101087"/>
                  </a:lnTo>
                  <a:lnTo>
                    <a:pt x="47827" y="136404"/>
                  </a:lnTo>
                  <a:lnTo>
                    <a:pt x="27291" y="176612"/>
                  </a:lnTo>
                  <a:lnTo>
                    <a:pt x="12302" y="221563"/>
                  </a:lnTo>
                  <a:lnTo>
                    <a:pt x="3118" y="271114"/>
                  </a:lnTo>
                  <a:lnTo>
                    <a:pt x="0" y="325120"/>
                  </a:lnTo>
                  <a:close/>
                </a:path>
                <a:path w="648969" h="654685">
                  <a:moveTo>
                    <a:pt x="325120" y="165366"/>
                  </a:moveTo>
                  <a:lnTo>
                    <a:pt x="370324" y="172294"/>
                  </a:lnTo>
                  <a:lnTo>
                    <a:pt x="407592" y="192540"/>
                  </a:lnTo>
                  <a:lnTo>
                    <a:pt x="435713" y="225297"/>
                  </a:lnTo>
                  <a:lnTo>
                    <a:pt x="453474" y="269759"/>
                  </a:lnTo>
                  <a:lnTo>
                    <a:pt x="459663" y="325120"/>
                  </a:lnTo>
                  <a:lnTo>
                    <a:pt x="453877" y="382533"/>
                  </a:lnTo>
                  <a:lnTo>
                    <a:pt x="436923" y="428242"/>
                  </a:lnTo>
                  <a:lnTo>
                    <a:pt x="409408" y="461642"/>
                  </a:lnTo>
                  <a:lnTo>
                    <a:pt x="371938" y="482126"/>
                  </a:lnTo>
                  <a:lnTo>
                    <a:pt x="325120" y="489089"/>
                  </a:lnTo>
                  <a:lnTo>
                    <a:pt x="278740" y="481992"/>
                  </a:lnTo>
                  <a:lnTo>
                    <a:pt x="242315" y="461240"/>
                  </a:lnTo>
                  <a:lnTo>
                    <a:pt x="216048" y="427639"/>
                  </a:lnTo>
                  <a:lnTo>
                    <a:pt x="200140" y="381996"/>
                  </a:lnTo>
                  <a:lnTo>
                    <a:pt x="194792" y="325120"/>
                  </a:lnTo>
                  <a:lnTo>
                    <a:pt x="200274" y="270295"/>
                  </a:lnTo>
                  <a:lnTo>
                    <a:pt x="216450" y="225900"/>
                  </a:lnTo>
                  <a:lnTo>
                    <a:pt x="242919" y="192942"/>
                  </a:lnTo>
                  <a:lnTo>
                    <a:pt x="279276" y="172428"/>
                  </a:lnTo>
                  <a:lnTo>
                    <a:pt x="325120" y="165366"/>
                  </a:lnTo>
                  <a:close/>
                </a:path>
              </a:pathLst>
            </a:custGeom>
            <a:ln w="12700">
              <a:solidFill>
                <a:srgbClr val="000000"/>
              </a:solidFill>
            </a:ln>
          </p:spPr>
          <p:txBody>
            <a:bodyPr wrap="square" lIns="0" tIns="0" rIns="0" bIns="0" rtlCol="0"/>
            <a:lstStyle/>
            <a:p>
              <a:endParaRPr sz="1600">
                <a:latin typeface="Grammarsaurus" pitchFamily="2" charset="0"/>
              </a:endParaRPr>
            </a:p>
          </p:txBody>
        </p:sp>
        <p:sp>
          <p:nvSpPr>
            <p:cNvPr id="5" name="object 5"/>
            <p:cNvSpPr/>
            <p:nvPr/>
          </p:nvSpPr>
          <p:spPr>
            <a:xfrm>
              <a:off x="1971089" y="2798712"/>
              <a:ext cx="427990" cy="629285"/>
            </a:xfrm>
            <a:custGeom>
              <a:avLst/>
              <a:gdLst/>
              <a:ahLst/>
              <a:cxnLst/>
              <a:rect l="l" t="t" r="r" b="b"/>
              <a:pathLst>
                <a:path w="427989" h="629285">
                  <a:moveTo>
                    <a:pt x="25222" y="215811"/>
                  </a:moveTo>
                  <a:lnTo>
                    <a:pt x="25222" y="629221"/>
                  </a:lnTo>
                  <a:lnTo>
                    <a:pt x="206006" y="629221"/>
                  </a:lnTo>
                  <a:lnTo>
                    <a:pt x="206006" y="386778"/>
                  </a:lnTo>
                  <a:lnTo>
                    <a:pt x="209495" y="327510"/>
                  </a:lnTo>
                  <a:lnTo>
                    <a:pt x="219848" y="277091"/>
                  </a:lnTo>
                  <a:lnTo>
                    <a:pt x="236893" y="235618"/>
                  </a:lnTo>
                  <a:lnTo>
                    <a:pt x="260459" y="203191"/>
                  </a:lnTo>
                  <a:lnTo>
                    <a:pt x="326467" y="165865"/>
                  </a:lnTo>
                  <a:lnTo>
                    <a:pt x="368566" y="161162"/>
                  </a:lnTo>
                  <a:lnTo>
                    <a:pt x="381263" y="161468"/>
                  </a:lnTo>
                  <a:lnTo>
                    <a:pt x="393438" y="162561"/>
                  </a:lnTo>
                  <a:lnTo>
                    <a:pt x="407191" y="164704"/>
                  </a:lnTo>
                  <a:lnTo>
                    <a:pt x="424624" y="168160"/>
                  </a:lnTo>
                  <a:lnTo>
                    <a:pt x="427418" y="16814"/>
                  </a:lnTo>
                  <a:lnTo>
                    <a:pt x="406419" y="8867"/>
                  </a:lnTo>
                  <a:lnTo>
                    <a:pt x="389756" y="3678"/>
                  </a:lnTo>
                  <a:lnTo>
                    <a:pt x="374408" y="853"/>
                  </a:lnTo>
                  <a:lnTo>
                    <a:pt x="357352" y="0"/>
                  </a:lnTo>
                  <a:lnTo>
                    <a:pt x="310382" y="6328"/>
                  </a:lnTo>
                  <a:lnTo>
                    <a:pt x="268538" y="26450"/>
                  </a:lnTo>
                  <a:lnTo>
                    <a:pt x="229061" y="62075"/>
                  </a:lnTo>
                  <a:lnTo>
                    <a:pt x="189191" y="114909"/>
                  </a:lnTo>
                  <a:lnTo>
                    <a:pt x="187743" y="86313"/>
                  </a:lnTo>
                  <a:lnTo>
                    <a:pt x="184983" y="63760"/>
                  </a:lnTo>
                  <a:lnTo>
                    <a:pt x="180121" y="41207"/>
                  </a:lnTo>
                  <a:lnTo>
                    <a:pt x="172364" y="12611"/>
                  </a:lnTo>
                  <a:lnTo>
                    <a:pt x="0" y="12611"/>
                  </a:lnTo>
                  <a:lnTo>
                    <a:pt x="12808" y="62291"/>
                  </a:lnTo>
                  <a:lnTo>
                    <a:pt x="20493" y="106324"/>
                  </a:lnTo>
                  <a:lnTo>
                    <a:pt x="24236" y="154300"/>
                  </a:lnTo>
                  <a:lnTo>
                    <a:pt x="25222" y="215811"/>
                  </a:lnTo>
                  <a:close/>
                </a:path>
              </a:pathLst>
            </a:custGeom>
            <a:ln w="12700">
              <a:solidFill>
                <a:srgbClr val="000000"/>
              </a:solidFill>
            </a:ln>
          </p:spPr>
          <p:txBody>
            <a:bodyPr wrap="square" lIns="0" tIns="0" rIns="0" bIns="0" rtlCol="0"/>
            <a:lstStyle/>
            <a:p>
              <a:endParaRPr sz="1600">
                <a:latin typeface="Grammarsaurus" pitchFamily="2" charset="0"/>
              </a:endParaRPr>
            </a:p>
          </p:txBody>
        </p:sp>
        <p:sp>
          <p:nvSpPr>
            <p:cNvPr id="6" name="object 6"/>
            <p:cNvSpPr/>
            <p:nvPr/>
          </p:nvSpPr>
          <p:spPr>
            <a:xfrm>
              <a:off x="2392480" y="2795911"/>
              <a:ext cx="506095" cy="646430"/>
            </a:xfrm>
            <a:custGeom>
              <a:avLst/>
              <a:gdLst/>
              <a:ahLst/>
              <a:cxnLst/>
              <a:rect l="l" t="t" r="r" b="b"/>
              <a:pathLst>
                <a:path w="506094" h="646429">
                  <a:moveTo>
                    <a:pt x="0" y="333527"/>
                  </a:moveTo>
                  <a:lnTo>
                    <a:pt x="3105" y="382501"/>
                  </a:lnTo>
                  <a:lnTo>
                    <a:pt x="12192" y="428309"/>
                  </a:lnTo>
                  <a:lnTo>
                    <a:pt x="26922" y="470636"/>
                  </a:lnTo>
                  <a:lnTo>
                    <a:pt x="46952" y="509167"/>
                  </a:lnTo>
                  <a:lnTo>
                    <a:pt x="71941" y="543584"/>
                  </a:lnTo>
                  <a:lnTo>
                    <a:pt x="101547" y="573573"/>
                  </a:lnTo>
                  <a:lnTo>
                    <a:pt x="135431" y="598818"/>
                  </a:lnTo>
                  <a:lnTo>
                    <a:pt x="173250" y="619002"/>
                  </a:lnTo>
                  <a:lnTo>
                    <a:pt x="214663" y="633810"/>
                  </a:lnTo>
                  <a:lnTo>
                    <a:pt x="259329" y="642927"/>
                  </a:lnTo>
                  <a:lnTo>
                    <a:pt x="306908" y="646036"/>
                  </a:lnTo>
                  <a:lnTo>
                    <a:pt x="357903" y="643079"/>
                  </a:lnTo>
                  <a:lnTo>
                    <a:pt x="406930" y="633949"/>
                  </a:lnTo>
                  <a:lnTo>
                    <a:pt x="455694" y="618250"/>
                  </a:lnTo>
                  <a:lnTo>
                    <a:pt x="505904" y="595591"/>
                  </a:lnTo>
                  <a:lnTo>
                    <a:pt x="493293" y="435825"/>
                  </a:lnTo>
                  <a:lnTo>
                    <a:pt x="455520" y="457682"/>
                  </a:lnTo>
                  <a:lnTo>
                    <a:pt x="419192" y="472965"/>
                  </a:lnTo>
                  <a:lnTo>
                    <a:pt x="383126" y="481940"/>
                  </a:lnTo>
                  <a:lnTo>
                    <a:pt x="346138" y="484873"/>
                  </a:lnTo>
                  <a:lnTo>
                    <a:pt x="292584" y="477821"/>
                  </a:lnTo>
                  <a:lnTo>
                    <a:pt x="249996" y="457383"/>
                  </a:lnTo>
                  <a:lnTo>
                    <a:pt x="218909" y="424635"/>
                  </a:lnTo>
                  <a:lnTo>
                    <a:pt x="199863" y="380654"/>
                  </a:lnTo>
                  <a:lnTo>
                    <a:pt x="193395" y="326517"/>
                  </a:lnTo>
                  <a:lnTo>
                    <a:pt x="199673" y="272915"/>
                  </a:lnTo>
                  <a:lnTo>
                    <a:pt x="218059" y="229002"/>
                  </a:lnTo>
                  <a:lnTo>
                    <a:pt x="247881" y="196053"/>
                  </a:lnTo>
                  <a:lnTo>
                    <a:pt x="288465" y="175346"/>
                  </a:lnTo>
                  <a:lnTo>
                    <a:pt x="339140" y="168160"/>
                  </a:lnTo>
                  <a:lnTo>
                    <a:pt x="377851" y="170547"/>
                  </a:lnTo>
                  <a:lnTo>
                    <a:pt x="407103" y="177795"/>
                  </a:lnTo>
                  <a:lnTo>
                    <a:pt x="435304" y="190036"/>
                  </a:lnTo>
                  <a:lnTo>
                    <a:pt x="470865" y="207403"/>
                  </a:lnTo>
                  <a:lnTo>
                    <a:pt x="503097" y="46240"/>
                  </a:lnTo>
                  <a:lnTo>
                    <a:pt x="471765" y="29559"/>
                  </a:lnTo>
                  <a:lnTo>
                    <a:pt x="433206" y="14714"/>
                  </a:lnTo>
                  <a:lnTo>
                    <a:pt x="385450" y="4072"/>
                  </a:lnTo>
                  <a:lnTo>
                    <a:pt x="326529" y="0"/>
                  </a:lnTo>
                  <a:lnTo>
                    <a:pt x="274473" y="2842"/>
                  </a:lnTo>
                  <a:lnTo>
                    <a:pt x="226918" y="11178"/>
                  </a:lnTo>
                  <a:lnTo>
                    <a:pt x="183869" y="24720"/>
                  </a:lnTo>
                  <a:lnTo>
                    <a:pt x="145331" y="43182"/>
                  </a:lnTo>
                  <a:lnTo>
                    <a:pt x="111308" y="66277"/>
                  </a:lnTo>
                  <a:lnTo>
                    <a:pt x="81807" y="93716"/>
                  </a:lnTo>
                  <a:lnTo>
                    <a:pt x="56830" y="125214"/>
                  </a:lnTo>
                  <a:lnTo>
                    <a:pt x="36384" y="160482"/>
                  </a:lnTo>
                  <a:lnTo>
                    <a:pt x="20473" y="199235"/>
                  </a:lnTo>
                  <a:lnTo>
                    <a:pt x="9102" y="241185"/>
                  </a:lnTo>
                  <a:lnTo>
                    <a:pt x="2276" y="286044"/>
                  </a:lnTo>
                  <a:lnTo>
                    <a:pt x="0" y="333527"/>
                  </a:lnTo>
                  <a:close/>
                </a:path>
              </a:pathLst>
            </a:custGeom>
            <a:ln w="12700">
              <a:solidFill>
                <a:srgbClr val="000000"/>
              </a:solidFill>
            </a:ln>
          </p:spPr>
          <p:txBody>
            <a:bodyPr wrap="square" lIns="0" tIns="0" rIns="0" bIns="0" rtlCol="0"/>
            <a:lstStyle/>
            <a:p>
              <a:endParaRPr sz="1600">
                <a:latin typeface="Grammarsaurus" pitchFamily="2" charset="0"/>
              </a:endParaRPr>
            </a:p>
          </p:txBody>
        </p:sp>
        <p:sp>
          <p:nvSpPr>
            <p:cNvPr id="7" name="object 7"/>
            <p:cNvSpPr/>
            <p:nvPr/>
          </p:nvSpPr>
          <p:spPr>
            <a:xfrm>
              <a:off x="2912244" y="2795901"/>
              <a:ext cx="563880" cy="650875"/>
            </a:xfrm>
            <a:custGeom>
              <a:avLst/>
              <a:gdLst/>
              <a:ahLst/>
              <a:cxnLst/>
              <a:rect l="l" t="t" r="r" b="b"/>
              <a:pathLst>
                <a:path w="563879" h="650875">
                  <a:moveTo>
                    <a:pt x="304101" y="650252"/>
                  </a:moveTo>
                  <a:lnTo>
                    <a:pt x="361209" y="646990"/>
                  </a:lnTo>
                  <a:lnTo>
                    <a:pt x="414110" y="636765"/>
                  </a:lnTo>
                  <a:lnTo>
                    <a:pt x="464909" y="618920"/>
                  </a:lnTo>
                  <a:lnTo>
                    <a:pt x="515708" y="592797"/>
                  </a:lnTo>
                  <a:lnTo>
                    <a:pt x="515708" y="445655"/>
                  </a:lnTo>
                  <a:lnTo>
                    <a:pt x="465153" y="472653"/>
                  </a:lnTo>
                  <a:lnTo>
                    <a:pt x="414989" y="492423"/>
                  </a:lnTo>
                  <a:lnTo>
                    <a:pt x="366138" y="504573"/>
                  </a:lnTo>
                  <a:lnTo>
                    <a:pt x="319519" y="508711"/>
                  </a:lnTo>
                  <a:lnTo>
                    <a:pt x="270840" y="501026"/>
                  </a:lnTo>
                  <a:lnTo>
                    <a:pt x="232806" y="478758"/>
                  </a:lnTo>
                  <a:lnTo>
                    <a:pt x="206598" y="443088"/>
                  </a:lnTo>
                  <a:lnTo>
                    <a:pt x="193395" y="395198"/>
                  </a:lnTo>
                  <a:lnTo>
                    <a:pt x="205218" y="395416"/>
                  </a:lnTo>
                  <a:lnTo>
                    <a:pt x="215465" y="395897"/>
                  </a:lnTo>
                  <a:lnTo>
                    <a:pt x="224135" y="396377"/>
                  </a:lnTo>
                  <a:lnTo>
                    <a:pt x="231228" y="396595"/>
                  </a:lnTo>
                  <a:lnTo>
                    <a:pt x="289227" y="394113"/>
                  </a:lnTo>
                  <a:lnTo>
                    <a:pt x="342726" y="386831"/>
                  </a:lnTo>
                  <a:lnTo>
                    <a:pt x="391348" y="374992"/>
                  </a:lnTo>
                  <a:lnTo>
                    <a:pt x="434714" y="358839"/>
                  </a:lnTo>
                  <a:lnTo>
                    <a:pt x="472446" y="338616"/>
                  </a:lnTo>
                  <a:lnTo>
                    <a:pt x="504166" y="314568"/>
                  </a:lnTo>
                  <a:lnTo>
                    <a:pt x="548056" y="255968"/>
                  </a:lnTo>
                  <a:lnTo>
                    <a:pt x="563359" y="184988"/>
                  </a:lnTo>
                  <a:lnTo>
                    <a:pt x="557912" y="139439"/>
                  </a:lnTo>
                  <a:lnTo>
                    <a:pt x="542096" y="99284"/>
                  </a:lnTo>
                  <a:lnTo>
                    <a:pt x="516694" y="65110"/>
                  </a:lnTo>
                  <a:lnTo>
                    <a:pt x="482493" y="37507"/>
                  </a:lnTo>
                  <a:lnTo>
                    <a:pt x="440276" y="17061"/>
                  </a:lnTo>
                  <a:lnTo>
                    <a:pt x="390829" y="4363"/>
                  </a:lnTo>
                  <a:lnTo>
                    <a:pt x="334937" y="0"/>
                  </a:lnTo>
                  <a:lnTo>
                    <a:pt x="286837" y="2904"/>
                  </a:lnTo>
                  <a:lnTo>
                    <a:pt x="241516" y="11438"/>
                  </a:lnTo>
                  <a:lnTo>
                    <a:pt x="199240" y="25334"/>
                  </a:lnTo>
                  <a:lnTo>
                    <a:pt x="160279" y="44325"/>
                  </a:lnTo>
                  <a:lnTo>
                    <a:pt x="124899" y="68143"/>
                  </a:lnTo>
                  <a:lnTo>
                    <a:pt x="93368" y="96521"/>
                  </a:lnTo>
                  <a:lnTo>
                    <a:pt x="65954" y="129190"/>
                  </a:lnTo>
                  <a:lnTo>
                    <a:pt x="42924" y="165884"/>
                  </a:lnTo>
                  <a:lnTo>
                    <a:pt x="24546" y="206334"/>
                  </a:lnTo>
                  <a:lnTo>
                    <a:pt x="11087" y="250273"/>
                  </a:lnTo>
                  <a:lnTo>
                    <a:pt x="2816" y="297434"/>
                  </a:lnTo>
                  <a:lnTo>
                    <a:pt x="0" y="347548"/>
                  </a:lnTo>
                  <a:lnTo>
                    <a:pt x="2850" y="396293"/>
                  </a:lnTo>
                  <a:lnTo>
                    <a:pt x="11266" y="441476"/>
                  </a:lnTo>
                  <a:lnTo>
                    <a:pt x="25045" y="482867"/>
                  </a:lnTo>
                  <a:lnTo>
                    <a:pt x="43986" y="520241"/>
                  </a:lnTo>
                  <a:lnTo>
                    <a:pt x="67886" y="553369"/>
                  </a:lnTo>
                  <a:lnTo>
                    <a:pt x="96542" y="582025"/>
                  </a:lnTo>
                  <a:lnTo>
                    <a:pt x="129753" y="605980"/>
                  </a:lnTo>
                  <a:lnTo>
                    <a:pt x="167317" y="625008"/>
                  </a:lnTo>
                  <a:lnTo>
                    <a:pt x="209031" y="638881"/>
                  </a:lnTo>
                  <a:lnTo>
                    <a:pt x="254693" y="647372"/>
                  </a:lnTo>
                  <a:lnTo>
                    <a:pt x="304101" y="650252"/>
                  </a:lnTo>
                  <a:close/>
                </a:path>
              </a:pathLst>
            </a:custGeom>
            <a:ln w="12700">
              <a:solidFill>
                <a:srgbClr val="000000"/>
              </a:solidFill>
            </a:ln>
          </p:spPr>
          <p:txBody>
            <a:bodyPr wrap="square" lIns="0" tIns="0" rIns="0" bIns="0" rtlCol="0"/>
            <a:lstStyle/>
            <a:p>
              <a:endParaRPr sz="1600">
                <a:latin typeface="Grammarsaurus" pitchFamily="2" charset="0"/>
              </a:endParaRPr>
            </a:p>
          </p:txBody>
        </p:sp>
        <p:pic>
          <p:nvPicPr>
            <p:cNvPr id="8" name="object 8"/>
            <p:cNvPicPr/>
            <p:nvPr/>
          </p:nvPicPr>
          <p:blipFill>
            <a:blip r:embed="rId2" cstate="print"/>
            <a:stretch>
              <a:fillRect/>
            </a:stretch>
          </p:blipFill>
          <p:spPr>
            <a:xfrm>
              <a:off x="3109094" y="2933899"/>
              <a:ext cx="186474" cy="138823"/>
            </a:xfrm>
            <a:prstGeom prst="rect">
              <a:avLst/>
            </a:prstGeom>
          </p:spPr>
        </p:pic>
        <p:sp>
          <p:nvSpPr>
            <p:cNvPr id="9" name="object 9"/>
            <p:cNvSpPr/>
            <p:nvPr/>
          </p:nvSpPr>
          <p:spPr>
            <a:xfrm>
              <a:off x="3487793" y="2790299"/>
              <a:ext cx="487680" cy="659130"/>
            </a:xfrm>
            <a:custGeom>
              <a:avLst/>
              <a:gdLst/>
              <a:ahLst/>
              <a:cxnLst/>
              <a:rect l="l" t="t" r="r" b="b"/>
              <a:pathLst>
                <a:path w="487679" h="659129">
                  <a:moveTo>
                    <a:pt x="0" y="606805"/>
                  </a:moveTo>
                  <a:lnTo>
                    <a:pt x="39869" y="624039"/>
                  </a:lnTo>
                  <a:lnTo>
                    <a:pt x="87539" y="638379"/>
                  </a:lnTo>
                  <a:lnTo>
                    <a:pt x="141060" y="649288"/>
                  </a:lnTo>
                  <a:lnTo>
                    <a:pt x="198484" y="656227"/>
                  </a:lnTo>
                  <a:lnTo>
                    <a:pt x="257860" y="658660"/>
                  </a:lnTo>
                  <a:lnTo>
                    <a:pt x="316481" y="654128"/>
                  </a:lnTo>
                  <a:lnTo>
                    <a:pt x="367159" y="640943"/>
                  </a:lnTo>
                  <a:lnTo>
                    <a:pt x="409501" y="619717"/>
                  </a:lnTo>
                  <a:lnTo>
                    <a:pt x="443116" y="591063"/>
                  </a:lnTo>
                  <a:lnTo>
                    <a:pt x="467612" y="555593"/>
                  </a:lnTo>
                  <a:lnTo>
                    <a:pt x="482597" y="513922"/>
                  </a:lnTo>
                  <a:lnTo>
                    <a:pt x="487680" y="466661"/>
                  </a:lnTo>
                  <a:lnTo>
                    <a:pt x="483294" y="424724"/>
                  </a:lnTo>
                  <a:lnTo>
                    <a:pt x="469411" y="387613"/>
                  </a:lnTo>
                  <a:lnTo>
                    <a:pt x="444939" y="353850"/>
                  </a:lnTo>
                  <a:lnTo>
                    <a:pt x="408789" y="321956"/>
                  </a:lnTo>
                  <a:lnTo>
                    <a:pt x="359870" y="290453"/>
                  </a:lnTo>
                  <a:lnTo>
                    <a:pt x="297091" y="257860"/>
                  </a:lnTo>
                  <a:lnTo>
                    <a:pt x="255359" y="236752"/>
                  </a:lnTo>
                  <a:lnTo>
                    <a:pt x="229127" y="219322"/>
                  </a:lnTo>
                  <a:lnTo>
                    <a:pt x="215505" y="201893"/>
                  </a:lnTo>
                  <a:lnTo>
                    <a:pt x="211607" y="180784"/>
                  </a:lnTo>
                  <a:lnTo>
                    <a:pt x="214256" y="163355"/>
                  </a:lnTo>
                  <a:lnTo>
                    <a:pt x="223343" y="149602"/>
                  </a:lnTo>
                  <a:lnTo>
                    <a:pt x="240577" y="140579"/>
                  </a:lnTo>
                  <a:lnTo>
                    <a:pt x="267665" y="137337"/>
                  </a:lnTo>
                  <a:lnTo>
                    <a:pt x="312159" y="139877"/>
                  </a:lnTo>
                  <a:lnTo>
                    <a:pt x="358757" y="148197"/>
                  </a:lnTo>
                  <a:lnTo>
                    <a:pt x="406405" y="163349"/>
                  </a:lnTo>
                  <a:lnTo>
                    <a:pt x="454050" y="186385"/>
                  </a:lnTo>
                  <a:lnTo>
                    <a:pt x="476478" y="44843"/>
                  </a:lnTo>
                  <a:lnTo>
                    <a:pt x="421338" y="23060"/>
                  </a:lnTo>
                  <a:lnTo>
                    <a:pt x="370668" y="9286"/>
                  </a:lnTo>
                  <a:lnTo>
                    <a:pt x="319998" y="2081"/>
                  </a:lnTo>
                  <a:lnTo>
                    <a:pt x="264858" y="0"/>
                  </a:lnTo>
                  <a:lnTo>
                    <a:pt x="211954" y="3120"/>
                  </a:lnTo>
                  <a:lnTo>
                    <a:pt x="164026" y="12350"/>
                  </a:lnTo>
                  <a:lnTo>
                    <a:pt x="121713" y="27492"/>
                  </a:lnTo>
                  <a:lnTo>
                    <a:pt x="85658" y="48350"/>
                  </a:lnTo>
                  <a:lnTo>
                    <a:pt x="56500" y="74725"/>
                  </a:lnTo>
                  <a:lnTo>
                    <a:pt x="34879" y="106422"/>
                  </a:lnTo>
                  <a:lnTo>
                    <a:pt x="21437" y="143242"/>
                  </a:lnTo>
                  <a:lnTo>
                    <a:pt x="16814" y="184988"/>
                  </a:lnTo>
                  <a:lnTo>
                    <a:pt x="20753" y="226770"/>
                  </a:lnTo>
                  <a:lnTo>
                    <a:pt x="32880" y="263920"/>
                  </a:lnTo>
                  <a:lnTo>
                    <a:pt x="53661" y="297469"/>
                  </a:lnTo>
                  <a:lnTo>
                    <a:pt x="83560" y="328443"/>
                  </a:lnTo>
                  <a:lnTo>
                    <a:pt x="123044" y="357873"/>
                  </a:lnTo>
                  <a:lnTo>
                    <a:pt x="172577" y="386788"/>
                  </a:lnTo>
                  <a:lnTo>
                    <a:pt x="232625" y="416217"/>
                  </a:lnTo>
                  <a:lnTo>
                    <a:pt x="265322" y="433427"/>
                  </a:lnTo>
                  <a:lnTo>
                    <a:pt x="283959" y="448800"/>
                  </a:lnTo>
                  <a:lnTo>
                    <a:pt x="292347" y="464699"/>
                  </a:lnTo>
                  <a:lnTo>
                    <a:pt x="294297" y="483488"/>
                  </a:lnTo>
                  <a:lnTo>
                    <a:pt x="291034" y="499732"/>
                  </a:lnTo>
                  <a:lnTo>
                    <a:pt x="280808" y="513611"/>
                  </a:lnTo>
                  <a:lnTo>
                    <a:pt x="262959" y="523288"/>
                  </a:lnTo>
                  <a:lnTo>
                    <a:pt x="236829" y="526922"/>
                  </a:lnTo>
                  <a:lnTo>
                    <a:pt x="189560" y="522982"/>
                  </a:lnTo>
                  <a:lnTo>
                    <a:pt x="138214" y="511159"/>
                  </a:lnTo>
                  <a:lnTo>
                    <a:pt x="82924" y="491454"/>
                  </a:lnTo>
                  <a:lnTo>
                    <a:pt x="23825" y="463867"/>
                  </a:lnTo>
                  <a:lnTo>
                    <a:pt x="0" y="606805"/>
                  </a:lnTo>
                  <a:close/>
                </a:path>
              </a:pathLst>
            </a:custGeom>
            <a:ln w="12699">
              <a:solidFill>
                <a:srgbClr val="000000"/>
              </a:solidFill>
            </a:ln>
          </p:spPr>
          <p:txBody>
            <a:bodyPr wrap="square" lIns="0" tIns="0" rIns="0" bIns="0" rtlCol="0"/>
            <a:lstStyle/>
            <a:p>
              <a:endParaRPr sz="1600">
                <a:latin typeface="Grammarsaurus" pitchFamily="2" charset="0"/>
              </a:endParaRPr>
            </a:p>
          </p:txBody>
        </p:sp>
      </p:grpSp>
      <p:sp>
        <p:nvSpPr>
          <p:cNvPr id="10" name="object 10"/>
          <p:cNvSpPr/>
          <p:nvPr/>
        </p:nvSpPr>
        <p:spPr>
          <a:xfrm>
            <a:off x="4386055" y="2797310"/>
            <a:ext cx="619760" cy="645160"/>
          </a:xfrm>
          <a:custGeom>
            <a:avLst/>
            <a:gdLst/>
            <a:ahLst/>
            <a:cxnLst/>
            <a:rect l="l" t="t" r="r" b="b"/>
            <a:pathLst>
              <a:path w="619760" h="645160">
                <a:moveTo>
                  <a:pt x="190588" y="353148"/>
                </a:moveTo>
                <a:lnTo>
                  <a:pt x="195513" y="298365"/>
                </a:lnTo>
                <a:lnTo>
                  <a:pt x="209897" y="252146"/>
                </a:lnTo>
                <a:lnTo>
                  <a:pt x="233156" y="215114"/>
                </a:lnTo>
                <a:lnTo>
                  <a:pt x="264706" y="187891"/>
                </a:lnTo>
                <a:lnTo>
                  <a:pt x="303962" y="171101"/>
                </a:lnTo>
                <a:lnTo>
                  <a:pt x="350342" y="165366"/>
                </a:lnTo>
                <a:lnTo>
                  <a:pt x="367753" y="165694"/>
                </a:lnTo>
                <a:lnTo>
                  <a:pt x="386607" y="166941"/>
                </a:lnTo>
                <a:lnTo>
                  <a:pt x="407299" y="169502"/>
                </a:lnTo>
                <a:lnTo>
                  <a:pt x="430225" y="173774"/>
                </a:lnTo>
                <a:lnTo>
                  <a:pt x="430225" y="299897"/>
                </a:lnTo>
                <a:lnTo>
                  <a:pt x="422758" y="357789"/>
                </a:lnTo>
                <a:lnTo>
                  <a:pt x="402108" y="405862"/>
                </a:lnTo>
                <a:lnTo>
                  <a:pt x="370898" y="442367"/>
                </a:lnTo>
                <a:lnTo>
                  <a:pt x="331749" y="465554"/>
                </a:lnTo>
                <a:lnTo>
                  <a:pt x="287286" y="473671"/>
                </a:lnTo>
                <a:lnTo>
                  <a:pt x="246165" y="465875"/>
                </a:lnTo>
                <a:lnTo>
                  <a:pt x="215815" y="442837"/>
                </a:lnTo>
                <a:lnTo>
                  <a:pt x="197027" y="405086"/>
                </a:lnTo>
                <a:lnTo>
                  <a:pt x="190588" y="353148"/>
                </a:lnTo>
                <a:close/>
              </a:path>
              <a:path w="619760" h="645160">
                <a:moveTo>
                  <a:pt x="0" y="353148"/>
                </a:moveTo>
                <a:lnTo>
                  <a:pt x="3285" y="411866"/>
                </a:lnTo>
                <a:lnTo>
                  <a:pt x="12994" y="464539"/>
                </a:lnTo>
                <a:lnTo>
                  <a:pt x="28909" y="510937"/>
                </a:lnTo>
                <a:lnTo>
                  <a:pt x="50811" y="550830"/>
                </a:lnTo>
                <a:lnTo>
                  <a:pt x="78479" y="583986"/>
                </a:lnTo>
                <a:lnTo>
                  <a:pt x="111696" y="610176"/>
                </a:lnTo>
                <a:lnTo>
                  <a:pt x="150241" y="629168"/>
                </a:lnTo>
                <a:lnTo>
                  <a:pt x="193896" y="640733"/>
                </a:lnTo>
                <a:lnTo>
                  <a:pt x="242443" y="644639"/>
                </a:lnTo>
                <a:lnTo>
                  <a:pt x="291612" y="640637"/>
                </a:lnTo>
                <a:lnTo>
                  <a:pt x="338832" y="628765"/>
                </a:lnTo>
                <a:lnTo>
                  <a:pt x="382488" y="609224"/>
                </a:lnTo>
                <a:lnTo>
                  <a:pt x="420967" y="582216"/>
                </a:lnTo>
                <a:lnTo>
                  <a:pt x="452653" y="547941"/>
                </a:lnTo>
                <a:lnTo>
                  <a:pt x="440560" y="565610"/>
                </a:lnTo>
                <a:lnTo>
                  <a:pt x="434778" y="575791"/>
                </a:lnTo>
                <a:lnTo>
                  <a:pt x="433729" y="580454"/>
                </a:lnTo>
                <a:lnTo>
                  <a:pt x="435838" y="581571"/>
                </a:lnTo>
                <a:lnTo>
                  <a:pt x="437235" y="581571"/>
                </a:lnTo>
                <a:lnTo>
                  <a:pt x="440042" y="580174"/>
                </a:lnTo>
                <a:lnTo>
                  <a:pt x="441439" y="580174"/>
                </a:lnTo>
                <a:lnTo>
                  <a:pt x="449190" y="584707"/>
                </a:lnTo>
                <a:lnTo>
                  <a:pt x="454051" y="596468"/>
                </a:lnTo>
                <a:lnTo>
                  <a:pt x="456810" y="612696"/>
                </a:lnTo>
                <a:lnTo>
                  <a:pt x="458254" y="630631"/>
                </a:lnTo>
                <a:lnTo>
                  <a:pt x="619417" y="630631"/>
                </a:lnTo>
                <a:lnTo>
                  <a:pt x="612933" y="562834"/>
                </a:lnTo>
                <a:lnTo>
                  <a:pt x="609604" y="519214"/>
                </a:lnTo>
                <a:lnTo>
                  <a:pt x="608378" y="480851"/>
                </a:lnTo>
                <a:lnTo>
                  <a:pt x="608203" y="428828"/>
                </a:lnTo>
                <a:lnTo>
                  <a:pt x="608203" y="30822"/>
                </a:lnTo>
                <a:lnTo>
                  <a:pt x="549629" y="15366"/>
                </a:lnTo>
                <a:lnTo>
                  <a:pt x="498017" y="5953"/>
                </a:lnTo>
                <a:lnTo>
                  <a:pt x="447197" y="1269"/>
                </a:lnTo>
                <a:lnTo>
                  <a:pt x="390994" y="0"/>
                </a:lnTo>
                <a:lnTo>
                  <a:pt x="335634" y="2273"/>
                </a:lnTo>
                <a:lnTo>
                  <a:pt x="284109" y="9032"/>
                </a:lnTo>
                <a:lnTo>
                  <a:pt x="236522" y="20184"/>
                </a:lnTo>
                <a:lnTo>
                  <a:pt x="192977" y="35639"/>
                </a:lnTo>
                <a:lnTo>
                  <a:pt x="153577" y="55303"/>
                </a:lnTo>
                <a:lnTo>
                  <a:pt x="118426" y="79085"/>
                </a:lnTo>
                <a:lnTo>
                  <a:pt x="87626" y="106894"/>
                </a:lnTo>
                <a:lnTo>
                  <a:pt x="61282" y="138636"/>
                </a:lnTo>
                <a:lnTo>
                  <a:pt x="39496" y="174222"/>
                </a:lnTo>
                <a:lnTo>
                  <a:pt x="22371" y="213557"/>
                </a:lnTo>
                <a:lnTo>
                  <a:pt x="10011" y="256551"/>
                </a:lnTo>
                <a:lnTo>
                  <a:pt x="2520" y="303112"/>
                </a:lnTo>
                <a:lnTo>
                  <a:pt x="0" y="353148"/>
                </a:lnTo>
                <a:close/>
              </a:path>
            </a:pathLst>
          </a:custGeom>
          <a:ln w="12700">
            <a:solidFill>
              <a:srgbClr val="000000"/>
            </a:solidFill>
          </a:ln>
        </p:spPr>
        <p:txBody>
          <a:bodyPr wrap="square" lIns="0" tIns="0" rIns="0" bIns="0" rtlCol="0"/>
          <a:lstStyle/>
          <a:p>
            <a:endParaRPr sz="1600">
              <a:latin typeface="Grammarsaurus" pitchFamily="2" charset="0"/>
            </a:endParaRPr>
          </a:p>
        </p:txBody>
      </p:sp>
      <p:sp>
        <p:nvSpPr>
          <p:cNvPr id="11" name="object 11"/>
          <p:cNvSpPr/>
          <p:nvPr/>
        </p:nvSpPr>
        <p:spPr>
          <a:xfrm>
            <a:off x="5065290" y="2794506"/>
            <a:ext cx="621030" cy="633730"/>
          </a:xfrm>
          <a:custGeom>
            <a:avLst/>
            <a:gdLst/>
            <a:ahLst/>
            <a:cxnLst/>
            <a:rect l="l" t="t" r="r" b="b"/>
            <a:pathLst>
              <a:path w="621029" h="633729">
                <a:moveTo>
                  <a:pt x="0" y="16814"/>
                </a:moveTo>
                <a:lnTo>
                  <a:pt x="12504" y="55967"/>
                </a:lnTo>
                <a:lnTo>
                  <a:pt x="22245" y="105103"/>
                </a:lnTo>
                <a:lnTo>
                  <a:pt x="28569" y="159495"/>
                </a:lnTo>
                <a:lnTo>
                  <a:pt x="30822" y="214414"/>
                </a:lnTo>
                <a:lnTo>
                  <a:pt x="30822" y="633425"/>
                </a:lnTo>
                <a:lnTo>
                  <a:pt x="217220" y="633425"/>
                </a:lnTo>
                <a:lnTo>
                  <a:pt x="217220" y="368566"/>
                </a:lnTo>
                <a:lnTo>
                  <a:pt x="225012" y="289772"/>
                </a:lnTo>
                <a:lnTo>
                  <a:pt x="244987" y="234294"/>
                </a:lnTo>
                <a:lnTo>
                  <a:pt x="272046" y="198124"/>
                </a:lnTo>
                <a:lnTo>
                  <a:pt x="327022" y="167670"/>
                </a:lnTo>
                <a:lnTo>
                  <a:pt x="344741" y="165366"/>
                </a:lnTo>
                <a:lnTo>
                  <a:pt x="368676" y="167796"/>
                </a:lnTo>
                <a:lnTo>
                  <a:pt x="395368" y="180605"/>
                </a:lnTo>
                <a:lnTo>
                  <a:pt x="417066" y="212070"/>
                </a:lnTo>
                <a:lnTo>
                  <a:pt x="426021" y="270471"/>
                </a:lnTo>
                <a:lnTo>
                  <a:pt x="426021" y="633425"/>
                </a:lnTo>
                <a:lnTo>
                  <a:pt x="620814" y="633425"/>
                </a:lnTo>
                <a:lnTo>
                  <a:pt x="620814" y="236829"/>
                </a:lnTo>
                <a:lnTo>
                  <a:pt x="616667" y="184808"/>
                </a:lnTo>
                <a:lnTo>
                  <a:pt x="604720" y="138338"/>
                </a:lnTo>
                <a:lnTo>
                  <a:pt x="585712" y="97847"/>
                </a:lnTo>
                <a:lnTo>
                  <a:pt x="560381" y="63760"/>
                </a:lnTo>
                <a:lnTo>
                  <a:pt x="529465" y="36505"/>
                </a:lnTo>
                <a:lnTo>
                  <a:pt x="493705" y="16509"/>
                </a:lnTo>
                <a:lnTo>
                  <a:pt x="453838" y="4198"/>
                </a:lnTo>
                <a:lnTo>
                  <a:pt x="410603" y="0"/>
                </a:lnTo>
                <a:lnTo>
                  <a:pt x="367533" y="3374"/>
                </a:lnTo>
                <a:lnTo>
                  <a:pt x="324662" y="13543"/>
                </a:lnTo>
                <a:lnTo>
                  <a:pt x="282867" y="30572"/>
                </a:lnTo>
                <a:lnTo>
                  <a:pt x="243023" y="54530"/>
                </a:lnTo>
                <a:lnTo>
                  <a:pt x="206006" y="85483"/>
                </a:lnTo>
                <a:lnTo>
                  <a:pt x="202155" y="64901"/>
                </a:lnTo>
                <a:lnTo>
                  <a:pt x="198300" y="49048"/>
                </a:lnTo>
                <a:lnTo>
                  <a:pt x="193394" y="34246"/>
                </a:lnTo>
                <a:lnTo>
                  <a:pt x="186385" y="16814"/>
                </a:lnTo>
                <a:lnTo>
                  <a:pt x="0" y="16814"/>
                </a:lnTo>
                <a:close/>
              </a:path>
            </a:pathLst>
          </a:custGeom>
          <a:ln w="12700">
            <a:solidFill>
              <a:srgbClr val="000000"/>
            </a:solidFill>
          </a:ln>
        </p:spPr>
        <p:txBody>
          <a:bodyPr wrap="square" lIns="0" tIns="0" rIns="0" bIns="0" rtlCol="0"/>
          <a:lstStyle/>
          <a:p>
            <a:endParaRPr sz="1600">
              <a:latin typeface="Grammarsaurus" pitchFamily="2" charset="0"/>
            </a:endParaRPr>
          </a:p>
        </p:txBody>
      </p:sp>
      <p:sp>
        <p:nvSpPr>
          <p:cNvPr id="12" name="object 12"/>
          <p:cNvSpPr/>
          <p:nvPr/>
        </p:nvSpPr>
        <p:spPr>
          <a:xfrm>
            <a:off x="5752243" y="2451158"/>
            <a:ext cx="636270" cy="993775"/>
          </a:xfrm>
          <a:custGeom>
            <a:avLst/>
            <a:gdLst/>
            <a:ahLst/>
            <a:cxnLst/>
            <a:rect l="l" t="t" r="r" b="b"/>
            <a:pathLst>
              <a:path w="636270" h="993775">
                <a:moveTo>
                  <a:pt x="196189" y="690892"/>
                </a:moveTo>
                <a:lnTo>
                  <a:pt x="200867" y="639061"/>
                </a:lnTo>
                <a:lnTo>
                  <a:pt x="214459" y="594820"/>
                </a:lnTo>
                <a:lnTo>
                  <a:pt x="236304" y="558985"/>
                </a:lnTo>
                <a:lnTo>
                  <a:pt x="265740" y="532376"/>
                </a:lnTo>
                <a:lnTo>
                  <a:pt x="302106" y="515811"/>
                </a:lnTo>
                <a:lnTo>
                  <a:pt x="344741" y="510108"/>
                </a:lnTo>
                <a:lnTo>
                  <a:pt x="369328" y="510765"/>
                </a:lnTo>
                <a:lnTo>
                  <a:pt x="393260" y="513262"/>
                </a:lnTo>
                <a:lnTo>
                  <a:pt x="417455" y="518386"/>
                </a:lnTo>
                <a:lnTo>
                  <a:pt x="442836" y="526923"/>
                </a:lnTo>
                <a:lnTo>
                  <a:pt x="442836" y="619417"/>
                </a:lnTo>
                <a:lnTo>
                  <a:pt x="437899" y="687405"/>
                </a:lnTo>
                <a:lnTo>
                  <a:pt x="423892" y="739627"/>
                </a:lnTo>
                <a:lnTo>
                  <a:pt x="402021" y="777601"/>
                </a:lnTo>
                <a:lnTo>
                  <a:pt x="339516" y="816879"/>
                </a:lnTo>
                <a:lnTo>
                  <a:pt x="301294" y="821220"/>
                </a:lnTo>
                <a:lnTo>
                  <a:pt x="257086" y="812286"/>
                </a:lnTo>
                <a:lnTo>
                  <a:pt x="224043" y="786536"/>
                </a:lnTo>
                <a:lnTo>
                  <a:pt x="203350" y="745546"/>
                </a:lnTo>
                <a:lnTo>
                  <a:pt x="196189" y="690892"/>
                </a:lnTo>
                <a:close/>
              </a:path>
              <a:path w="636270" h="993775">
                <a:moveTo>
                  <a:pt x="0" y="696493"/>
                </a:moveTo>
                <a:lnTo>
                  <a:pt x="3183" y="748060"/>
                </a:lnTo>
                <a:lnTo>
                  <a:pt x="12521" y="795735"/>
                </a:lnTo>
                <a:lnTo>
                  <a:pt x="27695" y="839156"/>
                </a:lnTo>
                <a:lnTo>
                  <a:pt x="48384" y="877960"/>
                </a:lnTo>
                <a:lnTo>
                  <a:pt x="74269" y="911786"/>
                </a:lnTo>
                <a:lnTo>
                  <a:pt x="105031" y="940274"/>
                </a:lnTo>
                <a:lnTo>
                  <a:pt x="140351" y="963060"/>
                </a:lnTo>
                <a:lnTo>
                  <a:pt x="179908" y="979784"/>
                </a:lnTo>
                <a:lnTo>
                  <a:pt x="223384" y="990083"/>
                </a:lnTo>
                <a:lnTo>
                  <a:pt x="270459" y="993597"/>
                </a:lnTo>
                <a:lnTo>
                  <a:pt x="317142" y="990469"/>
                </a:lnTo>
                <a:lnTo>
                  <a:pt x="360059" y="980682"/>
                </a:lnTo>
                <a:lnTo>
                  <a:pt x="399815" y="963630"/>
                </a:lnTo>
                <a:lnTo>
                  <a:pt x="437014" y="938707"/>
                </a:lnTo>
                <a:lnTo>
                  <a:pt x="472262" y="905306"/>
                </a:lnTo>
                <a:lnTo>
                  <a:pt x="458357" y="922167"/>
                </a:lnTo>
                <a:lnTo>
                  <a:pt x="451416" y="931933"/>
                </a:lnTo>
                <a:lnTo>
                  <a:pt x="449993" y="936444"/>
                </a:lnTo>
                <a:lnTo>
                  <a:pt x="452640" y="937539"/>
                </a:lnTo>
                <a:lnTo>
                  <a:pt x="455447" y="937539"/>
                </a:lnTo>
                <a:lnTo>
                  <a:pt x="458254" y="936142"/>
                </a:lnTo>
                <a:lnTo>
                  <a:pt x="461048" y="936142"/>
                </a:lnTo>
                <a:lnTo>
                  <a:pt x="470245" y="940127"/>
                </a:lnTo>
                <a:lnTo>
                  <a:pt x="475762" y="950156"/>
                </a:lnTo>
                <a:lnTo>
                  <a:pt x="479177" y="963338"/>
                </a:lnTo>
                <a:lnTo>
                  <a:pt x="482066" y="976782"/>
                </a:lnTo>
                <a:lnTo>
                  <a:pt x="636231" y="976782"/>
                </a:lnTo>
                <a:lnTo>
                  <a:pt x="628126" y="889107"/>
                </a:lnTo>
                <a:lnTo>
                  <a:pt x="623963" y="837693"/>
                </a:lnTo>
                <a:lnTo>
                  <a:pt x="622430" y="802569"/>
                </a:lnTo>
                <a:lnTo>
                  <a:pt x="622211" y="763765"/>
                </a:lnTo>
                <a:lnTo>
                  <a:pt x="622211" y="0"/>
                </a:lnTo>
                <a:lnTo>
                  <a:pt x="442836" y="0"/>
                </a:lnTo>
                <a:lnTo>
                  <a:pt x="442836" y="367169"/>
                </a:lnTo>
                <a:lnTo>
                  <a:pt x="406508" y="355984"/>
                </a:lnTo>
                <a:lnTo>
                  <a:pt x="373991" y="349132"/>
                </a:lnTo>
                <a:lnTo>
                  <a:pt x="343314" y="345695"/>
                </a:lnTo>
                <a:lnTo>
                  <a:pt x="312508" y="344754"/>
                </a:lnTo>
                <a:lnTo>
                  <a:pt x="264167" y="348334"/>
                </a:lnTo>
                <a:lnTo>
                  <a:pt x="218751" y="358807"/>
                </a:lnTo>
                <a:lnTo>
                  <a:pt x="176613" y="375768"/>
                </a:lnTo>
                <a:lnTo>
                  <a:pt x="138108" y="398812"/>
                </a:lnTo>
                <a:lnTo>
                  <a:pt x="103590" y="427535"/>
                </a:lnTo>
                <a:lnTo>
                  <a:pt x="73411" y="461532"/>
                </a:lnTo>
                <a:lnTo>
                  <a:pt x="47926" y="500401"/>
                </a:lnTo>
                <a:lnTo>
                  <a:pt x="27489" y="543735"/>
                </a:lnTo>
                <a:lnTo>
                  <a:pt x="12453" y="591132"/>
                </a:lnTo>
                <a:lnTo>
                  <a:pt x="3172" y="642186"/>
                </a:lnTo>
                <a:lnTo>
                  <a:pt x="0" y="696493"/>
                </a:lnTo>
                <a:close/>
              </a:path>
            </a:pathLst>
          </a:custGeom>
          <a:ln w="12700">
            <a:solidFill>
              <a:srgbClr val="000000"/>
            </a:solidFill>
          </a:ln>
        </p:spPr>
        <p:txBody>
          <a:bodyPr wrap="square" lIns="0" tIns="0" rIns="0" bIns="0" rtlCol="0"/>
          <a:lstStyle/>
          <a:p>
            <a:endParaRPr sz="1600">
              <a:latin typeface="Grammarsaurus" pitchFamily="2" charset="0"/>
            </a:endParaRPr>
          </a:p>
        </p:txBody>
      </p:sp>
      <p:sp>
        <p:nvSpPr>
          <p:cNvPr id="13" name="object 13"/>
          <p:cNvSpPr/>
          <p:nvPr/>
        </p:nvSpPr>
        <p:spPr>
          <a:xfrm>
            <a:off x="6876140" y="2449765"/>
            <a:ext cx="1052830" cy="978535"/>
          </a:xfrm>
          <a:custGeom>
            <a:avLst/>
            <a:gdLst/>
            <a:ahLst/>
            <a:cxnLst/>
            <a:rect l="l" t="t" r="r" b="b"/>
            <a:pathLst>
              <a:path w="1052829" h="978535">
                <a:moveTo>
                  <a:pt x="222821" y="976769"/>
                </a:moveTo>
                <a:lnTo>
                  <a:pt x="222821" y="400799"/>
                </a:lnTo>
                <a:lnTo>
                  <a:pt x="430225" y="731520"/>
                </a:lnTo>
                <a:lnTo>
                  <a:pt x="615213" y="731520"/>
                </a:lnTo>
                <a:lnTo>
                  <a:pt x="829627" y="368566"/>
                </a:lnTo>
                <a:lnTo>
                  <a:pt x="829627" y="978166"/>
                </a:lnTo>
                <a:lnTo>
                  <a:pt x="1052448" y="978166"/>
                </a:lnTo>
                <a:lnTo>
                  <a:pt x="1052448" y="0"/>
                </a:lnTo>
                <a:lnTo>
                  <a:pt x="829627" y="0"/>
                </a:lnTo>
                <a:lnTo>
                  <a:pt x="528319" y="486283"/>
                </a:lnTo>
                <a:lnTo>
                  <a:pt x="243839" y="0"/>
                </a:lnTo>
                <a:lnTo>
                  <a:pt x="0" y="0"/>
                </a:lnTo>
                <a:lnTo>
                  <a:pt x="0" y="978166"/>
                </a:lnTo>
                <a:lnTo>
                  <a:pt x="222821" y="976769"/>
                </a:lnTo>
                <a:close/>
              </a:path>
            </a:pathLst>
          </a:custGeom>
          <a:ln w="12700">
            <a:solidFill>
              <a:srgbClr val="000000"/>
            </a:solidFill>
          </a:ln>
        </p:spPr>
        <p:txBody>
          <a:bodyPr wrap="square" lIns="0" tIns="0" rIns="0" bIns="0" rtlCol="0"/>
          <a:lstStyle/>
          <a:p>
            <a:endParaRPr sz="1600">
              <a:latin typeface="Grammarsaurus" pitchFamily="2" charset="0"/>
            </a:endParaRPr>
          </a:p>
        </p:txBody>
      </p:sp>
      <p:grpSp>
        <p:nvGrpSpPr>
          <p:cNvPr id="14" name="object 14"/>
          <p:cNvGrpSpPr/>
          <p:nvPr/>
        </p:nvGrpSpPr>
        <p:grpSpPr>
          <a:xfrm>
            <a:off x="8018931" y="2790960"/>
            <a:ext cx="1292860" cy="992505"/>
            <a:chOff x="8018931" y="2790960"/>
            <a:chExt cx="1292860" cy="992505"/>
          </a:xfrm>
        </p:grpSpPr>
        <p:sp>
          <p:nvSpPr>
            <p:cNvPr id="15" name="object 15"/>
            <p:cNvSpPr/>
            <p:nvPr/>
          </p:nvSpPr>
          <p:spPr>
            <a:xfrm>
              <a:off x="8025281" y="2797310"/>
              <a:ext cx="619760" cy="645160"/>
            </a:xfrm>
            <a:custGeom>
              <a:avLst/>
              <a:gdLst/>
              <a:ahLst/>
              <a:cxnLst/>
              <a:rect l="l" t="t" r="r" b="b"/>
              <a:pathLst>
                <a:path w="619759" h="645160">
                  <a:moveTo>
                    <a:pt x="190588" y="353148"/>
                  </a:moveTo>
                  <a:lnTo>
                    <a:pt x="195513" y="298365"/>
                  </a:lnTo>
                  <a:lnTo>
                    <a:pt x="209897" y="252146"/>
                  </a:lnTo>
                  <a:lnTo>
                    <a:pt x="233157" y="215114"/>
                  </a:lnTo>
                  <a:lnTo>
                    <a:pt x="264709" y="187891"/>
                  </a:lnTo>
                  <a:lnTo>
                    <a:pt x="303970" y="171101"/>
                  </a:lnTo>
                  <a:lnTo>
                    <a:pt x="350354" y="165366"/>
                  </a:lnTo>
                  <a:lnTo>
                    <a:pt x="367758" y="165694"/>
                  </a:lnTo>
                  <a:lnTo>
                    <a:pt x="386608" y="166941"/>
                  </a:lnTo>
                  <a:lnTo>
                    <a:pt x="407299" y="169502"/>
                  </a:lnTo>
                  <a:lnTo>
                    <a:pt x="430225" y="173774"/>
                  </a:lnTo>
                  <a:lnTo>
                    <a:pt x="430225" y="299897"/>
                  </a:lnTo>
                  <a:lnTo>
                    <a:pt x="422758" y="357789"/>
                  </a:lnTo>
                  <a:lnTo>
                    <a:pt x="402108" y="405862"/>
                  </a:lnTo>
                  <a:lnTo>
                    <a:pt x="370898" y="442367"/>
                  </a:lnTo>
                  <a:lnTo>
                    <a:pt x="331749" y="465554"/>
                  </a:lnTo>
                  <a:lnTo>
                    <a:pt x="287286" y="473671"/>
                  </a:lnTo>
                  <a:lnTo>
                    <a:pt x="246165" y="465875"/>
                  </a:lnTo>
                  <a:lnTo>
                    <a:pt x="215815" y="442837"/>
                  </a:lnTo>
                  <a:lnTo>
                    <a:pt x="197027" y="405086"/>
                  </a:lnTo>
                  <a:lnTo>
                    <a:pt x="190588" y="353148"/>
                  </a:lnTo>
                  <a:close/>
                </a:path>
                <a:path w="619759" h="645160">
                  <a:moveTo>
                    <a:pt x="0" y="353148"/>
                  </a:moveTo>
                  <a:lnTo>
                    <a:pt x="3285" y="411866"/>
                  </a:lnTo>
                  <a:lnTo>
                    <a:pt x="12994" y="464539"/>
                  </a:lnTo>
                  <a:lnTo>
                    <a:pt x="28909" y="510937"/>
                  </a:lnTo>
                  <a:lnTo>
                    <a:pt x="50811" y="550830"/>
                  </a:lnTo>
                  <a:lnTo>
                    <a:pt x="78479" y="583986"/>
                  </a:lnTo>
                  <a:lnTo>
                    <a:pt x="111696" y="610176"/>
                  </a:lnTo>
                  <a:lnTo>
                    <a:pt x="150241" y="629168"/>
                  </a:lnTo>
                  <a:lnTo>
                    <a:pt x="193896" y="640733"/>
                  </a:lnTo>
                  <a:lnTo>
                    <a:pt x="242442" y="644639"/>
                  </a:lnTo>
                  <a:lnTo>
                    <a:pt x="291612" y="640637"/>
                  </a:lnTo>
                  <a:lnTo>
                    <a:pt x="338832" y="628765"/>
                  </a:lnTo>
                  <a:lnTo>
                    <a:pt x="382488" y="609224"/>
                  </a:lnTo>
                  <a:lnTo>
                    <a:pt x="420967" y="582216"/>
                  </a:lnTo>
                  <a:lnTo>
                    <a:pt x="452653" y="547941"/>
                  </a:lnTo>
                  <a:lnTo>
                    <a:pt x="440560" y="565610"/>
                  </a:lnTo>
                  <a:lnTo>
                    <a:pt x="434778" y="575791"/>
                  </a:lnTo>
                  <a:lnTo>
                    <a:pt x="433729" y="580454"/>
                  </a:lnTo>
                  <a:lnTo>
                    <a:pt x="435838" y="581571"/>
                  </a:lnTo>
                  <a:lnTo>
                    <a:pt x="437235" y="581571"/>
                  </a:lnTo>
                  <a:lnTo>
                    <a:pt x="440042" y="580174"/>
                  </a:lnTo>
                  <a:lnTo>
                    <a:pt x="441439" y="580174"/>
                  </a:lnTo>
                  <a:lnTo>
                    <a:pt x="449190" y="584707"/>
                  </a:lnTo>
                  <a:lnTo>
                    <a:pt x="454051" y="596468"/>
                  </a:lnTo>
                  <a:lnTo>
                    <a:pt x="456810" y="612696"/>
                  </a:lnTo>
                  <a:lnTo>
                    <a:pt x="458254" y="630631"/>
                  </a:lnTo>
                  <a:lnTo>
                    <a:pt x="619417" y="630631"/>
                  </a:lnTo>
                  <a:lnTo>
                    <a:pt x="612933" y="562834"/>
                  </a:lnTo>
                  <a:lnTo>
                    <a:pt x="609604" y="519214"/>
                  </a:lnTo>
                  <a:lnTo>
                    <a:pt x="608378" y="480851"/>
                  </a:lnTo>
                  <a:lnTo>
                    <a:pt x="608202" y="428828"/>
                  </a:lnTo>
                  <a:lnTo>
                    <a:pt x="608202" y="30822"/>
                  </a:lnTo>
                  <a:lnTo>
                    <a:pt x="549630" y="15366"/>
                  </a:lnTo>
                  <a:lnTo>
                    <a:pt x="498020" y="5953"/>
                  </a:lnTo>
                  <a:lnTo>
                    <a:pt x="447197" y="1269"/>
                  </a:lnTo>
                  <a:lnTo>
                    <a:pt x="390982" y="0"/>
                  </a:lnTo>
                  <a:lnTo>
                    <a:pt x="335624" y="2273"/>
                  </a:lnTo>
                  <a:lnTo>
                    <a:pt x="284101" y="9032"/>
                  </a:lnTo>
                  <a:lnTo>
                    <a:pt x="236516" y="20184"/>
                  </a:lnTo>
                  <a:lnTo>
                    <a:pt x="192973" y="35639"/>
                  </a:lnTo>
                  <a:lnTo>
                    <a:pt x="153574" y="55303"/>
                  </a:lnTo>
                  <a:lnTo>
                    <a:pt x="118424" y="79085"/>
                  </a:lnTo>
                  <a:lnTo>
                    <a:pt x="87625" y="106894"/>
                  </a:lnTo>
                  <a:lnTo>
                    <a:pt x="61281" y="138636"/>
                  </a:lnTo>
                  <a:lnTo>
                    <a:pt x="39495" y="174222"/>
                  </a:lnTo>
                  <a:lnTo>
                    <a:pt x="22371" y="213557"/>
                  </a:lnTo>
                  <a:lnTo>
                    <a:pt x="10011" y="256551"/>
                  </a:lnTo>
                  <a:lnTo>
                    <a:pt x="2520" y="303112"/>
                  </a:lnTo>
                  <a:lnTo>
                    <a:pt x="0" y="353148"/>
                  </a:lnTo>
                  <a:close/>
                </a:path>
              </a:pathLst>
            </a:custGeom>
            <a:ln w="12700">
              <a:solidFill>
                <a:srgbClr val="000000"/>
              </a:solidFill>
            </a:ln>
          </p:spPr>
          <p:txBody>
            <a:bodyPr wrap="square" lIns="0" tIns="0" rIns="0" bIns="0" rtlCol="0"/>
            <a:lstStyle/>
            <a:p>
              <a:endParaRPr sz="1600">
                <a:latin typeface="Grammarsaurus" pitchFamily="2" charset="0"/>
              </a:endParaRPr>
            </a:p>
          </p:txBody>
        </p:sp>
        <p:sp>
          <p:nvSpPr>
            <p:cNvPr id="16" name="object 16"/>
            <p:cNvSpPr/>
            <p:nvPr/>
          </p:nvSpPr>
          <p:spPr>
            <a:xfrm>
              <a:off x="8695692" y="2797312"/>
              <a:ext cx="610235" cy="979805"/>
            </a:xfrm>
            <a:custGeom>
              <a:avLst/>
              <a:gdLst/>
              <a:ahLst/>
              <a:cxnLst/>
              <a:rect l="l" t="t" r="r" b="b"/>
              <a:pathLst>
                <a:path w="610234" h="979804">
                  <a:moveTo>
                    <a:pt x="264858" y="644639"/>
                  </a:moveTo>
                  <a:lnTo>
                    <a:pt x="310228" y="642362"/>
                  </a:lnTo>
                  <a:lnTo>
                    <a:pt x="351393" y="633780"/>
                  </a:lnTo>
                  <a:lnTo>
                    <a:pt x="390981" y="616264"/>
                  </a:lnTo>
                  <a:lnTo>
                    <a:pt x="431622" y="587184"/>
                  </a:lnTo>
                  <a:lnTo>
                    <a:pt x="431622" y="620814"/>
                  </a:lnTo>
                  <a:lnTo>
                    <a:pt x="427247" y="693451"/>
                  </a:lnTo>
                  <a:lnTo>
                    <a:pt x="415666" y="748391"/>
                  </a:lnTo>
                  <a:lnTo>
                    <a:pt x="397391" y="788009"/>
                  </a:lnTo>
                  <a:lnTo>
                    <a:pt x="342824" y="830794"/>
                  </a:lnTo>
                  <a:lnTo>
                    <a:pt x="267665" y="840828"/>
                  </a:lnTo>
                  <a:lnTo>
                    <a:pt x="225975" y="838224"/>
                  </a:lnTo>
                  <a:lnTo>
                    <a:pt x="177974" y="830495"/>
                  </a:lnTo>
                  <a:lnTo>
                    <a:pt x="125768" y="817774"/>
                  </a:lnTo>
                  <a:lnTo>
                    <a:pt x="71462" y="800188"/>
                  </a:lnTo>
                  <a:lnTo>
                    <a:pt x="71462" y="941730"/>
                  </a:lnTo>
                  <a:lnTo>
                    <a:pt x="115482" y="956970"/>
                  </a:lnTo>
                  <a:lnTo>
                    <a:pt x="162594" y="967769"/>
                  </a:lnTo>
                  <a:lnTo>
                    <a:pt x="211520" y="974732"/>
                  </a:lnTo>
                  <a:lnTo>
                    <a:pt x="260982" y="978466"/>
                  </a:lnTo>
                  <a:lnTo>
                    <a:pt x="309702" y="979576"/>
                  </a:lnTo>
                  <a:lnTo>
                    <a:pt x="351520" y="978023"/>
                  </a:lnTo>
                  <a:lnTo>
                    <a:pt x="391285" y="972990"/>
                  </a:lnTo>
                  <a:lnTo>
                    <a:pt x="428695" y="963918"/>
                  </a:lnTo>
                  <a:lnTo>
                    <a:pt x="495241" y="931420"/>
                  </a:lnTo>
                  <a:lnTo>
                    <a:pt x="548746" y="876052"/>
                  </a:lnTo>
                  <a:lnTo>
                    <a:pt x="569853" y="838393"/>
                  </a:lnTo>
                  <a:lnTo>
                    <a:pt x="586795" y="793338"/>
                  </a:lnTo>
                  <a:lnTo>
                    <a:pt x="599270" y="740328"/>
                  </a:lnTo>
                  <a:lnTo>
                    <a:pt x="606976" y="678802"/>
                  </a:lnTo>
                  <a:lnTo>
                    <a:pt x="609612" y="608203"/>
                  </a:lnTo>
                  <a:lnTo>
                    <a:pt x="609612" y="25222"/>
                  </a:lnTo>
                  <a:lnTo>
                    <a:pt x="552896" y="12414"/>
                  </a:lnTo>
                  <a:lnTo>
                    <a:pt x="506955" y="4729"/>
                  </a:lnTo>
                  <a:lnTo>
                    <a:pt x="462590" y="985"/>
                  </a:lnTo>
                  <a:lnTo>
                    <a:pt x="410603" y="0"/>
                  </a:lnTo>
                  <a:lnTo>
                    <a:pt x="354088" y="2388"/>
                  </a:lnTo>
                  <a:lnTo>
                    <a:pt x="301083" y="9452"/>
                  </a:lnTo>
                  <a:lnTo>
                    <a:pt x="251763" y="21044"/>
                  </a:lnTo>
                  <a:lnTo>
                    <a:pt x="206305" y="37015"/>
                  </a:lnTo>
                  <a:lnTo>
                    <a:pt x="164884" y="57214"/>
                  </a:lnTo>
                  <a:lnTo>
                    <a:pt x="127677" y="81493"/>
                  </a:lnTo>
                  <a:lnTo>
                    <a:pt x="94860" y="109703"/>
                  </a:lnTo>
                  <a:lnTo>
                    <a:pt x="66608" y="141694"/>
                  </a:lnTo>
                  <a:lnTo>
                    <a:pt x="43099" y="177318"/>
                  </a:lnTo>
                  <a:lnTo>
                    <a:pt x="24507" y="216424"/>
                  </a:lnTo>
                  <a:lnTo>
                    <a:pt x="11009" y="258864"/>
                  </a:lnTo>
                  <a:lnTo>
                    <a:pt x="2781" y="304488"/>
                  </a:lnTo>
                  <a:lnTo>
                    <a:pt x="0" y="353148"/>
                  </a:lnTo>
                  <a:lnTo>
                    <a:pt x="3102" y="404219"/>
                  </a:lnTo>
                  <a:lnTo>
                    <a:pt x="12208" y="451270"/>
                  </a:lnTo>
                  <a:lnTo>
                    <a:pt x="27016" y="493982"/>
                  </a:lnTo>
                  <a:lnTo>
                    <a:pt x="47221" y="532036"/>
                  </a:lnTo>
                  <a:lnTo>
                    <a:pt x="72521" y="565111"/>
                  </a:lnTo>
                  <a:lnTo>
                    <a:pt x="102614" y="592889"/>
                  </a:lnTo>
                  <a:lnTo>
                    <a:pt x="137197" y="615051"/>
                  </a:lnTo>
                  <a:lnTo>
                    <a:pt x="175967" y="631276"/>
                  </a:lnTo>
                  <a:lnTo>
                    <a:pt x="218622" y="641245"/>
                  </a:lnTo>
                  <a:lnTo>
                    <a:pt x="264858" y="644639"/>
                  </a:lnTo>
                  <a:close/>
                </a:path>
                <a:path w="610234" h="979804">
                  <a:moveTo>
                    <a:pt x="364363" y="175171"/>
                  </a:moveTo>
                  <a:lnTo>
                    <a:pt x="381178" y="175477"/>
                  </a:lnTo>
                  <a:lnTo>
                    <a:pt x="395892" y="176571"/>
                  </a:lnTo>
                  <a:lnTo>
                    <a:pt x="411656" y="178717"/>
                  </a:lnTo>
                  <a:lnTo>
                    <a:pt x="431622" y="182181"/>
                  </a:lnTo>
                  <a:lnTo>
                    <a:pt x="431622" y="277469"/>
                  </a:lnTo>
                  <a:lnTo>
                    <a:pt x="426432" y="349284"/>
                  </a:lnTo>
                  <a:lnTo>
                    <a:pt x="412055" y="400274"/>
                  </a:lnTo>
                  <a:lnTo>
                    <a:pt x="390282" y="433903"/>
                  </a:lnTo>
                  <a:lnTo>
                    <a:pt x="331708" y="462934"/>
                  </a:lnTo>
                  <a:lnTo>
                    <a:pt x="298488" y="465264"/>
                  </a:lnTo>
                  <a:lnTo>
                    <a:pt x="256649" y="457293"/>
                  </a:lnTo>
                  <a:lnTo>
                    <a:pt x="223348" y="434081"/>
                  </a:lnTo>
                  <a:lnTo>
                    <a:pt x="201343" y="396679"/>
                  </a:lnTo>
                  <a:lnTo>
                    <a:pt x="193395" y="346138"/>
                  </a:lnTo>
                  <a:lnTo>
                    <a:pt x="198662" y="296979"/>
                  </a:lnTo>
                  <a:lnTo>
                    <a:pt x="214050" y="255100"/>
                  </a:lnTo>
                  <a:lnTo>
                    <a:pt x="238936" y="221240"/>
                  </a:lnTo>
                  <a:lnTo>
                    <a:pt x="272698" y="196139"/>
                  </a:lnTo>
                  <a:lnTo>
                    <a:pt x="314714" y="180536"/>
                  </a:lnTo>
                  <a:lnTo>
                    <a:pt x="364363" y="175171"/>
                  </a:lnTo>
                  <a:close/>
                </a:path>
              </a:pathLst>
            </a:custGeom>
            <a:ln w="12700">
              <a:solidFill>
                <a:srgbClr val="000000"/>
              </a:solidFill>
            </a:ln>
          </p:spPr>
          <p:txBody>
            <a:bodyPr wrap="square" lIns="0" tIns="0" rIns="0" bIns="0" rtlCol="0"/>
            <a:lstStyle/>
            <a:p>
              <a:endParaRPr sz="1600">
                <a:latin typeface="Grammarsaurus" pitchFamily="2" charset="0"/>
              </a:endParaRPr>
            </a:p>
          </p:txBody>
        </p:sp>
      </p:grpSp>
      <p:sp>
        <p:nvSpPr>
          <p:cNvPr id="17" name="object 17"/>
          <p:cNvSpPr/>
          <p:nvPr/>
        </p:nvSpPr>
        <p:spPr>
          <a:xfrm>
            <a:off x="9374937" y="2794506"/>
            <a:ext cx="621030" cy="633730"/>
          </a:xfrm>
          <a:custGeom>
            <a:avLst/>
            <a:gdLst/>
            <a:ahLst/>
            <a:cxnLst/>
            <a:rect l="l" t="t" r="r" b="b"/>
            <a:pathLst>
              <a:path w="621029" h="633729">
                <a:moveTo>
                  <a:pt x="0" y="16814"/>
                </a:moveTo>
                <a:lnTo>
                  <a:pt x="12506" y="55967"/>
                </a:lnTo>
                <a:lnTo>
                  <a:pt x="22251" y="105103"/>
                </a:lnTo>
                <a:lnTo>
                  <a:pt x="28580" y="159495"/>
                </a:lnTo>
                <a:lnTo>
                  <a:pt x="30835" y="214414"/>
                </a:lnTo>
                <a:lnTo>
                  <a:pt x="30835" y="633425"/>
                </a:lnTo>
                <a:lnTo>
                  <a:pt x="217220" y="633425"/>
                </a:lnTo>
                <a:lnTo>
                  <a:pt x="217220" y="368566"/>
                </a:lnTo>
                <a:lnTo>
                  <a:pt x="225013" y="289772"/>
                </a:lnTo>
                <a:lnTo>
                  <a:pt x="244990" y="234294"/>
                </a:lnTo>
                <a:lnTo>
                  <a:pt x="272053" y="198124"/>
                </a:lnTo>
                <a:lnTo>
                  <a:pt x="327034" y="167670"/>
                </a:lnTo>
                <a:lnTo>
                  <a:pt x="344754" y="165366"/>
                </a:lnTo>
                <a:lnTo>
                  <a:pt x="368682" y="167796"/>
                </a:lnTo>
                <a:lnTo>
                  <a:pt x="395370" y="180605"/>
                </a:lnTo>
                <a:lnTo>
                  <a:pt x="417066" y="212070"/>
                </a:lnTo>
                <a:lnTo>
                  <a:pt x="426021" y="270471"/>
                </a:lnTo>
                <a:lnTo>
                  <a:pt x="426021" y="633425"/>
                </a:lnTo>
                <a:lnTo>
                  <a:pt x="620826" y="633425"/>
                </a:lnTo>
                <a:lnTo>
                  <a:pt x="620826" y="236829"/>
                </a:lnTo>
                <a:lnTo>
                  <a:pt x="616679" y="184808"/>
                </a:lnTo>
                <a:lnTo>
                  <a:pt x="604731" y="138338"/>
                </a:lnTo>
                <a:lnTo>
                  <a:pt x="585721" y="97847"/>
                </a:lnTo>
                <a:lnTo>
                  <a:pt x="560389" y="63760"/>
                </a:lnTo>
                <a:lnTo>
                  <a:pt x="529472" y="36505"/>
                </a:lnTo>
                <a:lnTo>
                  <a:pt x="493712" y="16509"/>
                </a:lnTo>
                <a:lnTo>
                  <a:pt x="453847" y="4198"/>
                </a:lnTo>
                <a:lnTo>
                  <a:pt x="410616" y="0"/>
                </a:lnTo>
                <a:lnTo>
                  <a:pt x="367540" y="3374"/>
                </a:lnTo>
                <a:lnTo>
                  <a:pt x="324665" y="13543"/>
                </a:lnTo>
                <a:lnTo>
                  <a:pt x="282868" y="30572"/>
                </a:lnTo>
                <a:lnTo>
                  <a:pt x="243023" y="54530"/>
                </a:lnTo>
                <a:lnTo>
                  <a:pt x="206006" y="85483"/>
                </a:lnTo>
                <a:lnTo>
                  <a:pt x="202155" y="64901"/>
                </a:lnTo>
                <a:lnTo>
                  <a:pt x="198300" y="49048"/>
                </a:lnTo>
                <a:lnTo>
                  <a:pt x="193394" y="34246"/>
                </a:lnTo>
                <a:lnTo>
                  <a:pt x="186385" y="16814"/>
                </a:lnTo>
                <a:lnTo>
                  <a:pt x="0" y="16814"/>
                </a:lnTo>
                <a:close/>
              </a:path>
            </a:pathLst>
          </a:custGeom>
          <a:ln w="12700">
            <a:solidFill>
              <a:srgbClr val="000000"/>
            </a:solidFill>
          </a:ln>
        </p:spPr>
        <p:txBody>
          <a:bodyPr wrap="square" lIns="0" tIns="0" rIns="0" bIns="0" rtlCol="0"/>
          <a:lstStyle/>
          <a:p>
            <a:endParaRPr sz="1600">
              <a:latin typeface="Grammarsaurus" pitchFamily="2" charset="0"/>
            </a:endParaRPr>
          </a:p>
        </p:txBody>
      </p:sp>
      <p:grpSp>
        <p:nvGrpSpPr>
          <p:cNvPr id="18" name="object 18"/>
          <p:cNvGrpSpPr/>
          <p:nvPr/>
        </p:nvGrpSpPr>
        <p:grpSpPr>
          <a:xfrm>
            <a:off x="-11430" y="-11430"/>
            <a:ext cx="12214860" cy="6880859"/>
            <a:chOff x="-11430" y="-11430"/>
            <a:chExt cx="12214860" cy="6880859"/>
          </a:xfrm>
        </p:grpSpPr>
        <p:sp>
          <p:nvSpPr>
            <p:cNvPr id="19" name="object 19"/>
            <p:cNvSpPr/>
            <p:nvPr/>
          </p:nvSpPr>
          <p:spPr>
            <a:xfrm>
              <a:off x="10061888" y="2795901"/>
              <a:ext cx="563880" cy="650875"/>
            </a:xfrm>
            <a:custGeom>
              <a:avLst/>
              <a:gdLst/>
              <a:ahLst/>
              <a:cxnLst/>
              <a:rect l="l" t="t" r="r" b="b"/>
              <a:pathLst>
                <a:path w="563879" h="650875">
                  <a:moveTo>
                    <a:pt x="304101" y="650252"/>
                  </a:moveTo>
                  <a:lnTo>
                    <a:pt x="361209" y="646990"/>
                  </a:lnTo>
                  <a:lnTo>
                    <a:pt x="414110" y="636765"/>
                  </a:lnTo>
                  <a:lnTo>
                    <a:pt x="464909" y="618920"/>
                  </a:lnTo>
                  <a:lnTo>
                    <a:pt x="515708" y="592797"/>
                  </a:lnTo>
                  <a:lnTo>
                    <a:pt x="515708" y="445655"/>
                  </a:lnTo>
                  <a:lnTo>
                    <a:pt x="465151" y="472653"/>
                  </a:lnTo>
                  <a:lnTo>
                    <a:pt x="414985" y="492423"/>
                  </a:lnTo>
                  <a:lnTo>
                    <a:pt x="366133" y="504573"/>
                  </a:lnTo>
                  <a:lnTo>
                    <a:pt x="319519" y="508711"/>
                  </a:lnTo>
                  <a:lnTo>
                    <a:pt x="270840" y="501026"/>
                  </a:lnTo>
                  <a:lnTo>
                    <a:pt x="232806" y="478758"/>
                  </a:lnTo>
                  <a:lnTo>
                    <a:pt x="206598" y="443088"/>
                  </a:lnTo>
                  <a:lnTo>
                    <a:pt x="193395" y="395198"/>
                  </a:lnTo>
                  <a:lnTo>
                    <a:pt x="205218" y="395416"/>
                  </a:lnTo>
                  <a:lnTo>
                    <a:pt x="215465" y="395897"/>
                  </a:lnTo>
                  <a:lnTo>
                    <a:pt x="224135" y="396377"/>
                  </a:lnTo>
                  <a:lnTo>
                    <a:pt x="231228" y="396595"/>
                  </a:lnTo>
                  <a:lnTo>
                    <a:pt x="289227" y="394113"/>
                  </a:lnTo>
                  <a:lnTo>
                    <a:pt x="342726" y="386831"/>
                  </a:lnTo>
                  <a:lnTo>
                    <a:pt x="391348" y="374992"/>
                  </a:lnTo>
                  <a:lnTo>
                    <a:pt x="434714" y="358839"/>
                  </a:lnTo>
                  <a:lnTo>
                    <a:pt x="472446" y="338616"/>
                  </a:lnTo>
                  <a:lnTo>
                    <a:pt x="504166" y="314568"/>
                  </a:lnTo>
                  <a:lnTo>
                    <a:pt x="548056" y="255968"/>
                  </a:lnTo>
                  <a:lnTo>
                    <a:pt x="563359" y="184988"/>
                  </a:lnTo>
                  <a:lnTo>
                    <a:pt x="557913" y="139439"/>
                  </a:lnTo>
                  <a:lnTo>
                    <a:pt x="542098" y="99284"/>
                  </a:lnTo>
                  <a:lnTo>
                    <a:pt x="516698" y="65110"/>
                  </a:lnTo>
                  <a:lnTo>
                    <a:pt x="482498" y="37507"/>
                  </a:lnTo>
                  <a:lnTo>
                    <a:pt x="440282" y="17061"/>
                  </a:lnTo>
                  <a:lnTo>
                    <a:pt x="390833" y="4363"/>
                  </a:lnTo>
                  <a:lnTo>
                    <a:pt x="334937" y="0"/>
                  </a:lnTo>
                  <a:lnTo>
                    <a:pt x="286837" y="2904"/>
                  </a:lnTo>
                  <a:lnTo>
                    <a:pt x="241516" y="11438"/>
                  </a:lnTo>
                  <a:lnTo>
                    <a:pt x="199240" y="25334"/>
                  </a:lnTo>
                  <a:lnTo>
                    <a:pt x="160279" y="44325"/>
                  </a:lnTo>
                  <a:lnTo>
                    <a:pt x="124899" y="68143"/>
                  </a:lnTo>
                  <a:lnTo>
                    <a:pt x="93368" y="96521"/>
                  </a:lnTo>
                  <a:lnTo>
                    <a:pt x="65954" y="129190"/>
                  </a:lnTo>
                  <a:lnTo>
                    <a:pt x="42924" y="165884"/>
                  </a:lnTo>
                  <a:lnTo>
                    <a:pt x="24546" y="206334"/>
                  </a:lnTo>
                  <a:lnTo>
                    <a:pt x="11087" y="250273"/>
                  </a:lnTo>
                  <a:lnTo>
                    <a:pt x="2816" y="297434"/>
                  </a:lnTo>
                  <a:lnTo>
                    <a:pt x="0" y="347548"/>
                  </a:lnTo>
                  <a:lnTo>
                    <a:pt x="2849" y="396293"/>
                  </a:lnTo>
                  <a:lnTo>
                    <a:pt x="11265" y="441476"/>
                  </a:lnTo>
                  <a:lnTo>
                    <a:pt x="25043" y="482867"/>
                  </a:lnTo>
                  <a:lnTo>
                    <a:pt x="43983" y="520241"/>
                  </a:lnTo>
                  <a:lnTo>
                    <a:pt x="67881" y="553369"/>
                  </a:lnTo>
                  <a:lnTo>
                    <a:pt x="96537" y="582025"/>
                  </a:lnTo>
                  <a:lnTo>
                    <a:pt x="129748" y="605980"/>
                  </a:lnTo>
                  <a:lnTo>
                    <a:pt x="167312" y="625008"/>
                  </a:lnTo>
                  <a:lnTo>
                    <a:pt x="209027" y="638881"/>
                  </a:lnTo>
                  <a:lnTo>
                    <a:pt x="254690" y="647372"/>
                  </a:lnTo>
                  <a:lnTo>
                    <a:pt x="304101" y="650252"/>
                  </a:lnTo>
                  <a:close/>
                </a:path>
              </a:pathLst>
            </a:custGeom>
            <a:ln w="12700">
              <a:solidFill>
                <a:srgbClr val="000000"/>
              </a:solidFill>
            </a:ln>
          </p:spPr>
          <p:txBody>
            <a:bodyPr wrap="square" lIns="0" tIns="0" rIns="0" bIns="0" rtlCol="0"/>
            <a:lstStyle/>
            <a:p>
              <a:endParaRPr sz="1600">
                <a:latin typeface="Grammarsaurus" pitchFamily="2" charset="0"/>
              </a:endParaRPr>
            </a:p>
          </p:txBody>
        </p:sp>
        <p:pic>
          <p:nvPicPr>
            <p:cNvPr id="20" name="object 20"/>
            <p:cNvPicPr/>
            <p:nvPr/>
          </p:nvPicPr>
          <p:blipFill>
            <a:blip r:embed="rId3" cstate="print"/>
            <a:stretch>
              <a:fillRect/>
            </a:stretch>
          </p:blipFill>
          <p:spPr>
            <a:xfrm>
              <a:off x="10258738" y="2933899"/>
              <a:ext cx="186474" cy="138823"/>
            </a:xfrm>
            <a:prstGeom prst="rect">
              <a:avLst/>
            </a:prstGeom>
          </p:spPr>
        </p:pic>
        <p:sp>
          <p:nvSpPr>
            <p:cNvPr id="21" name="object 21"/>
            <p:cNvSpPr/>
            <p:nvPr/>
          </p:nvSpPr>
          <p:spPr>
            <a:xfrm>
              <a:off x="10625251" y="2655770"/>
              <a:ext cx="485140" cy="791845"/>
            </a:xfrm>
            <a:custGeom>
              <a:avLst/>
              <a:gdLst/>
              <a:ahLst/>
              <a:cxnLst/>
              <a:rect l="l" t="t" r="r" b="b"/>
              <a:pathLst>
                <a:path w="485140" h="791845">
                  <a:moveTo>
                    <a:pt x="102298" y="288683"/>
                  </a:moveTo>
                  <a:lnTo>
                    <a:pt x="102298" y="587184"/>
                  </a:lnTo>
                  <a:lnTo>
                    <a:pt x="106404" y="640234"/>
                  </a:lnTo>
                  <a:lnTo>
                    <a:pt x="118326" y="684185"/>
                  </a:lnTo>
                  <a:lnTo>
                    <a:pt x="137475" y="719663"/>
                  </a:lnTo>
                  <a:lnTo>
                    <a:pt x="195085" y="767691"/>
                  </a:lnTo>
                  <a:lnTo>
                    <a:pt x="232364" y="781490"/>
                  </a:lnTo>
                  <a:lnTo>
                    <a:pt x="274505" y="789312"/>
                  </a:lnTo>
                  <a:lnTo>
                    <a:pt x="320916" y="791781"/>
                  </a:lnTo>
                  <a:lnTo>
                    <a:pt x="368807" y="788716"/>
                  </a:lnTo>
                  <a:lnTo>
                    <a:pt x="411835" y="779870"/>
                  </a:lnTo>
                  <a:lnTo>
                    <a:pt x="450396" y="765769"/>
                  </a:lnTo>
                  <a:lnTo>
                    <a:pt x="484885" y="746937"/>
                  </a:lnTo>
                  <a:lnTo>
                    <a:pt x="484885" y="608202"/>
                  </a:lnTo>
                  <a:lnTo>
                    <a:pt x="452169" y="625782"/>
                  </a:lnTo>
                  <a:lnTo>
                    <a:pt x="422871" y="638505"/>
                  </a:lnTo>
                  <a:lnTo>
                    <a:pt x="396203" y="646236"/>
                  </a:lnTo>
                  <a:lnTo>
                    <a:pt x="371373" y="648843"/>
                  </a:lnTo>
                  <a:lnTo>
                    <a:pt x="334956" y="643346"/>
                  </a:lnTo>
                  <a:lnTo>
                    <a:pt x="308133" y="624841"/>
                  </a:lnTo>
                  <a:lnTo>
                    <a:pt x="291559" y="590308"/>
                  </a:lnTo>
                  <a:lnTo>
                    <a:pt x="285889" y="536727"/>
                  </a:lnTo>
                  <a:lnTo>
                    <a:pt x="285889" y="288683"/>
                  </a:lnTo>
                  <a:lnTo>
                    <a:pt x="472262" y="288683"/>
                  </a:lnTo>
                  <a:lnTo>
                    <a:pt x="472262" y="155549"/>
                  </a:lnTo>
                  <a:lnTo>
                    <a:pt x="285889" y="155549"/>
                  </a:lnTo>
                  <a:lnTo>
                    <a:pt x="285889" y="0"/>
                  </a:lnTo>
                  <a:lnTo>
                    <a:pt x="102298" y="0"/>
                  </a:lnTo>
                  <a:lnTo>
                    <a:pt x="102298" y="155549"/>
                  </a:lnTo>
                  <a:lnTo>
                    <a:pt x="0" y="155549"/>
                  </a:lnTo>
                  <a:lnTo>
                    <a:pt x="0" y="288683"/>
                  </a:lnTo>
                  <a:lnTo>
                    <a:pt x="102298" y="288683"/>
                  </a:lnTo>
                  <a:close/>
                </a:path>
              </a:pathLst>
            </a:custGeom>
            <a:ln w="12700">
              <a:solidFill>
                <a:srgbClr val="000000"/>
              </a:solidFill>
            </a:ln>
          </p:spPr>
          <p:txBody>
            <a:bodyPr wrap="square" lIns="0" tIns="0" rIns="0" bIns="0" rtlCol="0"/>
            <a:lstStyle/>
            <a:p>
              <a:endParaRPr sz="1600">
                <a:latin typeface="Grammarsaurus" pitchFamily="2" charset="0"/>
              </a:endParaRPr>
            </a:p>
          </p:txBody>
        </p:sp>
        <p:sp>
          <p:nvSpPr>
            <p:cNvPr id="22" name="object 22"/>
            <p:cNvSpPr/>
            <p:nvPr/>
          </p:nvSpPr>
          <p:spPr>
            <a:xfrm>
              <a:off x="11116425" y="2790299"/>
              <a:ext cx="488315" cy="659130"/>
            </a:xfrm>
            <a:custGeom>
              <a:avLst/>
              <a:gdLst/>
              <a:ahLst/>
              <a:cxnLst/>
              <a:rect l="l" t="t" r="r" b="b"/>
              <a:pathLst>
                <a:path w="488315" h="659129">
                  <a:moveTo>
                    <a:pt x="0" y="606805"/>
                  </a:moveTo>
                  <a:lnTo>
                    <a:pt x="39869" y="624039"/>
                  </a:lnTo>
                  <a:lnTo>
                    <a:pt x="87539" y="638379"/>
                  </a:lnTo>
                  <a:lnTo>
                    <a:pt x="141060" y="649288"/>
                  </a:lnTo>
                  <a:lnTo>
                    <a:pt x="198484" y="656227"/>
                  </a:lnTo>
                  <a:lnTo>
                    <a:pt x="257860" y="658660"/>
                  </a:lnTo>
                  <a:lnTo>
                    <a:pt x="316482" y="654128"/>
                  </a:lnTo>
                  <a:lnTo>
                    <a:pt x="367162" y="640943"/>
                  </a:lnTo>
                  <a:lnTo>
                    <a:pt x="409506" y="619717"/>
                  </a:lnTo>
                  <a:lnTo>
                    <a:pt x="443124" y="591063"/>
                  </a:lnTo>
                  <a:lnTo>
                    <a:pt x="467623" y="555593"/>
                  </a:lnTo>
                  <a:lnTo>
                    <a:pt x="482609" y="513922"/>
                  </a:lnTo>
                  <a:lnTo>
                    <a:pt x="487692" y="466661"/>
                  </a:lnTo>
                  <a:lnTo>
                    <a:pt x="483306" y="424724"/>
                  </a:lnTo>
                  <a:lnTo>
                    <a:pt x="469421" y="387613"/>
                  </a:lnTo>
                  <a:lnTo>
                    <a:pt x="444947" y="353850"/>
                  </a:lnTo>
                  <a:lnTo>
                    <a:pt x="408796" y="321956"/>
                  </a:lnTo>
                  <a:lnTo>
                    <a:pt x="359878" y="290453"/>
                  </a:lnTo>
                  <a:lnTo>
                    <a:pt x="297103" y="257860"/>
                  </a:lnTo>
                  <a:lnTo>
                    <a:pt x="255366" y="236752"/>
                  </a:lnTo>
                  <a:lnTo>
                    <a:pt x="229134" y="219322"/>
                  </a:lnTo>
                  <a:lnTo>
                    <a:pt x="215516" y="201893"/>
                  </a:lnTo>
                  <a:lnTo>
                    <a:pt x="211620" y="180784"/>
                  </a:lnTo>
                  <a:lnTo>
                    <a:pt x="214269" y="163355"/>
                  </a:lnTo>
                  <a:lnTo>
                    <a:pt x="223354" y="149602"/>
                  </a:lnTo>
                  <a:lnTo>
                    <a:pt x="240584" y="140579"/>
                  </a:lnTo>
                  <a:lnTo>
                    <a:pt x="267665" y="137337"/>
                  </a:lnTo>
                  <a:lnTo>
                    <a:pt x="312164" y="139877"/>
                  </a:lnTo>
                  <a:lnTo>
                    <a:pt x="358762" y="148197"/>
                  </a:lnTo>
                  <a:lnTo>
                    <a:pt x="406407" y="163349"/>
                  </a:lnTo>
                  <a:lnTo>
                    <a:pt x="454050" y="186385"/>
                  </a:lnTo>
                  <a:lnTo>
                    <a:pt x="476478" y="44843"/>
                  </a:lnTo>
                  <a:lnTo>
                    <a:pt x="421338" y="23060"/>
                  </a:lnTo>
                  <a:lnTo>
                    <a:pt x="370668" y="9286"/>
                  </a:lnTo>
                  <a:lnTo>
                    <a:pt x="319998" y="2081"/>
                  </a:lnTo>
                  <a:lnTo>
                    <a:pt x="264858" y="0"/>
                  </a:lnTo>
                  <a:lnTo>
                    <a:pt x="211958" y="3120"/>
                  </a:lnTo>
                  <a:lnTo>
                    <a:pt x="164031" y="12350"/>
                  </a:lnTo>
                  <a:lnTo>
                    <a:pt x="121719" y="27492"/>
                  </a:lnTo>
                  <a:lnTo>
                    <a:pt x="85663" y="48350"/>
                  </a:lnTo>
                  <a:lnTo>
                    <a:pt x="56503" y="74725"/>
                  </a:lnTo>
                  <a:lnTo>
                    <a:pt x="34881" y="106422"/>
                  </a:lnTo>
                  <a:lnTo>
                    <a:pt x="21438" y="143242"/>
                  </a:lnTo>
                  <a:lnTo>
                    <a:pt x="16814" y="184988"/>
                  </a:lnTo>
                  <a:lnTo>
                    <a:pt x="20753" y="226770"/>
                  </a:lnTo>
                  <a:lnTo>
                    <a:pt x="32880" y="263920"/>
                  </a:lnTo>
                  <a:lnTo>
                    <a:pt x="53662" y="297469"/>
                  </a:lnTo>
                  <a:lnTo>
                    <a:pt x="83562" y="328443"/>
                  </a:lnTo>
                  <a:lnTo>
                    <a:pt x="123048" y="357873"/>
                  </a:lnTo>
                  <a:lnTo>
                    <a:pt x="172585" y="386788"/>
                  </a:lnTo>
                  <a:lnTo>
                    <a:pt x="232638" y="416217"/>
                  </a:lnTo>
                  <a:lnTo>
                    <a:pt x="265327" y="433427"/>
                  </a:lnTo>
                  <a:lnTo>
                    <a:pt x="283960" y="448800"/>
                  </a:lnTo>
                  <a:lnTo>
                    <a:pt x="292347" y="464699"/>
                  </a:lnTo>
                  <a:lnTo>
                    <a:pt x="294297" y="483488"/>
                  </a:lnTo>
                  <a:lnTo>
                    <a:pt x="291034" y="499732"/>
                  </a:lnTo>
                  <a:lnTo>
                    <a:pt x="280809" y="513611"/>
                  </a:lnTo>
                  <a:lnTo>
                    <a:pt x="262964" y="523288"/>
                  </a:lnTo>
                  <a:lnTo>
                    <a:pt x="236842" y="526922"/>
                  </a:lnTo>
                  <a:lnTo>
                    <a:pt x="189565" y="522982"/>
                  </a:lnTo>
                  <a:lnTo>
                    <a:pt x="138215" y="511159"/>
                  </a:lnTo>
                  <a:lnTo>
                    <a:pt x="82924" y="491454"/>
                  </a:lnTo>
                  <a:lnTo>
                    <a:pt x="23825" y="463867"/>
                  </a:lnTo>
                  <a:lnTo>
                    <a:pt x="0" y="606805"/>
                  </a:lnTo>
                  <a:close/>
                </a:path>
              </a:pathLst>
            </a:custGeom>
            <a:ln w="12700">
              <a:solidFill>
                <a:srgbClr val="000000"/>
              </a:solidFill>
            </a:ln>
          </p:spPr>
          <p:txBody>
            <a:bodyPr wrap="square" lIns="0" tIns="0" rIns="0" bIns="0" rtlCol="0"/>
            <a:lstStyle/>
            <a:p>
              <a:endParaRPr sz="1600">
                <a:latin typeface="Grammarsaurus" pitchFamily="2" charset="0"/>
              </a:endParaRPr>
            </a:p>
          </p:txBody>
        </p:sp>
        <p:sp>
          <p:nvSpPr>
            <p:cNvPr id="23" name="object 23"/>
            <p:cNvSpPr/>
            <p:nvPr/>
          </p:nvSpPr>
          <p:spPr>
            <a:xfrm>
              <a:off x="697237" y="2284662"/>
              <a:ext cx="572135" cy="978535"/>
            </a:xfrm>
            <a:custGeom>
              <a:avLst/>
              <a:gdLst/>
              <a:ahLst/>
              <a:cxnLst/>
              <a:rect l="l" t="t" r="r" b="b"/>
              <a:pathLst>
                <a:path w="572135" h="978535">
                  <a:moveTo>
                    <a:pt x="0" y="0"/>
                  </a:moveTo>
                  <a:lnTo>
                    <a:pt x="0" y="978179"/>
                  </a:lnTo>
                  <a:lnTo>
                    <a:pt x="213017" y="978179"/>
                  </a:lnTo>
                  <a:lnTo>
                    <a:pt x="213017" y="584377"/>
                  </a:lnTo>
                  <a:lnTo>
                    <a:pt x="528332" y="584377"/>
                  </a:lnTo>
                  <a:lnTo>
                    <a:pt x="528332" y="421817"/>
                  </a:lnTo>
                  <a:lnTo>
                    <a:pt x="213017" y="421817"/>
                  </a:lnTo>
                  <a:lnTo>
                    <a:pt x="213017" y="158356"/>
                  </a:lnTo>
                  <a:lnTo>
                    <a:pt x="571766" y="158356"/>
                  </a:lnTo>
                  <a:lnTo>
                    <a:pt x="571766" y="0"/>
                  </a:lnTo>
                  <a:lnTo>
                    <a:pt x="0" y="0"/>
                  </a:lnTo>
                  <a:close/>
                </a:path>
              </a:pathLst>
            </a:custGeom>
            <a:ln w="12700">
              <a:solidFill>
                <a:srgbClr val="181818"/>
              </a:solidFill>
            </a:ln>
          </p:spPr>
          <p:txBody>
            <a:bodyPr wrap="square" lIns="0" tIns="0" rIns="0" bIns="0" rtlCol="0"/>
            <a:lstStyle/>
            <a:p>
              <a:endParaRPr sz="1600">
                <a:latin typeface="Grammarsaurus" pitchFamily="2" charset="0"/>
              </a:endParaRPr>
            </a:p>
          </p:txBody>
        </p:sp>
        <p:sp>
          <p:nvSpPr>
            <p:cNvPr id="24" name="object 24"/>
            <p:cNvSpPr/>
            <p:nvPr/>
          </p:nvSpPr>
          <p:spPr>
            <a:xfrm>
              <a:off x="1279937" y="2628008"/>
              <a:ext cx="648970" cy="654685"/>
            </a:xfrm>
            <a:custGeom>
              <a:avLst/>
              <a:gdLst/>
              <a:ahLst/>
              <a:cxnLst/>
              <a:rect l="l" t="t" r="r" b="b"/>
              <a:pathLst>
                <a:path w="648969" h="654685">
                  <a:moveTo>
                    <a:pt x="0" y="325120"/>
                  </a:moveTo>
                  <a:lnTo>
                    <a:pt x="3213" y="380485"/>
                  </a:lnTo>
                  <a:lnTo>
                    <a:pt x="12643" y="431087"/>
                  </a:lnTo>
                  <a:lnTo>
                    <a:pt x="27974" y="476819"/>
                  </a:lnTo>
                  <a:lnTo>
                    <a:pt x="48889" y="517572"/>
                  </a:lnTo>
                  <a:lnTo>
                    <a:pt x="75072" y="553241"/>
                  </a:lnTo>
                  <a:lnTo>
                    <a:pt x="106208" y="583716"/>
                  </a:lnTo>
                  <a:lnTo>
                    <a:pt x="141981" y="608891"/>
                  </a:lnTo>
                  <a:lnTo>
                    <a:pt x="182075" y="628659"/>
                  </a:lnTo>
                  <a:lnTo>
                    <a:pt x="226173" y="642912"/>
                  </a:lnTo>
                  <a:lnTo>
                    <a:pt x="273960" y="651543"/>
                  </a:lnTo>
                  <a:lnTo>
                    <a:pt x="325120" y="654443"/>
                  </a:lnTo>
                  <a:lnTo>
                    <a:pt x="376250" y="651543"/>
                  </a:lnTo>
                  <a:lnTo>
                    <a:pt x="423949" y="642912"/>
                  </a:lnTo>
                  <a:lnTo>
                    <a:pt x="467915" y="628659"/>
                  </a:lnTo>
                  <a:lnTo>
                    <a:pt x="507844" y="608891"/>
                  </a:lnTo>
                  <a:lnTo>
                    <a:pt x="543432" y="583716"/>
                  </a:lnTo>
                  <a:lnTo>
                    <a:pt x="574378" y="553241"/>
                  </a:lnTo>
                  <a:lnTo>
                    <a:pt x="600376" y="517572"/>
                  </a:lnTo>
                  <a:lnTo>
                    <a:pt x="621126" y="476819"/>
                  </a:lnTo>
                  <a:lnTo>
                    <a:pt x="636322" y="431087"/>
                  </a:lnTo>
                  <a:lnTo>
                    <a:pt x="645662" y="380485"/>
                  </a:lnTo>
                  <a:lnTo>
                    <a:pt x="648843" y="325120"/>
                  </a:lnTo>
                  <a:lnTo>
                    <a:pt x="645693" y="270167"/>
                  </a:lnTo>
                  <a:lnTo>
                    <a:pt x="636435" y="220028"/>
                  </a:lnTo>
                  <a:lnTo>
                    <a:pt x="621352" y="174792"/>
                  </a:lnTo>
                  <a:lnTo>
                    <a:pt x="600729" y="134547"/>
                  </a:lnTo>
                  <a:lnTo>
                    <a:pt x="574850" y="99381"/>
                  </a:lnTo>
                  <a:lnTo>
                    <a:pt x="543999" y="69383"/>
                  </a:lnTo>
                  <a:lnTo>
                    <a:pt x="508461" y="44641"/>
                  </a:lnTo>
                  <a:lnTo>
                    <a:pt x="468519" y="25243"/>
                  </a:lnTo>
                  <a:lnTo>
                    <a:pt x="424459" y="11278"/>
                  </a:lnTo>
                  <a:lnTo>
                    <a:pt x="376564" y="2834"/>
                  </a:lnTo>
                  <a:lnTo>
                    <a:pt x="325120" y="0"/>
                  </a:lnTo>
                  <a:lnTo>
                    <a:pt x="273012" y="2929"/>
                  </a:lnTo>
                  <a:lnTo>
                    <a:pt x="224638" y="11619"/>
                  </a:lnTo>
                  <a:lnTo>
                    <a:pt x="180255" y="25925"/>
                  </a:lnTo>
                  <a:lnTo>
                    <a:pt x="140124" y="45702"/>
                  </a:lnTo>
                  <a:lnTo>
                    <a:pt x="104503" y="70804"/>
                  </a:lnTo>
                  <a:lnTo>
                    <a:pt x="73651" y="101087"/>
                  </a:lnTo>
                  <a:lnTo>
                    <a:pt x="47827" y="136404"/>
                  </a:lnTo>
                  <a:lnTo>
                    <a:pt x="27291" y="176612"/>
                  </a:lnTo>
                  <a:lnTo>
                    <a:pt x="12302" y="221563"/>
                  </a:lnTo>
                  <a:lnTo>
                    <a:pt x="3118" y="271114"/>
                  </a:lnTo>
                  <a:lnTo>
                    <a:pt x="0" y="325120"/>
                  </a:lnTo>
                  <a:close/>
                </a:path>
                <a:path w="648969" h="654685">
                  <a:moveTo>
                    <a:pt x="325120" y="165366"/>
                  </a:moveTo>
                  <a:lnTo>
                    <a:pt x="370324" y="172294"/>
                  </a:lnTo>
                  <a:lnTo>
                    <a:pt x="407592" y="192540"/>
                  </a:lnTo>
                  <a:lnTo>
                    <a:pt x="435713" y="225297"/>
                  </a:lnTo>
                  <a:lnTo>
                    <a:pt x="453474" y="269759"/>
                  </a:lnTo>
                  <a:lnTo>
                    <a:pt x="459663" y="325120"/>
                  </a:lnTo>
                  <a:lnTo>
                    <a:pt x="453877" y="382533"/>
                  </a:lnTo>
                  <a:lnTo>
                    <a:pt x="436923" y="428242"/>
                  </a:lnTo>
                  <a:lnTo>
                    <a:pt x="409408" y="461642"/>
                  </a:lnTo>
                  <a:lnTo>
                    <a:pt x="371938" y="482126"/>
                  </a:lnTo>
                  <a:lnTo>
                    <a:pt x="325120" y="489089"/>
                  </a:lnTo>
                  <a:lnTo>
                    <a:pt x="278740" y="481992"/>
                  </a:lnTo>
                  <a:lnTo>
                    <a:pt x="242315" y="461240"/>
                  </a:lnTo>
                  <a:lnTo>
                    <a:pt x="216048" y="427639"/>
                  </a:lnTo>
                  <a:lnTo>
                    <a:pt x="200140" y="381996"/>
                  </a:lnTo>
                  <a:lnTo>
                    <a:pt x="194792" y="325120"/>
                  </a:lnTo>
                  <a:lnTo>
                    <a:pt x="200274" y="270295"/>
                  </a:lnTo>
                  <a:lnTo>
                    <a:pt x="216450" y="225900"/>
                  </a:lnTo>
                  <a:lnTo>
                    <a:pt x="242919" y="192942"/>
                  </a:lnTo>
                  <a:lnTo>
                    <a:pt x="279276" y="172428"/>
                  </a:lnTo>
                  <a:lnTo>
                    <a:pt x="325120" y="165366"/>
                  </a:lnTo>
                  <a:close/>
                </a:path>
              </a:pathLst>
            </a:custGeom>
            <a:ln w="12700">
              <a:solidFill>
                <a:srgbClr val="181818"/>
              </a:solidFill>
            </a:ln>
          </p:spPr>
          <p:txBody>
            <a:bodyPr wrap="square" lIns="0" tIns="0" rIns="0" bIns="0" rtlCol="0"/>
            <a:lstStyle/>
            <a:p>
              <a:endParaRPr sz="1600">
                <a:latin typeface="Grammarsaurus" pitchFamily="2" charset="0"/>
              </a:endParaRPr>
            </a:p>
          </p:txBody>
        </p:sp>
        <p:sp>
          <p:nvSpPr>
            <p:cNvPr id="25" name="object 25"/>
            <p:cNvSpPr/>
            <p:nvPr/>
          </p:nvSpPr>
          <p:spPr>
            <a:xfrm>
              <a:off x="1971089" y="2633613"/>
              <a:ext cx="427990" cy="629285"/>
            </a:xfrm>
            <a:custGeom>
              <a:avLst/>
              <a:gdLst/>
              <a:ahLst/>
              <a:cxnLst/>
              <a:rect l="l" t="t" r="r" b="b"/>
              <a:pathLst>
                <a:path w="427989" h="629285">
                  <a:moveTo>
                    <a:pt x="25222" y="215811"/>
                  </a:moveTo>
                  <a:lnTo>
                    <a:pt x="25222" y="629221"/>
                  </a:lnTo>
                  <a:lnTo>
                    <a:pt x="206006" y="629221"/>
                  </a:lnTo>
                  <a:lnTo>
                    <a:pt x="206006" y="386778"/>
                  </a:lnTo>
                  <a:lnTo>
                    <a:pt x="209495" y="327510"/>
                  </a:lnTo>
                  <a:lnTo>
                    <a:pt x="219848" y="277091"/>
                  </a:lnTo>
                  <a:lnTo>
                    <a:pt x="236893" y="235618"/>
                  </a:lnTo>
                  <a:lnTo>
                    <a:pt x="260459" y="203191"/>
                  </a:lnTo>
                  <a:lnTo>
                    <a:pt x="326467" y="165865"/>
                  </a:lnTo>
                  <a:lnTo>
                    <a:pt x="368566" y="161162"/>
                  </a:lnTo>
                  <a:lnTo>
                    <a:pt x="381263" y="161468"/>
                  </a:lnTo>
                  <a:lnTo>
                    <a:pt x="393438" y="162561"/>
                  </a:lnTo>
                  <a:lnTo>
                    <a:pt x="407191" y="164704"/>
                  </a:lnTo>
                  <a:lnTo>
                    <a:pt x="424624" y="168160"/>
                  </a:lnTo>
                  <a:lnTo>
                    <a:pt x="427418" y="16814"/>
                  </a:lnTo>
                  <a:lnTo>
                    <a:pt x="406419" y="8867"/>
                  </a:lnTo>
                  <a:lnTo>
                    <a:pt x="389756" y="3678"/>
                  </a:lnTo>
                  <a:lnTo>
                    <a:pt x="374408" y="853"/>
                  </a:lnTo>
                  <a:lnTo>
                    <a:pt x="357352" y="0"/>
                  </a:lnTo>
                  <a:lnTo>
                    <a:pt x="310382" y="6328"/>
                  </a:lnTo>
                  <a:lnTo>
                    <a:pt x="268538" y="26450"/>
                  </a:lnTo>
                  <a:lnTo>
                    <a:pt x="229061" y="62075"/>
                  </a:lnTo>
                  <a:lnTo>
                    <a:pt x="189191" y="114909"/>
                  </a:lnTo>
                  <a:lnTo>
                    <a:pt x="187743" y="86313"/>
                  </a:lnTo>
                  <a:lnTo>
                    <a:pt x="184983" y="63760"/>
                  </a:lnTo>
                  <a:lnTo>
                    <a:pt x="180121" y="41207"/>
                  </a:lnTo>
                  <a:lnTo>
                    <a:pt x="172364" y="12611"/>
                  </a:lnTo>
                  <a:lnTo>
                    <a:pt x="0" y="12611"/>
                  </a:lnTo>
                  <a:lnTo>
                    <a:pt x="12808" y="62291"/>
                  </a:lnTo>
                  <a:lnTo>
                    <a:pt x="20493" y="106324"/>
                  </a:lnTo>
                  <a:lnTo>
                    <a:pt x="24236" y="154300"/>
                  </a:lnTo>
                  <a:lnTo>
                    <a:pt x="25222" y="215811"/>
                  </a:lnTo>
                  <a:close/>
                </a:path>
              </a:pathLst>
            </a:custGeom>
            <a:ln w="12700">
              <a:solidFill>
                <a:srgbClr val="181818"/>
              </a:solidFill>
            </a:ln>
          </p:spPr>
          <p:txBody>
            <a:bodyPr wrap="square" lIns="0" tIns="0" rIns="0" bIns="0" rtlCol="0"/>
            <a:lstStyle/>
            <a:p>
              <a:endParaRPr sz="1600">
                <a:latin typeface="Grammarsaurus" pitchFamily="2" charset="0"/>
              </a:endParaRPr>
            </a:p>
          </p:txBody>
        </p:sp>
        <p:sp>
          <p:nvSpPr>
            <p:cNvPr id="26" name="object 26"/>
            <p:cNvSpPr/>
            <p:nvPr/>
          </p:nvSpPr>
          <p:spPr>
            <a:xfrm>
              <a:off x="2392480" y="2630811"/>
              <a:ext cx="506095" cy="646430"/>
            </a:xfrm>
            <a:custGeom>
              <a:avLst/>
              <a:gdLst/>
              <a:ahLst/>
              <a:cxnLst/>
              <a:rect l="l" t="t" r="r" b="b"/>
              <a:pathLst>
                <a:path w="506094" h="646429">
                  <a:moveTo>
                    <a:pt x="0" y="333527"/>
                  </a:moveTo>
                  <a:lnTo>
                    <a:pt x="3105" y="382501"/>
                  </a:lnTo>
                  <a:lnTo>
                    <a:pt x="12192" y="428309"/>
                  </a:lnTo>
                  <a:lnTo>
                    <a:pt x="26922" y="470636"/>
                  </a:lnTo>
                  <a:lnTo>
                    <a:pt x="46952" y="509167"/>
                  </a:lnTo>
                  <a:lnTo>
                    <a:pt x="71941" y="543584"/>
                  </a:lnTo>
                  <a:lnTo>
                    <a:pt x="101547" y="573573"/>
                  </a:lnTo>
                  <a:lnTo>
                    <a:pt x="135431" y="598818"/>
                  </a:lnTo>
                  <a:lnTo>
                    <a:pt x="173250" y="619002"/>
                  </a:lnTo>
                  <a:lnTo>
                    <a:pt x="214663" y="633810"/>
                  </a:lnTo>
                  <a:lnTo>
                    <a:pt x="259329" y="642927"/>
                  </a:lnTo>
                  <a:lnTo>
                    <a:pt x="306908" y="646036"/>
                  </a:lnTo>
                  <a:lnTo>
                    <a:pt x="357903" y="643079"/>
                  </a:lnTo>
                  <a:lnTo>
                    <a:pt x="406930" y="633949"/>
                  </a:lnTo>
                  <a:lnTo>
                    <a:pt x="455694" y="618250"/>
                  </a:lnTo>
                  <a:lnTo>
                    <a:pt x="505904" y="595591"/>
                  </a:lnTo>
                  <a:lnTo>
                    <a:pt x="493293" y="435825"/>
                  </a:lnTo>
                  <a:lnTo>
                    <a:pt x="455520" y="457682"/>
                  </a:lnTo>
                  <a:lnTo>
                    <a:pt x="419192" y="472965"/>
                  </a:lnTo>
                  <a:lnTo>
                    <a:pt x="383126" y="481940"/>
                  </a:lnTo>
                  <a:lnTo>
                    <a:pt x="346138" y="484873"/>
                  </a:lnTo>
                  <a:lnTo>
                    <a:pt x="292584" y="477821"/>
                  </a:lnTo>
                  <a:lnTo>
                    <a:pt x="249996" y="457383"/>
                  </a:lnTo>
                  <a:lnTo>
                    <a:pt x="218909" y="424635"/>
                  </a:lnTo>
                  <a:lnTo>
                    <a:pt x="199863" y="380654"/>
                  </a:lnTo>
                  <a:lnTo>
                    <a:pt x="193395" y="326517"/>
                  </a:lnTo>
                  <a:lnTo>
                    <a:pt x="199673" y="272915"/>
                  </a:lnTo>
                  <a:lnTo>
                    <a:pt x="218059" y="229002"/>
                  </a:lnTo>
                  <a:lnTo>
                    <a:pt x="247881" y="196053"/>
                  </a:lnTo>
                  <a:lnTo>
                    <a:pt x="288465" y="175346"/>
                  </a:lnTo>
                  <a:lnTo>
                    <a:pt x="339140" y="168160"/>
                  </a:lnTo>
                  <a:lnTo>
                    <a:pt x="377851" y="170547"/>
                  </a:lnTo>
                  <a:lnTo>
                    <a:pt x="407103" y="177795"/>
                  </a:lnTo>
                  <a:lnTo>
                    <a:pt x="435304" y="190036"/>
                  </a:lnTo>
                  <a:lnTo>
                    <a:pt x="470865" y="207403"/>
                  </a:lnTo>
                  <a:lnTo>
                    <a:pt x="503097" y="46240"/>
                  </a:lnTo>
                  <a:lnTo>
                    <a:pt x="471765" y="29559"/>
                  </a:lnTo>
                  <a:lnTo>
                    <a:pt x="433206" y="14714"/>
                  </a:lnTo>
                  <a:lnTo>
                    <a:pt x="385450" y="4072"/>
                  </a:lnTo>
                  <a:lnTo>
                    <a:pt x="326529" y="0"/>
                  </a:lnTo>
                  <a:lnTo>
                    <a:pt x="274473" y="2842"/>
                  </a:lnTo>
                  <a:lnTo>
                    <a:pt x="226918" y="11178"/>
                  </a:lnTo>
                  <a:lnTo>
                    <a:pt x="183869" y="24720"/>
                  </a:lnTo>
                  <a:lnTo>
                    <a:pt x="145331" y="43182"/>
                  </a:lnTo>
                  <a:lnTo>
                    <a:pt x="111308" y="66277"/>
                  </a:lnTo>
                  <a:lnTo>
                    <a:pt x="81807" y="93716"/>
                  </a:lnTo>
                  <a:lnTo>
                    <a:pt x="56830" y="125214"/>
                  </a:lnTo>
                  <a:lnTo>
                    <a:pt x="36384" y="160482"/>
                  </a:lnTo>
                  <a:lnTo>
                    <a:pt x="20473" y="199235"/>
                  </a:lnTo>
                  <a:lnTo>
                    <a:pt x="9102" y="241185"/>
                  </a:lnTo>
                  <a:lnTo>
                    <a:pt x="2276" y="286044"/>
                  </a:lnTo>
                  <a:lnTo>
                    <a:pt x="0" y="333527"/>
                  </a:lnTo>
                  <a:close/>
                </a:path>
              </a:pathLst>
            </a:custGeom>
            <a:ln w="12700">
              <a:solidFill>
                <a:srgbClr val="181818"/>
              </a:solidFill>
            </a:ln>
          </p:spPr>
          <p:txBody>
            <a:bodyPr wrap="square" lIns="0" tIns="0" rIns="0" bIns="0" rtlCol="0"/>
            <a:lstStyle/>
            <a:p>
              <a:endParaRPr sz="1600">
                <a:latin typeface="Grammarsaurus" pitchFamily="2" charset="0"/>
              </a:endParaRPr>
            </a:p>
          </p:txBody>
        </p:sp>
        <p:sp>
          <p:nvSpPr>
            <p:cNvPr id="27" name="object 27"/>
            <p:cNvSpPr/>
            <p:nvPr/>
          </p:nvSpPr>
          <p:spPr>
            <a:xfrm>
              <a:off x="2912244" y="2630801"/>
              <a:ext cx="563880" cy="650875"/>
            </a:xfrm>
            <a:custGeom>
              <a:avLst/>
              <a:gdLst/>
              <a:ahLst/>
              <a:cxnLst/>
              <a:rect l="l" t="t" r="r" b="b"/>
              <a:pathLst>
                <a:path w="563879" h="650875">
                  <a:moveTo>
                    <a:pt x="304101" y="650252"/>
                  </a:moveTo>
                  <a:lnTo>
                    <a:pt x="361209" y="646990"/>
                  </a:lnTo>
                  <a:lnTo>
                    <a:pt x="414110" y="636765"/>
                  </a:lnTo>
                  <a:lnTo>
                    <a:pt x="464909" y="618920"/>
                  </a:lnTo>
                  <a:lnTo>
                    <a:pt x="515708" y="592797"/>
                  </a:lnTo>
                  <a:lnTo>
                    <a:pt x="515708" y="445655"/>
                  </a:lnTo>
                  <a:lnTo>
                    <a:pt x="465153" y="472653"/>
                  </a:lnTo>
                  <a:lnTo>
                    <a:pt x="414989" y="492423"/>
                  </a:lnTo>
                  <a:lnTo>
                    <a:pt x="366138" y="504573"/>
                  </a:lnTo>
                  <a:lnTo>
                    <a:pt x="319519" y="508711"/>
                  </a:lnTo>
                  <a:lnTo>
                    <a:pt x="270840" y="501026"/>
                  </a:lnTo>
                  <a:lnTo>
                    <a:pt x="232806" y="478758"/>
                  </a:lnTo>
                  <a:lnTo>
                    <a:pt x="206598" y="443088"/>
                  </a:lnTo>
                  <a:lnTo>
                    <a:pt x="193395" y="395198"/>
                  </a:lnTo>
                  <a:lnTo>
                    <a:pt x="205218" y="395416"/>
                  </a:lnTo>
                  <a:lnTo>
                    <a:pt x="215465" y="395897"/>
                  </a:lnTo>
                  <a:lnTo>
                    <a:pt x="224135" y="396377"/>
                  </a:lnTo>
                  <a:lnTo>
                    <a:pt x="231228" y="396595"/>
                  </a:lnTo>
                  <a:lnTo>
                    <a:pt x="289227" y="394113"/>
                  </a:lnTo>
                  <a:lnTo>
                    <a:pt x="342726" y="386831"/>
                  </a:lnTo>
                  <a:lnTo>
                    <a:pt x="391348" y="374992"/>
                  </a:lnTo>
                  <a:lnTo>
                    <a:pt x="434714" y="358839"/>
                  </a:lnTo>
                  <a:lnTo>
                    <a:pt x="472446" y="338616"/>
                  </a:lnTo>
                  <a:lnTo>
                    <a:pt x="504166" y="314568"/>
                  </a:lnTo>
                  <a:lnTo>
                    <a:pt x="548056" y="255968"/>
                  </a:lnTo>
                  <a:lnTo>
                    <a:pt x="563359" y="184988"/>
                  </a:lnTo>
                  <a:lnTo>
                    <a:pt x="557912" y="139439"/>
                  </a:lnTo>
                  <a:lnTo>
                    <a:pt x="542096" y="99284"/>
                  </a:lnTo>
                  <a:lnTo>
                    <a:pt x="516694" y="65110"/>
                  </a:lnTo>
                  <a:lnTo>
                    <a:pt x="482493" y="37507"/>
                  </a:lnTo>
                  <a:lnTo>
                    <a:pt x="440276" y="17061"/>
                  </a:lnTo>
                  <a:lnTo>
                    <a:pt x="390829" y="4363"/>
                  </a:lnTo>
                  <a:lnTo>
                    <a:pt x="334937" y="0"/>
                  </a:lnTo>
                  <a:lnTo>
                    <a:pt x="286837" y="2904"/>
                  </a:lnTo>
                  <a:lnTo>
                    <a:pt x="241516" y="11438"/>
                  </a:lnTo>
                  <a:lnTo>
                    <a:pt x="199240" y="25334"/>
                  </a:lnTo>
                  <a:lnTo>
                    <a:pt x="160279" y="44325"/>
                  </a:lnTo>
                  <a:lnTo>
                    <a:pt x="124899" y="68143"/>
                  </a:lnTo>
                  <a:lnTo>
                    <a:pt x="93368" y="96521"/>
                  </a:lnTo>
                  <a:lnTo>
                    <a:pt x="65954" y="129190"/>
                  </a:lnTo>
                  <a:lnTo>
                    <a:pt x="42924" y="165884"/>
                  </a:lnTo>
                  <a:lnTo>
                    <a:pt x="24546" y="206334"/>
                  </a:lnTo>
                  <a:lnTo>
                    <a:pt x="11087" y="250273"/>
                  </a:lnTo>
                  <a:lnTo>
                    <a:pt x="2816" y="297434"/>
                  </a:lnTo>
                  <a:lnTo>
                    <a:pt x="0" y="347548"/>
                  </a:lnTo>
                  <a:lnTo>
                    <a:pt x="2850" y="396293"/>
                  </a:lnTo>
                  <a:lnTo>
                    <a:pt x="11266" y="441476"/>
                  </a:lnTo>
                  <a:lnTo>
                    <a:pt x="25045" y="482867"/>
                  </a:lnTo>
                  <a:lnTo>
                    <a:pt x="43986" y="520241"/>
                  </a:lnTo>
                  <a:lnTo>
                    <a:pt x="67886" y="553369"/>
                  </a:lnTo>
                  <a:lnTo>
                    <a:pt x="96542" y="582025"/>
                  </a:lnTo>
                  <a:lnTo>
                    <a:pt x="129753" y="605980"/>
                  </a:lnTo>
                  <a:lnTo>
                    <a:pt x="167317" y="625008"/>
                  </a:lnTo>
                  <a:lnTo>
                    <a:pt x="209031" y="638881"/>
                  </a:lnTo>
                  <a:lnTo>
                    <a:pt x="254693" y="647372"/>
                  </a:lnTo>
                  <a:lnTo>
                    <a:pt x="304101" y="650252"/>
                  </a:lnTo>
                  <a:close/>
                </a:path>
              </a:pathLst>
            </a:custGeom>
            <a:ln w="12700">
              <a:solidFill>
                <a:srgbClr val="181818"/>
              </a:solidFill>
            </a:ln>
          </p:spPr>
          <p:txBody>
            <a:bodyPr wrap="square" lIns="0" tIns="0" rIns="0" bIns="0" rtlCol="0"/>
            <a:lstStyle/>
            <a:p>
              <a:endParaRPr sz="1600">
                <a:latin typeface="Grammarsaurus" pitchFamily="2" charset="0"/>
              </a:endParaRPr>
            </a:p>
          </p:txBody>
        </p:sp>
        <p:pic>
          <p:nvPicPr>
            <p:cNvPr id="28" name="object 28"/>
            <p:cNvPicPr/>
            <p:nvPr/>
          </p:nvPicPr>
          <p:blipFill>
            <a:blip r:embed="rId4" cstate="print"/>
            <a:stretch>
              <a:fillRect/>
            </a:stretch>
          </p:blipFill>
          <p:spPr>
            <a:xfrm>
              <a:off x="3109094" y="2768799"/>
              <a:ext cx="186474" cy="138823"/>
            </a:xfrm>
            <a:prstGeom prst="rect">
              <a:avLst/>
            </a:prstGeom>
          </p:spPr>
        </p:pic>
        <p:sp>
          <p:nvSpPr>
            <p:cNvPr id="29" name="object 29"/>
            <p:cNvSpPr/>
            <p:nvPr/>
          </p:nvSpPr>
          <p:spPr>
            <a:xfrm>
              <a:off x="3487793" y="2625199"/>
              <a:ext cx="487680" cy="659130"/>
            </a:xfrm>
            <a:custGeom>
              <a:avLst/>
              <a:gdLst/>
              <a:ahLst/>
              <a:cxnLst/>
              <a:rect l="l" t="t" r="r" b="b"/>
              <a:pathLst>
                <a:path w="487679" h="659129">
                  <a:moveTo>
                    <a:pt x="0" y="606805"/>
                  </a:moveTo>
                  <a:lnTo>
                    <a:pt x="39869" y="624039"/>
                  </a:lnTo>
                  <a:lnTo>
                    <a:pt x="87539" y="638379"/>
                  </a:lnTo>
                  <a:lnTo>
                    <a:pt x="141060" y="649288"/>
                  </a:lnTo>
                  <a:lnTo>
                    <a:pt x="198484" y="656227"/>
                  </a:lnTo>
                  <a:lnTo>
                    <a:pt x="257860" y="658660"/>
                  </a:lnTo>
                  <a:lnTo>
                    <a:pt x="316481" y="654128"/>
                  </a:lnTo>
                  <a:lnTo>
                    <a:pt x="367159" y="640943"/>
                  </a:lnTo>
                  <a:lnTo>
                    <a:pt x="409501" y="619717"/>
                  </a:lnTo>
                  <a:lnTo>
                    <a:pt x="443116" y="591063"/>
                  </a:lnTo>
                  <a:lnTo>
                    <a:pt x="467612" y="555593"/>
                  </a:lnTo>
                  <a:lnTo>
                    <a:pt x="482597" y="513922"/>
                  </a:lnTo>
                  <a:lnTo>
                    <a:pt x="487680" y="466661"/>
                  </a:lnTo>
                  <a:lnTo>
                    <a:pt x="483294" y="424724"/>
                  </a:lnTo>
                  <a:lnTo>
                    <a:pt x="469411" y="387613"/>
                  </a:lnTo>
                  <a:lnTo>
                    <a:pt x="444939" y="353850"/>
                  </a:lnTo>
                  <a:lnTo>
                    <a:pt x="408789" y="321956"/>
                  </a:lnTo>
                  <a:lnTo>
                    <a:pt x="359870" y="290453"/>
                  </a:lnTo>
                  <a:lnTo>
                    <a:pt x="297091" y="257860"/>
                  </a:lnTo>
                  <a:lnTo>
                    <a:pt x="255359" y="236752"/>
                  </a:lnTo>
                  <a:lnTo>
                    <a:pt x="229127" y="219322"/>
                  </a:lnTo>
                  <a:lnTo>
                    <a:pt x="215505" y="201893"/>
                  </a:lnTo>
                  <a:lnTo>
                    <a:pt x="211607" y="180784"/>
                  </a:lnTo>
                  <a:lnTo>
                    <a:pt x="214256" y="163355"/>
                  </a:lnTo>
                  <a:lnTo>
                    <a:pt x="223343" y="149602"/>
                  </a:lnTo>
                  <a:lnTo>
                    <a:pt x="240577" y="140579"/>
                  </a:lnTo>
                  <a:lnTo>
                    <a:pt x="267665" y="137337"/>
                  </a:lnTo>
                  <a:lnTo>
                    <a:pt x="312159" y="139877"/>
                  </a:lnTo>
                  <a:lnTo>
                    <a:pt x="358757" y="148197"/>
                  </a:lnTo>
                  <a:lnTo>
                    <a:pt x="406405" y="163349"/>
                  </a:lnTo>
                  <a:lnTo>
                    <a:pt x="454050" y="186385"/>
                  </a:lnTo>
                  <a:lnTo>
                    <a:pt x="476478" y="44843"/>
                  </a:lnTo>
                  <a:lnTo>
                    <a:pt x="421338" y="23060"/>
                  </a:lnTo>
                  <a:lnTo>
                    <a:pt x="370668" y="9286"/>
                  </a:lnTo>
                  <a:lnTo>
                    <a:pt x="319998" y="2081"/>
                  </a:lnTo>
                  <a:lnTo>
                    <a:pt x="264858" y="0"/>
                  </a:lnTo>
                  <a:lnTo>
                    <a:pt x="211954" y="3120"/>
                  </a:lnTo>
                  <a:lnTo>
                    <a:pt x="164026" y="12350"/>
                  </a:lnTo>
                  <a:lnTo>
                    <a:pt x="121713" y="27492"/>
                  </a:lnTo>
                  <a:lnTo>
                    <a:pt x="85658" y="48350"/>
                  </a:lnTo>
                  <a:lnTo>
                    <a:pt x="56500" y="74725"/>
                  </a:lnTo>
                  <a:lnTo>
                    <a:pt x="34879" y="106422"/>
                  </a:lnTo>
                  <a:lnTo>
                    <a:pt x="21437" y="143242"/>
                  </a:lnTo>
                  <a:lnTo>
                    <a:pt x="16814" y="184988"/>
                  </a:lnTo>
                  <a:lnTo>
                    <a:pt x="20753" y="226770"/>
                  </a:lnTo>
                  <a:lnTo>
                    <a:pt x="32880" y="263920"/>
                  </a:lnTo>
                  <a:lnTo>
                    <a:pt x="53661" y="297469"/>
                  </a:lnTo>
                  <a:lnTo>
                    <a:pt x="83560" y="328443"/>
                  </a:lnTo>
                  <a:lnTo>
                    <a:pt x="123044" y="357873"/>
                  </a:lnTo>
                  <a:lnTo>
                    <a:pt x="172577" y="386788"/>
                  </a:lnTo>
                  <a:lnTo>
                    <a:pt x="232625" y="416217"/>
                  </a:lnTo>
                  <a:lnTo>
                    <a:pt x="265322" y="433427"/>
                  </a:lnTo>
                  <a:lnTo>
                    <a:pt x="283959" y="448800"/>
                  </a:lnTo>
                  <a:lnTo>
                    <a:pt x="292347" y="464699"/>
                  </a:lnTo>
                  <a:lnTo>
                    <a:pt x="294297" y="483488"/>
                  </a:lnTo>
                  <a:lnTo>
                    <a:pt x="291034" y="499732"/>
                  </a:lnTo>
                  <a:lnTo>
                    <a:pt x="280808" y="513611"/>
                  </a:lnTo>
                  <a:lnTo>
                    <a:pt x="262959" y="523288"/>
                  </a:lnTo>
                  <a:lnTo>
                    <a:pt x="236829" y="526922"/>
                  </a:lnTo>
                  <a:lnTo>
                    <a:pt x="189560" y="522982"/>
                  </a:lnTo>
                  <a:lnTo>
                    <a:pt x="138214" y="511159"/>
                  </a:lnTo>
                  <a:lnTo>
                    <a:pt x="82924" y="491454"/>
                  </a:lnTo>
                  <a:lnTo>
                    <a:pt x="23825" y="463867"/>
                  </a:lnTo>
                  <a:lnTo>
                    <a:pt x="0" y="606805"/>
                  </a:lnTo>
                  <a:close/>
                </a:path>
              </a:pathLst>
            </a:custGeom>
            <a:ln w="12699">
              <a:solidFill>
                <a:srgbClr val="181818"/>
              </a:solidFill>
            </a:ln>
          </p:spPr>
          <p:txBody>
            <a:bodyPr wrap="square" lIns="0" tIns="0" rIns="0" bIns="0" rtlCol="0"/>
            <a:lstStyle/>
            <a:p>
              <a:endParaRPr sz="1600">
                <a:latin typeface="Grammarsaurus" pitchFamily="2" charset="0"/>
              </a:endParaRPr>
            </a:p>
          </p:txBody>
        </p:sp>
        <p:sp>
          <p:nvSpPr>
            <p:cNvPr id="30" name="object 30"/>
            <p:cNvSpPr/>
            <p:nvPr/>
          </p:nvSpPr>
          <p:spPr>
            <a:xfrm>
              <a:off x="4386055" y="2632210"/>
              <a:ext cx="619760" cy="645160"/>
            </a:xfrm>
            <a:custGeom>
              <a:avLst/>
              <a:gdLst/>
              <a:ahLst/>
              <a:cxnLst/>
              <a:rect l="l" t="t" r="r" b="b"/>
              <a:pathLst>
                <a:path w="619760" h="645160">
                  <a:moveTo>
                    <a:pt x="190588" y="353148"/>
                  </a:moveTo>
                  <a:lnTo>
                    <a:pt x="195513" y="298365"/>
                  </a:lnTo>
                  <a:lnTo>
                    <a:pt x="209897" y="252146"/>
                  </a:lnTo>
                  <a:lnTo>
                    <a:pt x="233156" y="215114"/>
                  </a:lnTo>
                  <a:lnTo>
                    <a:pt x="264706" y="187891"/>
                  </a:lnTo>
                  <a:lnTo>
                    <a:pt x="303962" y="171101"/>
                  </a:lnTo>
                  <a:lnTo>
                    <a:pt x="350342" y="165366"/>
                  </a:lnTo>
                  <a:lnTo>
                    <a:pt x="367753" y="165694"/>
                  </a:lnTo>
                  <a:lnTo>
                    <a:pt x="386607" y="166941"/>
                  </a:lnTo>
                  <a:lnTo>
                    <a:pt x="407299" y="169502"/>
                  </a:lnTo>
                  <a:lnTo>
                    <a:pt x="430225" y="173774"/>
                  </a:lnTo>
                  <a:lnTo>
                    <a:pt x="430225" y="299897"/>
                  </a:lnTo>
                  <a:lnTo>
                    <a:pt x="422758" y="357789"/>
                  </a:lnTo>
                  <a:lnTo>
                    <a:pt x="402108" y="405862"/>
                  </a:lnTo>
                  <a:lnTo>
                    <a:pt x="370898" y="442367"/>
                  </a:lnTo>
                  <a:lnTo>
                    <a:pt x="331749" y="465554"/>
                  </a:lnTo>
                  <a:lnTo>
                    <a:pt x="287286" y="473671"/>
                  </a:lnTo>
                  <a:lnTo>
                    <a:pt x="246165" y="465875"/>
                  </a:lnTo>
                  <a:lnTo>
                    <a:pt x="215815" y="442837"/>
                  </a:lnTo>
                  <a:lnTo>
                    <a:pt x="197027" y="405086"/>
                  </a:lnTo>
                  <a:lnTo>
                    <a:pt x="190588" y="353148"/>
                  </a:lnTo>
                  <a:close/>
                </a:path>
                <a:path w="619760" h="645160">
                  <a:moveTo>
                    <a:pt x="0" y="353148"/>
                  </a:moveTo>
                  <a:lnTo>
                    <a:pt x="3285" y="411866"/>
                  </a:lnTo>
                  <a:lnTo>
                    <a:pt x="12994" y="464539"/>
                  </a:lnTo>
                  <a:lnTo>
                    <a:pt x="28909" y="510937"/>
                  </a:lnTo>
                  <a:lnTo>
                    <a:pt x="50811" y="550830"/>
                  </a:lnTo>
                  <a:lnTo>
                    <a:pt x="78479" y="583986"/>
                  </a:lnTo>
                  <a:lnTo>
                    <a:pt x="111696" y="610176"/>
                  </a:lnTo>
                  <a:lnTo>
                    <a:pt x="150241" y="629168"/>
                  </a:lnTo>
                  <a:lnTo>
                    <a:pt x="193896" y="640733"/>
                  </a:lnTo>
                  <a:lnTo>
                    <a:pt x="242443" y="644639"/>
                  </a:lnTo>
                  <a:lnTo>
                    <a:pt x="291612" y="640637"/>
                  </a:lnTo>
                  <a:lnTo>
                    <a:pt x="338832" y="628765"/>
                  </a:lnTo>
                  <a:lnTo>
                    <a:pt x="382488" y="609224"/>
                  </a:lnTo>
                  <a:lnTo>
                    <a:pt x="420967" y="582216"/>
                  </a:lnTo>
                  <a:lnTo>
                    <a:pt x="452653" y="547941"/>
                  </a:lnTo>
                  <a:lnTo>
                    <a:pt x="440560" y="565610"/>
                  </a:lnTo>
                  <a:lnTo>
                    <a:pt x="434778" y="575791"/>
                  </a:lnTo>
                  <a:lnTo>
                    <a:pt x="433729" y="580454"/>
                  </a:lnTo>
                  <a:lnTo>
                    <a:pt x="435838" y="581571"/>
                  </a:lnTo>
                  <a:lnTo>
                    <a:pt x="437235" y="581571"/>
                  </a:lnTo>
                  <a:lnTo>
                    <a:pt x="440042" y="580174"/>
                  </a:lnTo>
                  <a:lnTo>
                    <a:pt x="441439" y="580174"/>
                  </a:lnTo>
                  <a:lnTo>
                    <a:pt x="449190" y="584707"/>
                  </a:lnTo>
                  <a:lnTo>
                    <a:pt x="454051" y="596468"/>
                  </a:lnTo>
                  <a:lnTo>
                    <a:pt x="456810" y="612696"/>
                  </a:lnTo>
                  <a:lnTo>
                    <a:pt x="458254" y="630631"/>
                  </a:lnTo>
                  <a:lnTo>
                    <a:pt x="619417" y="630631"/>
                  </a:lnTo>
                  <a:lnTo>
                    <a:pt x="612933" y="562834"/>
                  </a:lnTo>
                  <a:lnTo>
                    <a:pt x="609604" y="519214"/>
                  </a:lnTo>
                  <a:lnTo>
                    <a:pt x="608378" y="480851"/>
                  </a:lnTo>
                  <a:lnTo>
                    <a:pt x="608203" y="428828"/>
                  </a:lnTo>
                  <a:lnTo>
                    <a:pt x="608203" y="30822"/>
                  </a:lnTo>
                  <a:lnTo>
                    <a:pt x="549629" y="15366"/>
                  </a:lnTo>
                  <a:lnTo>
                    <a:pt x="498017" y="5953"/>
                  </a:lnTo>
                  <a:lnTo>
                    <a:pt x="447197" y="1269"/>
                  </a:lnTo>
                  <a:lnTo>
                    <a:pt x="390994" y="0"/>
                  </a:lnTo>
                  <a:lnTo>
                    <a:pt x="335634" y="2273"/>
                  </a:lnTo>
                  <a:lnTo>
                    <a:pt x="284109" y="9032"/>
                  </a:lnTo>
                  <a:lnTo>
                    <a:pt x="236522" y="20184"/>
                  </a:lnTo>
                  <a:lnTo>
                    <a:pt x="192977" y="35639"/>
                  </a:lnTo>
                  <a:lnTo>
                    <a:pt x="153577" y="55303"/>
                  </a:lnTo>
                  <a:lnTo>
                    <a:pt x="118426" y="79085"/>
                  </a:lnTo>
                  <a:lnTo>
                    <a:pt x="87626" y="106894"/>
                  </a:lnTo>
                  <a:lnTo>
                    <a:pt x="61282" y="138636"/>
                  </a:lnTo>
                  <a:lnTo>
                    <a:pt x="39496" y="174222"/>
                  </a:lnTo>
                  <a:lnTo>
                    <a:pt x="22371" y="213557"/>
                  </a:lnTo>
                  <a:lnTo>
                    <a:pt x="10011" y="256551"/>
                  </a:lnTo>
                  <a:lnTo>
                    <a:pt x="2520" y="303112"/>
                  </a:lnTo>
                  <a:lnTo>
                    <a:pt x="0" y="353148"/>
                  </a:lnTo>
                  <a:close/>
                </a:path>
              </a:pathLst>
            </a:custGeom>
            <a:ln w="12700">
              <a:solidFill>
                <a:srgbClr val="181818"/>
              </a:solidFill>
            </a:ln>
          </p:spPr>
          <p:txBody>
            <a:bodyPr wrap="square" lIns="0" tIns="0" rIns="0" bIns="0" rtlCol="0"/>
            <a:lstStyle/>
            <a:p>
              <a:endParaRPr sz="1600">
                <a:latin typeface="Grammarsaurus" pitchFamily="2" charset="0"/>
              </a:endParaRPr>
            </a:p>
          </p:txBody>
        </p:sp>
        <p:sp>
          <p:nvSpPr>
            <p:cNvPr id="31" name="object 31"/>
            <p:cNvSpPr/>
            <p:nvPr/>
          </p:nvSpPr>
          <p:spPr>
            <a:xfrm>
              <a:off x="5065290" y="2629406"/>
              <a:ext cx="621030" cy="633730"/>
            </a:xfrm>
            <a:custGeom>
              <a:avLst/>
              <a:gdLst/>
              <a:ahLst/>
              <a:cxnLst/>
              <a:rect l="l" t="t" r="r" b="b"/>
              <a:pathLst>
                <a:path w="621029" h="633729">
                  <a:moveTo>
                    <a:pt x="0" y="16814"/>
                  </a:moveTo>
                  <a:lnTo>
                    <a:pt x="12504" y="55967"/>
                  </a:lnTo>
                  <a:lnTo>
                    <a:pt x="22245" y="105103"/>
                  </a:lnTo>
                  <a:lnTo>
                    <a:pt x="28569" y="159495"/>
                  </a:lnTo>
                  <a:lnTo>
                    <a:pt x="30822" y="214414"/>
                  </a:lnTo>
                  <a:lnTo>
                    <a:pt x="30822" y="633425"/>
                  </a:lnTo>
                  <a:lnTo>
                    <a:pt x="217220" y="633425"/>
                  </a:lnTo>
                  <a:lnTo>
                    <a:pt x="217220" y="368566"/>
                  </a:lnTo>
                  <a:lnTo>
                    <a:pt x="225012" y="289772"/>
                  </a:lnTo>
                  <a:lnTo>
                    <a:pt x="244987" y="234294"/>
                  </a:lnTo>
                  <a:lnTo>
                    <a:pt x="272046" y="198124"/>
                  </a:lnTo>
                  <a:lnTo>
                    <a:pt x="327022" y="167670"/>
                  </a:lnTo>
                  <a:lnTo>
                    <a:pt x="344741" y="165366"/>
                  </a:lnTo>
                  <a:lnTo>
                    <a:pt x="368676" y="167796"/>
                  </a:lnTo>
                  <a:lnTo>
                    <a:pt x="395368" y="180605"/>
                  </a:lnTo>
                  <a:lnTo>
                    <a:pt x="417066" y="212070"/>
                  </a:lnTo>
                  <a:lnTo>
                    <a:pt x="426021" y="270471"/>
                  </a:lnTo>
                  <a:lnTo>
                    <a:pt x="426021" y="633425"/>
                  </a:lnTo>
                  <a:lnTo>
                    <a:pt x="620814" y="633425"/>
                  </a:lnTo>
                  <a:lnTo>
                    <a:pt x="620814" y="236829"/>
                  </a:lnTo>
                  <a:lnTo>
                    <a:pt x="616667" y="184808"/>
                  </a:lnTo>
                  <a:lnTo>
                    <a:pt x="604720" y="138338"/>
                  </a:lnTo>
                  <a:lnTo>
                    <a:pt x="585712" y="97847"/>
                  </a:lnTo>
                  <a:lnTo>
                    <a:pt x="560381" y="63760"/>
                  </a:lnTo>
                  <a:lnTo>
                    <a:pt x="529465" y="36505"/>
                  </a:lnTo>
                  <a:lnTo>
                    <a:pt x="493705" y="16509"/>
                  </a:lnTo>
                  <a:lnTo>
                    <a:pt x="453838" y="4198"/>
                  </a:lnTo>
                  <a:lnTo>
                    <a:pt x="410603" y="0"/>
                  </a:lnTo>
                  <a:lnTo>
                    <a:pt x="367533" y="3374"/>
                  </a:lnTo>
                  <a:lnTo>
                    <a:pt x="324662" y="13543"/>
                  </a:lnTo>
                  <a:lnTo>
                    <a:pt x="282867" y="30572"/>
                  </a:lnTo>
                  <a:lnTo>
                    <a:pt x="243023" y="54530"/>
                  </a:lnTo>
                  <a:lnTo>
                    <a:pt x="206006" y="85483"/>
                  </a:lnTo>
                  <a:lnTo>
                    <a:pt x="202155" y="64901"/>
                  </a:lnTo>
                  <a:lnTo>
                    <a:pt x="198300" y="49048"/>
                  </a:lnTo>
                  <a:lnTo>
                    <a:pt x="193394" y="34246"/>
                  </a:lnTo>
                  <a:lnTo>
                    <a:pt x="186385" y="16814"/>
                  </a:lnTo>
                  <a:lnTo>
                    <a:pt x="0" y="16814"/>
                  </a:lnTo>
                  <a:close/>
                </a:path>
              </a:pathLst>
            </a:custGeom>
            <a:ln w="12700">
              <a:solidFill>
                <a:srgbClr val="181818"/>
              </a:solidFill>
            </a:ln>
          </p:spPr>
          <p:txBody>
            <a:bodyPr wrap="square" lIns="0" tIns="0" rIns="0" bIns="0" rtlCol="0"/>
            <a:lstStyle/>
            <a:p>
              <a:endParaRPr sz="1600">
                <a:latin typeface="Grammarsaurus" pitchFamily="2" charset="0"/>
              </a:endParaRPr>
            </a:p>
          </p:txBody>
        </p:sp>
        <p:sp>
          <p:nvSpPr>
            <p:cNvPr id="32" name="object 32"/>
            <p:cNvSpPr/>
            <p:nvPr/>
          </p:nvSpPr>
          <p:spPr>
            <a:xfrm>
              <a:off x="5752244" y="2286058"/>
              <a:ext cx="636270" cy="993775"/>
            </a:xfrm>
            <a:custGeom>
              <a:avLst/>
              <a:gdLst/>
              <a:ahLst/>
              <a:cxnLst/>
              <a:rect l="l" t="t" r="r" b="b"/>
              <a:pathLst>
                <a:path w="636270" h="993775">
                  <a:moveTo>
                    <a:pt x="196189" y="690892"/>
                  </a:moveTo>
                  <a:lnTo>
                    <a:pt x="200867" y="639061"/>
                  </a:lnTo>
                  <a:lnTo>
                    <a:pt x="214459" y="594820"/>
                  </a:lnTo>
                  <a:lnTo>
                    <a:pt x="236304" y="558985"/>
                  </a:lnTo>
                  <a:lnTo>
                    <a:pt x="265740" y="532376"/>
                  </a:lnTo>
                  <a:lnTo>
                    <a:pt x="302106" y="515811"/>
                  </a:lnTo>
                  <a:lnTo>
                    <a:pt x="344741" y="510108"/>
                  </a:lnTo>
                  <a:lnTo>
                    <a:pt x="369328" y="510765"/>
                  </a:lnTo>
                  <a:lnTo>
                    <a:pt x="393260" y="513262"/>
                  </a:lnTo>
                  <a:lnTo>
                    <a:pt x="417455" y="518386"/>
                  </a:lnTo>
                  <a:lnTo>
                    <a:pt x="442836" y="526923"/>
                  </a:lnTo>
                  <a:lnTo>
                    <a:pt x="442836" y="619417"/>
                  </a:lnTo>
                  <a:lnTo>
                    <a:pt x="437899" y="687405"/>
                  </a:lnTo>
                  <a:lnTo>
                    <a:pt x="423892" y="739627"/>
                  </a:lnTo>
                  <a:lnTo>
                    <a:pt x="402021" y="777601"/>
                  </a:lnTo>
                  <a:lnTo>
                    <a:pt x="339516" y="816879"/>
                  </a:lnTo>
                  <a:lnTo>
                    <a:pt x="301294" y="821220"/>
                  </a:lnTo>
                  <a:lnTo>
                    <a:pt x="257086" y="812286"/>
                  </a:lnTo>
                  <a:lnTo>
                    <a:pt x="224043" y="786536"/>
                  </a:lnTo>
                  <a:lnTo>
                    <a:pt x="203350" y="745546"/>
                  </a:lnTo>
                  <a:lnTo>
                    <a:pt x="196189" y="690892"/>
                  </a:lnTo>
                  <a:close/>
                </a:path>
                <a:path w="636270" h="993775">
                  <a:moveTo>
                    <a:pt x="0" y="696493"/>
                  </a:moveTo>
                  <a:lnTo>
                    <a:pt x="3183" y="748060"/>
                  </a:lnTo>
                  <a:lnTo>
                    <a:pt x="12521" y="795735"/>
                  </a:lnTo>
                  <a:lnTo>
                    <a:pt x="27695" y="839156"/>
                  </a:lnTo>
                  <a:lnTo>
                    <a:pt x="48384" y="877960"/>
                  </a:lnTo>
                  <a:lnTo>
                    <a:pt x="74269" y="911786"/>
                  </a:lnTo>
                  <a:lnTo>
                    <a:pt x="105031" y="940274"/>
                  </a:lnTo>
                  <a:lnTo>
                    <a:pt x="140351" y="963060"/>
                  </a:lnTo>
                  <a:lnTo>
                    <a:pt x="179908" y="979784"/>
                  </a:lnTo>
                  <a:lnTo>
                    <a:pt x="223384" y="990083"/>
                  </a:lnTo>
                  <a:lnTo>
                    <a:pt x="270459" y="993597"/>
                  </a:lnTo>
                  <a:lnTo>
                    <a:pt x="317142" y="990469"/>
                  </a:lnTo>
                  <a:lnTo>
                    <a:pt x="360059" y="980682"/>
                  </a:lnTo>
                  <a:lnTo>
                    <a:pt x="399815" y="963630"/>
                  </a:lnTo>
                  <a:lnTo>
                    <a:pt x="437014" y="938707"/>
                  </a:lnTo>
                  <a:lnTo>
                    <a:pt x="472262" y="905306"/>
                  </a:lnTo>
                  <a:lnTo>
                    <a:pt x="458357" y="922167"/>
                  </a:lnTo>
                  <a:lnTo>
                    <a:pt x="451416" y="931933"/>
                  </a:lnTo>
                  <a:lnTo>
                    <a:pt x="449993" y="936444"/>
                  </a:lnTo>
                  <a:lnTo>
                    <a:pt x="452640" y="937539"/>
                  </a:lnTo>
                  <a:lnTo>
                    <a:pt x="455447" y="937539"/>
                  </a:lnTo>
                  <a:lnTo>
                    <a:pt x="458254" y="936142"/>
                  </a:lnTo>
                  <a:lnTo>
                    <a:pt x="461048" y="936142"/>
                  </a:lnTo>
                  <a:lnTo>
                    <a:pt x="470245" y="940127"/>
                  </a:lnTo>
                  <a:lnTo>
                    <a:pt x="475762" y="950156"/>
                  </a:lnTo>
                  <a:lnTo>
                    <a:pt x="479177" y="963338"/>
                  </a:lnTo>
                  <a:lnTo>
                    <a:pt x="482066" y="976782"/>
                  </a:lnTo>
                  <a:lnTo>
                    <a:pt x="636231" y="976782"/>
                  </a:lnTo>
                  <a:lnTo>
                    <a:pt x="628126" y="889107"/>
                  </a:lnTo>
                  <a:lnTo>
                    <a:pt x="623963" y="837693"/>
                  </a:lnTo>
                  <a:lnTo>
                    <a:pt x="622430" y="802569"/>
                  </a:lnTo>
                  <a:lnTo>
                    <a:pt x="622211" y="763765"/>
                  </a:lnTo>
                  <a:lnTo>
                    <a:pt x="622211" y="0"/>
                  </a:lnTo>
                  <a:lnTo>
                    <a:pt x="442836" y="0"/>
                  </a:lnTo>
                  <a:lnTo>
                    <a:pt x="442836" y="367169"/>
                  </a:lnTo>
                  <a:lnTo>
                    <a:pt x="406508" y="355984"/>
                  </a:lnTo>
                  <a:lnTo>
                    <a:pt x="373991" y="349132"/>
                  </a:lnTo>
                  <a:lnTo>
                    <a:pt x="343314" y="345695"/>
                  </a:lnTo>
                  <a:lnTo>
                    <a:pt x="312508" y="344754"/>
                  </a:lnTo>
                  <a:lnTo>
                    <a:pt x="264167" y="348334"/>
                  </a:lnTo>
                  <a:lnTo>
                    <a:pt x="218751" y="358807"/>
                  </a:lnTo>
                  <a:lnTo>
                    <a:pt x="176613" y="375768"/>
                  </a:lnTo>
                  <a:lnTo>
                    <a:pt x="138108" y="398812"/>
                  </a:lnTo>
                  <a:lnTo>
                    <a:pt x="103590" y="427535"/>
                  </a:lnTo>
                  <a:lnTo>
                    <a:pt x="73411" y="461532"/>
                  </a:lnTo>
                  <a:lnTo>
                    <a:pt x="47926" y="500401"/>
                  </a:lnTo>
                  <a:lnTo>
                    <a:pt x="27489" y="543735"/>
                  </a:lnTo>
                  <a:lnTo>
                    <a:pt x="12453" y="591132"/>
                  </a:lnTo>
                  <a:lnTo>
                    <a:pt x="3172" y="642186"/>
                  </a:lnTo>
                  <a:lnTo>
                    <a:pt x="0" y="696493"/>
                  </a:lnTo>
                  <a:close/>
                </a:path>
              </a:pathLst>
            </a:custGeom>
            <a:ln w="12700">
              <a:solidFill>
                <a:srgbClr val="181818"/>
              </a:solidFill>
            </a:ln>
          </p:spPr>
          <p:txBody>
            <a:bodyPr wrap="square" lIns="0" tIns="0" rIns="0" bIns="0" rtlCol="0"/>
            <a:lstStyle/>
            <a:p>
              <a:endParaRPr sz="1600">
                <a:latin typeface="Grammarsaurus" pitchFamily="2" charset="0"/>
              </a:endParaRPr>
            </a:p>
          </p:txBody>
        </p:sp>
        <p:sp>
          <p:nvSpPr>
            <p:cNvPr id="33" name="object 33"/>
            <p:cNvSpPr/>
            <p:nvPr/>
          </p:nvSpPr>
          <p:spPr>
            <a:xfrm>
              <a:off x="6876141" y="2284665"/>
              <a:ext cx="1052830" cy="978535"/>
            </a:xfrm>
            <a:custGeom>
              <a:avLst/>
              <a:gdLst/>
              <a:ahLst/>
              <a:cxnLst/>
              <a:rect l="l" t="t" r="r" b="b"/>
              <a:pathLst>
                <a:path w="1052829" h="978535">
                  <a:moveTo>
                    <a:pt x="222821" y="976769"/>
                  </a:moveTo>
                  <a:lnTo>
                    <a:pt x="222821" y="400799"/>
                  </a:lnTo>
                  <a:lnTo>
                    <a:pt x="430225" y="731520"/>
                  </a:lnTo>
                  <a:lnTo>
                    <a:pt x="615213" y="731520"/>
                  </a:lnTo>
                  <a:lnTo>
                    <a:pt x="829627" y="368566"/>
                  </a:lnTo>
                  <a:lnTo>
                    <a:pt x="829627" y="978166"/>
                  </a:lnTo>
                  <a:lnTo>
                    <a:pt x="1052448" y="978166"/>
                  </a:lnTo>
                  <a:lnTo>
                    <a:pt x="1052448" y="0"/>
                  </a:lnTo>
                  <a:lnTo>
                    <a:pt x="829627" y="0"/>
                  </a:lnTo>
                  <a:lnTo>
                    <a:pt x="528319" y="486283"/>
                  </a:lnTo>
                  <a:lnTo>
                    <a:pt x="243839" y="0"/>
                  </a:lnTo>
                  <a:lnTo>
                    <a:pt x="0" y="0"/>
                  </a:lnTo>
                  <a:lnTo>
                    <a:pt x="0" y="978166"/>
                  </a:lnTo>
                  <a:lnTo>
                    <a:pt x="222821" y="976769"/>
                  </a:lnTo>
                  <a:close/>
                </a:path>
              </a:pathLst>
            </a:custGeom>
            <a:ln w="12700">
              <a:solidFill>
                <a:srgbClr val="181818"/>
              </a:solidFill>
            </a:ln>
          </p:spPr>
          <p:txBody>
            <a:bodyPr wrap="square" lIns="0" tIns="0" rIns="0" bIns="0" rtlCol="0"/>
            <a:lstStyle/>
            <a:p>
              <a:endParaRPr sz="1600">
                <a:latin typeface="Grammarsaurus" pitchFamily="2" charset="0"/>
              </a:endParaRPr>
            </a:p>
          </p:txBody>
        </p:sp>
        <p:sp>
          <p:nvSpPr>
            <p:cNvPr id="34" name="object 34"/>
            <p:cNvSpPr/>
            <p:nvPr/>
          </p:nvSpPr>
          <p:spPr>
            <a:xfrm>
              <a:off x="8025280" y="2632210"/>
              <a:ext cx="619760" cy="645160"/>
            </a:xfrm>
            <a:custGeom>
              <a:avLst/>
              <a:gdLst/>
              <a:ahLst/>
              <a:cxnLst/>
              <a:rect l="l" t="t" r="r" b="b"/>
              <a:pathLst>
                <a:path w="619759" h="645160">
                  <a:moveTo>
                    <a:pt x="190588" y="353148"/>
                  </a:moveTo>
                  <a:lnTo>
                    <a:pt x="195513" y="298365"/>
                  </a:lnTo>
                  <a:lnTo>
                    <a:pt x="209897" y="252146"/>
                  </a:lnTo>
                  <a:lnTo>
                    <a:pt x="233157" y="215114"/>
                  </a:lnTo>
                  <a:lnTo>
                    <a:pt x="264709" y="187891"/>
                  </a:lnTo>
                  <a:lnTo>
                    <a:pt x="303970" y="171101"/>
                  </a:lnTo>
                  <a:lnTo>
                    <a:pt x="350354" y="165366"/>
                  </a:lnTo>
                  <a:lnTo>
                    <a:pt x="367758" y="165694"/>
                  </a:lnTo>
                  <a:lnTo>
                    <a:pt x="386608" y="166941"/>
                  </a:lnTo>
                  <a:lnTo>
                    <a:pt x="407299" y="169502"/>
                  </a:lnTo>
                  <a:lnTo>
                    <a:pt x="430225" y="173774"/>
                  </a:lnTo>
                  <a:lnTo>
                    <a:pt x="430225" y="299897"/>
                  </a:lnTo>
                  <a:lnTo>
                    <a:pt x="422758" y="357789"/>
                  </a:lnTo>
                  <a:lnTo>
                    <a:pt x="402108" y="405862"/>
                  </a:lnTo>
                  <a:lnTo>
                    <a:pt x="370898" y="442367"/>
                  </a:lnTo>
                  <a:lnTo>
                    <a:pt x="331749" y="465554"/>
                  </a:lnTo>
                  <a:lnTo>
                    <a:pt x="287286" y="473671"/>
                  </a:lnTo>
                  <a:lnTo>
                    <a:pt x="246165" y="465875"/>
                  </a:lnTo>
                  <a:lnTo>
                    <a:pt x="215815" y="442837"/>
                  </a:lnTo>
                  <a:lnTo>
                    <a:pt x="197027" y="405086"/>
                  </a:lnTo>
                  <a:lnTo>
                    <a:pt x="190588" y="353148"/>
                  </a:lnTo>
                  <a:close/>
                </a:path>
                <a:path w="619759" h="645160">
                  <a:moveTo>
                    <a:pt x="0" y="353148"/>
                  </a:moveTo>
                  <a:lnTo>
                    <a:pt x="3285" y="411866"/>
                  </a:lnTo>
                  <a:lnTo>
                    <a:pt x="12994" y="464539"/>
                  </a:lnTo>
                  <a:lnTo>
                    <a:pt x="28909" y="510937"/>
                  </a:lnTo>
                  <a:lnTo>
                    <a:pt x="50811" y="550830"/>
                  </a:lnTo>
                  <a:lnTo>
                    <a:pt x="78479" y="583986"/>
                  </a:lnTo>
                  <a:lnTo>
                    <a:pt x="111696" y="610176"/>
                  </a:lnTo>
                  <a:lnTo>
                    <a:pt x="150241" y="629168"/>
                  </a:lnTo>
                  <a:lnTo>
                    <a:pt x="193896" y="640733"/>
                  </a:lnTo>
                  <a:lnTo>
                    <a:pt x="242442" y="644639"/>
                  </a:lnTo>
                  <a:lnTo>
                    <a:pt x="291612" y="640637"/>
                  </a:lnTo>
                  <a:lnTo>
                    <a:pt x="338832" y="628765"/>
                  </a:lnTo>
                  <a:lnTo>
                    <a:pt x="382488" y="609224"/>
                  </a:lnTo>
                  <a:lnTo>
                    <a:pt x="420967" y="582216"/>
                  </a:lnTo>
                  <a:lnTo>
                    <a:pt x="452653" y="547941"/>
                  </a:lnTo>
                  <a:lnTo>
                    <a:pt x="440560" y="565610"/>
                  </a:lnTo>
                  <a:lnTo>
                    <a:pt x="434778" y="575791"/>
                  </a:lnTo>
                  <a:lnTo>
                    <a:pt x="433729" y="580454"/>
                  </a:lnTo>
                  <a:lnTo>
                    <a:pt x="435838" y="581571"/>
                  </a:lnTo>
                  <a:lnTo>
                    <a:pt x="437235" y="581571"/>
                  </a:lnTo>
                  <a:lnTo>
                    <a:pt x="440042" y="580174"/>
                  </a:lnTo>
                  <a:lnTo>
                    <a:pt x="441439" y="580174"/>
                  </a:lnTo>
                  <a:lnTo>
                    <a:pt x="449190" y="584707"/>
                  </a:lnTo>
                  <a:lnTo>
                    <a:pt x="454051" y="596468"/>
                  </a:lnTo>
                  <a:lnTo>
                    <a:pt x="456810" y="612696"/>
                  </a:lnTo>
                  <a:lnTo>
                    <a:pt x="458254" y="630631"/>
                  </a:lnTo>
                  <a:lnTo>
                    <a:pt x="619417" y="630631"/>
                  </a:lnTo>
                  <a:lnTo>
                    <a:pt x="612933" y="562834"/>
                  </a:lnTo>
                  <a:lnTo>
                    <a:pt x="609604" y="519214"/>
                  </a:lnTo>
                  <a:lnTo>
                    <a:pt x="608378" y="480851"/>
                  </a:lnTo>
                  <a:lnTo>
                    <a:pt x="608202" y="428828"/>
                  </a:lnTo>
                  <a:lnTo>
                    <a:pt x="608202" y="30822"/>
                  </a:lnTo>
                  <a:lnTo>
                    <a:pt x="549630" y="15366"/>
                  </a:lnTo>
                  <a:lnTo>
                    <a:pt x="498020" y="5953"/>
                  </a:lnTo>
                  <a:lnTo>
                    <a:pt x="447197" y="1269"/>
                  </a:lnTo>
                  <a:lnTo>
                    <a:pt x="390982" y="0"/>
                  </a:lnTo>
                  <a:lnTo>
                    <a:pt x="335624" y="2273"/>
                  </a:lnTo>
                  <a:lnTo>
                    <a:pt x="284101" y="9032"/>
                  </a:lnTo>
                  <a:lnTo>
                    <a:pt x="236516" y="20184"/>
                  </a:lnTo>
                  <a:lnTo>
                    <a:pt x="192973" y="35639"/>
                  </a:lnTo>
                  <a:lnTo>
                    <a:pt x="153574" y="55303"/>
                  </a:lnTo>
                  <a:lnTo>
                    <a:pt x="118424" y="79085"/>
                  </a:lnTo>
                  <a:lnTo>
                    <a:pt x="87625" y="106894"/>
                  </a:lnTo>
                  <a:lnTo>
                    <a:pt x="61281" y="138636"/>
                  </a:lnTo>
                  <a:lnTo>
                    <a:pt x="39495" y="174222"/>
                  </a:lnTo>
                  <a:lnTo>
                    <a:pt x="22371" y="213557"/>
                  </a:lnTo>
                  <a:lnTo>
                    <a:pt x="10011" y="256551"/>
                  </a:lnTo>
                  <a:lnTo>
                    <a:pt x="2520" y="303112"/>
                  </a:lnTo>
                  <a:lnTo>
                    <a:pt x="0" y="353148"/>
                  </a:lnTo>
                  <a:close/>
                </a:path>
              </a:pathLst>
            </a:custGeom>
            <a:ln w="12700">
              <a:solidFill>
                <a:srgbClr val="181818"/>
              </a:solidFill>
            </a:ln>
          </p:spPr>
          <p:txBody>
            <a:bodyPr wrap="square" lIns="0" tIns="0" rIns="0" bIns="0" rtlCol="0"/>
            <a:lstStyle/>
            <a:p>
              <a:endParaRPr sz="1600">
                <a:latin typeface="Grammarsaurus" pitchFamily="2" charset="0"/>
              </a:endParaRPr>
            </a:p>
          </p:txBody>
        </p:sp>
        <p:sp>
          <p:nvSpPr>
            <p:cNvPr id="35" name="object 35"/>
            <p:cNvSpPr/>
            <p:nvPr/>
          </p:nvSpPr>
          <p:spPr>
            <a:xfrm>
              <a:off x="8695692" y="2632212"/>
              <a:ext cx="610235" cy="979805"/>
            </a:xfrm>
            <a:custGeom>
              <a:avLst/>
              <a:gdLst/>
              <a:ahLst/>
              <a:cxnLst/>
              <a:rect l="l" t="t" r="r" b="b"/>
              <a:pathLst>
                <a:path w="610234" h="979804">
                  <a:moveTo>
                    <a:pt x="264858" y="644639"/>
                  </a:moveTo>
                  <a:lnTo>
                    <a:pt x="310228" y="642362"/>
                  </a:lnTo>
                  <a:lnTo>
                    <a:pt x="351393" y="633780"/>
                  </a:lnTo>
                  <a:lnTo>
                    <a:pt x="390981" y="616264"/>
                  </a:lnTo>
                  <a:lnTo>
                    <a:pt x="431622" y="587184"/>
                  </a:lnTo>
                  <a:lnTo>
                    <a:pt x="431622" y="620814"/>
                  </a:lnTo>
                  <a:lnTo>
                    <a:pt x="427247" y="693451"/>
                  </a:lnTo>
                  <a:lnTo>
                    <a:pt x="415666" y="748391"/>
                  </a:lnTo>
                  <a:lnTo>
                    <a:pt x="397391" y="788009"/>
                  </a:lnTo>
                  <a:lnTo>
                    <a:pt x="342824" y="830794"/>
                  </a:lnTo>
                  <a:lnTo>
                    <a:pt x="267665" y="840828"/>
                  </a:lnTo>
                  <a:lnTo>
                    <a:pt x="225975" y="838224"/>
                  </a:lnTo>
                  <a:lnTo>
                    <a:pt x="177974" y="830495"/>
                  </a:lnTo>
                  <a:lnTo>
                    <a:pt x="125768" y="817774"/>
                  </a:lnTo>
                  <a:lnTo>
                    <a:pt x="71462" y="800188"/>
                  </a:lnTo>
                  <a:lnTo>
                    <a:pt x="71462" y="941730"/>
                  </a:lnTo>
                  <a:lnTo>
                    <a:pt x="115482" y="956970"/>
                  </a:lnTo>
                  <a:lnTo>
                    <a:pt x="162594" y="967769"/>
                  </a:lnTo>
                  <a:lnTo>
                    <a:pt x="211520" y="974732"/>
                  </a:lnTo>
                  <a:lnTo>
                    <a:pt x="260982" y="978466"/>
                  </a:lnTo>
                  <a:lnTo>
                    <a:pt x="309702" y="979576"/>
                  </a:lnTo>
                  <a:lnTo>
                    <a:pt x="351520" y="978023"/>
                  </a:lnTo>
                  <a:lnTo>
                    <a:pt x="391285" y="972990"/>
                  </a:lnTo>
                  <a:lnTo>
                    <a:pt x="428695" y="963918"/>
                  </a:lnTo>
                  <a:lnTo>
                    <a:pt x="495241" y="931420"/>
                  </a:lnTo>
                  <a:lnTo>
                    <a:pt x="548746" y="876052"/>
                  </a:lnTo>
                  <a:lnTo>
                    <a:pt x="569853" y="838393"/>
                  </a:lnTo>
                  <a:lnTo>
                    <a:pt x="586795" y="793338"/>
                  </a:lnTo>
                  <a:lnTo>
                    <a:pt x="599270" y="740328"/>
                  </a:lnTo>
                  <a:lnTo>
                    <a:pt x="606976" y="678802"/>
                  </a:lnTo>
                  <a:lnTo>
                    <a:pt x="609612" y="608203"/>
                  </a:lnTo>
                  <a:lnTo>
                    <a:pt x="609612" y="25222"/>
                  </a:lnTo>
                  <a:lnTo>
                    <a:pt x="552896" y="12414"/>
                  </a:lnTo>
                  <a:lnTo>
                    <a:pt x="506955" y="4729"/>
                  </a:lnTo>
                  <a:lnTo>
                    <a:pt x="462590" y="985"/>
                  </a:lnTo>
                  <a:lnTo>
                    <a:pt x="410603" y="0"/>
                  </a:lnTo>
                  <a:lnTo>
                    <a:pt x="354088" y="2388"/>
                  </a:lnTo>
                  <a:lnTo>
                    <a:pt x="301083" y="9452"/>
                  </a:lnTo>
                  <a:lnTo>
                    <a:pt x="251763" y="21044"/>
                  </a:lnTo>
                  <a:lnTo>
                    <a:pt x="206305" y="37015"/>
                  </a:lnTo>
                  <a:lnTo>
                    <a:pt x="164884" y="57214"/>
                  </a:lnTo>
                  <a:lnTo>
                    <a:pt x="127677" y="81493"/>
                  </a:lnTo>
                  <a:lnTo>
                    <a:pt x="94860" y="109703"/>
                  </a:lnTo>
                  <a:lnTo>
                    <a:pt x="66608" y="141694"/>
                  </a:lnTo>
                  <a:lnTo>
                    <a:pt x="43099" y="177318"/>
                  </a:lnTo>
                  <a:lnTo>
                    <a:pt x="24507" y="216424"/>
                  </a:lnTo>
                  <a:lnTo>
                    <a:pt x="11009" y="258864"/>
                  </a:lnTo>
                  <a:lnTo>
                    <a:pt x="2781" y="304488"/>
                  </a:lnTo>
                  <a:lnTo>
                    <a:pt x="0" y="353148"/>
                  </a:lnTo>
                  <a:lnTo>
                    <a:pt x="3102" y="404219"/>
                  </a:lnTo>
                  <a:lnTo>
                    <a:pt x="12208" y="451270"/>
                  </a:lnTo>
                  <a:lnTo>
                    <a:pt x="27016" y="493982"/>
                  </a:lnTo>
                  <a:lnTo>
                    <a:pt x="47221" y="532036"/>
                  </a:lnTo>
                  <a:lnTo>
                    <a:pt x="72521" y="565111"/>
                  </a:lnTo>
                  <a:lnTo>
                    <a:pt x="102614" y="592889"/>
                  </a:lnTo>
                  <a:lnTo>
                    <a:pt x="137197" y="615051"/>
                  </a:lnTo>
                  <a:lnTo>
                    <a:pt x="175967" y="631276"/>
                  </a:lnTo>
                  <a:lnTo>
                    <a:pt x="218622" y="641245"/>
                  </a:lnTo>
                  <a:lnTo>
                    <a:pt x="264858" y="644639"/>
                  </a:lnTo>
                  <a:close/>
                </a:path>
                <a:path w="610234" h="979804">
                  <a:moveTo>
                    <a:pt x="364363" y="175171"/>
                  </a:moveTo>
                  <a:lnTo>
                    <a:pt x="381178" y="175477"/>
                  </a:lnTo>
                  <a:lnTo>
                    <a:pt x="395892" y="176571"/>
                  </a:lnTo>
                  <a:lnTo>
                    <a:pt x="411656" y="178717"/>
                  </a:lnTo>
                  <a:lnTo>
                    <a:pt x="431622" y="182181"/>
                  </a:lnTo>
                  <a:lnTo>
                    <a:pt x="431622" y="277469"/>
                  </a:lnTo>
                  <a:lnTo>
                    <a:pt x="426432" y="349284"/>
                  </a:lnTo>
                  <a:lnTo>
                    <a:pt x="412055" y="400274"/>
                  </a:lnTo>
                  <a:lnTo>
                    <a:pt x="390282" y="433903"/>
                  </a:lnTo>
                  <a:lnTo>
                    <a:pt x="331708" y="462934"/>
                  </a:lnTo>
                  <a:lnTo>
                    <a:pt x="298488" y="465264"/>
                  </a:lnTo>
                  <a:lnTo>
                    <a:pt x="256649" y="457293"/>
                  </a:lnTo>
                  <a:lnTo>
                    <a:pt x="223348" y="434081"/>
                  </a:lnTo>
                  <a:lnTo>
                    <a:pt x="201343" y="396679"/>
                  </a:lnTo>
                  <a:lnTo>
                    <a:pt x="193395" y="346138"/>
                  </a:lnTo>
                  <a:lnTo>
                    <a:pt x="198662" y="296979"/>
                  </a:lnTo>
                  <a:lnTo>
                    <a:pt x="214050" y="255100"/>
                  </a:lnTo>
                  <a:lnTo>
                    <a:pt x="238936" y="221240"/>
                  </a:lnTo>
                  <a:lnTo>
                    <a:pt x="272698" y="196139"/>
                  </a:lnTo>
                  <a:lnTo>
                    <a:pt x="314714" y="180536"/>
                  </a:lnTo>
                  <a:lnTo>
                    <a:pt x="364363" y="175171"/>
                  </a:lnTo>
                  <a:close/>
                </a:path>
              </a:pathLst>
            </a:custGeom>
            <a:ln w="12700">
              <a:solidFill>
                <a:srgbClr val="181818"/>
              </a:solidFill>
            </a:ln>
          </p:spPr>
          <p:txBody>
            <a:bodyPr wrap="square" lIns="0" tIns="0" rIns="0" bIns="0" rtlCol="0"/>
            <a:lstStyle/>
            <a:p>
              <a:endParaRPr sz="1600">
                <a:latin typeface="Grammarsaurus" pitchFamily="2" charset="0"/>
              </a:endParaRPr>
            </a:p>
          </p:txBody>
        </p:sp>
        <p:sp>
          <p:nvSpPr>
            <p:cNvPr id="36" name="object 36"/>
            <p:cNvSpPr/>
            <p:nvPr/>
          </p:nvSpPr>
          <p:spPr>
            <a:xfrm>
              <a:off x="9374938" y="2629406"/>
              <a:ext cx="621030" cy="633730"/>
            </a:xfrm>
            <a:custGeom>
              <a:avLst/>
              <a:gdLst/>
              <a:ahLst/>
              <a:cxnLst/>
              <a:rect l="l" t="t" r="r" b="b"/>
              <a:pathLst>
                <a:path w="621029" h="633729">
                  <a:moveTo>
                    <a:pt x="0" y="16814"/>
                  </a:moveTo>
                  <a:lnTo>
                    <a:pt x="12506" y="55967"/>
                  </a:lnTo>
                  <a:lnTo>
                    <a:pt x="22251" y="105103"/>
                  </a:lnTo>
                  <a:lnTo>
                    <a:pt x="28580" y="159495"/>
                  </a:lnTo>
                  <a:lnTo>
                    <a:pt x="30835" y="214414"/>
                  </a:lnTo>
                  <a:lnTo>
                    <a:pt x="30835" y="633425"/>
                  </a:lnTo>
                  <a:lnTo>
                    <a:pt x="217220" y="633425"/>
                  </a:lnTo>
                  <a:lnTo>
                    <a:pt x="217220" y="368566"/>
                  </a:lnTo>
                  <a:lnTo>
                    <a:pt x="225013" y="289772"/>
                  </a:lnTo>
                  <a:lnTo>
                    <a:pt x="244990" y="234294"/>
                  </a:lnTo>
                  <a:lnTo>
                    <a:pt x="272053" y="198124"/>
                  </a:lnTo>
                  <a:lnTo>
                    <a:pt x="327034" y="167670"/>
                  </a:lnTo>
                  <a:lnTo>
                    <a:pt x="344754" y="165366"/>
                  </a:lnTo>
                  <a:lnTo>
                    <a:pt x="368682" y="167796"/>
                  </a:lnTo>
                  <a:lnTo>
                    <a:pt x="395370" y="180605"/>
                  </a:lnTo>
                  <a:lnTo>
                    <a:pt x="417066" y="212070"/>
                  </a:lnTo>
                  <a:lnTo>
                    <a:pt x="426021" y="270471"/>
                  </a:lnTo>
                  <a:lnTo>
                    <a:pt x="426021" y="633425"/>
                  </a:lnTo>
                  <a:lnTo>
                    <a:pt x="620826" y="633425"/>
                  </a:lnTo>
                  <a:lnTo>
                    <a:pt x="620826" y="236829"/>
                  </a:lnTo>
                  <a:lnTo>
                    <a:pt x="616679" y="184808"/>
                  </a:lnTo>
                  <a:lnTo>
                    <a:pt x="604731" y="138338"/>
                  </a:lnTo>
                  <a:lnTo>
                    <a:pt x="585721" y="97847"/>
                  </a:lnTo>
                  <a:lnTo>
                    <a:pt x="560389" y="63760"/>
                  </a:lnTo>
                  <a:lnTo>
                    <a:pt x="529472" y="36505"/>
                  </a:lnTo>
                  <a:lnTo>
                    <a:pt x="493712" y="16509"/>
                  </a:lnTo>
                  <a:lnTo>
                    <a:pt x="453847" y="4198"/>
                  </a:lnTo>
                  <a:lnTo>
                    <a:pt x="410616" y="0"/>
                  </a:lnTo>
                  <a:lnTo>
                    <a:pt x="367540" y="3374"/>
                  </a:lnTo>
                  <a:lnTo>
                    <a:pt x="324665" y="13543"/>
                  </a:lnTo>
                  <a:lnTo>
                    <a:pt x="282868" y="30572"/>
                  </a:lnTo>
                  <a:lnTo>
                    <a:pt x="243023" y="54530"/>
                  </a:lnTo>
                  <a:lnTo>
                    <a:pt x="206006" y="85483"/>
                  </a:lnTo>
                  <a:lnTo>
                    <a:pt x="202155" y="64901"/>
                  </a:lnTo>
                  <a:lnTo>
                    <a:pt x="198300" y="49048"/>
                  </a:lnTo>
                  <a:lnTo>
                    <a:pt x="193394" y="34246"/>
                  </a:lnTo>
                  <a:lnTo>
                    <a:pt x="186385" y="16814"/>
                  </a:lnTo>
                  <a:lnTo>
                    <a:pt x="0" y="16814"/>
                  </a:lnTo>
                  <a:close/>
                </a:path>
              </a:pathLst>
            </a:custGeom>
            <a:ln w="12700">
              <a:solidFill>
                <a:srgbClr val="181818"/>
              </a:solidFill>
            </a:ln>
          </p:spPr>
          <p:txBody>
            <a:bodyPr wrap="square" lIns="0" tIns="0" rIns="0" bIns="0" rtlCol="0"/>
            <a:lstStyle/>
            <a:p>
              <a:endParaRPr sz="1600">
                <a:latin typeface="Grammarsaurus" pitchFamily="2" charset="0"/>
              </a:endParaRPr>
            </a:p>
          </p:txBody>
        </p:sp>
        <p:sp>
          <p:nvSpPr>
            <p:cNvPr id="37" name="object 37"/>
            <p:cNvSpPr/>
            <p:nvPr/>
          </p:nvSpPr>
          <p:spPr>
            <a:xfrm>
              <a:off x="10061888" y="2630801"/>
              <a:ext cx="563880" cy="650875"/>
            </a:xfrm>
            <a:custGeom>
              <a:avLst/>
              <a:gdLst/>
              <a:ahLst/>
              <a:cxnLst/>
              <a:rect l="l" t="t" r="r" b="b"/>
              <a:pathLst>
                <a:path w="563879" h="650875">
                  <a:moveTo>
                    <a:pt x="304101" y="650252"/>
                  </a:moveTo>
                  <a:lnTo>
                    <a:pt x="361209" y="646990"/>
                  </a:lnTo>
                  <a:lnTo>
                    <a:pt x="414110" y="636765"/>
                  </a:lnTo>
                  <a:lnTo>
                    <a:pt x="464909" y="618920"/>
                  </a:lnTo>
                  <a:lnTo>
                    <a:pt x="515708" y="592797"/>
                  </a:lnTo>
                  <a:lnTo>
                    <a:pt x="515708" y="445655"/>
                  </a:lnTo>
                  <a:lnTo>
                    <a:pt x="465151" y="472653"/>
                  </a:lnTo>
                  <a:lnTo>
                    <a:pt x="414985" y="492423"/>
                  </a:lnTo>
                  <a:lnTo>
                    <a:pt x="366133" y="504573"/>
                  </a:lnTo>
                  <a:lnTo>
                    <a:pt x="319519" y="508711"/>
                  </a:lnTo>
                  <a:lnTo>
                    <a:pt x="270840" y="501026"/>
                  </a:lnTo>
                  <a:lnTo>
                    <a:pt x="232806" y="478758"/>
                  </a:lnTo>
                  <a:lnTo>
                    <a:pt x="206598" y="443088"/>
                  </a:lnTo>
                  <a:lnTo>
                    <a:pt x="193395" y="395198"/>
                  </a:lnTo>
                  <a:lnTo>
                    <a:pt x="205218" y="395416"/>
                  </a:lnTo>
                  <a:lnTo>
                    <a:pt x="215465" y="395897"/>
                  </a:lnTo>
                  <a:lnTo>
                    <a:pt x="224135" y="396377"/>
                  </a:lnTo>
                  <a:lnTo>
                    <a:pt x="231228" y="396595"/>
                  </a:lnTo>
                  <a:lnTo>
                    <a:pt x="289227" y="394113"/>
                  </a:lnTo>
                  <a:lnTo>
                    <a:pt x="342726" y="386831"/>
                  </a:lnTo>
                  <a:lnTo>
                    <a:pt x="391348" y="374992"/>
                  </a:lnTo>
                  <a:lnTo>
                    <a:pt x="434714" y="358839"/>
                  </a:lnTo>
                  <a:lnTo>
                    <a:pt x="472446" y="338616"/>
                  </a:lnTo>
                  <a:lnTo>
                    <a:pt x="504166" y="314568"/>
                  </a:lnTo>
                  <a:lnTo>
                    <a:pt x="548056" y="255968"/>
                  </a:lnTo>
                  <a:lnTo>
                    <a:pt x="563359" y="184988"/>
                  </a:lnTo>
                  <a:lnTo>
                    <a:pt x="557913" y="139439"/>
                  </a:lnTo>
                  <a:lnTo>
                    <a:pt x="542098" y="99284"/>
                  </a:lnTo>
                  <a:lnTo>
                    <a:pt x="516698" y="65110"/>
                  </a:lnTo>
                  <a:lnTo>
                    <a:pt x="482498" y="37507"/>
                  </a:lnTo>
                  <a:lnTo>
                    <a:pt x="440282" y="17061"/>
                  </a:lnTo>
                  <a:lnTo>
                    <a:pt x="390833" y="4363"/>
                  </a:lnTo>
                  <a:lnTo>
                    <a:pt x="334937" y="0"/>
                  </a:lnTo>
                  <a:lnTo>
                    <a:pt x="286837" y="2904"/>
                  </a:lnTo>
                  <a:lnTo>
                    <a:pt x="241516" y="11438"/>
                  </a:lnTo>
                  <a:lnTo>
                    <a:pt x="199240" y="25334"/>
                  </a:lnTo>
                  <a:lnTo>
                    <a:pt x="160279" y="44325"/>
                  </a:lnTo>
                  <a:lnTo>
                    <a:pt x="124899" y="68143"/>
                  </a:lnTo>
                  <a:lnTo>
                    <a:pt x="93368" y="96521"/>
                  </a:lnTo>
                  <a:lnTo>
                    <a:pt x="65954" y="129190"/>
                  </a:lnTo>
                  <a:lnTo>
                    <a:pt x="42924" y="165884"/>
                  </a:lnTo>
                  <a:lnTo>
                    <a:pt x="24546" y="206334"/>
                  </a:lnTo>
                  <a:lnTo>
                    <a:pt x="11087" y="250273"/>
                  </a:lnTo>
                  <a:lnTo>
                    <a:pt x="2816" y="297434"/>
                  </a:lnTo>
                  <a:lnTo>
                    <a:pt x="0" y="347548"/>
                  </a:lnTo>
                  <a:lnTo>
                    <a:pt x="2849" y="396293"/>
                  </a:lnTo>
                  <a:lnTo>
                    <a:pt x="11265" y="441476"/>
                  </a:lnTo>
                  <a:lnTo>
                    <a:pt x="25043" y="482867"/>
                  </a:lnTo>
                  <a:lnTo>
                    <a:pt x="43983" y="520241"/>
                  </a:lnTo>
                  <a:lnTo>
                    <a:pt x="67881" y="553369"/>
                  </a:lnTo>
                  <a:lnTo>
                    <a:pt x="96537" y="582025"/>
                  </a:lnTo>
                  <a:lnTo>
                    <a:pt x="129748" y="605980"/>
                  </a:lnTo>
                  <a:lnTo>
                    <a:pt x="167312" y="625008"/>
                  </a:lnTo>
                  <a:lnTo>
                    <a:pt x="209027" y="638881"/>
                  </a:lnTo>
                  <a:lnTo>
                    <a:pt x="254690" y="647372"/>
                  </a:lnTo>
                  <a:lnTo>
                    <a:pt x="304101" y="650252"/>
                  </a:lnTo>
                  <a:close/>
                </a:path>
              </a:pathLst>
            </a:custGeom>
            <a:ln w="12700">
              <a:solidFill>
                <a:srgbClr val="181818"/>
              </a:solidFill>
            </a:ln>
          </p:spPr>
          <p:txBody>
            <a:bodyPr wrap="square" lIns="0" tIns="0" rIns="0" bIns="0" rtlCol="0"/>
            <a:lstStyle/>
            <a:p>
              <a:endParaRPr sz="1600">
                <a:latin typeface="Grammarsaurus" pitchFamily="2" charset="0"/>
              </a:endParaRPr>
            </a:p>
          </p:txBody>
        </p:sp>
        <p:pic>
          <p:nvPicPr>
            <p:cNvPr id="38" name="object 38"/>
            <p:cNvPicPr/>
            <p:nvPr/>
          </p:nvPicPr>
          <p:blipFill>
            <a:blip r:embed="rId5" cstate="print"/>
            <a:stretch>
              <a:fillRect/>
            </a:stretch>
          </p:blipFill>
          <p:spPr>
            <a:xfrm>
              <a:off x="10258738" y="2768799"/>
              <a:ext cx="186474" cy="138823"/>
            </a:xfrm>
            <a:prstGeom prst="rect">
              <a:avLst/>
            </a:prstGeom>
          </p:spPr>
        </p:pic>
        <p:sp>
          <p:nvSpPr>
            <p:cNvPr id="39" name="object 39"/>
            <p:cNvSpPr/>
            <p:nvPr/>
          </p:nvSpPr>
          <p:spPr>
            <a:xfrm>
              <a:off x="10625251" y="2490670"/>
              <a:ext cx="485140" cy="791845"/>
            </a:xfrm>
            <a:custGeom>
              <a:avLst/>
              <a:gdLst/>
              <a:ahLst/>
              <a:cxnLst/>
              <a:rect l="l" t="t" r="r" b="b"/>
              <a:pathLst>
                <a:path w="485140" h="791845">
                  <a:moveTo>
                    <a:pt x="102298" y="288683"/>
                  </a:moveTo>
                  <a:lnTo>
                    <a:pt x="102298" y="587184"/>
                  </a:lnTo>
                  <a:lnTo>
                    <a:pt x="106404" y="640234"/>
                  </a:lnTo>
                  <a:lnTo>
                    <a:pt x="118326" y="684185"/>
                  </a:lnTo>
                  <a:lnTo>
                    <a:pt x="137475" y="719663"/>
                  </a:lnTo>
                  <a:lnTo>
                    <a:pt x="195085" y="767691"/>
                  </a:lnTo>
                  <a:lnTo>
                    <a:pt x="232364" y="781490"/>
                  </a:lnTo>
                  <a:lnTo>
                    <a:pt x="274505" y="789312"/>
                  </a:lnTo>
                  <a:lnTo>
                    <a:pt x="320916" y="791781"/>
                  </a:lnTo>
                  <a:lnTo>
                    <a:pt x="368807" y="788716"/>
                  </a:lnTo>
                  <a:lnTo>
                    <a:pt x="411835" y="779870"/>
                  </a:lnTo>
                  <a:lnTo>
                    <a:pt x="450396" y="765769"/>
                  </a:lnTo>
                  <a:lnTo>
                    <a:pt x="484885" y="746937"/>
                  </a:lnTo>
                  <a:lnTo>
                    <a:pt x="484885" y="608202"/>
                  </a:lnTo>
                  <a:lnTo>
                    <a:pt x="452169" y="625782"/>
                  </a:lnTo>
                  <a:lnTo>
                    <a:pt x="422871" y="638505"/>
                  </a:lnTo>
                  <a:lnTo>
                    <a:pt x="396203" y="646236"/>
                  </a:lnTo>
                  <a:lnTo>
                    <a:pt x="371373" y="648843"/>
                  </a:lnTo>
                  <a:lnTo>
                    <a:pt x="334956" y="643346"/>
                  </a:lnTo>
                  <a:lnTo>
                    <a:pt x="308133" y="624841"/>
                  </a:lnTo>
                  <a:lnTo>
                    <a:pt x="291559" y="590308"/>
                  </a:lnTo>
                  <a:lnTo>
                    <a:pt x="285889" y="536727"/>
                  </a:lnTo>
                  <a:lnTo>
                    <a:pt x="285889" y="288683"/>
                  </a:lnTo>
                  <a:lnTo>
                    <a:pt x="472262" y="288683"/>
                  </a:lnTo>
                  <a:lnTo>
                    <a:pt x="472262" y="155549"/>
                  </a:lnTo>
                  <a:lnTo>
                    <a:pt x="285889" y="155549"/>
                  </a:lnTo>
                  <a:lnTo>
                    <a:pt x="285889" y="0"/>
                  </a:lnTo>
                  <a:lnTo>
                    <a:pt x="102298" y="0"/>
                  </a:lnTo>
                  <a:lnTo>
                    <a:pt x="102298" y="155549"/>
                  </a:lnTo>
                  <a:lnTo>
                    <a:pt x="0" y="155549"/>
                  </a:lnTo>
                  <a:lnTo>
                    <a:pt x="0" y="288683"/>
                  </a:lnTo>
                  <a:lnTo>
                    <a:pt x="102298" y="288683"/>
                  </a:lnTo>
                  <a:close/>
                </a:path>
              </a:pathLst>
            </a:custGeom>
            <a:ln w="12700">
              <a:solidFill>
                <a:srgbClr val="181818"/>
              </a:solidFill>
            </a:ln>
          </p:spPr>
          <p:txBody>
            <a:bodyPr wrap="square" lIns="0" tIns="0" rIns="0" bIns="0" rtlCol="0"/>
            <a:lstStyle/>
            <a:p>
              <a:endParaRPr sz="1600">
                <a:latin typeface="Grammarsaurus" pitchFamily="2" charset="0"/>
              </a:endParaRPr>
            </a:p>
          </p:txBody>
        </p:sp>
        <p:sp>
          <p:nvSpPr>
            <p:cNvPr id="40" name="object 40"/>
            <p:cNvSpPr/>
            <p:nvPr/>
          </p:nvSpPr>
          <p:spPr>
            <a:xfrm>
              <a:off x="11116425" y="2625199"/>
              <a:ext cx="488315" cy="659130"/>
            </a:xfrm>
            <a:custGeom>
              <a:avLst/>
              <a:gdLst/>
              <a:ahLst/>
              <a:cxnLst/>
              <a:rect l="l" t="t" r="r" b="b"/>
              <a:pathLst>
                <a:path w="488315" h="659129">
                  <a:moveTo>
                    <a:pt x="0" y="606805"/>
                  </a:moveTo>
                  <a:lnTo>
                    <a:pt x="39869" y="624039"/>
                  </a:lnTo>
                  <a:lnTo>
                    <a:pt x="87539" y="638379"/>
                  </a:lnTo>
                  <a:lnTo>
                    <a:pt x="141060" y="649288"/>
                  </a:lnTo>
                  <a:lnTo>
                    <a:pt x="198484" y="656227"/>
                  </a:lnTo>
                  <a:lnTo>
                    <a:pt x="257860" y="658660"/>
                  </a:lnTo>
                  <a:lnTo>
                    <a:pt x="316482" y="654128"/>
                  </a:lnTo>
                  <a:lnTo>
                    <a:pt x="367162" y="640943"/>
                  </a:lnTo>
                  <a:lnTo>
                    <a:pt x="409506" y="619717"/>
                  </a:lnTo>
                  <a:lnTo>
                    <a:pt x="443124" y="591063"/>
                  </a:lnTo>
                  <a:lnTo>
                    <a:pt x="467623" y="555593"/>
                  </a:lnTo>
                  <a:lnTo>
                    <a:pt x="482609" y="513922"/>
                  </a:lnTo>
                  <a:lnTo>
                    <a:pt x="487692" y="466661"/>
                  </a:lnTo>
                  <a:lnTo>
                    <a:pt x="483306" y="424724"/>
                  </a:lnTo>
                  <a:lnTo>
                    <a:pt x="469421" y="387613"/>
                  </a:lnTo>
                  <a:lnTo>
                    <a:pt x="444947" y="353850"/>
                  </a:lnTo>
                  <a:lnTo>
                    <a:pt x="408796" y="321956"/>
                  </a:lnTo>
                  <a:lnTo>
                    <a:pt x="359878" y="290453"/>
                  </a:lnTo>
                  <a:lnTo>
                    <a:pt x="297103" y="257860"/>
                  </a:lnTo>
                  <a:lnTo>
                    <a:pt x="255366" y="236752"/>
                  </a:lnTo>
                  <a:lnTo>
                    <a:pt x="229134" y="219322"/>
                  </a:lnTo>
                  <a:lnTo>
                    <a:pt x="215516" y="201893"/>
                  </a:lnTo>
                  <a:lnTo>
                    <a:pt x="211620" y="180784"/>
                  </a:lnTo>
                  <a:lnTo>
                    <a:pt x="214269" y="163355"/>
                  </a:lnTo>
                  <a:lnTo>
                    <a:pt x="223354" y="149602"/>
                  </a:lnTo>
                  <a:lnTo>
                    <a:pt x="240584" y="140579"/>
                  </a:lnTo>
                  <a:lnTo>
                    <a:pt x="267665" y="137337"/>
                  </a:lnTo>
                  <a:lnTo>
                    <a:pt x="312164" y="139877"/>
                  </a:lnTo>
                  <a:lnTo>
                    <a:pt x="358762" y="148197"/>
                  </a:lnTo>
                  <a:lnTo>
                    <a:pt x="406407" y="163349"/>
                  </a:lnTo>
                  <a:lnTo>
                    <a:pt x="454050" y="186385"/>
                  </a:lnTo>
                  <a:lnTo>
                    <a:pt x="476478" y="44843"/>
                  </a:lnTo>
                  <a:lnTo>
                    <a:pt x="421338" y="23060"/>
                  </a:lnTo>
                  <a:lnTo>
                    <a:pt x="370668" y="9286"/>
                  </a:lnTo>
                  <a:lnTo>
                    <a:pt x="319998" y="2081"/>
                  </a:lnTo>
                  <a:lnTo>
                    <a:pt x="264858" y="0"/>
                  </a:lnTo>
                  <a:lnTo>
                    <a:pt x="211958" y="3120"/>
                  </a:lnTo>
                  <a:lnTo>
                    <a:pt x="164031" y="12350"/>
                  </a:lnTo>
                  <a:lnTo>
                    <a:pt x="121719" y="27492"/>
                  </a:lnTo>
                  <a:lnTo>
                    <a:pt x="85663" y="48350"/>
                  </a:lnTo>
                  <a:lnTo>
                    <a:pt x="56503" y="74725"/>
                  </a:lnTo>
                  <a:lnTo>
                    <a:pt x="34881" y="106422"/>
                  </a:lnTo>
                  <a:lnTo>
                    <a:pt x="21438" y="143242"/>
                  </a:lnTo>
                  <a:lnTo>
                    <a:pt x="16814" y="184988"/>
                  </a:lnTo>
                  <a:lnTo>
                    <a:pt x="20753" y="226770"/>
                  </a:lnTo>
                  <a:lnTo>
                    <a:pt x="32880" y="263920"/>
                  </a:lnTo>
                  <a:lnTo>
                    <a:pt x="53662" y="297469"/>
                  </a:lnTo>
                  <a:lnTo>
                    <a:pt x="83562" y="328443"/>
                  </a:lnTo>
                  <a:lnTo>
                    <a:pt x="123048" y="357873"/>
                  </a:lnTo>
                  <a:lnTo>
                    <a:pt x="172585" y="386788"/>
                  </a:lnTo>
                  <a:lnTo>
                    <a:pt x="232638" y="416217"/>
                  </a:lnTo>
                  <a:lnTo>
                    <a:pt x="265327" y="433427"/>
                  </a:lnTo>
                  <a:lnTo>
                    <a:pt x="283960" y="448800"/>
                  </a:lnTo>
                  <a:lnTo>
                    <a:pt x="292347" y="464699"/>
                  </a:lnTo>
                  <a:lnTo>
                    <a:pt x="294297" y="483488"/>
                  </a:lnTo>
                  <a:lnTo>
                    <a:pt x="291034" y="499732"/>
                  </a:lnTo>
                  <a:lnTo>
                    <a:pt x="280809" y="513611"/>
                  </a:lnTo>
                  <a:lnTo>
                    <a:pt x="262964" y="523288"/>
                  </a:lnTo>
                  <a:lnTo>
                    <a:pt x="236842" y="526922"/>
                  </a:lnTo>
                  <a:lnTo>
                    <a:pt x="189565" y="522982"/>
                  </a:lnTo>
                  <a:lnTo>
                    <a:pt x="138215" y="511159"/>
                  </a:lnTo>
                  <a:lnTo>
                    <a:pt x="82924" y="491454"/>
                  </a:lnTo>
                  <a:lnTo>
                    <a:pt x="23825" y="463867"/>
                  </a:lnTo>
                  <a:lnTo>
                    <a:pt x="0" y="606805"/>
                  </a:lnTo>
                  <a:close/>
                </a:path>
              </a:pathLst>
            </a:custGeom>
            <a:ln w="12700">
              <a:solidFill>
                <a:srgbClr val="181818"/>
              </a:solidFill>
            </a:ln>
          </p:spPr>
          <p:txBody>
            <a:bodyPr wrap="square" lIns="0" tIns="0" rIns="0" bIns="0" rtlCol="0"/>
            <a:lstStyle/>
            <a:p>
              <a:endParaRPr sz="1600">
                <a:latin typeface="Grammarsaurus" pitchFamily="2" charset="0"/>
              </a:endParaRPr>
            </a:p>
          </p:txBody>
        </p:sp>
        <p:sp>
          <p:nvSpPr>
            <p:cNvPr id="41" name="object 41"/>
            <p:cNvSpPr/>
            <p:nvPr/>
          </p:nvSpPr>
          <p:spPr>
            <a:xfrm>
              <a:off x="0" y="5110270"/>
              <a:ext cx="1496695" cy="1748155"/>
            </a:xfrm>
            <a:custGeom>
              <a:avLst/>
              <a:gdLst/>
              <a:ahLst/>
              <a:cxnLst/>
              <a:rect l="l" t="t" r="r" b="b"/>
              <a:pathLst>
                <a:path w="1496695" h="1748154">
                  <a:moveTo>
                    <a:pt x="0" y="1605447"/>
                  </a:moveTo>
                  <a:lnTo>
                    <a:pt x="0" y="1747729"/>
                  </a:lnTo>
                  <a:lnTo>
                    <a:pt x="992092" y="1747729"/>
                  </a:lnTo>
                  <a:lnTo>
                    <a:pt x="1109083" y="1660770"/>
                  </a:lnTo>
                  <a:lnTo>
                    <a:pt x="215189" y="1660770"/>
                  </a:lnTo>
                  <a:lnTo>
                    <a:pt x="170833" y="1658792"/>
                  </a:lnTo>
                  <a:lnTo>
                    <a:pt x="126947" y="1652330"/>
                  </a:lnTo>
                  <a:lnTo>
                    <a:pt x="83904" y="1641439"/>
                  </a:lnTo>
                  <a:lnTo>
                    <a:pt x="42076" y="1626174"/>
                  </a:lnTo>
                  <a:lnTo>
                    <a:pt x="1836" y="1606591"/>
                  </a:lnTo>
                  <a:lnTo>
                    <a:pt x="0" y="1605447"/>
                  </a:lnTo>
                  <a:close/>
                </a:path>
                <a:path w="1496695" h="1748154">
                  <a:moveTo>
                    <a:pt x="1301276" y="957770"/>
                  </a:moveTo>
                  <a:lnTo>
                    <a:pt x="470327" y="1575409"/>
                  </a:lnTo>
                  <a:lnTo>
                    <a:pt x="430977" y="1601486"/>
                  </a:lnTo>
                  <a:lnTo>
                    <a:pt x="389860" y="1622749"/>
                  </a:lnTo>
                  <a:lnTo>
                    <a:pt x="347350" y="1639254"/>
                  </a:lnTo>
                  <a:lnTo>
                    <a:pt x="303820" y="1651056"/>
                  </a:lnTo>
                  <a:lnTo>
                    <a:pt x="259642" y="1658210"/>
                  </a:lnTo>
                  <a:lnTo>
                    <a:pt x="215189" y="1660770"/>
                  </a:lnTo>
                  <a:lnTo>
                    <a:pt x="1109083" y="1660770"/>
                  </a:lnTo>
                  <a:lnTo>
                    <a:pt x="1477615" y="1386839"/>
                  </a:lnTo>
                  <a:lnTo>
                    <a:pt x="1496322" y="1220177"/>
                  </a:lnTo>
                  <a:lnTo>
                    <a:pt x="1301276" y="957770"/>
                  </a:lnTo>
                  <a:close/>
                </a:path>
                <a:path w="1496695" h="1748154">
                  <a:moveTo>
                    <a:pt x="589365" y="0"/>
                  </a:moveTo>
                  <a:lnTo>
                    <a:pt x="0" y="438071"/>
                  </a:lnTo>
                  <a:lnTo>
                    <a:pt x="0" y="998213"/>
                  </a:lnTo>
                  <a:lnTo>
                    <a:pt x="765704" y="429069"/>
                  </a:lnTo>
                  <a:lnTo>
                    <a:pt x="784398" y="262407"/>
                  </a:lnTo>
                  <a:lnTo>
                    <a:pt x="589365" y="0"/>
                  </a:lnTo>
                  <a:close/>
                </a:path>
              </a:pathLst>
            </a:custGeom>
            <a:solidFill>
              <a:srgbClr val="398A9E"/>
            </a:solidFill>
          </p:spPr>
          <p:txBody>
            <a:bodyPr wrap="square" lIns="0" tIns="0" rIns="0" bIns="0" rtlCol="0"/>
            <a:lstStyle/>
            <a:p>
              <a:endParaRPr sz="1600">
                <a:latin typeface="Grammarsaurus" pitchFamily="2" charset="0"/>
              </a:endParaRPr>
            </a:p>
          </p:txBody>
        </p:sp>
        <p:sp>
          <p:nvSpPr>
            <p:cNvPr id="42" name="object 42"/>
            <p:cNvSpPr/>
            <p:nvPr/>
          </p:nvSpPr>
          <p:spPr>
            <a:xfrm>
              <a:off x="0" y="5110270"/>
              <a:ext cx="1496695" cy="1748155"/>
            </a:xfrm>
            <a:custGeom>
              <a:avLst/>
              <a:gdLst/>
              <a:ahLst/>
              <a:cxnLst/>
              <a:rect l="l" t="t" r="r" b="b"/>
              <a:pathLst>
                <a:path w="1496695" h="1748154">
                  <a:moveTo>
                    <a:pt x="0" y="1605447"/>
                  </a:moveTo>
                  <a:lnTo>
                    <a:pt x="42076" y="1626174"/>
                  </a:lnTo>
                  <a:lnTo>
                    <a:pt x="83904" y="1641439"/>
                  </a:lnTo>
                  <a:lnTo>
                    <a:pt x="126947" y="1652330"/>
                  </a:lnTo>
                  <a:lnTo>
                    <a:pt x="170833" y="1658792"/>
                  </a:lnTo>
                  <a:lnTo>
                    <a:pt x="215189" y="1660770"/>
                  </a:lnTo>
                  <a:lnTo>
                    <a:pt x="259642" y="1658210"/>
                  </a:lnTo>
                  <a:lnTo>
                    <a:pt x="303820" y="1651056"/>
                  </a:lnTo>
                  <a:lnTo>
                    <a:pt x="347350" y="1639254"/>
                  </a:lnTo>
                  <a:lnTo>
                    <a:pt x="389860" y="1622749"/>
                  </a:lnTo>
                  <a:lnTo>
                    <a:pt x="430977" y="1601486"/>
                  </a:lnTo>
                  <a:lnTo>
                    <a:pt x="470327" y="1575409"/>
                  </a:lnTo>
                  <a:lnTo>
                    <a:pt x="1301276" y="957770"/>
                  </a:lnTo>
                  <a:lnTo>
                    <a:pt x="1476815" y="1193939"/>
                  </a:lnTo>
                  <a:lnTo>
                    <a:pt x="1496322" y="1220177"/>
                  </a:lnTo>
                  <a:lnTo>
                    <a:pt x="1477615" y="1386839"/>
                  </a:lnTo>
                  <a:lnTo>
                    <a:pt x="1469970" y="1392529"/>
                  </a:lnTo>
                  <a:lnTo>
                    <a:pt x="992092" y="1747729"/>
                  </a:lnTo>
                </a:path>
                <a:path w="1496695" h="1748154">
                  <a:moveTo>
                    <a:pt x="0" y="438071"/>
                  </a:moveTo>
                  <a:lnTo>
                    <a:pt x="589365" y="0"/>
                  </a:lnTo>
                  <a:lnTo>
                    <a:pt x="784398" y="262407"/>
                  </a:lnTo>
                  <a:lnTo>
                    <a:pt x="765704" y="429069"/>
                  </a:lnTo>
                  <a:lnTo>
                    <a:pt x="0" y="998213"/>
                  </a:lnTo>
                </a:path>
              </a:pathLst>
            </a:custGeom>
            <a:ln w="22860">
              <a:solidFill>
                <a:srgbClr val="221F1F"/>
              </a:solidFill>
            </a:ln>
          </p:spPr>
          <p:txBody>
            <a:bodyPr wrap="square" lIns="0" tIns="0" rIns="0" bIns="0" rtlCol="0"/>
            <a:lstStyle/>
            <a:p>
              <a:endParaRPr sz="1600">
                <a:latin typeface="Grammarsaurus" pitchFamily="2" charset="0"/>
              </a:endParaRPr>
            </a:p>
          </p:txBody>
        </p:sp>
        <p:sp>
          <p:nvSpPr>
            <p:cNvPr id="43" name="object 43"/>
            <p:cNvSpPr/>
            <p:nvPr/>
          </p:nvSpPr>
          <p:spPr>
            <a:xfrm>
              <a:off x="415832" y="5372678"/>
              <a:ext cx="368935" cy="426720"/>
            </a:xfrm>
            <a:custGeom>
              <a:avLst/>
              <a:gdLst/>
              <a:ahLst/>
              <a:cxnLst/>
              <a:rect l="l" t="t" r="r" b="b"/>
              <a:pathLst>
                <a:path w="368934" h="426720">
                  <a:moveTo>
                    <a:pt x="368566" y="0"/>
                  </a:moveTo>
                  <a:lnTo>
                    <a:pt x="18707" y="260057"/>
                  </a:lnTo>
                  <a:lnTo>
                    <a:pt x="0" y="426719"/>
                  </a:lnTo>
                  <a:lnTo>
                    <a:pt x="349872" y="166662"/>
                  </a:lnTo>
                  <a:lnTo>
                    <a:pt x="368566" y="0"/>
                  </a:lnTo>
                  <a:close/>
                </a:path>
              </a:pathLst>
            </a:custGeom>
            <a:solidFill>
              <a:srgbClr val="C44725"/>
            </a:solidFill>
          </p:spPr>
          <p:txBody>
            <a:bodyPr wrap="square" lIns="0" tIns="0" rIns="0" bIns="0" rtlCol="0"/>
            <a:lstStyle/>
            <a:p>
              <a:endParaRPr sz="1600">
                <a:latin typeface="Grammarsaurus" pitchFamily="2" charset="0"/>
              </a:endParaRPr>
            </a:p>
          </p:txBody>
        </p:sp>
        <p:sp>
          <p:nvSpPr>
            <p:cNvPr id="44" name="object 44"/>
            <p:cNvSpPr/>
            <p:nvPr/>
          </p:nvSpPr>
          <p:spPr>
            <a:xfrm>
              <a:off x="415832" y="5372678"/>
              <a:ext cx="368935" cy="426720"/>
            </a:xfrm>
            <a:custGeom>
              <a:avLst/>
              <a:gdLst/>
              <a:ahLst/>
              <a:cxnLst/>
              <a:rect l="l" t="t" r="r" b="b"/>
              <a:pathLst>
                <a:path w="368934" h="426720">
                  <a:moveTo>
                    <a:pt x="349872" y="166662"/>
                  </a:moveTo>
                  <a:lnTo>
                    <a:pt x="0" y="426719"/>
                  </a:lnTo>
                  <a:lnTo>
                    <a:pt x="18707" y="260057"/>
                  </a:lnTo>
                  <a:lnTo>
                    <a:pt x="368566" y="0"/>
                  </a:lnTo>
                  <a:lnTo>
                    <a:pt x="349872" y="166662"/>
                  </a:lnTo>
                  <a:close/>
                </a:path>
              </a:pathLst>
            </a:custGeom>
            <a:ln w="22860">
              <a:solidFill>
                <a:srgbClr val="221F1F"/>
              </a:solidFill>
            </a:ln>
          </p:spPr>
          <p:txBody>
            <a:bodyPr wrap="square" lIns="0" tIns="0" rIns="0" bIns="0" rtlCol="0"/>
            <a:lstStyle/>
            <a:p>
              <a:endParaRPr sz="1600">
                <a:latin typeface="Grammarsaurus" pitchFamily="2" charset="0"/>
              </a:endParaRPr>
            </a:p>
          </p:txBody>
        </p:sp>
        <p:sp>
          <p:nvSpPr>
            <p:cNvPr id="45" name="object 45"/>
            <p:cNvSpPr/>
            <p:nvPr/>
          </p:nvSpPr>
          <p:spPr>
            <a:xfrm>
              <a:off x="1127746" y="6332448"/>
              <a:ext cx="368300" cy="424815"/>
            </a:xfrm>
            <a:custGeom>
              <a:avLst/>
              <a:gdLst/>
              <a:ahLst/>
              <a:cxnLst/>
              <a:rect l="l" t="t" r="r" b="b"/>
              <a:pathLst>
                <a:path w="368300" h="424815">
                  <a:moveTo>
                    <a:pt x="367931" y="0"/>
                  </a:moveTo>
                  <a:lnTo>
                    <a:pt x="18694" y="258064"/>
                  </a:lnTo>
                  <a:lnTo>
                    <a:pt x="0" y="424726"/>
                  </a:lnTo>
                  <a:lnTo>
                    <a:pt x="349872" y="164668"/>
                  </a:lnTo>
                  <a:lnTo>
                    <a:pt x="367931" y="0"/>
                  </a:lnTo>
                  <a:close/>
                </a:path>
              </a:pathLst>
            </a:custGeom>
            <a:solidFill>
              <a:srgbClr val="C44725"/>
            </a:solidFill>
          </p:spPr>
          <p:txBody>
            <a:bodyPr wrap="square" lIns="0" tIns="0" rIns="0" bIns="0" rtlCol="0"/>
            <a:lstStyle/>
            <a:p>
              <a:endParaRPr sz="1600">
                <a:latin typeface="Grammarsaurus" pitchFamily="2" charset="0"/>
              </a:endParaRPr>
            </a:p>
          </p:txBody>
        </p:sp>
        <p:sp>
          <p:nvSpPr>
            <p:cNvPr id="46" name="object 46"/>
            <p:cNvSpPr/>
            <p:nvPr/>
          </p:nvSpPr>
          <p:spPr>
            <a:xfrm>
              <a:off x="1127746" y="6332448"/>
              <a:ext cx="368300" cy="424815"/>
            </a:xfrm>
            <a:custGeom>
              <a:avLst/>
              <a:gdLst/>
              <a:ahLst/>
              <a:cxnLst/>
              <a:rect l="l" t="t" r="r" b="b"/>
              <a:pathLst>
                <a:path w="368300" h="424815">
                  <a:moveTo>
                    <a:pt x="349872" y="164668"/>
                  </a:moveTo>
                  <a:lnTo>
                    <a:pt x="0" y="424726"/>
                  </a:lnTo>
                  <a:lnTo>
                    <a:pt x="18694" y="258064"/>
                  </a:lnTo>
                  <a:lnTo>
                    <a:pt x="367931" y="0"/>
                  </a:lnTo>
                  <a:lnTo>
                    <a:pt x="349872" y="164668"/>
                  </a:lnTo>
                  <a:close/>
                </a:path>
              </a:pathLst>
            </a:custGeom>
            <a:ln w="22860">
              <a:solidFill>
                <a:srgbClr val="221F1F"/>
              </a:solidFill>
            </a:ln>
          </p:spPr>
          <p:txBody>
            <a:bodyPr wrap="square" lIns="0" tIns="0" rIns="0" bIns="0" rtlCol="0"/>
            <a:lstStyle/>
            <a:p>
              <a:endParaRPr sz="1600">
                <a:latin typeface="Grammarsaurus" pitchFamily="2" charset="0"/>
              </a:endParaRPr>
            </a:p>
          </p:txBody>
        </p:sp>
        <p:sp>
          <p:nvSpPr>
            <p:cNvPr id="47" name="object 47"/>
            <p:cNvSpPr/>
            <p:nvPr/>
          </p:nvSpPr>
          <p:spPr>
            <a:xfrm>
              <a:off x="0" y="5110270"/>
              <a:ext cx="1496695" cy="1748155"/>
            </a:xfrm>
            <a:custGeom>
              <a:avLst/>
              <a:gdLst/>
              <a:ahLst/>
              <a:cxnLst/>
              <a:rect l="l" t="t" r="r" b="b"/>
              <a:pathLst>
                <a:path w="1496695" h="1748154">
                  <a:moveTo>
                    <a:pt x="589361" y="0"/>
                  </a:moveTo>
                  <a:lnTo>
                    <a:pt x="0" y="438068"/>
                  </a:lnTo>
                  <a:lnTo>
                    <a:pt x="0" y="845453"/>
                  </a:lnTo>
                  <a:lnTo>
                    <a:pt x="784407" y="262407"/>
                  </a:lnTo>
                  <a:lnTo>
                    <a:pt x="589361" y="0"/>
                  </a:lnTo>
                  <a:close/>
                </a:path>
                <a:path w="1496695" h="1748154">
                  <a:moveTo>
                    <a:pt x="0" y="1605445"/>
                  </a:moveTo>
                  <a:lnTo>
                    <a:pt x="0" y="1747729"/>
                  </a:lnTo>
                  <a:lnTo>
                    <a:pt x="786571" y="1747729"/>
                  </a:lnTo>
                  <a:lnTo>
                    <a:pt x="903562" y="1660770"/>
                  </a:lnTo>
                  <a:lnTo>
                    <a:pt x="215194" y="1660770"/>
                  </a:lnTo>
                  <a:lnTo>
                    <a:pt x="170839" y="1658792"/>
                  </a:lnTo>
                  <a:lnTo>
                    <a:pt x="126953" y="1652330"/>
                  </a:lnTo>
                  <a:lnTo>
                    <a:pt x="83909" y="1641439"/>
                  </a:lnTo>
                  <a:lnTo>
                    <a:pt x="42081" y="1626174"/>
                  </a:lnTo>
                  <a:lnTo>
                    <a:pt x="1840" y="1606591"/>
                  </a:lnTo>
                  <a:lnTo>
                    <a:pt x="0" y="1605445"/>
                  </a:lnTo>
                  <a:close/>
                </a:path>
                <a:path w="1496695" h="1748154">
                  <a:moveTo>
                    <a:pt x="1301272" y="957770"/>
                  </a:moveTo>
                  <a:lnTo>
                    <a:pt x="470324" y="1575409"/>
                  </a:lnTo>
                  <a:lnTo>
                    <a:pt x="430975" y="1601486"/>
                  </a:lnTo>
                  <a:lnTo>
                    <a:pt x="389861" y="1622749"/>
                  </a:lnTo>
                  <a:lnTo>
                    <a:pt x="347353" y="1639254"/>
                  </a:lnTo>
                  <a:lnTo>
                    <a:pt x="303824" y="1651056"/>
                  </a:lnTo>
                  <a:lnTo>
                    <a:pt x="259647" y="1658210"/>
                  </a:lnTo>
                  <a:lnTo>
                    <a:pt x="215194" y="1660770"/>
                  </a:lnTo>
                  <a:lnTo>
                    <a:pt x="903562" y="1660770"/>
                  </a:lnTo>
                  <a:lnTo>
                    <a:pt x="1496319" y="1220177"/>
                  </a:lnTo>
                  <a:lnTo>
                    <a:pt x="1301272" y="957770"/>
                  </a:lnTo>
                  <a:close/>
                </a:path>
              </a:pathLst>
            </a:custGeom>
            <a:solidFill>
              <a:srgbClr val="47AFC6"/>
            </a:solidFill>
          </p:spPr>
          <p:txBody>
            <a:bodyPr wrap="square" lIns="0" tIns="0" rIns="0" bIns="0" rtlCol="0"/>
            <a:lstStyle/>
            <a:p>
              <a:endParaRPr sz="1600">
                <a:latin typeface="Grammarsaurus" pitchFamily="2" charset="0"/>
              </a:endParaRPr>
            </a:p>
          </p:txBody>
        </p:sp>
        <p:sp>
          <p:nvSpPr>
            <p:cNvPr id="48" name="object 48"/>
            <p:cNvSpPr/>
            <p:nvPr/>
          </p:nvSpPr>
          <p:spPr>
            <a:xfrm>
              <a:off x="0" y="5110270"/>
              <a:ext cx="1496695" cy="1748155"/>
            </a:xfrm>
            <a:custGeom>
              <a:avLst/>
              <a:gdLst/>
              <a:ahLst/>
              <a:cxnLst/>
              <a:rect l="l" t="t" r="r" b="b"/>
              <a:pathLst>
                <a:path w="1496695" h="1748154">
                  <a:moveTo>
                    <a:pt x="0" y="438068"/>
                  </a:moveTo>
                  <a:lnTo>
                    <a:pt x="589361" y="0"/>
                  </a:lnTo>
                  <a:lnTo>
                    <a:pt x="784407" y="262407"/>
                  </a:lnTo>
                  <a:lnTo>
                    <a:pt x="0" y="845453"/>
                  </a:lnTo>
                </a:path>
                <a:path w="1496695" h="1748154">
                  <a:moveTo>
                    <a:pt x="0" y="1605445"/>
                  </a:moveTo>
                  <a:lnTo>
                    <a:pt x="42081" y="1626174"/>
                  </a:lnTo>
                  <a:lnTo>
                    <a:pt x="83909" y="1641439"/>
                  </a:lnTo>
                  <a:lnTo>
                    <a:pt x="126953" y="1652330"/>
                  </a:lnTo>
                  <a:lnTo>
                    <a:pt x="170839" y="1658792"/>
                  </a:lnTo>
                  <a:lnTo>
                    <a:pt x="215194" y="1660770"/>
                  </a:lnTo>
                  <a:lnTo>
                    <a:pt x="259647" y="1658210"/>
                  </a:lnTo>
                  <a:lnTo>
                    <a:pt x="303824" y="1651056"/>
                  </a:lnTo>
                  <a:lnTo>
                    <a:pt x="347353" y="1639254"/>
                  </a:lnTo>
                  <a:lnTo>
                    <a:pt x="389861" y="1622749"/>
                  </a:lnTo>
                  <a:lnTo>
                    <a:pt x="430975" y="1601486"/>
                  </a:lnTo>
                  <a:lnTo>
                    <a:pt x="470324" y="1575409"/>
                  </a:lnTo>
                  <a:lnTo>
                    <a:pt x="1301272" y="957770"/>
                  </a:lnTo>
                  <a:lnTo>
                    <a:pt x="1496319" y="1220177"/>
                  </a:lnTo>
                  <a:lnTo>
                    <a:pt x="786571" y="1747729"/>
                  </a:lnTo>
                </a:path>
              </a:pathLst>
            </a:custGeom>
            <a:ln w="22860">
              <a:solidFill>
                <a:srgbClr val="221F1F"/>
              </a:solidFill>
            </a:ln>
          </p:spPr>
          <p:txBody>
            <a:bodyPr wrap="square" lIns="0" tIns="0" rIns="0" bIns="0" rtlCol="0"/>
            <a:lstStyle/>
            <a:p>
              <a:endParaRPr sz="1600">
                <a:latin typeface="Grammarsaurus" pitchFamily="2" charset="0"/>
              </a:endParaRPr>
            </a:p>
          </p:txBody>
        </p:sp>
        <p:sp>
          <p:nvSpPr>
            <p:cNvPr id="49" name="object 49"/>
            <p:cNvSpPr/>
            <p:nvPr/>
          </p:nvSpPr>
          <p:spPr>
            <a:xfrm>
              <a:off x="239486" y="5110265"/>
              <a:ext cx="545465" cy="522605"/>
            </a:xfrm>
            <a:custGeom>
              <a:avLst/>
              <a:gdLst/>
              <a:ahLst/>
              <a:cxnLst/>
              <a:rect l="l" t="t" r="r" b="b"/>
              <a:pathLst>
                <a:path w="545465" h="522604">
                  <a:moveTo>
                    <a:pt x="349872" y="0"/>
                  </a:moveTo>
                  <a:lnTo>
                    <a:pt x="0" y="260057"/>
                  </a:lnTo>
                  <a:lnTo>
                    <a:pt x="195046" y="522465"/>
                  </a:lnTo>
                  <a:lnTo>
                    <a:pt x="544918" y="262407"/>
                  </a:lnTo>
                  <a:lnTo>
                    <a:pt x="349872" y="0"/>
                  </a:lnTo>
                  <a:close/>
                </a:path>
              </a:pathLst>
            </a:custGeom>
            <a:solidFill>
              <a:srgbClr val="EB6E39"/>
            </a:solidFill>
          </p:spPr>
          <p:txBody>
            <a:bodyPr wrap="square" lIns="0" tIns="0" rIns="0" bIns="0" rtlCol="0"/>
            <a:lstStyle/>
            <a:p>
              <a:endParaRPr sz="1600">
                <a:latin typeface="Grammarsaurus" pitchFamily="2" charset="0"/>
              </a:endParaRPr>
            </a:p>
          </p:txBody>
        </p:sp>
        <p:sp>
          <p:nvSpPr>
            <p:cNvPr id="50" name="object 50"/>
            <p:cNvSpPr/>
            <p:nvPr/>
          </p:nvSpPr>
          <p:spPr>
            <a:xfrm>
              <a:off x="239486" y="5110265"/>
              <a:ext cx="545465" cy="522605"/>
            </a:xfrm>
            <a:custGeom>
              <a:avLst/>
              <a:gdLst/>
              <a:ahLst/>
              <a:cxnLst/>
              <a:rect l="l" t="t" r="r" b="b"/>
              <a:pathLst>
                <a:path w="545465" h="522604">
                  <a:moveTo>
                    <a:pt x="544918" y="262407"/>
                  </a:moveTo>
                  <a:lnTo>
                    <a:pt x="195046" y="522465"/>
                  </a:lnTo>
                  <a:lnTo>
                    <a:pt x="0" y="260057"/>
                  </a:lnTo>
                  <a:lnTo>
                    <a:pt x="349872" y="0"/>
                  </a:lnTo>
                  <a:lnTo>
                    <a:pt x="544918" y="262407"/>
                  </a:lnTo>
                  <a:close/>
                </a:path>
              </a:pathLst>
            </a:custGeom>
            <a:ln w="22860">
              <a:solidFill>
                <a:srgbClr val="221F1F"/>
              </a:solidFill>
            </a:ln>
          </p:spPr>
          <p:txBody>
            <a:bodyPr wrap="square" lIns="0" tIns="0" rIns="0" bIns="0" rtlCol="0"/>
            <a:lstStyle/>
            <a:p>
              <a:endParaRPr sz="1600">
                <a:latin typeface="Grammarsaurus" pitchFamily="2" charset="0"/>
              </a:endParaRPr>
            </a:p>
          </p:txBody>
        </p:sp>
        <p:sp>
          <p:nvSpPr>
            <p:cNvPr id="51" name="object 51"/>
            <p:cNvSpPr/>
            <p:nvPr/>
          </p:nvSpPr>
          <p:spPr>
            <a:xfrm>
              <a:off x="951400" y="6068040"/>
              <a:ext cx="545465" cy="522605"/>
            </a:xfrm>
            <a:custGeom>
              <a:avLst/>
              <a:gdLst/>
              <a:ahLst/>
              <a:cxnLst/>
              <a:rect l="l" t="t" r="r" b="b"/>
              <a:pathLst>
                <a:path w="545465" h="522604">
                  <a:moveTo>
                    <a:pt x="349872" y="0"/>
                  </a:moveTo>
                  <a:lnTo>
                    <a:pt x="0" y="260057"/>
                  </a:lnTo>
                  <a:lnTo>
                    <a:pt x="195046" y="522465"/>
                  </a:lnTo>
                  <a:lnTo>
                    <a:pt x="544918" y="262407"/>
                  </a:lnTo>
                  <a:lnTo>
                    <a:pt x="349872" y="0"/>
                  </a:lnTo>
                  <a:close/>
                </a:path>
              </a:pathLst>
            </a:custGeom>
            <a:solidFill>
              <a:srgbClr val="EB6E39"/>
            </a:solidFill>
          </p:spPr>
          <p:txBody>
            <a:bodyPr wrap="square" lIns="0" tIns="0" rIns="0" bIns="0" rtlCol="0"/>
            <a:lstStyle/>
            <a:p>
              <a:endParaRPr sz="1600">
                <a:latin typeface="Grammarsaurus" pitchFamily="2" charset="0"/>
              </a:endParaRPr>
            </a:p>
          </p:txBody>
        </p:sp>
        <p:sp>
          <p:nvSpPr>
            <p:cNvPr id="52" name="object 52"/>
            <p:cNvSpPr/>
            <p:nvPr/>
          </p:nvSpPr>
          <p:spPr>
            <a:xfrm>
              <a:off x="951400" y="6068040"/>
              <a:ext cx="545465" cy="522605"/>
            </a:xfrm>
            <a:custGeom>
              <a:avLst/>
              <a:gdLst/>
              <a:ahLst/>
              <a:cxnLst/>
              <a:rect l="l" t="t" r="r" b="b"/>
              <a:pathLst>
                <a:path w="545465" h="522604">
                  <a:moveTo>
                    <a:pt x="544918" y="262407"/>
                  </a:moveTo>
                  <a:lnTo>
                    <a:pt x="195046" y="522465"/>
                  </a:lnTo>
                  <a:lnTo>
                    <a:pt x="0" y="260057"/>
                  </a:lnTo>
                  <a:lnTo>
                    <a:pt x="349872" y="0"/>
                  </a:lnTo>
                  <a:lnTo>
                    <a:pt x="544918" y="262407"/>
                  </a:lnTo>
                  <a:close/>
                </a:path>
              </a:pathLst>
            </a:custGeom>
            <a:ln w="22860">
              <a:solidFill>
                <a:srgbClr val="221F1F"/>
              </a:solidFill>
            </a:ln>
          </p:spPr>
          <p:txBody>
            <a:bodyPr wrap="square" lIns="0" tIns="0" rIns="0" bIns="0" rtlCol="0"/>
            <a:lstStyle/>
            <a:p>
              <a:endParaRPr sz="1600">
                <a:latin typeface="Grammarsaurus" pitchFamily="2" charset="0"/>
              </a:endParaRPr>
            </a:p>
          </p:txBody>
        </p:sp>
        <p:pic>
          <p:nvPicPr>
            <p:cNvPr id="53" name="object 53"/>
            <p:cNvPicPr/>
            <p:nvPr/>
          </p:nvPicPr>
          <p:blipFill>
            <a:blip r:embed="rId6" cstate="print"/>
            <a:stretch>
              <a:fillRect/>
            </a:stretch>
          </p:blipFill>
          <p:spPr>
            <a:xfrm>
              <a:off x="10375162" y="5242429"/>
              <a:ext cx="1828267" cy="1627000"/>
            </a:xfrm>
            <a:prstGeom prst="rect">
              <a:avLst/>
            </a:prstGeom>
          </p:spPr>
        </p:pic>
        <p:sp>
          <p:nvSpPr>
            <p:cNvPr id="54" name="object 54"/>
            <p:cNvSpPr/>
            <p:nvPr/>
          </p:nvSpPr>
          <p:spPr>
            <a:xfrm>
              <a:off x="6284630" y="0"/>
              <a:ext cx="2118995" cy="1266190"/>
            </a:xfrm>
            <a:custGeom>
              <a:avLst/>
              <a:gdLst/>
              <a:ahLst/>
              <a:cxnLst/>
              <a:rect l="l" t="t" r="r" b="b"/>
              <a:pathLst>
                <a:path w="2118995" h="1266190">
                  <a:moveTo>
                    <a:pt x="490337" y="0"/>
                  </a:moveTo>
                  <a:lnTo>
                    <a:pt x="0" y="0"/>
                  </a:lnTo>
                  <a:lnTo>
                    <a:pt x="406" y="9477"/>
                  </a:lnTo>
                  <a:lnTo>
                    <a:pt x="5052" y="54605"/>
                  </a:lnTo>
                  <a:lnTo>
                    <a:pt x="12431" y="99570"/>
                  </a:lnTo>
                  <a:lnTo>
                    <a:pt x="22572" y="144247"/>
                  </a:lnTo>
                  <a:lnTo>
                    <a:pt x="35503" y="188513"/>
                  </a:lnTo>
                  <a:lnTo>
                    <a:pt x="51251" y="232245"/>
                  </a:lnTo>
                  <a:lnTo>
                    <a:pt x="69845" y="275318"/>
                  </a:lnTo>
                  <a:lnTo>
                    <a:pt x="91312" y="317609"/>
                  </a:lnTo>
                  <a:lnTo>
                    <a:pt x="115681" y="358993"/>
                  </a:lnTo>
                  <a:lnTo>
                    <a:pt x="668601" y="1234340"/>
                  </a:lnTo>
                  <a:lnTo>
                    <a:pt x="833371" y="1265608"/>
                  </a:lnTo>
                  <a:lnTo>
                    <a:pt x="1109799" y="1091008"/>
                  </a:lnTo>
                  <a:lnTo>
                    <a:pt x="556879" y="215661"/>
                  </a:lnTo>
                  <a:lnTo>
                    <a:pt x="533859" y="174447"/>
                  </a:lnTo>
                  <a:lnTo>
                    <a:pt x="515772" y="131837"/>
                  </a:lnTo>
                  <a:lnTo>
                    <a:pt x="502535" y="88199"/>
                  </a:lnTo>
                  <a:lnTo>
                    <a:pt x="494065" y="43900"/>
                  </a:lnTo>
                  <a:lnTo>
                    <a:pt x="490337" y="0"/>
                  </a:lnTo>
                  <a:close/>
                </a:path>
                <a:path w="2118995" h="1266190">
                  <a:moveTo>
                    <a:pt x="1832169" y="0"/>
                  </a:moveTo>
                  <a:lnTo>
                    <a:pt x="1300434" y="0"/>
                  </a:lnTo>
                  <a:lnTo>
                    <a:pt x="1677552" y="597029"/>
                  </a:lnTo>
                  <a:lnTo>
                    <a:pt x="1842322" y="628296"/>
                  </a:lnTo>
                  <a:lnTo>
                    <a:pt x="2118750" y="453697"/>
                  </a:lnTo>
                  <a:lnTo>
                    <a:pt x="1832169" y="0"/>
                  </a:lnTo>
                  <a:close/>
                </a:path>
              </a:pathLst>
            </a:custGeom>
            <a:solidFill>
              <a:srgbClr val="398A9E"/>
            </a:solidFill>
          </p:spPr>
          <p:txBody>
            <a:bodyPr wrap="square" lIns="0" tIns="0" rIns="0" bIns="0" rtlCol="0"/>
            <a:lstStyle/>
            <a:p>
              <a:endParaRPr sz="1600">
                <a:latin typeface="Grammarsaurus" pitchFamily="2" charset="0"/>
              </a:endParaRPr>
            </a:p>
          </p:txBody>
        </p:sp>
        <p:sp>
          <p:nvSpPr>
            <p:cNvPr id="55" name="object 55"/>
            <p:cNvSpPr/>
            <p:nvPr/>
          </p:nvSpPr>
          <p:spPr>
            <a:xfrm>
              <a:off x="6284630" y="0"/>
              <a:ext cx="2118995" cy="1266190"/>
            </a:xfrm>
            <a:custGeom>
              <a:avLst/>
              <a:gdLst/>
              <a:ahLst/>
              <a:cxnLst/>
              <a:rect l="l" t="t" r="r" b="b"/>
              <a:pathLst>
                <a:path w="2118995" h="1266190">
                  <a:moveTo>
                    <a:pt x="490337" y="0"/>
                  </a:moveTo>
                  <a:lnTo>
                    <a:pt x="494065" y="43900"/>
                  </a:lnTo>
                  <a:lnTo>
                    <a:pt x="502535" y="88199"/>
                  </a:lnTo>
                  <a:lnTo>
                    <a:pt x="515772" y="131837"/>
                  </a:lnTo>
                  <a:lnTo>
                    <a:pt x="533859" y="174447"/>
                  </a:lnTo>
                  <a:lnTo>
                    <a:pt x="556879" y="215661"/>
                  </a:lnTo>
                  <a:lnTo>
                    <a:pt x="1109799" y="1091008"/>
                  </a:lnTo>
                  <a:lnTo>
                    <a:pt x="861006" y="1248145"/>
                  </a:lnTo>
                  <a:lnTo>
                    <a:pt x="833371" y="1265608"/>
                  </a:lnTo>
                  <a:lnTo>
                    <a:pt x="668601" y="1234340"/>
                  </a:lnTo>
                  <a:lnTo>
                    <a:pt x="663508" y="1226276"/>
                  </a:lnTo>
                  <a:lnTo>
                    <a:pt x="115681" y="358993"/>
                  </a:lnTo>
                  <a:lnTo>
                    <a:pt x="91312" y="317609"/>
                  </a:lnTo>
                  <a:lnTo>
                    <a:pt x="69845" y="275318"/>
                  </a:lnTo>
                  <a:lnTo>
                    <a:pt x="51251" y="232245"/>
                  </a:lnTo>
                  <a:lnTo>
                    <a:pt x="35503" y="188513"/>
                  </a:lnTo>
                  <a:lnTo>
                    <a:pt x="22572" y="144247"/>
                  </a:lnTo>
                  <a:lnTo>
                    <a:pt x="12431" y="99570"/>
                  </a:lnTo>
                  <a:lnTo>
                    <a:pt x="5052" y="54605"/>
                  </a:lnTo>
                  <a:lnTo>
                    <a:pt x="406" y="9477"/>
                  </a:lnTo>
                  <a:lnTo>
                    <a:pt x="0" y="0"/>
                  </a:lnTo>
                </a:path>
                <a:path w="2118995" h="1266190">
                  <a:moveTo>
                    <a:pt x="1832169" y="0"/>
                  </a:moveTo>
                  <a:lnTo>
                    <a:pt x="2118750" y="453697"/>
                  </a:lnTo>
                  <a:lnTo>
                    <a:pt x="1842322" y="628296"/>
                  </a:lnTo>
                  <a:lnTo>
                    <a:pt x="1677552" y="597029"/>
                  </a:lnTo>
                  <a:lnTo>
                    <a:pt x="1300434" y="0"/>
                  </a:lnTo>
                </a:path>
              </a:pathLst>
            </a:custGeom>
            <a:ln w="22860">
              <a:solidFill>
                <a:srgbClr val="221F1F"/>
              </a:solidFill>
            </a:ln>
          </p:spPr>
          <p:txBody>
            <a:bodyPr wrap="square" lIns="0" tIns="0" rIns="0" bIns="0" rtlCol="0"/>
            <a:lstStyle/>
            <a:p>
              <a:endParaRPr sz="1600">
                <a:latin typeface="Grammarsaurus" pitchFamily="2" charset="0"/>
              </a:endParaRPr>
            </a:p>
          </p:txBody>
        </p:sp>
        <p:sp>
          <p:nvSpPr>
            <p:cNvPr id="56" name="object 56"/>
            <p:cNvSpPr/>
            <p:nvPr/>
          </p:nvSpPr>
          <p:spPr>
            <a:xfrm>
              <a:off x="7729379" y="228462"/>
              <a:ext cx="398145" cy="400050"/>
            </a:xfrm>
            <a:custGeom>
              <a:avLst/>
              <a:gdLst/>
              <a:ahLst/>
              <a:cxnLst/>
              <a:rect l="l" t="t" r="r" b="b"/>
              <a:pathLst>
                <a:path w="398145" h="400050">
                  <a:moveTo>
                    <a:pt x="0" y="0"/>
                  </a:moveTo>
                  <a:lnTo>
                    <a:pt x="232803" y="368566"/>
                  </a:lnTo>
                  <a:lnTo>
                    <a:pt x="397573" y="399834"/>
                  </a:lnTo>
                  <a:lnTo>
                    <a:pt x="164769" y="31267"/>
                  </a:lnTo>
                  <a:lnTo>
                    <a:pt x="0" y="0"/>
                  </a:lnTo>
                  <a:close/>
                </a:path>
              </a:pathLst>
            </a:custGeom>
            <a:solidFill>
              <a:srgbClr val="C44725"/>
            </a:solidFill>
          </p:spPr>
          <p:txBody>
            <a:bodyPr wrap="square" lIns="0" tIns="0" rIns="0" bIns="0" rtlCol="0"/>
            <a:lstStyle/>
            <a:p>
              <a:endParaRPr sz="1600">
                <a:latin typeface="Grammarsaurus" pitchFamily="2" charset="0"/>
              </a:endParaRPr>
            </a:p>
          </p:txBody>
        </p:sp>
        <p:sp>
          <p:nvSpPr>
            <p:cNvPr id="57" name="object 57"/>
            <p:cNvSpPr/>
            <p:nvPr/>
          </p:nvSpPr>
          <p:spPr>
            <a:xfrm>
              <a:off x="7729379" y="228462"/>
              <a:ext cx="398145" cy="400050"/>
            </a:xfrm>
            <a:custGeom>
              <a:avLst/>
              <a:gdLst/>
              <a:ahLst/>
              <a:cxnLst/>
              <a:rect l="l" t="t" r="r" b="b"/>
              <a:pathLst>
                <a:path w="398145" h="400050">
                  <a:moveTo>
                    <a:pt x="232803" y="368566"/>
                  </a:moveTo>
                  <a:lnTo>
                    <a:pt x="0" y="0"/>
                  </a:lnTo>
                  <a:lnTo>
                    <a:pt x="164769" y="31267"/>
                  </a:lnTo>
                  <a:lnTo>
                    <a:pt x="397573" y="399834"/>
                  </a:lnTo>
                  <a:lnTo>
                    <a:pt x="232803" y="368566"/>
                  </a:lnTo>
                  <a:close/>
                </a:path>
              </a:pathLst>
            </a:custGeom>
            <a:ln w="22860">
              <a:solidFill>
                <a:srgbClr val="221F1F"/>
              </a:solidFill>
            </a:ln>
          </p:spPr>
          <p:txBody>
            <a:bodyPr wrap="square" lIns="0" tIns="0" rIns="0" bIns="0" rtlCol="0"/>
            <a:lstStyle/>
            <a:p>
              <a:endParaRPr sz="1600">
                <a:latin typeface="Grammarsaurus" pitchFamily="2" charset="0"/>
              </a:endParaRPr>
            </a:p>
          </p:txBody>
        </p:sp>
        <p:sp>
          <p:nvSpPr>
            <p:cNvPr id="58" name="object 58"/>
            <p:cNvSpPr/>
            <p:nvPr/>
          </p:nvSpPr>
          <p:spPr>
            <a:xfrm>
              <a:off x="6720424" y="865772"/>
              <a:ext cx="396240" cy="399415"/>
            </a:xfrm>
            <a:custGeom>
              <a:avLst/>
              <a:gdLst/>
              <a:ahLst/>
              <a:cxnLst/>
              <a:rect l="l" t="t" r="r" b="b"/>
              <a:pathLst>
                <a:path w="396240" h="399415">
                  <a:moveTo>
                    <a:pt x="0" y="0"/>
                  </a:moveTo>
                  <a:lnTo>
                    <a:pt x="232803" y="368566"/>
                  </a:lnTo>
                  <a:lnTo>
                    <a:pt x="395630" y="399046"/>
                  </a:lnTo>
                  <a:lnTo>
                    <a:pt x="164769" y="31267"/>
                  </a:lnTo>
                  <a:lnTo>
                    <a:pt x="0" y="0"/>
                  </a:lnTo>
                  <a:close/>
                </a:path>
              </a:pathLst>
            </a:custGeom>
            <a:solidFill>
              <a:srgbClr val="C44725"/>
            </a:solidFill>
          </p:spPr>
          <p:txBody>
            <a:bodyPr wrap="square" lIns="0" tIns="0" rIns="0" bIns="0" rtlCol="0"/>
            <a:lstStyle/>
            <a:p>
              <a:endParaRPr sz="1600">
                <a:latin typeface="Grammarsaurus" pitchFamily="2" charset="0"/>
              </a:endParaRPr>
            </a:p>
          </p:txBody>
        </p:sp>
        <p:sp>
          <p:nvSpPr>
            <p:cNvPr id="59" name="object 59"/>
            <p:cNvSpPr/>
            <p:nvPr/>
          </p:nvSpPr>
          <p:spPr>
            <a:xfrm>
              <a:off x="6720424" y="865772"/>
              <a:ext cx="396240" cy="399415"/>
            </a:xfrm>
            <a:custGeom>
              <a:avLst/>
              <a:gdLst/>
              <a:ahLst/>
              <a:cxnLst/>
              <a:rect l="l" t="t" r="r" b="b"/>
              <a:pathLst>
                <a:path w="396240" h="399415">
                  <a:moveTo>
                    <a:pt x="232803" y="368566"/>
                  </a:moveTo>
                  <a:lnTo>
                    <a:pt x="0" y="0"/>
                  </a:lnTo>
                  <a:lnTo>
                    <a:pt x="164769" y="31267"/>
                  </a:lnTo>
                  <a:lnTo>
                    <a:pt x="395630" y="399046"/>
                  </a:lnTo>
                  <a:lnTo>
                    <a:pt x="232803" y="368566"/>
                  </a:lnTo>
                  <a:close/>
                </a:path>
              </a:pathLst>
            </a:custGeom>
            <a:ln w="22860">
              <a:solidFill>
                <a:srgbClr val="221F1F"/>
              </a:solidFill>
            </a:ln>
          </p:spPr>
          <p:txBody>
            <a:bodyPr wrap="square" lIns="0" tIns="0" rIns="0" bIns="0" rtlCol="0"/>
            <a:lstStyle/>
            <a:p>
              <a:endParaRPr sz="1600">
                <a:latin typeface="Grammarsaurus" pitchFamily="2" charset="0"/>
              </a:endParaRPr>
            </a:p>
          </p:txBody>
        </p:sp>
        <p:sp>
          <p:nvSpPr>
            <p:cNvPr id="60" name="object 60"/>
            <p:cNvSpPr/>
            <p:nvPr/>
          </p:nvSpPr>
          <p:spPr>
            <a:xfrm>
              <a:off x="6448065" y="0"/>
              <a:ext cx="1955800" cy="1266190"/>
            </a:xfrm>
            <a:custGeom>
              <a:avLst/>
              <a:gdLst/>
              <a:ahLst/>
              <a:cxnLst/>
              <a:rect l="l" t="t" r="r" b="b"/>
              <a:pathLst>
                <a:path w="1955800" h="1266190">
                  <a:moveTo>
                    <a:pt x="1668730" y="0"/>
                  </a:moveTo>
                  <a:lnTo>
                    <a:pt x="1282024" y="0"/>
                  </a:lnTo>
                  <a:lnTo>
                    <a:pt x="1678886" y="628300"/>
                  </a:lnTo>
                  <a:lnTo>
                    <a:pt x="1955314" y="453701"/>
                  </a:lnTo>
                  <a:lnTo>
                    <a:pt x="1668730" y="0"/>
                  </a:lnTo>
                  <a:close/>
                </a:path>
                <a:path w="1955800" h="1266190">
                  <a:moveTo>
                    <a:pt x="326901" y="0"/>
                  </a:moveTo>
                  <a:lnTo>
                    <a:pt x="0" y="0"/>
                  </a:lnTo>
                  <a:lnTo>
                    <a:pt x="1749" y="40748"/>
                  </a:lnTo>
                  <a:lnTo>
                    <a:pt x="6393" y="85876"/>
                  </a:lnTo>
                  <a:lnTo>
                    <a:pt x="13772" y="130841"/>
                  </a:lnTo>
                  <a:lnTo>
                    <a:pt x="23912" y="175518"/>
                  </a:lnTo>
                  <a:lnTo>
                    <a:pt x="36841" y="219785"/>
                  </a:lnTo>
                  <a:lnTo>
                    <a:pt x="52589" y="263516"/>
                  </a:lnTo>
                  <a:lnTo>
                    <a:pt x="71181" y="306589"/>
                  </a:lnTo>
                  <a:lnTo>
                    <a:pt x="92647" y="348880"/>
                  </a:lnTo>
                  <a:lnTo>
                    <a:pt x="117015" y="390264"/>
                  </a:lnTo>
                  <a:lnTo>
                    <a:pt x="669935" y="1265612"/>
                  </a:lnTo>
                  <a:lnTo>
                    <a:pt x="946363" y="1090999"/>
                  </a:lnTo>
                  <a:lnTo>
                    <a:pt x="393443" y="215665"/>
                  </a:lnTo>
                  <a:lnTo>
                    <a:pt x="370423" y="174451"/>
                  </a:lnTo>
                  <a:lnTo>
                    <a:pt x="352336" y="131841"/>
                  </a:lnTo>
                  <a:lnTo>
                    <a:pt x="339098" y="88203"/>
                  </a:lnTo>
                  <a:lnTo>
                    <a:pt x="330628" y="43904"/>
                  </a:lnTo>
                  <a:lnTo>
                    <a:pt x="326901" y="0"/>
                  </a:lnTo>
                  <a:close/>
                </a:path>
              </a:pathLst>
            </a:custGeom>
            <a:solidFill>
              <a:srgbClr val="47AFC6"/>
            </a:solidFill>
          </p:spPr>
          <p:txBody>
            <a:bodyPr wrap="square" lIns="0" tIns="0" rIns="0" bIns="0" rtlCol="0"/>
            <a:lstStyle/>
            <a:p>
              <a:endParaRPr sz="1600">
                <a:latin typeface="Grammarsaurus" pitchFamily="2" charset="0"/>
              </a:endParaRPr>
            </a:p>
          </p:txBody>
        </p:sp>
        <p:pic>
          <p:nvPicPr>
            <p:cNvPr id="61" name="object 61"/>
            <p:cNvPicPr/>
            <p:nvPr/>
          </p:nvPicPr>
          <p:blipFill>
            <a:blip r:embed="rId7" cstate="print"/>
            <a:stretch>
              <a:fillRect/>
            </a:stretch>
          </p:blipFill>
          <p:spPr>
            <a:xfrm>
              <a:off x="-11430" y="-11430"/>
              <a:ext cx="12214860" cy="6880860"/>
            </a:xfrm>
            <a:prstGeom prst="rect">
              <a:avLst/>
            </a:prstGeom>
          </p:spPr>
        </p:pic>
      </p:grpSp>
      <p:sp>
        <p:nvSpPr>
          <p:cNvPr id="62" name="object 62"/>
          <p:cNvSpPr txBox="1"/>
          <p:nvPr/>
        </p:nvSpPr>
        <p:spPr>
          <a:xfrm>
            <a:off x="11882015" y="46093"/>
            <a:ext cx="193040" cy="320601"/>
          </a:xfrm>
          <a:prstGeom prst="rect">
            <a:avLst/>
          </a:prstGeom>
        </p:spPr>
        <p:txBody>
          <a:bodyPr vert="horz" wrap="square" lIns="0" tIns="12700" rIns="0" bIns="0" rtlCol="0">
            <a:spAutoFit/>
          </a:bodyPr>
          <a:lstStyle/>
          <a:p>
            <a:pPr marL="12700">
              <a:lnSpc>
                <a:spcPct val="100000"/>
              </a:lnSpc>
              <a:spcBef>
                <a:spcPts val="100"/>
              </a:spcBef>
            </a:pPr>
            <a:r>
              <a:rPr sz="2000" b="1" dirty="0">
                <a:solidFill>
                  <a:srgbClr val="1B283D"/>
                </a:solidFill>
                <a:latin typeface="Grammarsaurus" pitchFamily="2" charset="0"/>
                <a:cs typeface="Arial"/>
              </a:rPr>
              <a:t>5</a:t>
            </a:r>
            <a:endParaRPr sz="2000">
              <a:latin typeface="Grammarsaurus" pitchFamily="2" charset="0"/>
              <a:cs typeface="Arial"/>
            </a:endParaRPr>
          </a:p>
        </p:txBody>
      </p:sp>
      <p:sp>
        <p:nvSpPr>
          <p:cNvPr id="63" name="object 63"/>
          <p:cNvSpPr txBox="1">
            <a:spLocks noGrp="1"/>
          </p:cNvSpPr>
          <p:nvPr>
            <p:ph type="title"/>
          </p:nvPr>
        </p:nvSpPr>
        <p:spPr>
          <a:xfrm>
            <a:off x="4572000" y="208396"/>
            <a:ext cx="3029003" cy="589280"/>
          </a:xfrm>
          <a:prstGeom prst="rect">
            <a:avLst/>
          </a:prstGeom>
        </p:spPr>
        <p:txBody>
          <a:bodyPr vert="horz" wrap="square" lIns="0" tIns="12700" rIns="0" bIns="0" rtlCol="0">
            <a:spAutoFit/>
          </a:bodyPr>
          <a:lstStyle/>
          <a:p>
            <a:pPr marL="12700" algn="ctr">
              <a:lnSpc>
                <a:spcPct val="100000"/>
              </a:lnSpc>
              <a:spcBef>
                <a:spcPts val="100"/>
              </a:spcBef>
            </a:pPr>
            <a:r>
              <a:rPr sz="3600" dirty="0">
                <a:latin typeface="Grammarsaurus" pitchFamily="2" charset="0"/>
              </a:rPr>
              <a:t>Let’s recap</a:t>
            </a:r>
          </a:p>
        </p:txBody>
      </p:sp>
      <p:sp>
        <p:nvSpPr>
          <p:cNvPr id="64" name="object 64"/>
          <p:cNvSpPr txBox="1"/>
          <p:nvPr/>
        </p:nvSpPr>
        <p:spPr>
          <a:xfrm>
            <a:off x="239486" y="941274"/>
            <a:ext cx="11642529" cy="1047916"/>
          </a:xfrm>
          <a:prstGeom prst="rect">
            <a:avLst/>
          </a:prstGeom>
        </p:spPr>
        <p:txBody>
          <a:bodyPr vert="horz" wrap="square" lIns="0" tIns="91440" rIns="0" bIns="0" rtlCol="0">
            <a:spAutoFit/>
          </a:bodyPr>
          <a:lstStyle/>
          <a:p>
            <a:pPr marR="243204" algn="ctr">
              <a:lnSpc>
                <a:spcPct val="100000"/>
              </a:lnSpc>
              <a:spcBef>
                <a:spcPts val="720"/>
              </a:spcBef>
            </a:pPr>
            <a:r>
              <a:rPr dirty="0">
                <a:solidFill>
                  <a:srgbClr val="1B283D"/>
                </a:solidFill>
                <a:latin typeface="Grammarsaurus" pitchFamily="2" charset="0"/>
                <a:cs typeface="Arial MT"/>
              </a:rPr>
              <a:t>What forces are in action in the photos below?</a:t>
            </a:r>
            <a:endParaRPr dirty="0">
              <a:latin typeface="Grammarsaurus" pitchFamily="2" charset="0"/>
              <a:cs typeface="Arial MT"/>
            </a:endParaRPr>
          </a:p>
          <a:p>
            <a:pPr marL="2962910" marR="3206750" algn="ctr">
              <a:lnSpc>
                <a:spcPct val="127200"/>
              </a:lnSpc>
            </a:pPr>
            <a:r>
              <a:rPr dirty="0">
                <a:solidFill>
                  <a:srgbClr val="1B283D"/>
                </a:solidFill>
                <a:latin typeface="Grammarsaurus" pitchFamily="2" charset="0"/>
                <a:cs typeface="Arial MT"/>
              </a:rPr>
              <a:t>Are they </a:t>
            </a:r>
            <a:r>
              <a:rPr b="1" dirty="0">
                <a:solidFill>
                  <a:srgbClr val="1B283D"/>
                </a:solidFill>
                <a:latin typeface="Grammarsaurus" pitchFamily="2" charset="0"/>
                <a:cs typeface="Arial"/>
              </a:rPr>
              <a:t>contact forces </a:t>
            </a:r>
            <a:r>
              <a:rPr dirty="0">
                <a:solidFill>
                  <a:srgbClr val="1B283D"/>
                </a:solidFill>
                <a:latin typeface="Grammarsaurus" pitchFamily="2" charset="0"/>
                <a:cs typeface="Arial MT"/>
              </a:rPr>
              <a:t>or </a:t>
            </a:r>
            <a:r>
              <a:rPr b="1" dirty="0">
                <a:solidFill>
                  <a:srgbClr val="1B283D"/>
                </a:solidFill>
                <a:latin typeface="Grammarsaurus" pitchFamily="2" charset="0"/>
                <a:cs typeface="Arial"/>
              </a:rPr>
              <a:t>non-contact forces</a:t>
            </a:r>
            <a:r>
              <a:rPr dirty="0">
                <a:solidFill>
                  <a:srgbClr val="1B283D"/>
                </a:solidFill>
                <a:latin typeface="Grammarsaurus" pitchFamily="2" charset="0"/>
                <a:cs typeface="Arial MT"/>
              </a:rPr>
              <a:t>? Discuss these questions with your learning partner.</a:t>
            </a:r>
            <a:endParaRPr dirty="0">
              <a:latin typeface="Grammarsaurus" pitchFamily="2" charset="0"/>
              <a:cs typeface="Arial MT"/>
            </a:endParaRPr>
          </a:p>
        </p:txBody>
      </p:sp>
      <p:sp>
        <p:nvSpPr>
          <p:cNvPr id="65" name="object 65"/>
          <p:cNvSpPr txBox="1"/>
          <p:nvPr/>
        </p:nvSpPr>
        <p:spPr>
          <a:xfrm>
            <a:off x="965824" y="4523614"/>
            <a:ext cx="7161700" cy="1479892"/>
          </a:xfrm>
          <a:prstGeom prst="rect">
            <a:avLst/>
          </a:prstGeom>
        </p:spPr>
        <p:txBody>
          <a:bodyPr vert="horz" wrap="square" lIns="0" tIns="12700" rIns="0" bIns="0" rtlCol="0">
            <a:spAutoFit/>
          </a:bodyPr>
          <a:lstStyle/>
          <a:p>
            <a:pPr marL="12700">
              <a:lnSpc>
                <a:spcPct val="100000"/>
              </a:lnSpc>
              <a:spcBef>
                <a:spcPts val="100"/>
              </a:spcBef>
            </a:pPr>
            <a:r>
              <a:rPr dirty="0">
                <a:solidFill>
                  <a:srgbClr val="1B283D"/>
                </a:solidFill>
                <a:latin typeface="Grammarsaurus" pitchFamily="2" charset="0"/>
                <a:cs typeface="Arial MT"/>
              </a:rPr>
              <a:t>Be ready to share your feedback with the class.</a:t>
            </a:r>
            <a:endParaRPr dirty="0">
              <a:latin typeface="Grammarsaurus" pitchFamily="2" charset="0"/>
              <a:cs typeface="Arial MT"/>
            </a:endParaRPr>
          </a:p>
          <a:p>
            <a:pPr marL="12700">
              <a:lnSpc>
                <a:spcPct val="100000"/>
              </a:lnSpc>
              <a:spcBef>
                <a:spcPts val="1420"/>
              </a:spcBef>
            </a:pPr>
            <a:r>
              <a:rPr dirty="0">
                <a:solidFill>
                  <a:srgbClr val="1B283D"/>
                </a:solidFill>
                <a:latin typeface="Grammarsaurus" pitchFamily="2" charset="0"/>
                <a:cs typeface="Arial MT"/>
              </a:rPr>
              <a:t>Use the following sentence starters to help you.</a:t>
            </a:r>
            <a:endParaRPr dirty="0">
              <a:latin typeface="Grammarsaurus" pitchFamily="2" charset="0"/>
              <a:cs typeface="Arial MT"/>
            </a:endParaRPr>
          </a:p>
          <a:p>
            <a:pPr marL="12700">
              <a:lnSpc>
                <a:spcPct val="100000"/>
              </a:lnSpc>
              <a:spcBef>
                <a:spcPts val="720"/>
              </a:spcBef>
            </a:pPr>
            <a:r>
              <a:rPr b="1" dirty="0">
                <a:solidFill>
                  <a:srgbClr val="1B283D"/>
                </a:solidFill>
                <a:latin typeface="Grammarsaurus" pitchFamily="2" charset="0"/>
                <a:cs typeface="Arial"/>
              </a:rPr>
              <a:t>“In the photos, the forces I can see are…”</a:t>
            </a:r>
            <a:endParaRPr dirty="0">
              <a:latin typeface="Grammarsaurus" pitchFamily="2" charset="0"/>
              <a:cs typeface="Arial"/>
            </a:endParaRPr>
          </a:p>
          <a:p>
            <a:pPr marL="12700">
              <a:lnSpc>
                <a:spcPct val="100000"/>
              </a:lnSpc>
              <a:spcBef>
                <a:spcPts val="720"/>
              </a:spcBef>
            </a:pPr>
            <a:r>
              <a:rPr b="1" dirty="0">
                <a:solidFill>
                  <a:srgbClr val="1B283D"/>
                </a:solidFill>
                <a:latin typeface="Grammarsaurus" pitchFamily="2" charset="0"/>
                <a:cs typeface="Arial"/>
              </a:rPr>
              <a:t>“These forces are contact/non-contact forces because…”</a:t>
            </a:r>
            <a:endParaRPr dirty="0">
              <a:latin typeface="Grammarsaurus" pitchFamily="2" charset="0"/>
              <a:cs typeface="Arial"/>
            </a:endParaRPr>
          </a:p>
        </p:txBody>
      </p:sp>
      <p:grpSp>
        <p:nvGrpSpPr>
          <p:cNvPr id="66" name="object 66"/>
          <p:cNvGrpSpPr/>
          <p:nvPr/>
        </p:nvGrpSpPr>
        <p:grpSpPr>
          <a:xfrm>
            <a:off x="992238" y="2357615"/>
            <a:ext cx="2696210" cy="1802764"/>
            <a:chOff x="992238" y="2357615"/>
            <a:chExt cx="2696210" cy="1802764"/>
          </a:xfrm>
        </p:grpSpPr>
        <p:pic>
          <p:nvPicPr>
            <p:cNvPr id="67" name="object 67"/>
            <p:cNvPicPr/>
            <p:nvPr/>
          </p:nvPicPr>
          <p:blipFill>
            <a:blip r:embed="rId8" cstate="print"/>
            <a:stretch>
              <a:fillRect/>
            </a:stretch>
          </p:blipFill>
          <p:spPr>
            <a:xfrm>
              <a:off x="999199" y="2363038"/>
              <a:ext cx="2681918" cy="1791512"/>
            </a:xfrm>
            <a:prstGeom prst="rect">
              <a:avLst/>
            </a:prstGeom>
          </p:spPr>
        </p:pic>
        <p:sp>
          <p:nvSpPr>
            <p:cNvPr id="68" name="object 68"/>
            <p:cNvSpPr/>
            <p:nvPr/>
          </p:nvSpPr>
          <p:spPr>
            <a:xfrm>
              <a:off x="998588" y="2363965"/>
              <a:ext cx="2683510" cy="1790064"/>
            </a:xfrm>
            <a:custGeom>
              <a:avLst/>
              <a:gdLst/>
              <a:ahLst/>
              <a:cxnLst/>
              <a:rect l="l" t="t" r="r" b="b"/>
              <a:pathLst>
                <a:path w="2683510" h="1790064">
                  <a:moveTo>
                    <a:pt x="2683154" y="1789671"/>
                  </a:moveTo>
                  <a:lnTo>
                    <a:pt x="0" y="1789671"/>
                  </a:lnTo>
                  <a:lnTo>
                    <a:pt x="0" y="0"/>
                  </a:lnTo>
                  <a:lnTo>
                    <a:pt x="2683154" y="0"/>
                  </a:lnTo>
                  <a:lnTo>
                    <a:pt x="2683154" y="1789671"/>
                  </a:lnTo>
                  <a:close/>
                </a:path>
              </a:pathLst>
            </a:custGeom>
            <a:ln w="12700">
              <a:solidFill>
                <a:srgbClr val="000000"/>
              </a:solidFill>
            </a:ln>
          </p:spPr>
          <p:txBody>
            <a:bodyPr wrap="square" lIns="0" tIns="0" rIns="0" bIns="0" rtlCol="0"/>
            <a:lstStyle/>
            <a:p>
              <a:endParaRPr sz="1600">
                <a:latin typeface="Grammarsaurus" pitchFamily="2" charset="0"/>
              </a:endParaRPr>
            </a:p>
          </p:txBody>
        </p:sp>
      </p:grpSp>
      <p:grpSp>
        <p:nvGrpSpPr>
          <p:cNvPr id="69" name="object 69"/>
          <p:cNvGrpSpPr/>
          <p:nvPr/>
        </p:nvGrpSpPr>
        <p:grpSpPr>
          <a:xfrm>
            <a:off x="4626673" y="2357615"/>
            <a:ext cx="2696210" cy="1802764"/>
            <a:chOff x="4626673" y="2357615"/>
            <a:chExt cx="2696210" cy="1802764"/>
          </a:xfrm>
        </p:grpSpPr>
        <p:pic>
          <p:nvPicPr>
            <p:cNvPr id="70" name="object 70"/>
            <p:cNvPicPr/>
            <p:nvPr/>
          </p:nvPicPr>
          <p:blipFill>
            <a:blip r:embed="rId9" cstate="print"/>
            <a:stretch>
              <a:fillRect/>
            </a:stretch>
          </p:blipFill>
          <p:spPr>
            <a:xfrm>
              <a:off x="4633010" y="2363965"/>
              <a:ext cx="2683154" cy="1789658"/>
            </a:xfrm>
            <a:prstGeom prst="rect">
              <a:avLst/>
            </a:prstGeom>
          </p:spPr>
        </p:pic>
        <p:sp>
          <p:nvSpPr>
            <p:cNvPr id="71" name="object 71"/>
            <p:cNvSpPr/>
            <p:nvPr/>
          </p:nvSpPr>
          <p:spPr>
            <a:xfrm>
              <a:off x="4633023" y="2363965"/>
              <a:ext cx="2683510" cy="1790064"/>
            </a:xfrm>
            <a:custGeom>
              <a:avLst/>
              <a:gdLst/>
              <a:ahLst/>
              <a:cxnLst/>
              <a:rect l="l" t="t" r="r" b="b"/>
              <a:pathLst>
                <a:path w="2683509" h="1790064">
                  <a:moveTo>
                    <a:pt x="2683154" y="1789671"/>
                  </a:moveTo>
                  <a:lnTo>
                    <a:pt x="0" y="1789671"/>
                  </a:lnTo>
                  <a:lnTo>
                    <a:pt x="0" y="0"/>
                  </a:lnTo>
                  <a:lnTo>
                    <a:pt x="2683154" y="0"/>
                  </a:lnTo>
                  <a:lnTo>
                    <a:pt x="2683154" y="1789671"/>
                  </a:lnTo>
                  <a:close/>
                </a:path>
              </a:pathLst>
            </a:custGeom>
            <a:ln w="12700">
              <a:solidFill>
                <a:srgbClr val="000000"/>
              </a:solidFill>
            </a:ln>
          </p:spPr>
          <p:txBody>
            <a:bodyPr wrap="square" lIns="0" tIns="0" rIns="0" bIns="0" rtlCol="0"/>
            <a:lstStyle/>
            <a:p>
              <a:endParaRPr sz="1600">
                <a:latin typeface="Grammarsaurus" pitchFamily="2" charset="0"/>
              </a:endParaRPr>
            </a:p>
          </p:txBody>
        </p:sp>
      </p:grpSp>
      <p:grpSp>
        <p:nvGrpSpPr>
          <p:cNvPr id="72" name="object 72"/>
          <p:cNvGrpSpPr/>
          <p:nvPr/>
        </p:nvGrpSpPr>
        <p:grpSpPr>
          <a:xfrm>
            <a:off x="8261108" y="2357615"/>
            <a:ext cx="2772410" cy="3223260"/>
            <a:chOff x="8261108" y="2357615"/>
            <a:chExt cx="2772410" cy="3223260"/>
          </a:xfrm>
        </p:grpSpPr>
        <p:pic>
          <p:nvPicPr>
            <p:cNvPr id="73" name="object 73"/>
            <p:cNvPicPr/>
            <p:nvPr/>
          </p:nvPicPr>
          <p:blipFill>
            <a:blip r:embed="rId10" cstate="print"/>
            <a:stretch>
              <a:fillRect/>
            </a:stretch>
          </p:blipFill>
          <p:spPr>
            <a:xfrm>
              <a:off x="8265426" y="2363965"/>
              <a:ext cx="2761691" cy="3211283"/>
            </a:xfrm>
            <a:prstGeom prst="rect">
              <a:avLst/>
            </a:prstGeom>
          </p:spPr>
        </p:pic>
        <p:sp>
          <p:nvSpPr>
            <p:cNvPr id="74" name="object 74"/>
            <p:cNvSpPr/>
            <p:nvPr/>
          </p:nvSpPr>
          <p:spPr>
            <a:xfrm>
              <a:off x="8267458" y="2363965"/>
              <a:ext cx="2759710" cy="3210560"/>
            </a:xfrm>
            <a:custGeom>
              <a:avLst/>
              <a:gdLst/>
              <a:ahLst/>
              <a:cxnLst/>
              <a:rect l="l" t="t" r="r" b="b"/>
              <a:pathLst>
                <a:path w="2759709" h="3210560">
                  <a:moveTo>
                    <a:pt x="2759671" y="3210077"/>
                  </a:moveTo>
                  <a:lnTo>
                    <a:pt x="0" y="3210077"/>
                  </a:lnTo>
                  <a:lnTo>
                    <a:pt x="0" y="0"/>
                  </a:lnTo>
                  <a:lnTo>
                    <a:pt x="2759671" y="0"/>
                  </a:lnTo>
                  <a:lnTo>
                    <a:pt x="2759671" y="3210077"/>
                  </a:lnTo>
                  <a:close/>
                </a:path>
              </a:pathLst>
            </a:custGeom>
            <a:ln w="12700">
              <a:solidFill>
                <a:srgbClr val="000000"/>
              </a:solidFill>
            </a:ln>
          </p:spPr>
          <p:txBody>
            <a:bodyPr wrap="square" lIns="0" tIns="0" rIns="0" bIns="0" rtlCol="0"/>
            <a:lstStyle/>
            <a:p>
              <a:endParaRPr sz="1600">
                <a:latin typeface="Grammarsaurus" pitchFamily="2" charset="0"/>
              </a:endParaRPr>
            </a:p>
          </p:txBody>
        </p:sp>
      </p:grpSp>
      <p:sp>
        <p:nvSpPr>
          <p:cNvPr id="76" name="object 122">
            <a:extLst>
              <a:ext uri="{FF2B5EF4-FFF2-40B4-BE49-F238E27FC236}">
                <a16:creationId xmlns:a16="http://schemas.microsoft.com/office/drawing/2014/main" id="{B153CBDD-DC7E-66FC-C135-BBEC7C66AE58}"/>
              </a:ext>
            </a:extLst>
          </p:cNvPr>
          <p:cNvSpPr txBox="1"/>
          <p:nvPr/>
        </p:nvSpPr>
        <p:spPr>
          <a:xfrm>
            <a:off x="5562600" y="6458709"/>
            <a:ext cx="1777120" cy="269396"/>
          </a:xfrm>
          <a:prstGeom prst="rect">
            <a:avLst/>
          </a:prstGeom>
        </p:spPr>
        <p:txBody>
          <a:bodyPr vert="horz" wrap="square" lIns="0" tIns="2540" rIns="0" bIns="0" rtlCol="0">
            <a:spAutoFit/>
          </a:bodyPr>
          <a:lstStyle/>
          <a:p>
            <a:pPr marL="12700">
              <a:lnSpc>
                <a:spcPct val="100000"/>
              </a:lnSpc>
              <a:spcBef>
                <a:spcPts val="20"/>
              </a:spcBef>
            </a:pPr>
            <a:r>
              <a:rPr sz="800" dirty="0">
                <a:solidFill>
                  <a:srgbClr val="1B283D"/>
                </a:solidFill>
                <a:latin typeface="Grammarsaurus" pitchFamily="2" charset="0"/>
                <a:cs typeface="Arial MT"/>
              </a:rPr>
              <a:t>www.grammarsaurus.co.uk</a:t>
            </a:r>
            <a:endParaRPr sz="800" dirty="0">
              <a:latin typeface="Grammarsaurus" pitchFamily="2" charset="0"/>
              <a:cs typeface="Arial MT"/>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690887" y="2443412"/>
            <a:ext cx="3291204" cy="1012190"/>
            <a:chOff x="690887" y="2443412"/>
            <a:chExt cx="3291204" cy="1012190"/>
          </a:xfrm>
        </p:grpSpPr>
        <p:sp>
          <p:nvSpPr>
            <p:cNvPr id="3" name="object 3"/>
            <p:cNvSpPr/>
            <p:nvPr/>
          </p:nvSpPr>
          <p:spPr>
            <a:xfrm>
              <a:off x="697237" y="2449762"/>
              <a:ext cx="572135" cy="978535"/>
            </a:xfrm>
            <a:custGeom>
              <a:avLst/>
              <a:gdLst/>
              <a:ahLst/>
              <a:cxnLst/>
              <a:rect l="l" t="t" r="r" b="b"/>
              <a:pathLst>
                <a:path w="572135" h="978535">
                  <a:moveTo>
                    <a:pt x="0" y="0"/>
                  </a:moveTo>
                  <a:lnTo>
                    <a:pt x="0" y="978179"/>
                  </a:lnTo>
                  <a:lnTo>
                    <a:pt x="213017" y="978179"/>
                  </a:lnTo>
                  <a:lnTo>
                    <a:pt x="213017" y="584377"/>
                  </a:lnTo>
                  <a:lnTo>
                    <a:pt x="528332" y="584377"/>
                  </a:lnTo>
                  <a:lnTo>
                    <a:pt x="528332" y="421817"/>
                  </a:lnTo>
                  <a:lnTo>
                    <a:pt x="213017" y="421817"/>
                  </a:lnTo>
                  <a:lnTo>
                    <a:pt x="213017" y="158356"/>
                  </a:lnTo>
                  <a:lnTo>
                    <a:pt x="571766" y="158356"/>
                  </a:lnTo>
                  <a:lnTo>
                    <a:pt x="571766" y="0"/>
                  </a:lnTo>
                  <a:lnTo>
                    <a:pt x="0" y="0"/>
                  </a:lnTo>
                  <a:close/>
                </a:path>
              </a:pathLst>
            </a:custGeom>
            <a:ln w="12700">
              <a:solidFill>
                <a:srgbClr val="000000"/>
              </a:solidFill>
            </a:ln>
          </p:spPr>
          <p:txBody>
            <a:bodyPr wrap="square" lIns="0" tIns="0" rIns="0" bIns="0" rtlCol="0"/>
            <a:lstStyle/>
            <a:p>
              <a:endParaRPr sz="1600">
                <a:latin typeface="Grammarsaurus" pitchFamily="2" charset="0"/>
              </a:endParaRPr>
            </a:p>
          </p:txBody>
        </p:sp>
        <p:sp>
          <p:nvSpPr>
            <p:cNvPr id="4" name="object 4"/>
            <p:cNvSpPr/>
            <p:nvPr/>
          </p:nvSpPr>
          <p:spPr>
            <a:xfrm>
              <a:off x="1279937" y="2793108"/>
              <a:ext cx="648970" cy="654685"/>
            </a:xfrm>
            <a:custGeom>
              <a:avLst/>
              <a:gdLst/>
              <a:ahLst/>
              <a:cxnLst/>
              <a:rect l="l" t="t" r="r" b="b"/>
              <a:pathLst>
                <a:path w="648969" h="654685">
                  <a:moveTo>
                    <a:pt x="0" y="325120"/>
                  </a:moveTo>
                  <a:lnTo>
                    <a:pt x="3213" y="380485"/>
                  </a:lnTo>
                  <a:lnTo>
                    <a:pt x="12643" y="431087"/>
                  </a:lnTo>
                  <a:lnTo>
                    <a:pt x="27974" y="476819"/>
                  </a:lnTo>
                  <a:lnTo>
                    <a:pt x="48889" y="517572"/>
                  </a:lnTo>
                  <a:lnTo>
                    <a:pt x="75072" y="553241"/>
                  </a:lnTo>
                  <a:lnTo>
                    <a:pt x="106208" y="583716"/>
                  </a:lnTo>
                  <a:lnTo>
                    <a:pt x="141981" y="608891"/>
                  </a:lnTo>
                  <a:lnTo>
                    <a:pt x="182075" y="628659"/>
                  </a:lnTo>
                  <a:lnTo>
                    <a:pt x="226173" y="642912"/>
                  </a:lnTo>
                  <a:lnTo>
                    <a:pt x="273960" y="651543"/>
                  </a:lnTo>
                  <a:lnTo>
                    <a:pt x="325120" y="654443"/>
                  </a:lnTo>
                  <a:lnTo>
                    <a:pt x="376250" y="651543"/>
                  </a:lnTo>
                  <a:lnTo>
                    <a:pt x="423949" y="642912"/>
                  </a:lnTo>
                  <a:lnTo>
                    <a:pt x="467915" y="628659"/>
                  </a:lnTo>
                  <a:lnTo>
                    <a:pt x="507844" y="608891"/>
                  </a:lnTo>
                  <a:lnTo>
                    <a:pt x="543432" y="583716"/>
                  </a:lnTo>
                  <a:lnTo>
                    <a:pt x="574378" y="553241"/>
                  </a:lnTo>
                  <a:lnTo>
                    <a:pt x="600376" y="517572"/>
                  </a:lnTo>
                  <a:lnTo>
                    <a:pt x="621126" y="476819"/>
                  </a:lnTo>
                  <a:lnTo>
                    <a:pt x="636322" y="431087"/>
                  </a:lnTo>
                  <a:lnTo>
                    <a:pt x="645662" y="380485"/>
                  </a:lnTo>
                  <a:lnTo>
                    <a:pt x="648843" y="325120"/>
                  </a:lnTo>
                  <a:lnTo>
                    <a:pt x="645693" y="270167"/>
                  </a:lnTo>
                  <a:lnTo>
                    <a:pt x="636435" y="220028"/>
                  </a:lnTo>
                  <a:lnTo>
                    <a:pt x="621352" y="174792"/>
                  </a:lnTo>
                  <a:lnTo>
                    <a:pt x="600729" y="134547"/>
                  </a:lnTo>
                  <a:lnTo>
                    <a:pt x="574850" y="99381"/>
                  </a:lnTo>
                  <a:lnTo>
                    <a:pt x="543999" y="69383"/>
                  </a:lnTo>
                  <a:lnTo>
                    <a:pt x="508461" y="44641"/>
                  </a:lnTo>
                  <a:lnTo>
                    <a:pt x="468519" y="25243"/>
                  </a:lnTo>
                  <a:lnTo>
                    <a:pt x="424459" y="11278"/>
                  </a:lnTo>
                  <a:lnTo>
                    <a:pt x="376564" y="2834"/>
                  </a:lnTo>
                  <a:lnTo>
                    <a:pt x="325120" y="0"/>
                  </a:lnTo>
                  <a:lnTo>
                    <a:pt x="273012" y="2929"/>
                  </a:lnTo>
                  <a:lnTo>
                    <a:pt x="224638" y="11619"/>
                  </a:lnTo>
                  <a:lnTo>
                    <a:pt x="180255" y="25925"/>
                  </a:lnTo>
                  <a:lnTo>
                    <a:pt x="140124" y="45702"/>
                  </a:lnTo>
                  <a:lnTo>
                    <a:pt x="104503" y="70804"/>
                  </a:lnTo>
                  <a:lnTo>
                    <a:pt x="73651" y="101087"/>
                  </a:lnTo>
                  <a:lnTo>
                    <a:pt x="47827" y="136404"/>
                  </a:lnTo>
                  <a:lnTo>
                    <a:pt x="27291" y="176612"/>
                  </a:lnTo>
                  <a:lnTo>
                    <a:pt x="12302" y="221563"/>
                  </a:lnTo>
                  <a:lnTo>
                    <a:pt x="3118" y="271114"/>
                  </a:lnTo>
                  <a:lnTo>
                    <a:pt x="0" y="325120"/>
                  </a:lnTo>
                  <a:close/>
                </a:path>
                <a:path w="648969" h="654685">
                  <a:moveTo>
                    <a:pt x="325120" y="165366"/>
                  </a:moveTo>
                  <a:lnTo>
                    <a:pt x="370324" y="172294"/>
                  </a:lnTo>
                  <a:lnTo>
                    <a:pt x="407592" y="192540"/>
                  </a:lnTo>
                  <a:lnTo>
                    <a:pt x="435713" y="225297"/>
                  </a:lnTo>
                  <a:lnTo>
                    <a:pt x="453474" y="269759"/>
                  </a:lnTo>
                  <a:lnTo>
                    <a:pt x="459663" y="325120"/>
                  </a:lnTo>
                  <a:lnTo>
                    <a:pt x="453877" y="382533"/>
                  </a:lnTo>
                  <a:lnTo>
                    <a:pt x="436923" y="428242"/>
                  </a:lnTo>
                  <a:lnTo>
                    <a:pt x="409408" y="461642"/>
                  </a:lnTo>
                  <a:lnTo>
                    <a:pt x="371938" y="482126"/>
                  </a:lnTo>
                  <a:lnTo>
                    <a:pt x="325120" y="489089"/>
                  </a:lnTo>
                  <a:lnTo>
                    <a:pt x="278740" y="481992"/>
                  </a:lnTo>
                  <a:lnTo>
                    <a:pt x="242315" y="461240"/>
                  </a:lnTo>
                  <a:lnTo>
                    <a:pt x="216048" y="427639"/>
                  </a:lnTo>
                  <a:lnTo>
                    <a:pt x="200140" y="381996"/>
                  </a:lnTo>
                  <a:lnTo>
                    <a:pt x="194792" y="325120"/>
                  </a:lnTo>
                  <a:lnTo>
                    <a:pt x="200274" y="270295"/>
                  </a:lnTo>
                  <a:lnTo>
                    <a:pt x="216450" y="225900"/>
                  </a:lnTo>
                  <a:lnTo>
                    <a:pt x="242919" y="192942"/>
                  </a:lnTo>
                  <a:lnTo>
                    <a:pt x="279276" y="172428"/>
                  </a:lnTo>
                  <a:lnTo>
                    <a:pt x="325120" y="165366"/>
                  </a:lnTo>
                  <a:close/>
                </a:path>
              </a:pathLst>
            </a:custGeom>
            <a:ln w="12700">
              <a:solidFill>
                <a:srgbClr val="000000"/>
              </a:solidFill>
            </a:ln>
          </p:spPr>
          <p:txBody>
            <a:bodyPr wrap="square" lIns="0" tIns="0" rIns="0" bIns="0" rtlCol="0"/>
            <a:lstStyle/>
            <a:p>
              <a:endParaRPr sz="1600">
                <a:latin typeface="Grammarsaurus" pitchFamily="2" charset="0"/>
              </a:endParaRPr>
            </a:p>
          </p:txBody>
        </p:sp>
        <p:sp>
          <p:nvSpPr>
            <p:cNvPr id="5" name="object 5"/>
            <p:cNvSpPr/>
            <p:nvPr/>
          </p:nvSpPr>
          <p:spPr>
            <a:xfrm>
              <a:off x="1971089" y="2798712"/>
              <a:ext cx="427990" cy="629285"/>
            </a:xfrm>
            <a:custGeom>
              <a:avLst/>
              <a:gdLst/>
              <a:ahLst/>
              <a:cxnLst/>
              <a:rect l="l" t="t" r="r" b="b"/>
              <a:pathLst>
                <a:path w="427989" h="629285">
                  <a:moveTo>
                    <a:pt x="25222" y="215811"/>
                  </a:moveTo>
                  <a:lnTo>
                    <a:pt x="25222" y="629221"/>
                  </a:lnTo>
                  <a:lnTo>
                    <a:pt x="206006" y="629221"/>
                  </a:lnTo>
                  <a:lnTo>
                    <a:pt x="206006" y="386778"/>
                  </a:lnTo>
                  <a:lnTo>
                    <a:pt x="209495" y="327510"/>
                  </a:lnTo>
                  <a:lnTo>
                    <a:pt x="219848" y="277091"/>
                  </a:lnTo>
                  <a:lnTo>
                    <a:pt x="236893" y="235618"/>
                  </a:lnTo>
                  <a:lnTo>
                    <a:pt x="260459" y="203191"/>
                  </a:lnTo>
                  <a:lnTo>
                    <a:pt x="326467" y="165865"/>
                  </a:lnTo>
                  <a:lnTo>
                    <a:pt x="368566" y="161162"/>
                  </a:lnTo>
                  <a:lnTo>
                    <a:pt x="381263" y="161468"/>
                  </a:lnTo>
                  <a:lnTo>
                    <a:pt x="393438" y="162561"/>
                  </a:lnTo>
                  <a:lnTo>
                    <a:pt x="407191" y="164704"/>
                  </a:lnTo>
                  <a:lnTo>
                    <a:pt x="424624" y="168160"/>
                  </a:lnTo>
                  <a:lnTo>
                    <a:pt x="427418" y="16814"/>
                  </a:lnTo>
                  <a:lnTo>
                    <a:pt x="406419" y="8867"/>
                  </a:lnTo>
                  <a:lnTo>
                    <a:pt x="389756" y="3678"/>
                  </a:lnTo>
                  <a:lnTo>
                    <a:pt x="374408" y="853"/>
                  </a:lnTo>
                  <a:lnTo>
                    <a:pt x="357352" y="0"/>
                  </a:lnTo>
                  <a:lnTo>
                    <a:pt x="310382" y="6328"/>
                  </a:lnTo>
                  <a:lnTo>
                    <a:pt x="268538" y="26450"/>
                  </a:lnTo>
                  <a:lnTo>
                    <a:pt x="229061" y="62075"/>
                  </a:lnTo>
                  <a:lnTo>
                    <a:pt x="189191" y="114909"/>
                  </a:lnTo>
                  <a:lnTo>
                    <a:pt x="187743" y="86313"/>
                  </a:lnTo>
                  <a:lnTo>
                    <a:pt x="184983" y="63760"/>
                  </a:lnTo>
                  <a:lnTo>
                    <a:pt x="180121" y="41207"/>
                  </a:lnTo>
                  <a:lnTo>
                    <a:pt x="172364" y="12611"/>
                  </a:lnTo>
                  <a:lnTo>
                    <a:pt x="0" y="12611"/>
                  </a:lnTo>
                  <a:lnTo>
                    <a:pt x="12808" y="62291"/>
                  </a:lnTo>
                  <a:lnTo>
                    <a:pt x="20493" y="106324"/>
                  </a:lnTo>
                  <a:lnTo>
                    <a:pt x="24236" y="154300"/>
                  </a:lnTo>
                  <a:lnTo>
                    <a:pt x="25222" y="215811"/>
                  </a:lnTo>
                  <a:close/>
                </a:path>
              </a:pathLst>
            </a:custGeom>
            <a:ln w="12700">
              <a:solidFill>
                <a:srgbClr val="000000"/>
              </a:solidFill>
            </a:ln>
          </p:spPr>
          <p:txBody>
            <a:bodyPr wrap="square" lIns="0" tIns="0" rIns="0" bIns="0" rtlCol="0"/>
            <a:lstStyle/>
            <a:p>
              <a:endParaRPr sz="1600">
                <a:latin typeface="Grammarsaurus" pitchFamily="2" charset="0"/>
              </a:endParaRPr>
            </a:p>
          </p:txBody>
        </p:sp>
        <p:sp>
          <p:nvSpPr>
            <p:cNvPr id="6" name="object 6"/>
            <p:cNvSpPr/>
            <p:nvPr/>
          </p:nvSpPr>
          <p:spPr>
            <a:xfrm>
              <a:off x="2392480" y="2795911"/>
              <a:ext cx="506095" cy="646430"/>
            </a:xfrm>
            <a:custGeom>
              <a:avLst/>
              <a:gdLst/>
              <a:ahLst/>
              <a:cxnLst/>
              <a:rect l="l" t="t" r="r" b="b"/>
              <a:pathLst>
                <a:path w="506094" h="646429">
                  <a:moveTo>
                    <a:pt x="0" y="333527"/>
                  </a:moveTo>
                  <a:lnTo>
                    <a:pt x="3105" y="382501"/>
                  </a:lnTo>
                  <a:lnTo>
                    <a:pt x="12192" y="428309"/>
                  </a:lnTo>
                  <a:lnTo>
                    <a:pt x="26922" y="470636"/>
                  </a:lnTo>
                  <a:lnTo>
                    <a:pt x="46952" y="509167"/>
                  </a:lnTo>
                  <a:lnTo>
                    <a:pt x="71941" y="543584"/>
                  </a:lnTo>
                  <a:lnTo>
                    <a:pt x="101547" y="573573"/>
                  </a:lnTo>
                  <a:lnTo>
                    <a:pt x="135431" y="598818"/>
                  </a:lnTo>
                  <a:lnTo>
                    <a:pt x="173250" y="619002"/>
                  </a:lnTo>
                  <a:lnTo>
                    <a:pt x="214663" y="633810"/>
                  </a:lnTo>
                  <a:lnTo>
                    <a:pt x="259329" y="642927"/>
                  </a:lnTo>
                  <a:lnTo>
                    <a:pt x="306908" y="646036"/>
                  </a:lnTo>
                  <a:lnTo>
                    <a:pt x="357903" y="643079"/>
                  </a:lnTo>
                  <a:lnTo>
                    <a:pt x="406930" y="633949"/>
                  </a:lnTo>
                  <a:lnTo>
                    <a:pt x="455694" y="618250"/>
                  </a:lnTo>
                  <a:lnTo>
                    <a:pt x="505904" y="595591"/>
                  </a:lnTo>
                  <a:lnTo>
                    <a:pt x="493293" y="435825"/>
                  </a:lnTo>
                  <a:lnTo>
                    <a:pt x="455520" y="457682"/>
                  </a:lnTo>
                  <a:lnTo>
                    <a:pt x="419192" y="472965"/>
                  </a:lnTo>
                  <a:lnTo>
                    <a:pt x="383126" y="481940"/>
                  </a:lnTo>
                  <a:lnTo>
                    <a:pt x="346138" y="484873"/>
                  </a:lnTo>
                  <a:lnTo>
                    <a:pt x="292584" y="477821"/>
                  </a:lnTo>
                  <a:lnTo>
                    <a:pt x="249996" y="457383"/>
                  </a:lnTo>
                  <a:lnTo>
                    <a:pt x="218909" y="424635"/>
                  </a:lnTo>
                  <a:lnTo>
                    <a:pt x="199863" y="380654"/>
                  </a:lnTo>
                  <a:lnTo>
                    <a:pt x="193395" y="326517"/>
                  </a:lnTo>
                  <a:lnTo>
                    <a:pt x="199673" y="272915"/>
                  </a:lnTo>
                  <a:lnTo>
                    <a:pt x="218059" y="229002"/>
                  </a:lnTo>
                  <a:lnTo>
                    <a:pt x="247881" y="196053"/>
                  </a:lnTo>
                  <a:lnTo>
                    <a:pt x="288465" y="175346"/>
                  </a:lnTo>
                  <a:lnTo>
                    <a:pt x="339140" y="168160"/>
                  </a:lnTo>
                  <a:lnTo>
                    <a:pt x="377851" y="170547"/>
                  </a:lnTo>
                  <a:lnTo>
                    <a:pt x="407103" y="177795"/>
                  </a:lnTo>
                  <a:lnTo>
                    <a:pt x="435304" y="190036"/>
                  </a:lnTo>
                  <a:lnTo>
                    <a:pt x="470865" y="207403"/>
                  </a:lnTo>
                  <a:lnTo>
                    <a:pt x="503097" y="46240"/>
                  </a:lnTo>
                  <a:lnTo>
                    <a:pt x="471765" y="29559"/>
                  </a:lnTo>
                  <a:lnTo>
                    <a:pt x="433206" y="14714"/>
                  </a:lnTo>
                  <a:lnTo>
                    <a:pt x="385450" y="4072"/>
                  </a:lnTo>
                  <a:lnTo>
                    <a:pt x="326529" y="0"/>
                  </a:lnTo>
                  <a:lnTo>
                    <a:pt x="274473" y="2842"/>
                  </a:lnTo>
                  <a:lnTo>
                    <a:pt x="226918" y="11178"/>
                  </a:lnTo>
                  <a:lnTo>
                    <a:pt x="183869" y="24720"/>
                  </a:lnTo>
                  <a:lnTo>
                    <a:pt x="145331" y="43182"/>
                  </a:lnTo>
                  <a:lnTo>
                    <a:pt x="111308" y="66277"/>
                  </a:lnTo>
                  <a:lnTo>
                    <a:pt x="81807" y="93716"/>
                  </a:lnTo>
                  <a:lnTo>
                    <a:pt x="56830" y="125214"/>
                  </a:lnTo>
                  <a:lnTo>
                    <a:pt x="36384" y="160482"/>
                  </a:lnTo>
                  <a:lnTo>
                    <a:pt x="20473" y="199235"/>
                  </a:lnTo>
                  <a:lnTo>
                    <a:pt x="9102" y="241185"/>
                  </a:lnTo>
                  <a:lnTo>
                    <a:pt x="2276" y="286044"/>
                  </a:lnTo>
                  <a:lnTo>
                    <a:pt x="0" y="333527"/>
                  </a:lnTo>
                  <a:close/>
                </a:path>
              </a:pathLst>
            </a:custGeom>
            <a:ln w="12700">
              <a:solidFill>
                <a:srgbClr val="000000"/>
              </a:solidFill>
            </a:ln>
          </p:spPr>
          <p:txBody>
            <a:bodyPr wrap="square" lIns="0" tIns="0" rIns="0" bIns="0" rtlCol="0"/>
            <a:lstStyle/>
            <a:p>
              <a:endParaRPr sz="1600">
                <a:latin typeface="Grammarsaurus" pitchFamily="2" charset="0"/>
              </a:endParaRPr>
            </a:p>
          </p:txBody>
        </p:sp>
        <p:sp>
          <p:nvSpPr>
            <p:cNvPr id="7" name="object 7"/>
            <p:cNvSpPr/>
            <p:nvPr/>
          </p:nvSpPr>
          <p:spPr>
            <a:xfrm>
              <a:off x="2912244" y="2795901"/>
              <a:ext cx="563880" cy="650875"/>
            </a:xfrm>
            <a:custGeom>
              <a:avLst/>
              <a:gdLst/>
              <a:ahLst/>
              <a:cxnLst/>
              <a:rect l="l" t="t" r="r" b="b"/>
              <a:pathLst>
                <a:path w="563879" h="650875">
                  <a:moveTo>
                    <a:pt x="304101" y="650252"/>
                  </a:moveTo>
                  <a:lnTo>
                    <a:pt x="361209" y="646990"/>
                  </a:lnTo>
                  <a:lnTo>
                    <a:pt x="414110" y="636765"/>
                  </a:lnTo>
                  <a:lnTo>
                    <a:pt x="464909" y="618920"/>
                  </a:lnTo>
                  <a:lnTo>
                    <a:pt x="515708" y="592797"/>
                  </a:lnTo>
                  <a:lnTo>
                    <a:pt x="515708" y="445655"/>
                  </a:lnTo>
                  <a:lnTo>
                    <a:pt x="465153" y="472653"/>
                  </a:lnTo>
                  <a:lnTo>
                    <a:pt x="414989" y="492423"/>
                  </a:lnTo>
                  <a:lnTo>
                    <a:pt x="366138" y="504573"/>
                  </a:lnTo>
                  <a:lnTo>
                    <a:pt x="319519" y="508711"/>
                  </a:lnTo>
                  <a:lnTo>
                    <a:pt x="270840" y="501026"/>
                  </a:lnTo>
                  <a:lnTo>
                    <a:pt x="232806" y="478758"/>
                  </a:lnTo>
                  <a:lnTo>
                    <a:pt x="206598" y="443088"/>
                  </a:lnTo>
                  <a:lnTo>
                    <a:pt x="193395" y="395198"/>
                  </a:lnTo>
                  <a:lnTo>
                    <a:pt x="205218" y="395416"/>
                  </a:lnTo>
                  <a:lnTo>
                    <a:pt x="215465" y="395897"/>
                  </a:lnTo>
                  <a:lnTo>
                    <a:pt x="224135" y="396377"/>
                  </a:lnTo>
                  <a:lnTo>
                    <a:pt x="231228" y="396595"/>
                  </a:lnTo>
                  <a:lnTo>
                    <a:pt x="289227" y="394113"/>
                  </a:lnTo>
                  <a:lnTo>
                    <a:pt x="342726" y="386831"/>
                  </a:lnTo>
                  <a:lnTo>
                    <a:pt x="391348" y="374992"/>
                  </a:lnTo>
                  <a:lnTo>
                    <a:pt x="434714" y="358839"/>
                  </a:lnTo>
                  <a:lnTo>
                    <a:pt x="472446" y="338616"/>
                  </a:lnTo>
                  <a:lnTo>
                    <a:pt x="504166" y="314568"/>
                  </a:lnTo>
                  <a:lnTo>
                    <a:pt x="548056" y="255968"/>
                  </a:lnTo>
                  <a:lnTo>
                    <a:pt x="563359" y="184988"/>
                  </a:lnTo>
                  <a:lnTo>
                    <a:pt x="557912" y="139439"/>
                  </a:lnTo>
                  <a:lnTo>
                    <a:pt x="542096" y="99284"/>
                  </a:lnTo>
                  <a:lnTo>
                    <a:pt x="516694" y="65110"/>
                  </a:lnTo>
                  <a:lnTo>
                    <a:pt x="482493" y="37507"/>
                  </a:lnTo>
                  <a:lnTo>
                    <a:pt x="440276" y="17061"/>
                  </a:lnTo>
                  <a:lnTo>
                    <a:pt x="390829" y="4363"/>
                  </a:lnTo>
                  <a:lnTo>
                    <a:pt x="334937" y="0"/>
                  </a:lnTo>
                  <a:lnTo>
                    <a:pt x="286837" y="2904"/>
                  </a:lnTo>
                  <a:lnTo>
                    <a:pt x="241516" y="11438"/>
                  </a:lnTo>
                  <a:lnTo>
                    <a:pt x="199240" y="25334"/>
                  </a:lnTo>
                  <a:lnTo>
                    <a:pt x="160279" y="44325"/>
                  </a:lnTo>
                  <a:lnTo>
                    <a:pt x="124899" y="68143"/>
                  </a:lnTo>
                  <a:lnTo>
                    <a:pt x="93368" y="96521"/>
                  </a:lnTo>
                  <a:lnTo>
                    <a:pt x="65954" y="129190"/>
                  </a:lnTo>
                  <a:lnTo>
                    <a:pt x="42924" y="165884"/>
                  </a:lnTo>
                  <a:lnTo>
                    <a:pt x="24546" y="206334"/>
                  </a:lnTo>
                  <a:lnTo>
                    <a:pt x="11087" y="250273"/>
                  </a:lnTo>
                  <a:lnTo>
                    <a:pt x="2816" y="297434"/>
                  </a:lnTo>
                  <a:lnTo>
                    <a:pt x="0" y="347548"/>
                  </a:lnTo>
                  <a:lnTo>
                    <a:pt x="2850" y="396293"/>
                  </a:lnTo>
                  <a:lnTo>
                    <a:pt x="11266" y="441476"/>
                  </a:lnTo>
                  <a:lnTo>
                    <a:pt x="25045" y="482867"/>
                  </a:lnTo>
                  <a:lnTo>
                    <a:pt x="43986" y="520241"/>
                  </a:lnTo>
                  <a:lnTo>
                    <a:pt x="67886" y="553369"/>
                  </a:lnTo>
                  <a:lnTo>
                    <a:pt x="96542" y="582025"/>
                  </a:lnTo>
                  <a:lnTo>
                    <a:pt x="129753" y="605980"/>
                  </a:lnTo>
                  <a:lnTo>
                    <a:pt x="167317" y="625008"/>
                  </a:lnTo>
                  <a:lnTo>
                    <a:pt x="209031" y="638881"/>
                  </a:lnTo>
                  <a:lnTo>
                    <a:pt x="254693" y="647372"/>
                  </a:lnTo>
                  <a:lnTo>
                    <a:pt x="304101" y="650252"/>
                  </a:lnTo>
                  <a:close/>
                </a:path>
              </a:pathLst>
            </a:custGeom>
            <a:ln w="12700">
              <a:solidFill>
                <a:srgbClr val="000000"/>
              </a:solidFill>
            </a:ln>
          </p:spPr>
          <p:txBody>
            <a:bodyPr wrap="square" lIns="0" tIns="0" rIns="0" bIns="0" rtlCol="0"/>
            <a:lstStyle/>
            <a:p>
              <a:endParaRPr sz="1600">
                <a:latin typeface="Grammarsaurus" pitchFamily="2" charset="0"/>
              </a:endParaRPr>
            </a:p>
          </p:txBody>
        </p:sp>
        <p:pic>
          <p:nvPicPr>
            <p:cNvPr id="8" name="object 8"/>
            <p:cNvPicPr/>
            <p:nvPr/>
          </p:nvPicPr>
          <p:blipFill>
            <a:blip r:embed="rId2" cstate="print"/>
            <a:stretch>
              <a:fillRect/>
            </a:stretch>
          </p:blipFill>
          <p:spPr>
            <a:xfrm>
              <a:off x="3109094" y="2933899"/>
              <a:ext cx="186474" cy="138823"/>
            </a:xfrm>
            <a:prstGeom prst="rect">
              <a:avLst/>
            </a:prstGeom>
          </p:spPr>
        </p:pic>
        <p:sp>
          <p:nvSpPr>
            <p:cNvPr id="9" name="object 9"/>
            <p:cNvSpPr/>
            <p:nvPr/>
          </p:nvSpPr>
          <p:spPr>
            <a:xfrm>
              <a:off x="3487793" y="2790299"/>
              <a:ext cx="487680" cy="659130"/>
            </a:xfrm>
            <a:custGeom>
              <a:avLst/>
              <a:gdLst/>
              <a:ahLst/>
              <a:cxnLst/>
              <a:rect l="l" t="t" r="r" b="b"/>
              <a:pathLst>
                <a:path w="487679" h="659129">
                  <a:moveTo>
                    <a:pt x="0" y="606805"/>
                  </a:moveTo>
                  <a:lnTo>
                    <a:pt x="39869" y="624039"/>
                  </a:lnTo>
                  <a:lnTo>
                    <a:pt x="87539" y="638379"/>
                  </a:lnTo>
                  <a:lnTo>
                    <a:pt x="141060" y="649288"/>
                  </a:lnTo>
                  <a:lnTo>
                    <a:pt x="198484" y="656227"/>
                  </a:lnTo>
                  <a:lnTo>
                    <a:pt x="257860" y="658660"/>
                  </a:lnTo>
                  <a:lnTo>
                    <a:pt x="316481" y="654128"/>
                  </a:lnTo>
                  <a:lnTo>
                    <a:pt x="367159" y="640943"/>
                  </a:lnTo>
                  <a:lnTo>
                    <a:pt x="409501" y="619717"/>
                  </a:lnTo>
                  <a:lnTo>
                    <a:pt x="443116" y="591063"/>
                  </a:lnTo>
                  <a:lnTo>
                    <a:pt x="467612" y="555593"/>
                  </a:lnTo>
                  <a:lnTo>
                    <a:pt x="482597" y="513922"/>
                  </a:lnTo>
                  <a:lnTo>
                    <a:pt x="487680" y="466661"/>
                  </a:lnTo>
                  <a:lnTo>
                    <a:pt x="483294" y="424724"/>
                  </a:lnTo>
                  <a:lnTo>
                    <a:pt x="469411" y="387613"/>
                  </a:lnTo>
                  <a:lnTo>
                    <a:pt x="444939" y="353850"/>
                  </a:lnTo>
                  <a:lnTo>
                    <a:pt x="408789" y="321956"/>
                  </a:lnTo>
                  <a:lnTo>
                    <a:pt x="359870" y="290453"/>
                  </a:lnTo>
                  <a:lnTo>
                    <a:pt x="297091" y="257860"/>
                  </a:lnTo>
                  <a:lnTo>
                    <a:pt x="255359" y="236752"/>
                  </a:lnTo>
                  <a:lnTo>
                    <a:pt x="229127" y="219322"/>
                  </a:lnTo>
                  <a:lnTo>
                    <a:pt x="215505" y="201893"/>
                  </a:lnTo>
                  <a:lnTo>
                    <a:pt x="211607" y="180784"/>
                  </a:lnTo>
                  <a:lnTo>
                    <a:pt x="214256" y="163355"/>
                  </a:lnTo>
                  <a:lnTo>
                    <a:pt x="223343" y="149602"/>
                  </a:lnTo>
                  <a:lnTo>
                    <a:pt x="240577" y="140579"/>
                  </a:lnTo>
                  <a:lnTo>
                    <a:pt x="267665" y="137337"/>
                  </a:lnTo>
                  <a:lnTo>
                    <a:pt x="312159" y="139877"/>
                  </a:lnTo>
                  <a:lnTo>
                    <a:pt x="358757" y="148197"/>
                  </a:lnTo>
                  <a:lnTo>
                    <a:pt x="406405" y="163349"/>
                  </a:lnTo>
                  <a:lnTo>
                    <a:pt x="454050" y="186385"/>
                  </a:lnTo>
                  <a:lnTo>
                    <a:pt x="476478" y="44843"/>
                  </a:lnTo>
                  <a:lnTo>
                    <a:pt x="421338" y="23060"/>
                  </a:lnTo>
                  <a:lnTo>
                    <a:pt x="370668" y="9286"/>
                  </a:lnTo>
                  <a:lnTo>
                    <a:pt x="319998" y="2081"/>
                  </a:lnTo>
                  <a:lnTo>
                    <a:pt x="264858" y="0"/>
                  </a:lnTo>
                  <a:lnTo>
                    <a:pt x="211954" y="3120"/>
                  </a:lnTo>
                  <a:lnTo>
                    <a:pt x="164026" y="12350"/>
                  </a:lnTo>
                  <a:lnTo>
                    <a:pt x="121713" y="27492"/>
                  </a:lnTo>
                  <a:lnTo>
                    <a:pt x="85658" y="48350"/>
                  </a:lnTo>
                  <a:lnTo>
                    <a:pt x="56500" y="74725"/>
                  </a:lnTo>
                  <a:lnTo>
                    <a:pt x="34879" y="106422"/>
                  </a:lnTo>
                  <a:lnTo>
                    <a:pt x="21437" y="143242"/>
                  </a:lnTo>
                  <a:lnTo>
                    <a:pt x="16814" y="184988"/>
                  </a:lnTo>
                  <a:lnTo>
                    <a:pt x="20753" y="226770"/>
                  </a:lnTo>
                  <a:lnTo>
                    <a:pt x="32880" y="263920"/>
                  </a:lnTo>
                  <a:lnTo>
                    <a:pt x="53661" y="297469"/>
                  </a:lnTo>
                  <a:lnTo>
                    <a:pt x="83560" y="328443"/>
                  </a:lnTo>
                  <a:lnTo>
                    <a:pt x="123044" y="357873"/>
                  </a:lnTo>
                  <a:lnTo>
                    <a:pt x="172577" y="386788"/>
                  </a:lnTo>
                  <a:lnTo>
                    <a:pt x="232625" y="416217"/>
                  </a:lnTo>
                  <a:lnTo>
                    <a:pt x="265322" y="433427"/>
                  </a:lnTo>
                  <a:lnTo>
                    <a:pt x="283959" y="448800"/>
                  </a:lnTo>
                  <a:lnTo>
                    <a:pt x="292347" y="464699"/>
                  </a:lnTo>
                  <a:lnTo>
                    <a:pt x="294297" y="483488"/>
                  </a:lnTo>
                  <a:lnTo>
                    <a:pt x="291034" y="499732"/>
                  </a:lnTo>
                  <a:lnTo>
                    <a:pt x="280808" y="513611"/>
                  </a:lnTo>
                  <a:lnTo>
                    <a:pt x="262959" y="523288"/>
                  </a:lnTo>
                  <a:lnTo>
                    <a:pt x="236829" y="526922"/>
                  </a:lnTo>
                  <a:lnTo>
                    <a:pt x="189560" y="522982"/>
                  </a:lnTo>
                  <a:lnTo>
                    <a:pt x="138214" y="511159"/>
                  </a:lnTo>
                  <a:lnTo>
                    <a:pt x="82924" y="491454"/>
                  </a:lnTo>
                  <a:lnTo>
                    <a:pt x="23825" y="463867"/>
                  </a:lnTo>
                  <a:lnTo>
                    <a:pt x="0" y="606805"/>
                  </a:lnTo>
                  <a:close/>
                </a:path>
              </a:pathLst>
            </a:custGeom>
            <a:ln w="12699">
              <a:solidFill>
                <a:srgbClr val="000000"/>
              </a:solidFill>
            </a:ln>
          </p:spPr>
          <p:txBody>
            <a:bodyPr wrap="square" lIns="0" tIns="0" rIns="0" bIns="0" rtlCol="0"/>
            <a:lstStyle/>
            <a:p>
              <a:endParaRPr sz="1600">
                <a:latin typeface="Grammarsaurus" pitchFamily="2" charset="0"/>
              </a:endParaRPr>
            </a:p>
          </p:txBody>
        </p:sp>
      </p:grpSp>
      <p:sp>
        <p:nvSpPr>
          <p:cNvPr id="10" name="object 10"/>
          <p:cNvSpPr/>
          <p:nvPr/>
        </p:nvSpPr>
        <p:spPr>
          <a:xfrm>
            <a:off x="4386055" y="2797310"/>
            <a:ext cx="619760" cy="645160"/>
          </a:xfrm>
          <a:custGeom>
            <a:avLst/>
            <a:gdLst/>
            <a:ahLst/>
            <a:cxnLst/>
            <a:rect l="l" t="t" r="r" b="b"/>
            <a:pathLst>
              <a:path w="619760" h="645160">
                <a:moveTo>
                  <a:pt x="190588" y="353148"/>
                </a:moveTo>
                <a:lnTo>
                  <a:pt x="195513" y="298365"/>
                </a:lnTo>
                <a:lnTo>
                  <a:pt x="209897" y="252146"/>
                </a:lnTo>
                <a:lnTo>
                  <a:pt x="233156" y="215114"/>
                </a:lnTo>
                <a:lnTo>
                  <a:pt x="264706" y="187891"/>
                </a:lnTo>
                <a:lnTo>
                  <a:pt x="303962" y="171101"/>
                </a:lnTo>
                <a:lnTo>
                  <a:pt x="350342" y="165366"/>
                </a:lnTo>
                <a:lnTo>
                  <a:pt x="367753" y="165694"/>
                </a:lnTo>
                <a:lnTo>
                  <a:pt x="386607" y="166941"/>
                </a:lnTo>
                <a:lnTo>
                  <a:pt x="407299" y="169502"/>
                </a:lnTo>
                <a:lnTo>
                  <a:pt x="430225" y="173774"/>
                </a:lnTo>
                <a:lnTo>
                  <a:pt x="430225" y="299897"/>
                </a:lnTo>
                <a:lnTo>
                  <a:pt x="422758" y="357789"/>
                </a:lnTo>
                <a:lnTo>
                  <a:pt x="402108" y="405862"/>
                </a:lnTo>
                <a:lnTo>
                  <a:pt x="370898" y="442367"/>
                </a:lnTo>
                <a:lnTo>
                  <a:pt x="331749" y="465554"/>
                </a:lnTo>
                <a:lnTo>
                  <a:pt x="287286" y="473671"/>
                </a:lnTo>
                <a:lnTo>
                  <a:pt x="246165" y="465875"/>
                </a:lnTo>
                <a:lnTo>
                  <a:pt x="215815" y="442837"/>
                </a:lnTo>
                <a:lnTo>
                  <a:pt x="197027" y="405086"/>
                </a:lnTo>
                <a:lnTo>
                  <a:pt x="190588" y="353148"/>
                </a:lnTo>
                <a:close/>
              </a:path>
              <a:path w="619760" h="645160">
                <a:moveTo>
                  <a:pt x="0" y="353148"/>
                </a:moveTo>
                <a:lnTo>
                  <a:pt x="3285" y="411866"/>
                </a:lnTo>
                <a:lnTo>
                  <a:pt x="12994" y="464539"/>
                </a:lnTo>
                <a:lnTo>
                  <a:pt x="28909" y="510937"/>
                </a:lnTo>
                <a:lnTo>
                  <a:pt x="50811" y="550830"/>
                </a:lnTo>
                <a:lnTo>
                  <a:pt x="78479" y="583986"/>
                </a:lnTo>
                <a:lnTo>
                  <a:pt x="111696" y="610176"/>
                </a:lnTo>
                <a:lnTo>
                  <a:pt x="150241" y="629168"/>
                </a:lnTo>
                <a:lnTo>
                  <a:pt x="193896" y="640733"/>
                </a:lnTo>
                <a:lnTo>
                  <a:pt x="242443" y="644639"/>
                </a:lnTo>
                <a:lnTo>
                  <a:pt x="291612" y="640637"/>
                </a:lnTo>
                <a:lnTo>
                  <a:pt x="338832" y="628765"/>
                </a:lnTo>
                <a:lnTo>
                  <a:pt x="382488" y="609224"/>
                </a:lnTo>
                <a:lnTo>
                  <a:pt x="420967" y="582216"/>
                </a:lnTo>
                <a:lnTo>
                  <a:pt x="452653" y="547941"/>
                </a:lnTo>
                <a:lnTo>
                  <a:pt x="440560" y="565610"/>
                </a:lnTo>
                <a:lnTo>
                  <a:pt x="434778" y="575791"/>
                </a:lnTo>
                <a:lnTo>
                  <a:pt x="433729" y="580454"/>
                </a:lnTo>
                <a:lnTo>
                  <a:pt x="435838" y="581571"/>
                </a:lnTo>
                <a:lnTo>
                  <a:pt x="437235" y="581571"/>
                </a:lnTo>
                <a:lnTo>
                  <a:pt x="440042" y="580174"/>
                </a:lnTo>
                <a:lnTo>
                  <a:pt x="441439" y="580174"/>
                </a:lnTo>
                <a:lnTo>
                  <a:pt x="449190" y="584707"/>
                </a:lnTo>
                <a:lnTo>
                  <a:pt x="454051" y="596468"/>
                </a:lnTo>
                <a:lnTo>
                  <a:pt x="456810" y="612696"/>
                </a:lnTo>
                <a:lnTo>
                  <a:pt x="458254" y="630631"/>
                </a:lnTo>
                <a:lnTo>
                  <a:pt x="619417" y="630631"/>
                </a:lnTo>
                <a:lnTo>
                  <a:pt x="612933" y="562834"/>
                </a:lnTo>
                <a:lnTo>
                  <a:pt x="609604" y="519214"/>
                </a:lnTo>
                <a:lnTo>
                  <a:pt x="608378" y="480851"/>
                </a:lnTo>
                <a:lnTo>
                  <a:pt x="608203" y="428828"/>
                </a:lnTo>
                <a:lnTo>
                  <a:pt x="608203" y="30822"/>
                </a:lnTo>
                <a:lnTo>
                  <a:pt x="549629" y="15366"/>
                </a:lnTo>
                <a:lnTo>
                  <a:pt x="498017" y="5953"/>
                </a:lnTo>
                <a:lnTo>
                  <a:pt x="447197" y="1269"/>
                </a:lnTo>
                <a:lnTo>
                  <a:pt x="390994" y="0"/>
                </a:lnTo>
                <a:lnTo>
                  <a:pt x="335634" y="2273"/>
                </a:lnTo>
                <a:lnTo>
                  <a:pt x="284109" y="9032"/>
                </a:lnTo>
                <a:lnTo>
                  <a:pt x="236522" y="20184"/>
                </a:lnTo>
                <a:lnTo>
                  <a:pt x="192977" y="35639"/>
                </a:lnTo>
                <a:lnTo>
                  <a:pt x="153577" y="55303"/>
                </a:lnTo>
                <a:lnTo>
                  <a:pt x="118426" y="79085"/>
                </a:lnTo>
                <a:lnTo>
                  <a:pt x="87626" y="106894"/>
                </a:lnTo>
                <a:lnTo>
                  <a:pt x="61282" y="138636"/>
                </a:lnTo>
                <a:lnTo>
                  <a:pt x="39496" y="174222"/>
                </a:lnTo>
                <a:lnTo>
                  <a:pt x="22371" y="213557"/>
                </a:lnTo>
                <a:lnTo>
                  <a:pt x="10011" y="256551"/>
                </a:lnTo>
                <a:lnTo>
                  <a:pt x="2520" y="303112"/>
                </a:lnTo>
                <a:lnTo>
                  <a:pt x="0" y="353148"/>
                </a:lnTo>
                <a:close/>
              </a:path>
            </a:pathLst>
          </a:custGeom>
          <a:ln w="12700">
            <a:solidFill>
              <a:srgbClr val="000000"/>
            </a:solidFill>
          </a:ln>
        </p:spPr>
        <p:txBody>
          <a:bodyPr wrap="square" lIns="0" tIns="0" rIns="0" bIns="0" rtlCol="0"/>
          <a:lstStyle/>
          <a:p>
            <a:endParaRPr sz="1600">
              <a:latin typeface="Grammarsaurus" pitchFamily="2" charset="0"/>
            </a:endParaRPr>
          </a:p>
        </p:txBody>
      </p:sp>
      <p:sp>
        <p:nvSpPr>
          <p:cNvPr id="11" name="object 11"/>
          <p:cNvSpPr/>
          <p:nvPr/>
        </p:nvSpPr>
        <p:spPr>
          <a:xfrm>
            <a:off x="5065290" y="2794506"/>
            <a:ext cx="621030" cy="633730"/>
          </a:xfrm>
          <a:custGeom>
            <a:avLst/>
            <a:gdLst/>
            <a:ahLst/>
            <a:cxnLst/>
            <a:rect l="l" t="t" r="r" b="b"/>
            <a:pathLst>
              <a:path w="621029" h="633729">
                <a:moveTo>
                  <a:pt x="0" y="16814"/>
                </a:moveTo>
                <a:lnTo>
                  <a:pt x="12504" y="55967"/>
                </a:lnTo>
                <a:lnTo>
                  <a:pt x="22245" y="105103"/>
                </a:lnTo>
                <a:lnTo>
                  <a:pt x="28569" y="159495"/>
                </a:lnTo>
                <a:lnTo>
                  <a:pt x="30822" y="214414"/>
                </a:lnTo>
                <a:lnTo>
                  <a:pt x="30822" y="633425"/>
                </a:lnTo>
                <a:lnTo>
                  <a:pt x="217220" y="633425"/>
                </a:lnTo>
                <a:lnTo>
                  <a:pt x="217220" y="368566"/>
                </a:lnTo>
                <a:lnTo>
                  <a:pt x="225012" y="289772"/>
                </a:lnTo>
                <a:lnTo>
                  <a:pt x="244987" y="234294"/>
                </a:lnTo>
                <a:lnTo>
                  <a:pt x="272046" y="198124"/>
                </a:lnTo>
                <a:lnTo>
                  <a:pt x="327022" y="167670"/>
                </a:lnTo>
                <a:lnTo>
                  <a:pt x="344741" y="165366"/>
                </a:lnTo>
                <a:lnTo>
                  <a:pt x="368676" y="167796"/>
                </a:lnTo>
                <a:lnTo>
                  <a:pt x="395368" y="180605"/>
                </a:lnTo>
                <a:lnTo>
                  <a:pt x="417066" y="212070"/>
                </a:lnTo>
                <a:lnTo>
                  <a:pt x="426021" y="270471"/>
                </a:lnTo>
                <a:lnTo>
                  <a:pt x="426021" y="633425"/>
                </a:lnTo>
                <a:lnTo>
                  <a:pt x="620814" y="633425"/>
                </a:lnTo>
                <a:lnTo>
                  <a:pt x="620814" y="236829"/>
                </a:lnTo>
                <a:lnTo>
                  <a:pt x="616667" y="184808"/>
                </a:lnTo>
                <a:lnTo>
                  <a:pt x="604720" y="138338"/>
                </a:lnTo>
                <a:lnTo>
                  <a:pt x="585712" y="97847"/>
                </a:lnTo>
                <a:lnTo>
                  <a:pt x="560381" y="63760"/>
                </a:lnTo>
                <a:lnTo>
                  <a:pt x="529465" y="36505"/>
                </a:lnTo>
                <a:lnTo>
                  <a:pt x="493705" y="16509"/>
                </a:lnTo>
                <a:lnTo>
                  <a:pt x="453838" y="4198"/>
                </a:lnTo>
                <a:lnTo>
                  <a:pt x="410603" y="0"/>
                </a:lnTo>
                <a:lnTo>
                  <a:pt x="367533" y="3374"/>
                </a:lnTo>
                <a:lnTo>
                  <a:pt x="324662" y="13543"/>
                </a:lnTo>
                <a:lnTo>
                  <a:pt x="282867" y="30572"/>
                </a:lnTo>
                <a:lnTo>
                  <a:pt x="243023" y="54530"/>
                </a:lnTo>
                <a:lnTo>
                  <a:pt x="206006" y="85483"/>
                </a:lnTo>
                <a:lnTo>
                  <a:pt x="202155" y="64901"/>
                </a:lnTo>
                <a:lnTo>
                  <a:pt x="198300" y="49048"/>
                </a:lnTo>
                <a:lnTo>
                  <a:pt x="193394" y="34246"/>
                </a:lnTo>
                <a:lnTo>
                  <a:pt x="186385" y="16814"/>
                </a:lnTo>
                <a:lnTo>
                  <a:pt x="0" y="16814"/>
                </a:lnTo>
                <a:close/>
              </a:path>
            </a:pathLst>
          </a:custGeom>
          <a:ln w="12700">
            <a:solidFill>
              <a:srgbClr val="000000"/>
            </a:solidFill>
          </a:ln>
        </p:spPr>
        <p:txBody>
          <a:bodyPr wrap="square" lIns="0" tIns="0" rIns="0" bIns="0" rtlCol="0"/>
          <a:lstStyle/>
          <a:p>
            <a:endParaRPr sz="1600">
              <a:latin typeface="Grammarsaurus" pitchFamily="2" charset="0"/>
            </a:endParaRPr>
          </a:p>
        </p:txBody>
      </p:sp>
      <p:sp>
        <p:nvSpPr>
          <p:cNvPr id="12" name="object 12"/>
          <p:cNvSpPr/>
          <p:nvPr/>
        </p:nvSpPr>
        <p:spPr>
          <a:xfrm>
            <a:off x="5752243" y="2451158"/>
            <a:ext cx="636270" cy="993775"/>
          </a:xfrm>
          <a:custGeom>
            <a:avLst/>
            <a:gdLst/>
            <a:ahLst/>
            <a:cxnLst/>
            <a:rect l="l" t="t" r="r" b="b"/>
            <a:pathLst>
              <a:path w="636270" h="993775">
                <a:moveTo>
                  <a:pt x="196189" y="690892"/>
                </a:moveTo>
                <a:lnTo>
                  <a:pt x="200867" y="639061"/>
                </a:lnTo>
                <a:lnTo>
                  <a:pt x="214459" y="594820"/>
                </a:lnTo>
                <a:lnTo>
                  <a:pt x="236304" y="558985"/>
                </a:lnTo>
                <a:lnTo>
                  <a:pt x="265740" y="532376"/>
                </a:lnTo>
                <a:lnTo>
                  <a:pt x="302106" y="515811"/>
                </a:lnTo>
                <a:lnTo>
                  <a:pt x="344741" y="510108"/>
                </a:lnTo>
                <a:lnTo>
                  <a:pt x="369328" y="510765"/>
                </a:lnTo>
                <a:lnTo>
                  <a:pt x="393260" y="513262"/>
                </a:lnTo>
                <a:lnTo>
                  <a:pt x="417455" y="518386"/>
                </a:lnTo>
                <a:lnTo>
                  <a:pt x="442836" y="526923"/>
                </a:lnTo>
                <a:lnTo>
                  <a:pt x="442836" y="619417"/>
                </a:lnTo>
                <a:lnTo>
                  <a:pt x="437899" y="687405"/>
                </a:lnTo>
                <a:lnTo>
                  <a:pt x="423892" y="739627"/>
                </a:lnTo>
                <a:lnTo>
                  <a:pt x="402021" y="777601"/>
                </a:lnTo>
                <a:lnTo>
                  <a:pt x="339516" y="816879"/>
                </a:lnTo>
                <a:lnTo>
                  <a:pt x="301294" y="821220"/>
                </a:lnTo>
                <a:lnTo>
                  <a:pt x="257086" y="812286"/>
                </a:lnTo>
                <a:lnTo>
                  <a:pt x="224043" y="786536"/>
                </a:lnTo>
                <a:lnTo>
                  <a:pt x="203350" y="745546"/>
                </a:lnTo>
                <a:lnTo>
                  <a:pt x="196189" y="690892"/>
                </a:lnTo>
                <a:close/>
              </a:path>
              <a:path w="636270" h="993775">
                <a:moveTo>
                  <a:pt x="0" y="696493"/>
                </a:moveTo>
                <a:lnTo>
                  <a:pt x="3183" y="748060"/>
                </a:lnTo>
                <a:lnTo>
                  <a:pt x="12521" y="795735"/>
                </a:lnTo>
                <a:lnTo>
                  <a:pt x="27695" y="839156"/>
                </a:lnTo>
                <a:lnTo>
                  <a:pt x="48384" y="877960"/>
                </a:lnTo>
                <a:lnTo>
                  <a:pt x="74269" y="911786"/>
                </a:lnTo>
                <a:lnTo>
                  <a:pt x="105031" y="940274"/>
                </a:lnTo>
                <a:lnTo>
                  <a:pt x="140351" y="963060"/>
                </a:lnTo>
                <a:lnTo>
                  <a:pt x="179908" y="979784"/>
                </a:lnTo>
                <a:lnTo>
                  <a:pt x="223384" y="990083"/>
                </a:lnTo>
                <a:lnTo>
                  <a:pt x="270459" y="993597"/>
                </a:lnTo>
                <a:lnTo>
                  <a:pt x="317142" y="990469"/>
                </a:lnTo>
                <a:lnTo>
                  <a:pt x="360059" y="980682"/>
                </a:lnTo>
                <a:lnTo>
                  <a:pt x="399815" y="963630"/>
                </a:lnTo>
                <a:lnTo>
                  <a:pt x="437014" y="938707"/>
                </a:lnTo>
                <a:lnTo>
                  <a:pt x="472262" y="905306"/>
                </a:lnTo>
                <a:lnTo>
                  <a:pt x="458357" y="922167"/>
                </a:lnTo>
                <a:lnTo>
                  <a:pt x="451416" y="931933"/>
                </a:lnTo>
                <a:lnTo>
                  <a:pt x="449993" y="936444"/>
                </a:lnTo>
                <a:lnTo>
                  <a:pt x="452640" y="937539"/>
                </a:lnTo>
                <a:lnTo>
                  <a:pt x="455447" y="937539"/>
                </a:lnTo>
                <a:lnTo>
                  <a:pt x="458254" y="936142"/>
                </a:lnTo>
                <a:lnTo>
                  <a:pt x="461048" y="936142"/>
                </a:lnTo>
                <a:lnTo>
                  <a:pt x="470245" y="940127"/>
                </a:lnTo>
                <a:lnTo>
                  <a:pt x="475762" y="950156"/>
                </a:lnTo>
                <a:lnTo>
                  <a:pt x="479177" y="963338"/>
                </a:lnTo>
                <a:lnTo>
                  <a:pt x="482066" y="976782"/>
                </a:lnTo>
                <a:lnTo>
                  <a:pt x="636231" y="976782"/>
                </a:lnTo>
                <a:lnTo>
                  <a:pt x="628126" y="889107"/>
                </a:lnTo>
                <a:lnTo>
                  <a:pt x="623963" y="837693"/>
                </a:lnTo>
                <a:lnTo>
                  <a:pt x="622430" y="802569"/>
                </a:lnTo>
                <a:lnTo>
                  <a:pt x="622211" y="763765"/>
                </a:lnTo>
                <a:lnTo>
                  <a:pt x="622211" y="0"/>
                </a:lnTo>
                <a:lnTo>
                  <a:pt x="442836" y="0"/>
                </a:lnTo>
                <a:lnTo>
                  <a:pt x="442836" y="367169"/>
                </a:lnTo>
                <a:lnTo>
                  <a:pt x="406508" y="355984"/>
                </a:lnTo>
                <a:lnTo>
                  <a:pt x="373991" y="349132"/>
                </a:lnTo>
                <a:lnTo>
                  <a:pt x="343314" y="345695"/>
                </a:lnTo>
                <a:lnTo>
                  <a:pt x="312508" y="344754"/>
                </a:lnTo>
                <a:lnTo>
                  <a:pt x="264167" y="348334"/>
                </a:lnTo>
                <a:lnTo>
                  <a:pt x="218751" y="358807"/>
                </a:lnTo>
                <a:lnTo>
                  <a:pt x="176613" y="375768"/>
                </a:lnTo>
                <a:lnTo>
                  <a:pt x="138108" y="398812"/>
                </a:lnTo>
                <a:lnTo>
                  <a:pt x="103590" y="427535"/>
                </a:lnTo>
                <a:lnTo>
                  <a:pt x="73411" y="461532"/>
                </a:lnTo>
                <a:lnTo>
                  <a:pt x="47926" y="500401"/>
                </a:lnTo>
                <a:lnTo>
                  <a:pt x="27489" y="543735"/>
                </a:lnTo>
                <a:lnTo>
                  <a:pt x="12453" y="591132"/>
                </a:lnTo>
                <a:lnTo>
                  <a:pt x="3172" y="642186"/>
                </a:lnTo>
                <a:lnTo>
                  <a:pt x="0" y="696493"/>
                </a:lnTo>
                <a:close/>
              </a:path>
            </a:pathLst>
          </a:custGeom>
          <a:ln w="12700">
            <a:solidFill>
              <a:srgbClr val="000000"/>
            </a:solidFill>
          </a:ln>
        </p:spPr>
        <p:txBody>
          <a:bodyPr wrap="square" lIns="0" tIns="0" rIns="0" bIns="0" rtlCol="0"/>
          <a:lstStyle/>
          <a:p>
            <a:endParaRPr sz="1600">
              <a:latin typeface="Grammarsaurus" pitchFamily="2" charset="0"/>
            </a:endParaRPr>
          </a:p>
        </p:txBody>
      </p:sp>
      <p:sp>
        <p:nvSpPr>
          <p:cNvPr id="13" name="object 13"/>
          <p:cNvSpPr/>
          <p:nvPr/>
        </p:nvSpPr>
        <p:spPr>
          <a:xfrm>
            <a:off x="6876140" y="2449765"/>
            <a:ext cx="1052830" cy="978535"/>
          </a:xfrm>
          <a:custGeom>
            <a:avLst/>
            <a:gdLst/>
            <a:ahLst/>
            <a:cxnLst/>
            <a:rect l="l" t="t" r="r" b="b"/>
            <a:pathLst>
              <a:path w="1052829" h="978535">
                <a:moveTo>
                  <a:pt x="222821" y="976769"/>
                </a:moveTo>
                <a:lnTo>
                  <a:pt x="222821" y="400799"/>
                </a:lnTo>
                <a:lnTo>
                  <a:pt x="430225" y="731520"/>
                </a:lnTo>
                <a:lnTo>
                  <a:pt x="615213" y="731520"/>
                </a:lnTo>
                <a:lnTo>
                  <a:pt x="829627" y="368566"/>
                </a:lnTo>
                <a:lnTo>
                  <a:pt x="829627" y="978166"/>
                </a:lnTo>
                <a:lnTo>
                  <a:pt x="1052448" y="978166"/>
                </a:lnTo>
                <a:lnTo>
                  <a:pt x="1052448" y="0"/>
                </a:lnTo>
                <a:lnTo>
                  <a:pt x="829627" y="0"/>
                </a:lnTo>
                <a:lnTo>
                  <a:pt x="528319" y="486283"/>
                </a:lnTo>
                <a:lnTo>
                  <a:pt x="243839" y="0"/>
                </a:lnTo>
                <a:lnTo>
                  <a:pt x="0" y="0"/>
                </a:lnTo>
                <a:lnTo>
                  <a:pt x="0" y="978166"/>
                </a:lnTo>
                <a:lnTo>
                  <a:pt x="222821" y="976769"/>
                </a:lnTo>
                <a:close/>
              </a:path>
            </a:pathLst>
          </a:custGeom>
          <a:ln w="12700">
            <a:solidFill>
              <a:srgbClr val="000000"/>
            </a:solidFill>
          </a:ln>
        </p:spPr>
        <p:txBody>
          <a:bodyPr wrap="square" lIns="0" tIns="0" rIns="0" bIns="0" rtlCol="0"/>
          <a:lstStyle/>
          <a:p>
            <a:endParaRPr sz="1600">
              <a:latin typeface="Grammarsaurus" pitchFamily="2" charset="0"/>
            </a:endParaRPr>
          </a:p>
        </p:txBody>
      </p:sp>
      <p:grpSp>
        <p:nvGrpSpPr>
          <p:cNvPr id="14" name="object 14"/>
          <p:cNvGrpSpPr/>
          <p:nvPr/>
        </p:nvGrpSpPr>
        <p:grpSpPr>
          <a:xfrm>
            <a:off x="8018931" y="2790960"/>
            <a:ext cx="1292860" cy="992505"/>
            <a:chOff x="8018931" y="2790960"/>
            <a:chExt cx="1292860" cy="992505"/>
          </a:xfrm>
        </p:grpSpPr>
        <p:sp>
          <p:nvSpPr>
            <p:cNvPr id="15" name="object 15"/>
            <p:cNvSpPr/>
            <p:nvPr/>
          </p:nvSpPr>
          <p:spPr>
            <a:xfrm>
              <a:off x="8025281" y="2797310"/>
              <a:ext cx="619760" cy="645160"/>
            </a:xfrm>
            <a:custGeom>
              <a:avLst/>
              <a:gdLst/>
              <a:ahLst/>
              <a:cxnLst/>
              <a:rect l="l" t="t" r="r" b="b"/>
              <a:pathLst>
                <a:path w="619759" h="645160">
                  <a:moveTo>
                    <a:pt x="190588" y="353148"/>
                  </a:moveTo>
                  <a:lnTo>
                    <a:pt x="195513" y="298365"/>
                  </a:lnTo>
                  <a:lnTo>
                    <a:pt x="209897" y="252146"/>
                  </a:lnTo>
                  <a:lnTo>
                    <a:pt x="233157" y="215114"/>
                  </a:lnTo>
                  <a:lnTo>
                    <a:pt x="264709" y="187891"/>
                  </a:lnTo>
                  <a:lnTo>
                    <a:pt x="303970" y="171101"/>
                  </a:lnTo>
                  <a:lnTo>
                    <a:pt x="350354" y="165366"/>
                  </a:lnTo>
                  <a:lnTo>
                    <a:pt x="367758" y="165694"/>
                  </a:lnTo>
                  <a:lnTo>
                    <a:pt x="386608" y="166941"/>
                  </a:lnTo>
                  <a:lnTo>
                    <a:pt x="407299" y="169502"/>
                  </a:lnTo>
                  <a:lnTo>
                    <a:pt x="430225" y="173774"/>
                  </a:lnTo>
                  <a:lnTo>
                    <a:pt x="430225" y="299897"/>
                  </a:lnTo>
                  <a:lnTo>
                    <a:pt x="422758" y="357789"/>
                  </a:lnTo>
                  <a:lnTo>
                    <a:pt x="402108" y="405862"/>
                  </a:lnTo>
                  <a:lnTo>
                    <a:pt x="370898" y="442367"/>
                  </a:lnTo>
                  <a:lnTo>
                    <a:pt x="331749" y="465554"/>
                  </a:lnTo>
                  <a:lnTo>
                    <a:pt x="287286" y="473671"/>
                  </a:lnTo>
                  <a:lnTo>
                    <a:pt x="246165" y="465875"/>
                  </a:lnTo>
                  <a:lnTo>
                    <a:pt x="215815" y="442837"/>
                  </a:lnTo>
                  <a:lnTo>
                    <a:pt x="197027" y="405086"/>
                  </a:lnTo>
                  <a:lnTo>
                    <a:pt x="190588" y="353148"/>
                  </a:lnTo>
                  <a:close/>
                </a:path>
                <a:path w="619759" h="645160">
                  <a:moveTo>
                    <a:pt x="0" y="353148"/>
                  </a:moveTo>
                  <a:lnTo>
                    <a:pt x="3285" y="411866"/>
                  </a:lnTo>
                  <a:lnTo>
                    <a:pt x="12994" y="464539"/>
                  </a:lnTo>
                  <a:lnTo>
                    <a:pt x="28909" y="510937"/>
                  </a:lnTo>
                  <a:lnTo>
                    <a:pt x="50811" y="550830"/>
                  </a:lnTo>
                  <a:lnTo>
                    <a:pt x="78479" y="583986"/>
                  </a:lnTo>
                  <a:lnTo>
                    <a:pt x="111696" y="610176"/>
                  </a:lnTo>
                  <a:lnTo>
                    <a:pt x="150241" y="629168"/>
                  </a:lnTo>
                  <a:lnTo>
                    <a:pt x="193896" y="640733"/>
                  </a:lnTo>
                  <a:lnTo>
                    <a:pt x="242442" y="644639"/>
                  </a:lnTo>
                  <a:lnTo>
                    <a:pt x="291612" y="640637"/>
                  </a:lnTo>
                  <a:lnTo>
                    <a:pt x="338832" y="628765"/>
                  </a:lnTo>
                  <a:lnTo>
                    <a:pt x="382488" y="609224"/>
                  </a:lnTo>
                  <a:lnTo>
                    <a:pt x="420967" y="582216"/>
                  </a:lnTo>
                  <a:lnTo>
                    <a:pt x="452653" y="547941"/>
                  </a:lnTo>
                  <a:lnTo>
                    <a:pt x="440560" y="565610"/>
                  </a:lnTo>
                  <a:lnTo>
                    <a:pt x="434778" y="575791"/>
                  </a:lnTo>
                  <a:lnTo>
                    <a:pt x="433729" y="580454"/>
                  </a:lnTo>
                  <a:lnTo>
                    <a:pt x="435838" y="581571"/>
                  </a:lnTo>
                  <a:lnTo>
                    <a:pt x="437235" y="581571"/>
                  </a:lnTo>
                  <a:lnTo>
                    <a:pt x="440042" y="580174"/>
                  </a:lnTo>
                  <a:lnTo>
                    <a:pt x="441439" y="580174"/>
                  </a:lnTo>
                  <a:lnTo>
                    <a:pt x="449190" y="584707"/>
                  </a:lnTo>
                  <a:lnTo>
                    <a:pt x="454051" y="596468"/>
                  </a:lnTo>
                  <a:lnTo>
                    <a:pt x="456810" y="612696"/>
                  </a:lnTo>
                  <a:lnTo>
                    <a:pt x="458254" y="630631"/>
                  </a:lnTo>
                  <a:lnTo>
                    <a:pt x="619417" y="630631"/>
                  </a:lnTo>
                  <a:lnTo>
                    <a:pt x="612933" y="562834"/>
                  </a:lnTo>
                  <a:lnTo>
                    <a:pt x="609604" y="519214"/>
                  </a:lnTo>
                  <a:lnTo>
                    <a:pt x="608378" y="480851"/>
                  </a:lnTo>
                  <a:lnTo>
                    <a:pt x="608202" y="428828"/>
                  </a:lnTo>
                  <a:lnTo>
                    <a:pt x="608202" y="30822"/>
                  </a:lnTo>
                  <a:lnTo>
                    <a:pt x="549630" y="15366"/>
                  </a:lnTo>
                  <a:lnTo>
                    <a:pt x="498020" y="5953"/>
                  </a:lnTo>
                  <a:lnTo>
                    <a:pt x="447197" y="1269"/>
                  </a:lnTo>
                  <a:lnTo>
                    <a:pt x="390982" y="0"/>
                  </a:lnTo>
                  <a:lnTo>
                    <a:pt x="335624" y="2273"/>
                  </a:lnTo>
                  <a:lnTo>
                    <a:pt x="284101" y="9032"/>
                  </a:lnTo>
                  <a:lnTo>
                    <a:pt x="236516" y="20184"/>
                  </a:lnTo>
                  <a:lnTo>
                    <a:pt x="192973" y="35639"/>
                  </a:lnTo>
                  <a:lnTo>
                    <a:pt x="153574" y="55303"/>
                  </a:lnTo>
                  <a:lnTo>
                    <a:pt x="118424" y="79085"/>
                  </a:lnTo>
                  <a:lnTo>
                    <a:pt x="87625" y="106894"/>
                  </a:lnTo>
                  <a:lnTo>
                    <a:pt x="61281" y="138636"/>
                  </a:lnTo>
                  <a:lnTo>
                    <a:pt x="39495" y="174222"/>
                  </a:lnTo>
                  <a:lnTo>
                    <a:pt x="22371" y="213557"/>
                  </a:lnTo>
                  <a:lnTo>
                    <a:pt x="10011" y="256551"/>
                  </a:lnTo>
                  <a:lnTo>
                    <a:pt x="2520" y="303112"/>
                  </a:lnTo>
                  <a:lnTo>
                    <a:pt x="0" y="353148"/>
                  </a:lnTo>
                  <a:close/>
                </a:path>
              </a:pathLst>
            </a:custGeom>
            <a:ln w="12700">
              <a:solidFill>
                <a:srgbClr val="000000"/>
              </a:solidFill>
            </a:ln>
          </p:spPr>
          <p:txBody>
            <a:bodyPr wrap="square" lIns="0" tIns="0" rIns="0" bIns="0" rtlCol="0"/>
            <a:lstStyle/>
            <a:p>
              <a:endParaRPr sz="1600">
                <a:latin typeface="Grammarsaurus" pitchFamily="2" charset="0"/>
              </a:endParaRPr>
            </a:p>
          </p:txBody>
        </p:sp>
        <p:sp>
          <p:nvSpPr>
            <p:cNvPr id="16" name="object 16"/>
            <p:cNvSpPr/>
            <p:nvPr/>
          </p:nvSpPr>
          <p:spPr>
            <a:xfrm>
              <a:off x="8695692" y="2797312"/>
              <a:ext cx="610235" cy="979805"/>
            </a:xfrm>
            <a:custGeom>
              <a:avLst/>
              <a:gdLst/>
              <a:ahLst/>
              <a:cxnLst/>
              <a:rect l="l" t="t" r="r" b="b"/>
              <a:pathLst>
                <a:path w="610234" h="979804">
                  <a:moveTo>
                    <a:pt x="264858" y="644639"/>
                  </a:moveTo>
                  <a:lnTo>
                    <a:pt x="310228" y="642362"/>
                  </a:lnTo>
                  <a:lnTo>
                    <a:pt x="351393" y="633780"/>
                  </a:lnTo>
                  <a:lnTo>
                    <a:pt x="390981" y="616264"/>
                  </a:lnTo>
                  <a:lnTo>
                    <a:pt x="431622" y="587184"/>
                  </a:lnTo>
                  <a:lnTo>
                    <a:pt x="431622" y="620814"/>
                  </a:lnTo>
                  <a:lnTo>
                    <a:pt x="427247" y="693451"/>
                  </a:lnTo>
                  <a:lnTo>
                    <a:pt x="415666" y="748391"/>
                  </a:lnTo>
                  <a:lnTo>
                    <a:pt x="397391" y="788009"/>
                  </a:lnTo>
                  <a:lnTo>
                    <a:pt x="342824" y="830794"/>
                  </a:lnTo>
                  <a:lnTo>
                    <a:pt x="267665" y="840828"/>
                  </a:lnTo>
                  <a:lnTo>
                    <a:pt x="225975" y="838224"/>
                  </a:lnTo>
                  <a:lnTo>
                    <a:pt x="177974" y="830495"/>
                  </a:lnTo>
                  <a:lnTo>
                    <a:pt x="125768" y="817774"/>
                  </a:lnTo>
                  <a:lnTo>
                    <a:pt x="71462" y="800188"/>
                  </a:lnTo>
                  <a:lnTo>
                    <a:pt x="71462" y="941730"/>
                  </a:lnTo>
                  <a:lnTo>
                    <a:pt x="115482" y="956970"/>
                  </a:lnTo>
                  <a:lnTo>
                    <a:pt x="162594" y="967769"/>
                  </a:lnTo>
                  <a:lnTo>
                    <a:pt x="211520" y="974732"/>
                  </a:lnTo>
                  <a:lnTo>
                    <a:pt x="260982" y="978466"/>
                  </a:lnTo>
                  <a:lnTo>
                    <a:pt x="309702" y="979576"/>
                  </a:lnTo>
                  <a:lnTo>
                    <a:pt x="351520" y="978023"/>
                  </a:lnTo>
                  <a:lnTo>
                    <a:pt x="391285" y="972990"/>
                  </a:lnTo>
                  <a:lnTo>
                    <a:pt x="428695" y="963918"/>
                  </a:lnTo>
                  <a:lnTo>
                    <a:pt x="495241" y="931420"/>
                  </a:lnTo>
                  <a:lnTo>
                    <a:pt x="548746" y="876052"/>
                  </a:lnTo>
                  <a:lnTo>
                    <a:pt x="569853" y="838393"/>
                  </a:lnTo>
                  <a:lnTo>
                    <a:pt x="586795" y="793338"/>
                  </a:lnTo>
                  <a:lnTo>
                    <a:pt x="599270" y="740328"/>
                  </a:lnTo>
                  <a:lnTo>
                    <a:pt x="606976" y="678802"/>
                  </a:lnTo>
                  <a:lnTo>
                    <a:pt x="609612" y="608203"/>
                  </a:lnTo>
                  <a:lnTo>
                    <a:pt x="609612" y="25222"/>
                  </a:lnTo>
                  <a:lnTo>
                    <a:pt x="552896" y="12414"/>
                  </a:lnTo>
                  <a:lnTo>
                    <a:pt x="506955" y="4729"/>
                  </a:lnTo>
                  <a:lnTo>
                    <a:pt x="462590" y="985"/>
                  </a:lnTo>
                  <a:lnTo>
                    <a:pt x="410603" y="0"/>
                  </a:lnTo>
                  <a:lnTo>
                    <a:pt x="354088" y="2388"/>
                  </a:lnTo>
                  <a:lnTo>
                    <a:pt x="301083" y="9452"/>
                  </a:lnTo>
                  <a:lnTo>
                    <a:pt x="251763" y="21044"/>
                  </a:lnTo>
                  <a:lnTo>
                    <a:pt x="206305" y="37015"/>
                  </a:lnTo>
                  <a:lnTo>
                    <a:pt x="164884" y="57214"/>
                  </a:lnTo>
                  <a:lnTo>
                    <a:pt x="127677" y="81493"/>
                  </a:lnTo>
                  <a:lnTo>
                    <a:pt x="94860" y="109703"/>
                  </a:lnTo>
                  <a:lnTo>
                    <a:pt x="66608" y="141694"/>
                  </a:lnTo>
                  <a:lnTo>
                    <a:pt x="43099" y="177318"/>
                  </a:lnTo>
                  <a:lnTo>
                    <a:pt x="24507" y="216424"/>
                  </a:lnTo>
                  <a:lnTo>
                    <a:pt x="11009" y="258864"/>
                  </a:lnTo>
                  <a:lnTo>
                    <a:pt x="2781" y="304488"/>
                  </a:lnTo>
                  <a:lnTo>
                    <a:pt x="0" y="353148"/>
                  </a:lnTo>
                  <a:lnTo>
                    <a:pt x="3102" y="404219"/>
                  </a:lnTo>
                  <a:lnTo>
                    <a:pt x="12208" y="451270"/>
                  </a:lnTo>
                  <a:lnTo>
                    <a:pt x="27016" y="493982"/>
                  </a:lnTo>
                  <a:lnTo>
                    <a:pt x="47221" y="532036"/>
                  </a:lnTo>
                  <a:lnTo>
                    <a:pt x="72521" y="565111"/>
                  </a:lnTo>
                  <a:lnTo>
                    <a:pt x="102614" y="592889"/>
                  </a:lnTo>
                  <a:lnTo>
                    <a:pt x="137197" y="615051"/>
                  </a:lnTo>
                  <a:lnTo>
                    <a:pt x="175967" y="631276"/>
                  </a:lnTo>
                  <a:lnTo>
                    <a:pt x="218622" y="641245"/>
                  </a:lnTo>
                  <a:lnTo>
                    <a:pt x="264858" y="644639"/>
                  </a:lnTo>
                  <a:close/>
                </a:path>
                <a:path w="610234" h="979804">
                  <a:moveTo>
                    <a:pt x="364363" y="175171"/>
                  </a:moveTo>
                  <a:lnTo>
                    <a:pt x="381178" y="175477"/>
                  </a:lnTo>
                  <a:lnTo>
                    <a:pt x="395892" y="176571"/>
                  </a:lnTo>
                  <a:lnTo>
                    <a:pt x="411656" y="178717"/>
                  </a:lnTo>
                  <a:lnTo>
                    <a:pt x="431622" y="182181"/>
                  </a:lnTo>
                  <a:lnTo>
                    <a:pt x="431622" y="277469"/>
                  </a:lnTo>
                  <a:lnTo>
                    <a:pt x="426432" y="349284"/>
                  </a:lnTo>
                  <a:lnTo>
                    <a:pt x="412055" y="400274"/>
                  </a:lnTo>
                  <a:lnTo>
                    <a:pt x="390282" y="433903"/>
                  </a:lnTo>
                  <a:lnTo>
                    <a:pt x="331708" y="462934"/>
                  </a:lnTo>
                  <a:lnTo>
                    <a:pt x="298488" y="465264"/>
                  </a:lnTo>
                  <a:lnTo>
                    <a:pt x="256649" y="457293"/>
                  </a:lnTo>
                  <a:lnTo>
                    <a:pt x="223348" y="434081"/>
                  </a:lnTo>
                  <a:lnTo>
                    <a:pt x="201343" y="396679"/>
                  </a:lnTo>
                  <a:lnTo>
                    <a:pt x="193395" y="346138"/>
                  </a:lnTo>
                  <a:lnTo>
                    <a:pt x="198662" y="296979"/>
                  </a:lnTo>
                  <a:lnTo>
                    <a:pt x="214050" y="255100"/>
                  </a:lnTo>
                  <a:lnTo>
                    <a:pt x="238936" y="221240"/>
                  </a:lnTo>
                  <a:lnTo>
                    <a:pt x="272698" y="196139"/>
                  </a:lnTo>
                  <a:lnTo>
                    <a:pt x="314714" y="180536"/>
                  </a:lnTo>
                  <a:lnTo>
                    <a:pt x="364363" y="175171"/>
                  </a:lnTo>
                  <a:close/>
                </a:path>
              </a:pathLst>
            </a:custGeom>
            <a:ln w="12700">
              <a:solidFill>
                <a:srgbClr val="000000"/>
              </a:solidFill>
            </a:ln>
          </p:spPr>
          <p:txBody>
            <a:bodyPr wrap="square" lIns="0" tIns="0" rIns="0" bIns="0" rtlCol="0"/>
            <a:lstStyle/>
            <a:p>
              <a:endParaRPr sz="1600">
                <a:latin typeface="Grammarsaurus" pitchFamily="2" charset="0"/>
              </a:endParaRPr>
            </a:p>
          </p:txBody>
        </p:sp>
      </p:grpSp>
      <p:sp>
        <p:nvSpPr>
          <p:cNvPr id="17" name="object 17"/>
          <p:cNvSpPr/>
          <p:nvPr/>
        </p:nvSpPr>
        <p:spPr>
          <a:xfrm>
            <a:off x="9374937" y="2794506"/>
            <a:ext cx="621030" cy="633730"/>
          </a:xfrm>
          <a:custGeom>
            <a:avLst/>
            <a:gdLst/>
            <a:ahLst/>
            <a:cxnLst/>
            <a:rect l="l" t="t" r="r" b="b"/>
            <a:pathLst>
              <a:path w="621029" h="633729">
                <a:moveTo>
                  <a:pt x="0" y="16814"/>
                </a:moveTo>
                <a:lnTo>
                  <a:pt x="12506" y="55967"/>
                </a:lnTo>
                <a:lnTo>
                  <a:pt x="22251" y="105103"/>
                </a:lnTo>
                <a:lnTo>
                  <a:pt x="28580" y="159495"/>
                </a:lnTo>
                <a:lnTo>
                  <a:pt x="30835" y="214414"/>
                </a:lnTo>
                <a:lnTo>
                  <a:pt x="30835" y="633425"/>
                </a:lnTo>
                <a:lnTo>
                  <a:pt x="217220" y="633425"/>
                </a:lnTo>
                <a:lnTo>
                  <a:pt x="217220" y="368566"/>
                </a:lnTo>
                <a:lnTo>
                  <a:pt x="225013" y="289772"/>
                </a:lnTo>
                <a:lnTo>
                  <a:pt x="244990" y="234294"/>
                </a:lnTo>
                <a:lnTo>
                  <a:pt x="272053" y="198124"/>
                </a:lnTo>
                <a:lnTo>
                  <a:pt x="327034" y="167670"/>
                </a:lnTo>
                <a:lnTo>
                  <a:pt x="344754" y="165366"/>
                </a:lnTo>
                <a:lnTo>
                  <a:pt x="368682" y="167796"/>
                </a:lnTo>
                <a:lnTo>
                  <a:pt x="395370" y="180605"/>
                </a:lnTo>
                <a:lnTo>
                  <a:pt x="417066" y="212070"/>
                </a:lnTo>
                <a:lnTo>
                  <a:pt x="426021" y="270471"/>
                </a:lnTo>
                <a:lnTo>
                  <a:pt x="426021" y="633425"/>
                </a:lnTo>
                <a:lnTo>
                  <a:pt x="620826" y="633425"/>
                </a:lnTo>
                <a:lnTo>
                  <a:pt x="620826" y="236829"/>
                </a:lnTo>
                <a:lnTo>
                  <a:pt x="616679" y="184808"/>
                </a:lnTo>
                <a:lnTo>
                  <a:pt x="604731" y="138338"/>
                </a:lnTo>
                <a:lnTo>
                  <a:pt x="585721" y="97847"/>
                </a:lnTo>
                <a:lnTo>
                  <a:pt x="560389" y="63760"/>
                </a:lnTo>
                <a:lnTo>
                  <a:pt x="529472" y="36505"/>
                </a:lnTo>
                <a:lnTo>
                  <a:pt x="493712" y="16509"/>
                </a:lnTo>
                <a:lnTo>
                  <a:pt x="453847" y="4198"/>
                </a:lnTo>
                <a:lnTo>
                  <a:pt x="410616" y="0"/>
                </a:lnTo>
                <a:lnTo>
                  <a:pt x="367540" y="3374"/>
                </a:lnTo>
                <a:lnTo>
                  <a:pt x="324665" y="13543"/>
                </a:lnTo>
                <a:lnTo>
                  <a:pt x="282868" y="30572"/>
                </a:lnTo>
                <a:lnTo>
                  <a:pt x="243023" y="54530"/>
                </a:lnTo>
                <a:lnTo>
                  <a:pt x="206006" y="85483"/>
                </a:lnTo>
                <a:lnTo>
                  <a:pt x="202155" y="64901"/>
                </a:lnTo>
                <a:lnTo>
                  <a:pt x="198300" y="49048"/>
                </a:lnTo>
                <a:lnTo>
                  <a:pt x="193394" y="34246"/>
                </a:lnTo>
                <a:lnTo>
                  <a:pt x="186385" y="16814"/>
                </a:lnTo>
                <a:lnTo>
                  <a:pt x="0" y="16814"/>
                </a:lnTo>
                <a:close/>
              </a:path>
            </a:pathLst>
          </a:custGeom>
          <a:ln w="12700">
            <a:solidFill>
              <a:srgbClr val="000000"/>
            </a:solidFill>
          </a:ln>
        </p:spPr>
        <p:txBody>
          <a:bodyPr wrap="square" lIns="0" tIns="0" rIns="0" bIns="0" rtlCol="0"/>
          <a:lstStyle/>
          <a:p>
            <a:endParaRPr sz="1600">
              <a:latin typeface="Grammarsaurus" pitchFamily="2" charset="0"/>
            </a:endParaRPr>
          </a:p>
        </p:txBody>
      </p:sp>
      <p:grpSp>
        <p:nvGrpSpPr>
          <p:cNvPr id="18" name="object 18"/>
          <p:cNvGrpSpPr/>
          <p:nvPr/>
        </p:nvGrpSpPr>
        <p:grpSpPr>
          <a:xfrm>
            <a:off x="10055538" y="2649420"/>
            <a:ext cx="1555115" cy="806450"/>
            <a:chOff x="10055538" y="2649420"/>
            <a:chExt cx="1555115" cy="806450"/>
          </a:xfrm>
        </p:grpSpPr>
        <p:sp>
          <p:nvSpPr>
            <p:cNvPr id="19" name="object 19"/>
            <p:cNvSpPr/>
            <p:nvPr/>
          </p:nvSpPr>
          <p:spPr>
            <a:xfrm>
              <a:off x="10061888" y="2795901"/>
              <a:ext cx="563880" cy="650875"/>
            </a:xfrm>
            <a:custGeom>
              <a:avLst/>
              <a:gdLst/>
              <a:ahLst/>
              <a:cxnLst/>
              <a:rect l="l" t="t" r="r" b="b"/>
              <a:pathLst>
                <a:path w="563879" h="650875">
                  <a:moveTo>
                    <a:pt x="304101" y="650252"/>
                  </a:moveTo>
                  <a:lnTo>
                    <a:pt x="361209" y="646990"/>
                  </a:lnTo>
                  <a:lnTo>
                    <a:pt x="414110" y="636765"/>
                  </a:lnTo>
                  <a:lnTo>
                    <a:pt x="464909" y="618920"/>
                  </a:lnTo>
                  <a:lnTo>
                    <a:pt x="515708" y="592797"/>
                  </a:lnTo>
                  <a:lnTo>
                    <a:pt x="515708" y="445655"/>
                  </a:lnTo>
                  <a:lnTo>
                    <a:pt x="465151" y="472653"/>
                  </a:lnTo>
                  <a:lnTo>
                    <a:pt x="414985" y="492423"/>
                  </a:lnTo>
                  <a:lnTo>
                    <a:pt x="366133" y="504573"/>
                  </a:lnTo>
                  <a:lnTo>
                    <a:pt x="319519" y="508711"/>
                  </a:lnTo>
                  <a:lnTo>
                    <a:pt x="270840" y="501026"/>
                  </a:lnTo>
                  <a:lnTo>
                    <a:pt x="232806" y="478758"/>
                  </a:lnTo>
                  <a:lnTo>
                    <a:pt x="206598" y="443088"/>
                  </a:lnTo>
                  <a:lnTo>
                    <a:pt x="193395" y="395198"/>
                  </a:lnTo>
                  <a:lnTo>
                    <a:pt x="205218" y="395416"/>
                  </a:lnTo>
                  <a:lnTo>
                    <a:pt x="215465" y="395897"/>
                  </a:lnTo>
                  <a:lnTo>
                    <a:pt x="224135" y="396377"/>
                  </a:lnTo>
                  <a:lnTo>
                    <a:pt x="231228" y="396595"/>
                  </a:lnTo>
                  <a:lnTo>
                    <a:pt x="289227" y="394113"/>
                  </a:lnTo>
                  <a:lnTo>
                    <a:pt x="342726" y="386831"/>
                  </a:lnTo>
                  <a:lnTo>
                    <a:pt x="391348" y="374992"/>
                  </a:lnTo>
                  <a:lnTo>
                    <a:pt x="434714" y="358839"/>
                  </a:lnTo>
                  <a:lnTo>
                    <a:pt x="472446" y="338616"/>
                  </a:lnTo>
                  <a:lnTo>
                    <a:pt x="504166" y="314568"/>
                  </a:lnTo>
                  <a:lnTo>
                    <a:pt x="548056" y="255968"/>
                  </a:lnTo>
                  <a:lnTo>
                    <a:pt x="563359" y="184988"/>
                  </a:lnTo>
                  <a:lnTo>
                    <a:pt x="557913" y="139439"/>
                  </a:lnTo>
                  <a:lnTo>
                    <a:pt x="542098" y="99284"/>
                  </a:lnTo>
                  <a:lnTo>
                    <a:pt x="516698" y="65110"/>
                  </a:lnTo>
                  <a:lnTo>
                    <a:pt x="482498" y="37507"/>
                  </a:lnTo>
                  <a:lnTo>
                    <a:pt x="440282" y="17061"/>
                  </a:lnTo>
                  <a:lnTo>
                    <a:pt x="390833" y="4363"/>
                  </a:lnTo>
                  <a:lnTo>
                    <a:pt x="334937" y="0"/>
                  </a:lnTo>
                  <a:lnTo>
                    <a:pt x="286837" y="2904"/>
                  </a:lnTo>
                  <a:lnTo>
                    <a:pt x="241516" y="11438"/>
                  </a:lnTo>
                  <a:lnTo>
                    <a:pt x="199240" y="25334"/>
                  </a:lnTo>
                  <a:lnTo>
                    <a:pt x="160279" y="44325"/>
                  </a:lnTo>
                  <a:lnTo>
                    <a:pt x="124899" y="68143"/>
                  </a:lnTo>
                  <a:lnTo>
                    <a:pt x="93368" y="96521"/>
                  </a:lnTo>
                  <a:lnTo>
                    <a:pt x="65954" y="129190"/>
                  </a:lnTo>
                  <a:lnTo>
                    <a:pt x="42924" y="165884"/>
                  </a:lnTo>
                  <a:lnTo>
                    <a:pt x="24546" y="206334"/>
                  </a:lnTo>
                  <a:lnTo>
                    <a:pt x="11087" y="250273"/>
                  </a:lnTo>
                  <a:lnTo>
                    <a:pt x="2816" y="297434"/>
                  </a:lnTo>
                  <a:lnTo>
                    <a:pt x="0" y="347548"/>
                  </a:lnTo>
                  <a:lnTo>
                    <a:pt x="2849" y="396293"/>
                  </a:lnTo>
                  <a:lnTo>
                    <a:pt x="11265" y="441476"/>
                  </a:lnTo>
                  <a:lnTo>
                    <a:pt x="25043" y="482867"/>
                  </a:lnTo>
                  <a:lnTo>
                    <a:pt x="43983" y="520241"/>
                  </a:lnTo>
                  <a:lnTo>
                    <a:pt x="67881" y="553369"/>
                  </a:lnTo>
                  <a:lnTo>
                    <a:pt x="96537" y="582025"/>
                  </a:lnTo>
                  <a:lnTo>
                    <a:pt x="129748" y="605980"/>
                  </a:lnTo>
                  <a:lnTo>
                    <a:pt x="167312" y="625008"/>
                  </a:lnTo>
                  <a:lnTo>
                    <a:pt x="209027" y="638881"/>
                  </a:lnTo>
                  <a:lnTo>
                    <a:pt x="254690" y="647372"/>
                  </a:lnTo>
                  <a:lnTo>
                    <a:pt x="304101" y="650252"/>
                  </a:lnTo>
                  <a:close/>
                </a:path>
              </a:pathLst>
            </a:custGeom>
            <a:ln w="12700">
              <a:solidFill>
                <a:srgbClr val="000000"/>
              </a:solidFill>
            </a:ln>
          </p:spPr>
          <p:txBody>
            <a:bodyPr wrap="square" lIns="0" tIns="0" rIns="0" bIns="0" rtlCol="0"/>
            <a:lstStyle/>
            <a:p>
              <a:endParaRPr sz="1600">
                <a:latin typeface="Grammarsaurus" pitchFamily="2" charset="0"/>
              </a:endParaRPr>
            </a:p>
          </p:txBody>
        </p:sp>
        <p:pic>
          <p:nvPicPr>
            <p:cNvPr id="20" name="object 20"/>
            <p:cNvPicPr/>
            <p:nvPr/>
          </p:nvPicPr>
          <p:blipFill>
            <a:blip r:embed="rId3" cstate="print"/>
            <a:stretch>
              <a:fillRect/>
            </a:stretch>
          </p:blipFill>
          <p:spPr>
            <a:xfrm>
              <a:off x="10258738" y="2933899"/>
              <a:ext cx="186474" cy="138823"/>
            </a:xfrm>
            <a:prstGeom prst="rect">
              <a:avLst/>
            </a:prstGeom>
          </p:spPr>
        </p:pic>
        <p:sp>
          <p:nvSpPr>
            <p:cNvPr id="21" name="object 21"/>
            <p:cNvSpPr/>
            <p:nvPr/>
          </p:nvSpPr>
          <p:spPr>
            <a:xfrm>
              <a:off x="10625252" y="2655770"/>
              <a:ext cx="485140" cy="791845"/>
            </a:xfrm>
            <a:custGeom>
              <a:avLst/>
              <a:gdLst/>
              <a:ahLst/>
              <a:cxnLst/>
              <a:rect l="l" t="t" r="r" b="b"/>
              <a:pathLst>
                <a:path w="485140" h="791845">
                  <a:moveTo>
                    <a:pt x="102298" y="288683"/>
                  </a:moveTo>
                  <a:lnTo>
                    <a:pt x="102298" y="587184"/>
                  </a:lnTo>
                  <a:lnTo>
                    <a:pt x="106404" y="640234"/>
                  </a:lnTo>
                  <a:lnTo>
                    <a:pt x="118326" y="684185"/>
                  </a:lnTo>
                  <a:lnTo>
                    <a:pt x="137475" y="719663"/>
                  </a:lnTo>
                  <a:lnTo>
                    <a:pt x="195085" y="767691"/>
                  </a:lnTo>
                  <a:lnTo>
                    <a:pt x="232364" y="781490"/>
                  </a:lnTo>
                  <a:lnTo>
                    <a:pt x="274505" y="789312"/>
                  </a:lnTo>
                  <a:lnTo>
                    <a:pt x="320916" y="791781"/>
                  </a:lnTo>
                  <a:lnTo>
                    <a:pt x="368807" y="788716"/>
                  </a:lnTo>
                  <a:lnTo>
                    <a:pt x="411835" y="779870"/>
                  </a:lnTo>
                  <a:lnTo>
                    <a:pt x="450396" y="765769"/>
                  </a:lnTo>
                  <a:lnTo>
                    <a:pt x="484885" y="746937"/>
                  </a:lnTo>
                  <a:lnTo>
                    <a:pt x="484885" y="608202"/>
                  </a:lnTo>
                  <a:lnTo>
                    <a:pt x="452169" y="625782"/>
                  </a:lnTo>
                  <a:lnTo>
                    <a:pt x="422871" y="638505"/>
                  </a:lnTo>
                  <a:lnTo>
                    <a:pt x="396203" y="646236"/>
                  </a:lnTo>
                  <a:lnTo>
                    <a:pt x="371373" y="648843"/>
                  </a:lnTo>
                  <a:lnTo>
                    <a:pt x="334956" y="643346"/>
                  </a:lnTo>
                  <a:lnTo>
                    <a:pt x="308133" y="624841"/>
                  </a:lnTo>
                  <a:lnTo>
                    <a:pt x="291559" y="590308"/>
                  </a:lnTo>
                  <a:lnTo>
                    <a:pt x="285889" y="536727"/>
                  </a:lnTo>
                  <a:lnTo>
                    <a:pt x="285889" y="288683"/>
                  </a:lnTo>
                  <a:lnTo>
                    <a:pt x="472262" y="288683"/>
                  </a:lnTo>
                  <a:lnTo>
                    <a:pt x="472262" y="155549"/>
                  </a:lnTo>
                  <a:lnTo>
                    <a:pt x="285889" y="155549"/>
                  </a:lnTo>
                  <a:lnTo>
                    <a:pt x="285889" y="0"/>
                  </a:lnTo>
                  <a:lnTo>
                    <a:pt x="102298" y="0"/>
                  </a:lnTo>
                  <a:lnTo>
                    <a:pt x="102298" y="155549"/>
                  </a:lnTo>
                  <a:lnTo>
                    <a:pt x="0" y="155549"/>
                  </a:lnTo>
                  <a:lnTo>
                    <a:pt x="0" y="288683"/>
                  </a:lnTo>
                  <a:lnTo>
                    <a:pt x="102298" y="288683"/>
                  </a:lnTo>
                  <a:close/>
                </a:path>
              </a:pathLst>
            </a:custGeom>
            <a:ln w="12700">
              <a:solidFill>
                <a:srgbClr val="000000"/>
              </a:solidFill>
            </a:ln>
          </p:spPr>
          <p:txBody>
            <a:bodyPr wrap="square" lIns="0" tIns="0" rIns="0" bIns="0" rtlCol="0"/>
            <a:lstStyle/>
            <a:p>
              <a:endParaRPr sz="1600">
                <a:latin typeface="Grammarsaurus" pitchFamily="2" charset="0"/>
              </a:endParaRPr>
            </a:p>
          </p:txBody>
        </p:sp>
        <p:sp>
          <p:nvSpPr>
            <p:cNvPr id="22" name="object 22"/>
            <p:cNvSpPr/>
            <p:nvPr/>
          </p:nvSpPr>
          <p:spPr>
            <a:xfrm>
              <a:off x="11116425" y="2790299"/>
              <a:ext cx="488315" cy="659130"/>
            </a:xfrm>
            <a:custGeom>
              <a:avLst/>
              <a:gdLst/>
              <a:ahLst/>
              <a:cxnLst/>
              <a:rect l="l" t="t" r="r" b="b"/>
              <a:pathLst>
                <a:path w="488315" h="659129">
                  <a:moveTo>
                    <a:pt x="0" y="606805"/>
                  </a:moveTo>
                  <a:lnTo>
                    <a:pt x="39869" y="624039"/>
                  </a:lnTo>
                  <a:lnTo>
                    <a:pt x="87539" y="638379"/>
                  </a:lnTo>
                  <a:lnTo>
                    <a:pt x="141060" y="649288"/>
                  </a:lnTo>
                  <a:lnTo>
                    <a:pt x="198484" y="656227"/>
                  </a:lnTo>
                  <a:lnTo>
                    <a:pt x="257860" y="658660"/>
                  </a:lnTo>
                  <a:lnTo>
                    <a:pt x="316482" y="654128"/>
                  </a:lnTo>
                  <a:lnTo>
                    <a:pt x="367162" y="640943"/>
                  </a:lnTo>
                  <a:lnTo>
                    <a:pt x="409506" y="619717"/>
                  </a:lnTo>
                  <a:lnTo>
                    <a:pt x="443124" y="591063"/>
                  </a:lnTo>
                  <a:lnTo>
                    <a:pt x="467623" y="555593"/>
                  </a:lnTo>
                  <a:lnTo>
                    <a:pt x="482609" y="513922"/>
                  </a:lnTo>
                  <a:lnTo>
                    <a:pt x="487692" y="466661"/>
                  </a:lnTo>
                  <a:lnTo>
                    <a:pt x="483306" y="424724"/>
                  </a:lnTo>
                  <a:lnTo>
                    <a:pt x="469421" y="387613"/>
                  </a:lnTo>
                  <a:lnTo>
                    <a:pt x="444947" y="353850"/>
                  </a:lnTo>
                  <a:lnTo>
                    <a:pt x="408796" y="321956"/>
                  </a:lnTo>
                  <a:lnTo>
                    <a:pt x="359878" y="290453"/>
                  </a:lnTo>
                  <a:lnTo>
                    <a:pt x="297103" y="257860"/>
                  </a:lnTo>
                  <a:lnTo>
                    <a:pt x="255366" y="236752"/>
                  </a:lnTo>
                  <a:lnTo>
                    <a:pt x="229134" y="219322"/>
                  </a:lnTo>
                  <a:lnTo>
                    <a:pt x="215516" y="201893"/>
                  </a:lnTo>
                  <a:lnTo>
                    <a:pt x="211620" y="180784"/>
                  </a:lnTo>
                  <a:lnTo>
                    <a:pt x="214269" y="163355"/>
                  </a:lnTo>
                  <a:lnTo>
                    <a:pt x="223354" y="149602"/>
                  </a:lnTo>
                  <a:lnTo>
                    <a:pt x="240584" y="140579"/>
                  </a:lnTo>
                  <a:lnTo>
                    <a:pt x="267665" y="137337"/>
                  </a:lnTo>
                  <a:lnTo>
                    <a:pt x="312164" y="139877"/>
                  </a:lnTo>
                  <a:lnTo>
                    <a:pt x="358762" y="148197"/>
                  </a:lnTo>
                  <a:lnTo>
                    <a:pt x="406407" y="163349"/>
                  </a:lnTo>
                  <a:lnTo>
                    <a:pt x="454050" y="186385"/>
                  </a:lnTo>
                  <a:lnTo>
                    <a:pt x="476478" y="44843"/>
                  </a:lnTo>
                  <a:lnTo>
                    <a:pt x="421338" y="23060"/>
                  </a:lnTo>
                  <a:lnTo>
                    <a:pt x="370668" y="9286"/>
                  </a:lnTo>
                  <a:lnTo>
                    <a:pt x="319998" y="2081"/>
                  </a:lnTo>
                  <a:lnTo>
                    <a:pt x="264858" y="0"/>
                  </a:lnTo>
                  <a:lnTo>
                    <a:pt x="211958" y="3120"/>
                  </a:lnTo>
                  <a:lnTo>
                    <a:pt x="164031" y="12350"/>
                  </a:lnTo>
                  <a:lnTo>
                    <a:pt x="121719" y="27492"/>
                  </a:lnTo>
                  <a:lnTo>
                    <a:pt x="85663" y="48350"/>
                  </a:lnTo>
                  <a:lnTo>
                    <a:pt x="56503" y="74725"/>
                  </a:lnTo>
                  <a:lnTo>
                    <a:pt x="34881" y="106422"/>
                  </a:lnTo>
                  <a:lnTo>
                    <a:pt x="21438" y="143242"/>
                  </a:lnTo>
                  <a:lnTo>
                    <a:pt x="16814" y="184988"/>
                  </a:lnTo>
                  <a:lnTo>
                    <a:pt x="20753" y="226770"/>
                  </a:lnTo>
                  <a:lnTo>
                    <a:pt x="32880" y="263920"/>
                  </a:lnTo>
                  <a:lnTo>
                    <a:pt x="53662" y="297469"/>
                  </a:lnTo>
                  <a:lnTo>
                    <a:pt x="83562" y="328443"/>
                  </a:lnTo>
                  <a:lnTo>
                    <a:pt x="123048" y="357873"/>
                  </a:lnTo>
                  <a:lnTo>
                    <a:pt x="172585" y="386788"/>
                  </a:lnTo>
                  <a:lnTo>
                    <a:pt x="232638" y="416217"/>
                  </a:lnTo>
                  <a:lnTo>
                    <a:pt x="265327" y="433427"/>
                  </a:lnTo>
                  <a:lnTo>
                    <a:pt x="283960" y="448800"/>
                  </a:lnTo>
                  <a:lnTo>
                    <a:pt x="292347" y="464699"/>
                  </a:lnTo>
                  <a:lnTo>
                    <a:pt x="294297" y="483488"/>
                  </a:lnTo>
                  <a:lnTo>
                    <a:pt x="291034" y="499732"/>
                  </a:lnTo>
                  <a:lnTo>
                    <a:pt x="280809" y="513611"/>
                  </a:lnTo>
                  <a:lnTo>
                    <a:pt x="262964" y="523288"/>
                  </a:lnTo>
                  <a:lnTo>
                    <a:pt x="236842" y="526922"/>
                  </a:lnTo>
                  <a:lnTo>
                    <a:pt x="189565" y="522982"/>
                  </a:lnTo>
                  <a:lnTo>
                    <a:pt x="138215" y="511159"/>
                  </a:lnTo>
                  <a:lnTo>
                    <a:pt x="82924" y="491454"/>
                  </a:lnTo>
                  <a:lnTo>
                    <a:pt x="23825" y="463867"/>
                  </a:lnTo>
                  <a:lnTo>
                    <a:pt x="0" y="606805"/>
                  </a:lnTo>
                  <a:close/>
                </a:path>
              </a:pathLst>
            </a:custGeom>
            <a:ln w="12700">
              <a:solidFill>
                <a:srgbClr val="000000"/>
              </a:solidFill>
            </a:ln>
          </p:spPr>
          <p:txBody>
            <a:bodyPr wrap="square" lIns="0" tIns="0" rIns="0" bIns="0" rtlCol="0"/>
            <a:lstStyle/>
            <a:p>
              <a:endParaRPr sz="1600">
                <a:latin typeface="Grammarsaurus" pitchFamily="2" charset="0"/>
              </a:endParaRPr>
            </a:p>
          </p:txBody>
        </p:sp>
      </p:grpSp>
      <p:sp>
        <p:nvSpPr>
          <p:cNvPr id="23" name="object 23"/>
          <p:cNvSpPr txBox="1"/>
          <p:nvPr/>
        </p:nvSpPr>
        <p:spPr>
          <a:xfrm>
            <a:off x="587930" y="2001579"/>
            <a:ext cx="2935605" cy="1499513"/>
          </a:xfrm>
          <a:prstGeom prst="rect">
            <a:avLst/>
          </a:prstGeom>
        </p:spPr>
        <p:txBody>
          <a:bodyPr vert="horz" wrap="square" lIns="0" tIns="0" rIns="0" bIns="0" rtlCol="0">
            <a:spAutoFit/>
          </a:bodyPr>
          <a:lstStyle/>
          <a:p>
            <a:pPr>
              <a:lnSpc>
                <a:spcPts val="12130"/>
              </a:lnSpc>
            </a:pPr>
            <a:r>
              <a:rPr sz="9600" b="1" dirty="0">
                <a:solidFill>
                  <a:srgbClr val="FFFFFF"/>
                </a:solidFill>
                <a:latin typeface="Grammarsaurus" pitchFamily="2" charset="0"/>
                <a:cs typeface="Arial"/>
              </a:rPr>
              <a:t>Force</a:t>
            </a:r>
            <a:endParaRPr sz="9600">
              <a:latin typeface="Grammarsaurus" pitchFamily="2" charset="0"/>
              <a:cs typeface="Arial"/>
            </a:endParaRPr>
          </a:p>
        </p:txBody>
      </p:sp>
      <p:sp>
        <p:nvSpPr>
          <p:cNvPr id="24" name="object 24"/>
          <p:cNvSpPr txBox="1"/>
          <p:nvPr/>
        </p:nvSpPr>
        <p:spPr>
          <a:xfrm>
            <a:off x="4308918" y="2001579"/>
            <a:ext cx="2064385" cy="3103414"/>
          </a:xfrm>
          <a:prstGeom prst="rect">
            <a:avLst/>
          </a:prstGeom>
        </p:spPr>
        <p:txBody>
          <a:bodyPr vert="horz" wrap="square" lIns="0" tIns="0" rIns="0" bIns="0" rtlCol="0">
            <a:spAutoFit/>
          </a:bodyPr>
          <a:lstStyle/>
          <a:p>
            <a:pPr>
              <a:lnSpc>
                <a:spcPts val="12130"/>
              </a:lnSpc>
            </a:pPr>
            <a:r>
              <a:rPr sz="9600" b="1" dirty="0">
                <a:solidFill>
                  <a:srgbClr val="FFFFFF"/>
                </a:solidFill>
                <a:latin typeface="Grammarsaurus" pitchFamily="2" charset="0"/>
                <a:cs typeface="Arial"/>
              </a:rPr>
              <a:t>and</a:t>
            </a:r>
            <a:endParaRPr sz="9600">
              <a:latin typeface="Grammarsaurus" pitchFamily="2" charset="0"/>
              <a:cs typeface="Arial"/>
            </a:endParaRPr>
          </a:p>
        </p:txBody>
      </p:sp>
      <p:sp>
        <p:nvSpPr>
          <p:cNvPr id="25" name="object 25"/>
          <p:cNvSpPr txBox="1"/>
          <p:nvPr/>
        </p:nvSpPr>
        <p:spPr>
          <a:xfrm>
            <a:off x="8619194" y="2001579"/>
            <a:ext cx="2510790" cy="1499513"/>
          </a:xfrm>
          <a:prstGeom prst="rect">
            <a:avLst/>
          </a:prstGeom>
        </p:spPr>
        <p:txBody>
          <a:bodyPr vert="horz" wrap="square" lIns="0" tIns="0" rIns="0" bIns="0" rtlCol="0">
            <a:spAutoFit/>
          </a:bodyPr>
          <a:lstStyle/>
          <a:p>
            <a:pPr>
              <a:lnSpc>
                <a:spcPts val="12130"/>
              </a:lnSpc>
            </a:pPr>
            <a:r>
              <a:rPr sz="9600" b="1" dirty="0">
                <a:solidFill>
                  <a:srgbClr val="FFFFFF"/>
                </a:solidFill>
                <a:latin typeface="Grammarsaurus" pitchFamily="2" charset="0"/>
                <a:cs typeface="Arial"/>
              </a:rPr>
              <a:t>gnet</a:t>
            </a:r>
            <a:endParaRPr sz="9600">
              <a:latin typeface="Grammarsaurus" pitchFamily="2" charset="0"/>
              <a:cs typeface="Arial"/>
            </a:endParaRPr>
          </a:p>
        </p:txBody>
      </p:sp>
      <p:grpSp>
        <p:nvGrpSpPr>
          <p:cNvPr id="26" name="object 26"/>
          <p:cNvGrpSpPr/>
          <p:nvPr/>
        </p:nvGrpSpPr>
        <p:grpSpPr>
          <a:xfrm>
            <a:off x="-11430" y="-11430"/>
            <a:ext cx="12214860" cy="6880859"/>
            <a:chOff x="-11430" y="-11430"/>
            <a:chExt cx="12214860" cy="6880859"/>
          </a:xfrm>
        </p:grpSpPr>
        <p:sp>
          <p:nvSpPr>
            <p:cNvPr id="27" name="object 27"/>
            <p:cNvSpPr/>
            <p:nvPr/>
          </p:nvSpPr>
          <p:spPr>
            <a:xfrm>
              <a:off x="697237" y="2284662"/>
              <a:ext cx="572135" cy="978535"/>
            </a:xfrm>
            <a:custGeom>
              <a:avLst/>
              <a:gdLst/>
              <a:ahLst/>
              <a:cxnLst/>
              <a:rect l="l" t="t" r="r" b="b"/>
              <a:pathLst>
                <a:path w="572135" h="978535">
                  <a:moveTo>
                    <a:pt x="0" y="0"/>
                  </a:moveTo>
                  <a:lnTo>
                    <a:pt x="0" y="978179"/>
                  </a:lnTo>
                  <a:lnTo>
                    <a:pt x="213017" y="978179"/>
                  </a:lnTo>
                  <a:lnTo>
                    <a:pt x="213017" y="584377"/>
                  </a:lnTo>
                  <a:lnTo>
                    <a:pt x="528332" y="584377"/>
                  </a:lnTo>
                  <a:lnTo>
                    <a:pt x="528332" y="421817"/>
                  </a:lnTo>
                  <a:lnTo>
                    <a:pt x="213017" y="421817"/>
                  </a:lnTo>
                  <a:lnTo>
                    <a:pt x="213017" y="158356"/>
                  </a:lnTo>
                  <a:lnTo>
                    <a:pt x="571766" y="158356"/>
                  </a:lnTo>
                  <a:lnTo>
                    <a:pt x="571766" y="0"/>
                  </a:lnTo>
                  <a:lnTo>
                    <a:pt x="0" y="0"/>
                  </a:lnTo>
                  <a:close/>
                </a:path>
              </a:pathLst>
            </a:custGeom>
            <a:ln w="12700">
              <a:solidFill>
                <a:srgbClr val="181818"/>
              </a:solidFill>
            </a:ln>
          </p:spPr>
          <p:txBody>
            <a:bodyPr wrap="square" lIns="0" tIns="0" rIns="0" bIns="0" rtlCol="0"/>
            <a:lstStyle/>
            <a:p>
              <a:endParaRPr sz="1600">
                <a:latin typeface="Grammarsaurus" pitchFamily="2" charset="0"/>
              </a:endParaRPr>
            </a:p>
          </p:txBody>
        </p:sp>
        <p:sp>
          <p:nvSpPr>
            <p:cNvPr id="28" name="object 28"/>
            <p:cNvSpPr/>
            <p:nvPr/>
          </p:nvSpPr>
          <p:spPr>
            <a:xfrm>
              <a:off x="1279937" y="2628008"/>
              <a:ext cx="648970" cy="654685"/>
            </a:xfrm>
            <a:custGeom>
              <a:avLst/>
              <a:gdLst/>
              <a:ahLst/>
              <a:cxnLst/>
              <a:rect l="l" t="t" r="r" b="b"/>
              <a:pathLst>
                <a:path w="648969" h="654685">
                  <a:moveTo>
                    <a:pt x="0" y="325120"/>
                  </a:moveTo>
                  <a:lnTo>
                    <a:pt x="3213" y="380485"/>
                  </a:lnTo>
                  <a:lnTo>
                    <a:pt x="12643" y="431087"/>
                  </a:lnTo>
                  <a:lnTo>
                    <a:pt x="27974" y="476819"/>
                  </a:lnTo>
                  <a:lnTo>
                    <a:pt x="48889" y="517572"/>
                  </a:lnTo>
                  <a:lnTo>
                    <a:pt x="75072" y="553241"/>
                  </a:lnTo>
                  <a:lnTo>
                    <a:pt x="106208" y="583716"/>
                  </a:lnTo>
                  <a:lnTo>
                    <a:pt x="141981" y="608891"/>
                  </a:lnTo>
                  <a:lnTo>
                    <a:pt x="182075" y="628659"/>
                  </a:lnTo>
                  <a:lnTo>
                    <a:pt x="226173" y="642912"/>
                  </a:lnTo>
                  <a:lnTo>
                    <a:pt x="273960" y="651543"/>
                  </a:lnTo>
                  <a:lnTo>
                    <a:pt x="325120" y="654443"/>
                  </a:lnTo>
                  <a:lnTo>
                    <a:pt x="376250" y="651543"/>
                  </a:lnTo>
                  <a:lnTo>
                    <a:pt x="423949" y="642912"/>
                  </a:lnTo>
                  <a:lnTo>
                    <a:pt x="467915" y="628659"/>
                  </a:lnTo>
                  <a:lnTo>
                    <a:pt x="507844" y="608891"/>
                  </a:lnTo>
                  <a:lnTo>
                    <a:pt x="543432" y="583716"/>
                  </a:lnTo>
                  <a:lnTo>
                    <a:pt x="574378" y="553241"/>
                  </a:lnTo>
                  <a:lnTo>
                    <a:pt x="600376" y="517572"/>
                  </a:lnTo>
                  <a:lnTo>
                    <a:pt x="621126" y="476819"/>
                  </a:lnTo>
                  <a:lnTo>
                    <a:pt x="636322" y="431087"/>
                  </a:lnTo>
                  <a:lnTo>
                    <a:pt x="645662" y="380485"/>
                  </a:lnTo>
                  <a:lnTo>
                    <a:pt x="648843" y="325120"/>
                  </a:lnTo>
                  <a:lnTo>
                    <a:pt x="645693" y="270167"/>
                  </a:lnTo>
                  <a:lnTo>
                    <a:pt x="636435" y="220028"/>
                  </a:lnTo>
                  <a:lnTo>
                    <a:pt x="621352" y="174792"/>
                  </a:lnTo>
                  <a:lnTo>
                    <a:pt x="600729" y="134547"/>
                  </a:lnTo>
                  <a:lnTo>
                    <a:pt x="574850" y="99381"/>
                  </a:lnTo>
                  <a:lnTo>
                    <a:pt x="543999" y="69383"/>
                  </a:lnTo>
                  <a:lnTo>
                    <a:pt x="508461" y="44641"/>
                  </a:lnTo>
                  <a:lnTo>
                    <a:pt x="468519" y="25243"/>
                  </a:lnTo>
                  <a:lnTo>
                    <a:pt x="424459" y="11278"/>
                  </a:lnTo>
                  <a:lnTo>
                    <a:pt x="376564" y="2834"/>
                  </a:lnTo>
                  <a:lnTo>
                    <a:pt x="325120" y="0"/>
                  </a:lnTo>
                  <a:lnTo>
                    <a:pt x="273012" y="2929"/>
                  </a:lnTo>
                  <a:lnTo>
                    <a:pt x="224638" y="11619"/>
                  </a:lnTo>
                  <a:lnTo>
                    <a:pt x="180255" y="25925"/>
                  </a:lnTo>
                  <a:lnTo>
                    <a:pt x="140124" y="45702"/>
                  </a:lnTo>
                  <a:lnTo>
                    <a:pt x="104503" y="70804"/>
                  </a:lnTo>
                  <a:lnTo>
                    <a:pt x="73651" y="101087"/>
                  </a:lnTo>
                  <a:lnTo>
                    <a:pt x="47827" y="136404"/>
                  </a:lnTo>
                  <a:lnTo>
                    <a:pt x="27291" y="176612"/>
                  </a:lnTo>
                  <a:lnTo>
                    <a:pt x="12302" y="221563"/>
                  </a:lnTo>
                  <a:lnTo>
                    <a:pt x="3118" y="271114"/>
                  </a:lnTo>
                  <a:lnTo>
                    <a:pt x="0" y="325120"/>
                  </a:lnTo>
                  <a:close/>
                </a:path>
                <a:path w="648969" h="654685">
                  <a:moveTo>
                    <a:pt x="325120" y="165366"/>
                  </a:moveTo>
                  <a:lnTo>
                    <a:pt x="370324" y="172294"/>
                  </a:lnTo>
                  <a:lnTo>
                    <a:pt x="407592" y="192540"/>
                  </a:lnTo>
                  <a:lnTo>
                    <a:pt x="435713" y="225297"/>
                  </a:lnTo>
                  <a:lnTo>
                    <a:pt x="453474" y="269759"/>
                  </a:lnTo>
                  <a:lnTo>
                    <a:pt x="459663" y="325120"/>
                  </a:lnTo>
                  <a:lnTo>
                    <a:pt x="453877" y="382533"/>
                  </a:lnTo>
                  <a:lnTo>
                    <a:pt x="436923" y="428242"/>
                  </a:lnTo>
                  <a:lnTo>
                    <a:pt x="409408" y="461642"/>
                  </a:lnTo>
                  <a:lnTo>
                    <a:pt x="371938" y="482126"/>
                  </a:lnTo>
                  <a:lnTo>
                    <a:pt x="325120" y="489089"/>
                  </a:lnTo>
                  <a:lnTo>
                    <a:pt x="278740" y="481992"/>
                  </a:lnTo>
                  <a:lnTo>
                    <a:pt x="242315" y="461240"/>
                  </a:lnTo>
                  <a:lnTo>
                    <a:pt x="216048" y="427639"/>
                  </a:lnTo>
                  <a:lnTo>
                    <a:pt x="200140" y="381996"/>
                  </a:lnTo>
                  <a:lnTo>
                    <a:pt x="194792" y="325120"/>
                  </a:lnTo>
                  <a:lnTo>
                    <a:pt x="200274" y="270295"/>
                  </a:lnTo>
                  <a:lnTo>
                    <a:pt x="216450" y="225900"/>
                  </a:lnTo>
                  <a:lnTo>
                    <a:pt x="242919" y="192942"/>
                  </a:lnTo>
                  <a:lnTo>
                    <a:pt x="279276" y="172428"/>
                  </a:lnTo>
                  <a:lnTo>
                    <a:pt x="325120" y="165366"/>
                  </a:lnTo>
                  <a:close/>
                </a:path>
              </a:pathLst>
            </a:custGeom>
            <a:ln w="12700">
              <a:solidFill>
                <a:srgbClr val="181818"/>
              </a:solidFill>
            </a:ln>
          </p:spPr>
          <p:txBody>
            <a:bodyPr wrap="square" lIns="0" tIns="0" rIns="0" bIns="0" rtlCol="0"/>
            <a:lstStyle/>
            <a:p>
              <a:endParaRPr sz="1600">
                <a:latin typeface="Grammarsaurus" pitchFamily="2" charset="0"/>
              </a:endParaRPr>
            </a:p>
          </p:txBody>
        </p:sp>
        <p:sp>
          <p:nvSpPr>
            <p:cNvPr id="29" name="object 29"/>
            <p:cNvSpPr/>
            <p:nvPr/>
          </p:nvSpPr>
          <p:spPr>
            <a:xfrm>
              <a:off x="1971089" y="2633613"/>
              <a:ext cx="427990" cy="629285"/>
            </a:xfrm>
            <a:custGeom>
              <a:avLst/>
              <a:gdLst/>
              <a:ahLst/>
              <a:cxnLst/>
              <a:rect l="l" t="t" r="r" b="b"/>
              <a:pathLst>
                <a:path w="427989" h="629285">
                  <a:moveTo>
                    <a:pt x="25222" y="215811"/>
                  </a:moveTo>
                  <a:lnTo>
                    <a:pt x="25222" y="629221"/>
                  </a:lnTo>
                  <a:lnTo>
                    <a:pt x="206006" y="629221"/>
                  </a:lnTo>
                  <a:lnTo>
                    <a:pt x="206006" y="386778"/>
                  </a:lnTo>
                  <a:lnTo>
                    <a:pt x="209495" y="327510"/>
                  </a:lnTo>
                  <a:lnTo>
                    <a:pt x="219848" y="277091"/>
                  </a:lnTo>
                  <a:lnTo>
                    <a:pt x="236893" y="235618"/>
                  </a:lnTo>
                  <a:lnTo>
                    <a:pt x="260459" y="203191"/>
                  </a:lnTo>
                  <a:lnTo>
                    <a:pt x="326467" y="165865"/>
                  </a:lnTo>
                  <a:lnTo>
                    <a:pt x="368566" y="161162"/>
                  </a:lnTo>
                  <a:lnTo>
                    <a:pt x="381263" y="161468"/>
                  </a:lnTo>
                  <a:lnTo>
                    <a:pt x="393438" y="162561"/>
                  </a:lnTo>
                  <a:lnTo>
                    <a:pt x="407191" y="164704"/>
                  </a:lnTo>
                  <a:lnTo>
                    <a:pt x="424624" y="168160"/>
                  </a:lnTo>
                  <a:lnTo>
                    <a:pt x="427418" y="16814"/>
                  </a:lnTo>
                  <a:lnTo>
                    <a:pt x="406419" y="8867"/>
                  </a:lnTo>
                  <a:lnTo>
                    <a:pt x="389756" y="3678"/>
                  </a:lnTo>
                  <a:lnTo>
                    <a:pt x="374408" y="853"/>
                  </a:lnTo>
                  <a:lnTo>
                    <a:pt x="357352" y="0"/>
                  </a:lnTo>
                  <a:lnTo>
                    <a:pt x="310382" y="6328"/>
                  </a:lnTo>
                  <a:lnTo>
                    <a:pt x="268538" y="26450"/>
                  </a:lnTo>
                  <a:lnTo>
                    <a:pt x="229061" y="62075"/>
                  </a:lnTo>
                  <a:lnTo>
                    <a:pt x="189191" y="114909"/>
                  </a:lnTo>
                  <a:lnTo>
                    <a:pt x="187743" y="86313"/>
                  </a:lnTo>
                  <a:lnTo>
                    <a:pt x="184983" y="63760"/>
                  </a:lnTo>
                  <a:lnTo>
                    <a:pt x="180121" y="41207"/>
                  </a:lnTo>
                  <a:lnTo>
                    <a:pt x="172364" y="12611"/>
                  </a:lnTo>
                  <a:lnTo>
                    <a:pt x="0" y="12611"/>
                  </a:lnTo>
                  <a:lnTo>
                    <a:pt x="12808" y="62291"/>
                  </a:lnTo>
                  <a:lnTo>
                    <a:pt x="20493" y="106324"/>
                  </a:lnTo>
                  <a:lnTo>
                    <a:pt x="24236" y="154300"/>
                  </a:lnTo>
                  <a:lnTo>
                    <a:pt x="25222" y="215811"/>
                  </a:lnTo>
                  <a:close/>
                </a:path>
              </a:pathLst>
            </a:custGeom>
            <a:ln w="12700">
              <a:solidFill>
                <a:srgbClr val="181818"/>
              </a:solidFill>
            </a:ln>
          </p:spPr>
          <p:txBody>
            <a:bodyPr wrap="square" lIns="0" tIns="0" rIns="0" bIns="0" rtlCol="0"/>
            <a:lstStyle/>
            <a:p>
              <a:endParaRPr sz="1600">
                <a:latin typeface="Grammarsaurus" pitchFamily="2" charset="0"/>
              </a:endParaRPr>
            </a:p>
          </p:txBody>
        </p:sp>
        <p:sp>
          <p:nvSpPr>
            <p:cNvPr id="30" name="object 30"/>
            <p:cNvSpPr/>
            <p:nvPr/>
          </p:nvSpPr>
          <p:spPr>
            <a:xfrm>
              <a:off x="2392480" y="2630811"/>
              <a:ext cx="506095" cy="646430"/>
            </a:xfrm>
            <a:custGeom>
              <a:avLst/>
              <a:gdLst/>
              <a:ahLst/>
              <a:cxnLst/>
              <a:rect l="l" t="t" r="r" b="b"/>
              <a:pathLst>
                <a:path w="506094" h="646429">
                  <a:moveTo>
                    <a:pt x="0" y="333527"/>
                  </a:moveTo>
                  <a:lnTo>
                    <a:pt x="3105" y="382501"/>
                  </a:lnTo>
                  <a:lnTo>
                    <a:pt x="12192" y="428309"/>
                  </a:lnTo>
                  <a:lnTo>
                    <a:pt x="26922" y="470636"/>
                  </a:lnTo>
                  <a:lnTo>
                    <a:pt x="46952" y="509167"/>
                  </a:lnTo>
                  <a:lnTo>
                    <a:pt x="71941" y="543584"/>
                  </a:lnTo>
                  <a:lnTo>
                    <a:pt x="101547" y="573573"/>
                  </a:lnTo>
                  <a:lnTo>
                    <a:pt x="135431" y="598818"/>
                  </a:lnTo>
                  <a:lnTo>
                    <a:pt x="173250" y="619002"/>
                  </a:lnTo>
                  <a:lnTo>
                    <a:pt x="214663" y="633810"/>
                  </a:lnTo>
                  <a:lnTo>
                    <a:pt x="259329" y="642927"/>
                  </a:lnTo>
                  <a:lnTo>
                    <a:pt x="306908" y="646036"/>
                  </a:lnTo>
                  <a:lnTo>
                    <a:pt x="357903" y="643079"/>
                  </a:lnTo>
                  <a:lnTo>
                    <a:pt x="406930" y="633949"/>
                  </a:lnTo>
                  <a:lnTo>
                    <a:pt x="455694" y="618250"/>
                  </a:lnTo>
                  <a:lnTo>
                    <a:pt x="505904" y="595591"/>
                  </a:lnTo>
                  <a:lnTo>
                    <a:pt x="493293" y="435825"/>
                  </a:lnTo>
                  <a:lnTo>
                    <a:pt x="455520" y="457682"/>
                  </a:lnTo>
                  <a:lnTo>
                    <a:pt x="419192" y="472965"/>
                  </a:lnTo>
                  <a:lnTo>
                    <a:pt x="383126" y="481940"/>
                  </a:lnTo>
                  <a:lnTo>
                    <a:pt x="346138" y="484873"/>
                  </a:lnTo>
                  <a:lnTo>
                    <a:pt x="292584" y="477821"/>
                  </a:lnTo>
                  <a:lnTo>
                    <a:pt x="249996" y="457383"/>
                  </a:lnTo>
                  <a:lnTo>
                    <a:pt x="218909" y="424635"/>
                  </a:lnTo>
                  <a:lnTo>
                    <a:pt x="199863" y="380654"/>
                  </a:lnTo>
                  <a:lnTo>
                    <a:pt x="193395" y="326517"/>
                  </a:lnTo>
                  <a:lnTo>
                    <a:pt x="199673" y="272915"/>
                  </a:lnTo>
                  <a:lnTo>
                    <a:pt x="218059" y="229002"/>
                  </a:lnTo>
                  <a:lnTo>
                    <a:pt x="247881" y="196053"/>
                  </a:lnTo>
                  <a:lnTo>
                    <a:pt x="288465" y="175346"/>
                  </a:lnTo>
                  <a:lnTo>
                    <a:pt x="339140" y="168160"/>
                  </a:lnTo>
                  <a:lnTo>
                    <a:pt x="377851" y="170547"/>
                  </a:lnTo>
                  <a:lnTo>
                    <a:pt x="407103" y="177795"/>
                  </a:lnTo>
                  <a:lnTo>
                    <a:pt x="435304" y="190036"/>
                  </a:lnTo>
                  <a:lnTo>
                    <a:pt x="470865" y="207403"/>
                  </a:lnTo>
                  <a:lnTo>
                    <a:pt x="503097" y="46240"/>
                  </a:lnTo>
                  <a:lnTo>
                    <a:pt x="471765" y="29559"/>
                  </a:lnTo>
                  <a:lnTo>
                    <a:pt x="433206" y="14714"/>
                  </a:lnTo>
                  <a:lnTo>
                    <a:pt x="385450" y="4072"/>
                  </a:lnTo>
                  <a:lnTo>
                    <a:pt x="326529" y="0"/>
                  </a:lnTo>
                  <a:lnTo>
                    <a:pt x="274473" y="2842"/>
                  </a:lnTo>
                  <a:lnTo>
                    <a:pt x="226918" y="11178"/>
                  </a:lnTo>
                  <a:lnTo>
                    <a:pt x="183869" y="24720"/>
                  </a:lnTo>
                  <a:lnTo>
                    <a:pt x="145331" y="43182"/>
                  </a:lnTo>
                  <a:lnTo>
                    <a:pt x="111308" y="66277"/>
                  </a:lnTo>
                  <a:lnTo>
                    <a:pt x="81807" y="93716"/>
                  </a:lnTo>
                  <a:lnTo>
                    <a:pt x="56830" y="125214"/>
                  </a:lnTo>
                  <a:lnTo>
                    <a:pt x="36384" y="160482"/>
                  </a:lnTo>
                  <a:lnTo>
                    <a:pt x="20473" y="199235"/>
                  </a:lnTo>
                  <a:lnTo>
                    <a:pt x="9102" y="241185"/>
                  </a:lnTo>
                  <a:lnTo>
                    <a:pt x="2276" y="286044"/>
                  </a:lnTo>
                  <a:lnTo>
                    <a:pt x="0" y="333527"/>
                  </a:lnTo>
                  <a:close/>
                </a:path>
              </a:pathLst>
            </a:custGeom>
            <a:ln w="12700">
              <a:solidFill>
                <a:srgbClr val="181818"/>
              </a:solidFill>
            </a:ln>
          </p:spPr>
          <p:txBody>
            <a:bodyPr wrap="square" lIns="0" tIns="0" rIns="0" bIns="0" rtlCol="0"/>
            <a:lstStyle/>
            <a:p>
              <a:endParaRPr sz="1600">
                <a:latin typeface="Grammarsaurus" pitchFamily="2" charset="0"/>
              </a:endParaRPr>
            </a:p>
          </p:txBody>
        </p:sp>
        <p:sp>
          <p:nvSpPr>
            <p:cNvPr id="31" name="object 31"/>
            <p:cNvSpPr/>
            <p:nvPr/>
          </p:nvSpPr>
          <p:spPr>
            <a:xfrm>
              <a:off x="2912244" y="2630801"/>
              <a:ext cx="563880" cy="650875"/>
            </a:xfrm>
            <a:custGeom>
              <a:avLst/>
              <a:gdLst/>
              <a:ahLst/>
              <a:cxnLst/>
              <a:rect l="l" t="t" r="r" b="b"/>
              <a:pathLst>
                <a:path w="563879" h="650875">
                  <a:moveTo>
                    <a:pt x="304101" y="650252"/>
                  </a:moveTo>
                  <a:lnTo>
                    <a:pt x="361209" y="646990"/>
                  </a:lnTo>
                  <a:lnTo>
                    <a:pt x="414110" y="636765"/>
                  </a:lnTo>
                  <a:lnTo>
                    <a:pt x="464909" y="618920"/>
                  </a:lnTo>
                  <a:lnTo>
                    <a:pt x="515708" y="592797"/>
                  </a:lnTo>
                  <a:lnTo>
                    <a:pt x="515708" y="445655"/>
                  </a:lnTo>
                  <a:lnTo>
                    <a:pt x="465153" y="472653"/>
                  </a:lnTo>
                  <a:lnTo>
                    <a:pt x="414989" y="492423"/>
                  </a:lnTo>
                  <a:lnTo>
                    <a:pt x="366138" y="504573"/>
                  </a:lnTo>
                  <a:lnTo>
                    <a:pt x="319519" y="508711"/>
                  </a:lnTo>
                  <a:lnTo>
                    <a:pt x="270840" y="501026"/>
                  </a:lnTo>
                  <a:lnTo>
                    <a:pt x="232806" y="478758"/>
                  </a:lnTo>
                  <a:lnTo>
                    <a:pt x="206598" y="443088"/>
                  </a:lnTo>
                  <a:lnTo>
                    <a:pt x="193395" y="395198"/>
                  </a:lnTo>
                  <a:lnTo>
                    <a:pt x="205218" y="395416"/>
                  </a:lnTo>
                  <a:lnTo>
                    <a:pt x="215465" y="395897"/>
                  </a:lnTo>
                  <a:lnTo>
                    <a:pt x="224135" y="396377"/>
                  </a:lnTo>
                  <a:lnTo>
                    <a:pt x="231228" y="396595"/>
                  </a:lnTo>
                  <a:lnTo>
                    <a:pt x="289227" y="394113"/>
                  </a:lnTo>
                  <a:lnTo>
                    <a:pt x="342726" y="386831"/>
                  </a:lnTo>
                  <a:lnTo>
                    <a:pt x="391348" y="374992"/>
                  </a:lnTo>
                  <a:lnTo>
                    <a:pt x="434714" y="358839"/>
                  </a:lnTo>
                  <a:lnTo>
                    <a:pt x="472446" y="338616"/>
                  </a:lnTo>
                  <a:lnTo>
                    <a:pt x="504166" y="314568"/>
                  </a:lnTo>
                  <a:lnTo>
                    <a:pt x="548056" y="255968"/>
                  </a:lnTo>
                  <a:lnTo>
                    <a:pt x="563359" y="184988"/>
                  </a:lnTo>
                  <a:lnTo>
                    <a:pt x="557912" y="139439"/>
                  </a:lnTo>
                  <a:lnTo>
                    <a:pt x="542096" y="99284"/>
                  </a:lnTo>
                  <a:lnTo>
                    <a:pt x="516694" y="65110"/>
                  </a:lnTo>
                  <a:lnTo>
                    <a:pt x="482493" y="37507"/>
                  </a:lnTo>
                  <a:lnTo>
                    <a:pt x="440276" y="17061"/>
                  </a:lnTo>
                  <a:lnTo>
                    <a:pt x="390829" y="4363"/>
                  </a:lnTo>
                  <a:lnTo>
                    <a:pt x="334937" y="0"/>
                  </a:lnTo>
                  <a:lnTo>
                    <a:pt x="286837" y="2904"/>
                  </a:lnTo>
                  <a:lnTo>
                    <a:pt x="241516" y="11438"/>
                  </a:lnTo>
                  <a:lnTo>
                    <a:pt x="199240" y="25334"/>
                  </a:lnTo>
                  <a:lnTo>
                    <a:pt x="160279" y="44325"/>
                  </a:lnTo>
                  <a:lnTo>
                    <a:pt x="124899" y="68143"/>
                  </a:lnTo>
                  <a:lnTo>
                    <a:pt x="93368" y="96521"/>
                  </a:lnTo>
                  <a:lnTo>
                    <a:pt x="65954" y="129190"/>
                  </a:lnTo>
                  <a:lnTo>
                    <a:pt x="42924" y="165884"/>
                  </a:lnTo>
                  <a:lnTo>
                    <a:pt x="24546" y="206334"/>
                  </a:lnTo>
                  <a:lnTo>
                    <a:pt x="11087" y="250273"/>
                  </a:lnTo>
                  <a:lnTo>
                    <a:pt x="2816" y="297434"/>
                  </a:lnTo>
                  <a:lnTo>
                    <a:pt x="0" y="347548"/>
                  </a:lnTo>
                  <a:lnTo>
                    <a:pt x="2850" y="396293"/>
                  </a:lnTo>
                  <a:lnTo>
                    <a:pt x="11266" y="441476"/>
                  </a:lnTo>
                  <a:lnTo>
                    <a:pt x="25045" y="482867"/>
                  </a:lnTo>
                  <a:lnTo>
                    <a:pt x="43986" y="520241"/>
                  </a:lnTo>
                  <a:lnTo>
                    <a:pt x="67886" y="553369"/>
                  </a:lnTo>
                  <a:lnTo>
                    <a:pt x="96542" y="582025"/>
                  </a:lnTo>
                  <a:lnTo>
                    <a:pt x="129753" y="605980"/>
                  </a:lnTo>
                  <a:lnTo>
                    <a:pt x="167317" y="625008"/>
                  </a:lnTo>
                  <a:lnTo>
                    <a:pt x="209031" y="638881"/>
                  </a:lnTo>
                  <a:lnTo>
                    <a:pt x="254693" y="647372"/>
                  </a:lnTo>
                  <a:lnTo>
                    <a:pt x="304101" y="650252"/>
                  </a:lnTo>
                  <a:close/>
                </a:path>
              </a:pathLst>
            </a:custGeom>
            <a:ln w="12700">
              <a:solidFill>
                <a:srgbClr val="181818"/>
              </a:solidFill>
            </a:ln>
          </p:spPr>
          <p:txBody>
            <a:bodyPr wrap="square" lIns="0" tIns="0" rIns="0" bIns="0" rtlCol="0"/>
            <a:lstStyle/>
            <a:p>
              <a:endParaRPr sz="1600">
                <a:latin typeface="Grammarsaurus" pitchFamily="2" charset="0"/>
              </a:endParaRPr>
            </a:p>
          </p:txBody>
        </p:sp>
        <p:pic>
          <p:nvPicPr>
            <p:cNvPr id="32" name="object 32"/>
            <p:cNvPicPr/>
            <p:nvPr/>
          </p:nvPicPr>
          <p:blipFill>
            <a:blip r:embed="rId4" cstate="print"/>
            <a:stretch>
              <a:fillRect/>
            </a:stretch>
          </p:blipFill>
          <p:spPr>
            <a:xfrm>
              <a:off x="3109094" y="2768799"/>
              <a:ext cx="186474" cy="138823"/>
            </a:xfrm>
            <a:prstGeom prst="rect">
              <a:avLst/>
            </a:prstGeom>
          </p:spPr>
        </p:pic>
        <p:sp>
          <p:nvSpPr>
            <p:cNvPr id="33" name="object 33"/>
            <p:cNvSpPr/>
            <p:nvPr/>
          </p:nvSpPr>
          <p:spPr>
            <a:xfrm>
              <a:off x="3487793" y="2625199"/>
              <a:ext cx="487680" cy="659130"/>
            </a:xfrm>
            <a:custGeom>
              <a:avLst/>
              <a:gdLst/>
              <a:ahLst/>
              <a:cxnLst/>
              <a:rect l="l" t="t" r="r" b="b"/>
              <a:pathLst>
                <a:path w="487679" h="659129">
                  <a:moveTo>
                    <a:pt x="0" y="606805"/>
                  </a:moveTo>
                  <a:lnTo>
                    <a:pt x="39869" y="624039"/>
                  </a:lnTo>
                  <a:lnTo>
                    <a:pt x="87539" y="638379"/>
                  </a:lnTo>
                  <a:lnTo>
                    <a:pt x="141060" y="649288"/>
                  </a:lnTo>
                  <a:lnTo>
                    <a:pt x="198484" y="656227"/>
                  </a:lnTo>
                  <a:lnTo>
                    <a:pt x="257860" y="658660"/>
                  </a:lnTo>
                  <a:lnTo>
                    <a:pt x="316481" y="654128"/>
                  </a:lnTo>
                  <a:lnTo>
                    <a:pt x="367159" y="640943"/>
                  </a:lnTo>
                  <a:lnTo>
                    <a:pt x="409501" y="619717"/>
                  </a:lnTo>
                  <a:lnTo>
                    <a:pt x="443116" y="591063"/>
                  </a:lnTo>
                  <a:lnTo>
                    <a:pt x="467612" y="555593"/>
                  </a:lnTo>
                  <a:lnTo>
                    <a:pt x="482597" y="513922"/>
                  </a:lnTo>
                  <a:lnTo>
                    <a:pt x="487680" y="466661"/>
                  </a:lnTo>
                  <a:lnTo>
                    <a:pt x="483294" y="424724"/>
                  </a:lnTo>
                  <a:lnTo>
                    <a:pt x="469411" y="387613"/>
                  </a:lnTo>
                  <a:lnTo>
                    <a:pt x="444939" y="353850"/>
                  </a:lnTo>
                  <a:lnTo>
                    <a:pt x="408789" y="321956"/>
                  </a:lnTo>
                  <a:lnTo>
                    <a:pt x="359870" y="290453"/>
                  </a:lnTo>
                  <a:lnTo>
                    <a:pt x="297091" y="257860"/>
                  </a:lnTo>
                  <a:lnTo>
                    <a:pt x="255359" y="236752"/>
                  </a:lnTo>
                  <a:lnTo>
                    <a:pt x="229127" y="219322"/>
                  </a:lnTo>
                  <a:lnTo>
                    <a:pt x="215505" y="201893"/>
                  </a:lnTo>
                  <a:lnTo>
                    <a:pt x="211607" y="180784"/>
                  </a:lnTo>
                  <a:lnTo>
                    <a:pt x="214256" y="163355"/>
                  </a:lnTo>
                  <a:lnTo>
                    <a:pt x="223343" y="149602"/>
                  </a:lnTo>
                  <a:lnTo>
                    <a:pt x="240577" y="140579"/>
                  </a:lnTo>
                  <a:lnTo>
                    <a:pt x="267665" y="137337"/>
                  </a:lnTo>
                  <a:lnTo>
                    <a:pt x="312159" y="139877"/>
                  </a:lnTo>
                  <a:lnTo>
                    <a:pt x="358757" y="148197"/>
                  </a:lnTo>
                  <a:lnTo>
                    <a:pt x="406405" y="163349"/>
                  </a:lnTo>
                  <a:lnTo>
                    <a:pt x="454050" y="186385"/>
                  </a:lnTo>
                  <a:lnTo>
                    <a:pt x="476478" y="44843"/>
                  </a:lnTo>
                  <a:lnTo>
                    <a:pt x="421338" y="23060"/>
                  </a:lnTo>
                  <a:lnTo>
                    <a:pt x="370668" y="9286"/>
                  </a:lnTo>
                  <a:lnTo>
                    <a:pt x="319998" y="2081"/>
                  </a:lnTo>
                  <a:lnTo>
                    <a:pt x="264858" y="0"/>
                  </a:lnTo>
                  <a:lnTo>
                    <a:pt x="211954" y="3120"/>
                  </a:lnTo>
                  <a:lnTo>
                    <a:pt x="164026" y="12350"/>
                  </a:lnTo>
                  <a:lnTo>
                    <a:pt x="121713" y="27492"/>
                  </a:lnTo>
                  <a:lnTo>
                    <a:pt x="85658" y="48350"/>
                  </a:lnTo>
                  <a:lnTo>
                    <a:pt x="56500" y="74725"/>
                  </a:lnTo>
                  <a:lnTo>
                    <a:pt x="34879" y="106422"/>
                  </a:lnTo>
                  <a:lnTo>
                    <a:pt x="21437" y="143242"/>
                  </a:lnTo>
                  <a:lnTo>
                    <a:pt x="16814" y="184988"/>
                  </a:lnTo>
                  <a:lnTo>
                    <a:pt x="20753" y="226770"/>
                  </a:lnTo>
                  <a:lnTo>
                    <a:pt x="32880" y="263920"/>
                  </a:lnTo>
                  <a:lnTo>
                    <a:pt x="53661" y="297469"/>
                  </a:lnTo>
                  <a:lnTo>
                    <a:pt x="83560" y="328443"/>
                  </a:lnTo>
                  <a:lnTo>
                    <a:pt x="123044" y="357873"/>
                  </a:lnTo>
                  <a:lnTo>
                    <a:pt x="172577" y="386788"/>
                  </a:lnTo>
                  <a:lnTo>
                    <a:pt x="232625" y="416217"/>
                  </a:lnTo>
                  <a:lnTo>
                    <a:pt x="265322" y="433427"/>
                  </a:lnTo>
                  <a:lnTo>
                    <a:pt x="283959" y="448800"/>
                  </a:lnTo>
                  <a:lnTo>
                    <a:pt x="292347" y="464699"/>
                  </a:lnTo>
                  <a:lnTo>
                    <a:pt x="294297" y="483488"/>
                  </a:lnTo>
                  <a:lnTo>
                    <a:pt x="291034" y="499732"/>
                  </a:lnTo>
                  <a:lnTo>
                    <a:pt x="280808" y="513611"/>
                  </a:lnTo>
                  <a:lnTo>
                    <a:pt x="262959" y="523288"/>
                  </a:lnTo>
                  <a:lnTo>
                    <a:pt x="236829" y="526922"/>
                  </a:lnTo>
                  <a:lnTo>
                    <a:pt x="189560" y="522982"/>
                  </a:lnTo>
                  <a:lnTo>
                    <a:pt x="138214" y="511159"/>
                  </a:lnTo>
                  <a:lnTo>
                    <a:pt x="82924" y="491454"/>
                  </a:lnTo>
                  <a:lnTo>
                    <a:pt x="23825" y="463867"/>
                  </a:lnTo>
                  <a:lnTo>
                    <a:pt x="0" y="606805"/>
                  </a:lnTo>
                  <a:close/>
                </a:path>
              </a:pathLst>
            </a:custGeom>
            <a:ln w="12699">
              <a:solidFill>
                <a:srgbClr val="181818"/>
              </a:solidFill>
            </a:ln>
          </p:spPr>
          <p:txBody>
            <a:bodyPr wrap="square" lIns="0" tIns="0" rIns="0" bIns="0" rtlCol="0"/>
            <a:lstStyle/>
            <a:p>
              <a:endParaRPr sz="1600">
                <a:latin typeface="Grammarsaurus" pitchFamily="2" charset="0"/>
              </a:endParaRPr>
            </a:p>
          </p:txBody>
        </p:sp>
        <p:sp>
          <p:nvSpPr>
            <p:cNvPr id="34" name="object 34"/>
            <p:cNvSpPr/>
            <p:nvPr/>
          </p:nvSpPr>
          <p:spPr>
            <a:xfrm>
              <a:off x="4386055" y="2632210"/>
              <a:ext cx="619760" cy="645160"/>
            </a:xfrm>
            <a:custGeom>
              <a:avLst/>
              <a:gdLst/>
              <a:ahLst/>
              <a:cxnLst/>
              <a:rect l="l" t="t" r="r" b="b"/>
              <a:pathLst>
                <a:path w="619760" h="645160">
                  <a:moveTo>
                    <a:pt x="190588" y="353148"/>
                  </a:moveTo>
                  <a:lnTo>
                    <a:pt x="195513" y="298365"/>
                  </a:lnTo>
                  <a:lnTo>
                    <a:pt x="209897" y="252146"/>
                  </a:lnTo>
                  <a:lnTo>
                    <a:pt x="233156" y="215114"/>
                  </a:lnTo>
                  <a:lnTo>
                    <a:pt x="264706" y="187891"/>
                  </a:lnTo>
                  <a:lnTo>
                    <a:pt x="303962" y="171101"/>
                  </a:lnTo>
                  <a:lnTo>
                    <a:pt x="350342" y="165366"/>
                  </a:lnTo>
                  <a:lnTo>
                    <a:pt x="367753" y="165694"/>
                  </a:lnTo>
                  <a:lnTo>
                    <a:pt x="386607" y="166941"/>
                  </a:lnTo>
                  <a:lnTo>
                    <a:pt x="407299" y="169502"/>
                  </a:lnTo>
                  <a:lnTo>
                    <a:pt x="430225" y="173774"/>
                  </a:lnTo>
                  <a:lnTo>
                    <a:pt x="430225" y="299897"/>
                  </a:lnTo>
                  <a:lnTo>
                    <a:pt x="422758" y="357789"/>
                  </a:lnTo>
                  <a:lnTo>
                    <a:pt x="402108" y="405862"/>
                  </a:lnTo>
                  <a:lnTo>
                    <a:pt x="370898" y="442367"/>
                  </a:lnTo>
                  <a:lnTo>
                    <a:pt x="331749" y="465554"/>
                  </a:lnTo>
                  <a:lnTo>
                    <a:pt x="287286" y="473671"/>
                  </a:lnTo>
                  <a:lnTo>
                    <a:pt x="246165" y="465875"/>
                  </a:lnTo>
                  <a:lnTo>
                    <a:pt x="215815" y="442837"/>
                  </a:lnTo>
                  <a:lnTo>
                    <a:pt x="197027" y="405086"/>
                  </a:lnTo>
                  <a:lnTo>
                    <a:pt x="190588" y="353148"/>
                  </a:lnTo>
                  <a:close/>
                </a:path>
                <a:path w="619760" h="645160">
                  <a:moveTo>
                    <a:pt x="0" y="353148"/>
                  </a:moveTo>
                  <a:lnTo>
                    <a:pt x="3285" y="411866"/>
                  </a:lnTo>
                  <a:lnTo>
                    <a:pt x="12994" y="464539"/>
                  </a:lnTo>
                  <a:lnTo>
                    <a:pt x="28909" y="510937"/>
                  </a:lnTo>
                  <a:lnTo>
                    <a:pt x="50811" y="550830"/>
                  </a:lnTo>
                  <a:lnTo>
                    <a:pt x="78479" y="583986"/>
                  </a:lnTo>
                  <a:lnTo>
                    <a:pt x="111696" y="610176"/>
                  </a:lnTo>
                  <a:lnTo>
                    <a:pt x="150241" y="629168"/>
                  </a:lnTo>
                  <a:lnTo>
                    <a:pt x="193896" y="640733"/>
                  </a:lnTo>
                  <a:lnTo>
                    <a:pt x="242443" y="644639"/>
                  </a:lnTo>
                  <a:lnTo>
                    <a:pt x="291612" y="640637"/>
                  </a:lnTo>
                  <a:lnTo>
                    <a:pt x="338832" y="628765"/>
                  </a:lnTo>
                  <a:lnTo>
                    <a:pt x="382488" y="609224"/>
                  </a:lnTo>
                  <a:lnTo>
                    <a:pt x="420967" y="582216"/>
                  </a:lnTo>
                  <a:lnTo>
                    <a:pt x="452653" y="547941"/>
                  </a:lnTo>
                  <a:lnTo>
                    <a:pt x="440560" y="565610"/>
                  </a:lnTo>
                  <a:lnTo>
                    <a:pt x="434778" y="575791"/>
                  </a:lnTo>
                  <a:lnTo>
                    <a:pt x="433729" y="580454"/>
                  </a:lnTo>
                  <a:lnTo>
                    <a:pt x="435838" y="581571"/>
                  </a:lnTo>
                  <a:lnTo>
                    <a:pt x="437235" y="581571"/>
                  </a:lnTo>
                  <a:lnTo>
                    <a:pt x="440042" y="580174"/>
                  </a:lnTo>
                  <a:lnTo>
                    <a:pt x="441439" y="580174"/>
                  </a:lnTo>
                  <a:lnTo>
                    <a:pt x="449190" y="584707"/>
                  </a:lnTo>
                  <a:lnTo>
                    <a:pt x="454051" y="596468"/>
                  </a:lnTo>
                  <a:lnTo>
                    <a:pt x="456810" y="612696"/>
                  </a:lnTo>
                  <a:lnTo>
                    <a:pt x="458254" y="630631"/>
                  </a:lnTo>
                  <a:lnTo>
                    <a:pt x="619417" y="630631"/>
                  </a:lnTo>
                  <a:lnTo>
                    <a:pt x="612933" y="562834"/>
                  </a:lnTo>
                  <a:lnTo>
                    <a:pt x="609604" y="519214"/>
                  </a:lnTo>
                  <a:lnTo>
                    <a:pt x="608378" y="480851"/>
                  </a:lnTo>
                  <a:lnTo>
                    <a:pt x="608203" y="428828"/>
                  </a:lnTo>
                  <a:lnTo>
                    <a:pt x="608203" y="30822"/>
                  </a:lnTo>
                  <a:lnTo>
                    <a:pt x="549629" y="15366"/>
                  </a:lnTo>
                  <a:lnTo>
                    <a:pt x="498017" y="5953"/>
                  </a:lnTo>
                  <a:lnTo>
                    <a:pt x="447197" y="1269"/>
                  </a:lnTo>
                  <a:lnTo>
                    <a:pt x="390994" y="0"/>
                  </a:lnTo>
                  <a:lnTo>
                    <a:pt x="335634" y="2273"/>
                  </a:lnTo>
                  <a:lnTo>
                    <a:pt x="284109" y="9032"/>
                  </a:lnTo>
                  <a:lnTo>
                    <a:pt x="236522" y="20184"/>
                  </a:lnTo>
                  <a:lnTo>
                    <a:pt x="192977" y="35639"/>
                  </a:lnTo>
                  <a:lnTo>
                    <a:pt x="153577" y="55303"/>
                  </a:lnTo>
                  <a:lnTo>
                    <a:pt x="118426" y="79085"/>
                  </a:lnTo>
                  <a:lnTo>
                    <a:pt x="87626" y="106894"/>
                  </a:lnTo>
                  <a:lnTo>
                    <a:pt x="61282" y="138636"/>
                  </a:lnTo>
                  <a:lnTo>
                    <a:pt x="39496" y="174222"/>
                  </a:lnTo>
                  <a:lnTo>
                    <a:pt x="22371" y="213557"/>
                  </a:lnTo>
                  <a:lnTo>
                    <a:pt x="10011" y="256551"/>
                  </a:lnTo>
                  <a:lnTo>
                    <a:pt x="2520" y="303112"/>
                  </a:lnTo>
                  <a:lnTo>
                    <a:pt x="0" y="353148"/>
                  </a:lnTo>
                  <a:close/>
                </a:path>
              </a:pathLst>
            </a:custGeom>
            <a:ln w="12700">
              <a:solidFill>
                <a:srgbClr val="181818"/>
              </a:solidFill>
            </a:ln>
          </p:spPr>
          <p:txBody>
            <a:bodyPr wrap="square" lIns="0" tIns="0" rIns="0" bIns="0" rtlCol="0"/>
            <a:lstStyle/>
            <a:p>
              <a:endParaRPr sz="1600">
                <a:latin typeface="Grammarsaurus" pitchFamily="2" charset="0"/>
              </a:endParaRPr>
            </a:p>
          </p:txBody>
        </p:sp>
        <p:sp>
          <p:nvSpPr>
            <p:cNvPr id="35" name="object 35"/>
            <p:cNvSpPr/>
            <p:nvPr/>
          </p:nvSpPr>
          <p:spPr>
            <a:xfrm>
              <a:off x="5065290" y="2629406"/>
              <a:ext cx="621030" cy="633730"/>
            </a:xfrm>
            <a:custGeom>
              <a:avLst/>
              <a:gdLst/>
              <a:ahLst/>
              <a:cxnLst/>
              <a:rect l="l" t="t" r="r" b="b"/>
              <a:pathLst>
                <a:path w="621029" h="633729">
                  <a:moveTo>
                    <a:pt x="0" y="16814"/>
                  </a:moveTo>
                  <a:lnTo>
                    <a:pt x="12504" y="55967"/>
                  </a:lnTo>
                  <a:lnTo>
                    <a:pt x="22245" y="105103"/>
                  </a:lnTo>
                  <a:lnTo>
                    <a:pt x="28569" y="159495"/>
                  </a:lnTo>
                  <a:lnTo>
                    <a:pt x="30822" y="214414"/>
                  </a:lnTo>
                  <a:lnTo>
                    <a:pt x="30822" y="633425"/>
                  </a:lnTo>
                  <a:lnTo>
                    <a:pt x="217220" y="633425"/>
                  </a:lnTo>
                  <a:lnTo>
                    <a:pt x="217220" y="368566"/>
                  </a:lnTo>
                  <a:lnTo>
                    <a:pt x="225012" y="289772"/>
                  </a:lnTo>
                  <a:lnTo>
                    <a:pt x="244987" y="234294"/>
                  </a:lnTo>
                  <a:lnTo>
                    <a:pt x="272046" y="198124"/>
                  </a:lnTo>
                  <a:lnTo>
                    <a:pt x="327022" y="167670"/>
                  </a:lnTo>
                  <a:lnTo>
                    <a:pt x="344741" y="165366"/>
                  </a:lnTo>
                  <a:lnTo>
                    <a:pt x="368676" y="167796"/>
                  </a:lnTo>
                  <a:lnTo>
                    <a:pt x="395368" y="180605"/>
                  </a:lnTo>
                  <a:lnTo>
                    <a:pt x="417066" y="212070"/>
                  </a:lnTo>
                  <a:lnTo>
                    <a:pt x="426021" y="270471"/>
                  </a:lnTo>
                  <a:lnTo>
                    <a:pt x="426021" y="633425"/>
                  </a:lnTo>
                  <a:lnTo>
                    <a:pt x="620814" y="633425"/>
                  </a:lnTo>
                  <a:lnTo>
                    <a:pt x="620814" y="236829"/>
                  </a:lnTo>
                  <a:lnTo>
                    <a:pt x="616667" y="184808"/>
                  </a:lnTo>
                  <a:lnTo>
                    <a:pt x="604720" y="138338"/>
                  </a:lnTo>
                  <a:lnTo>
                    <a:pt x="585712" y="97847"/>
                  </a:lnTo>
                  <a:lnTo>
                    <a:pt x="560381" y="63760"/>
                  </a:lnTo>
                  <a:lnTo>
                    <a:pt x="529465" y="36505"/>
                  </a:lnTo>
                  <a:lnTo>
                    <a:pt x="493705" y="16509"/>
                  </a:lnTo>
                  <a:lnTo>
                    <a:pt x="453838" y="4198"/>
                  </a:lnTo>
                  <a:lnTo>
                    <a:pt x="410603" y="0"/>
                  </a:lnTo>
                  <a:lnTo>
                    <a:pt x="367533" y="3374"/>
                  </a:lnTo>
                  <a:lnTo>
                    <a:pt x="324662" y="13543"/>
                  </a:lnTo>
                  <a:lnTo>
                    <a:pt x="282867" y="30572"/>
                  </a:lnTo>
                  <a:lnTo>
                    <a:pt x="243023" y="54530"/>
                  </a:lnTo>
                  <a:lnTo>
                    <a:pt x="206006" y="85483"/>
                  </a:lnTo>
                  <a:lnTo>
                    <a:pt x="202155" y="64901"/>
                  </a:lnTo>
                  <a:lnTo>
                    <a:pt x="198300" y="49048"/>
                  </a:lnTo>
                  <a:lnTo>
                    <a:pt x="193394" y="34246"/>
                  </a:lnTo>
                  <a:lnTo>
                    <a:pt x="186385" y="16814"/>
                  </a:lnTo>
                  <a:lnTo>
                    <a:pt x="0" y="16814"/>
                  </a:lnTo>
                  <a:close/>
                </a:path>
              </a:pathLst>
            </a:custGeom>
            <a:ln w="12700">
              <a:solidFill>
                <a:srgbClr val="181818"/>
              </a:solidFill>
            </a:ln>
          </p:spPr>
          <p:txBody>
            <a:bodyPr wrap="square" lIns="0" tIns="0" rIns="0" bIns="0" rtlCol="0"/>
            <a:lstStyle/>
            <a:p>
              <a:endParaRPr sz="1600">
                <a:latin typeface="Grammarsaurus" pitchFamily="2" charset="0"/>
              </a:endParaRPr>
            </a:p>
          </p:txBody>
        </p:sp>
        <p:sp>
          <p:nvSpPr>
            <p:cNvPr id="36" name="object 36"/>
            <p:cNvSpPr/>
            <p:nvPr/>
          </p:nvSpPr>
          <p:spPr>
            <a:xfrm>
              <a:off x="5752244" y="2286058"/>
              <a:ext cx="636270" cy="993775"/>
            </a:xfrm>
            <a:custGeom>
              <a:avLst/>
              <a:gdLst/>
              <a:ahLst/>
              <a:cxnLst/>
              <a:rect l="l" t="t" r="r" b="b"/>
              <a:pathLst>
                <a:path w="636270" h="993775">
                  <a:moveTo>
                    <a:pt x="196189" y="690892"/>
                  </a:moveTo>
                  <a:lnTo>
                    <a:pt x="200867" y="639061"/>
                  </a:lnTo>
                  <a:lnTo>
                    <a:pt x="214459" y="594820"/>
                  </a:lnTo>
                  <a:lnTo>
                    <a:pt x="236304" y="558985"/>
                  </a:lnTo>
                  <a:lnTo>
                    <a:pt x="265740" y="532376"/>
                  </a:lnTo>
                  <a:lnTo>
                    <a:pt x="302106" y="515811"/>
                  </a:lnTo>
                  <a:lnTo>
                    <a:pt x="344741" y="510108"/>
                  </a:lnTo>
                  <a:lnTo>
                    <a:pt x="369328" y="510765"/>
                  </a:lnTo>
                  <a:lnTo>
                    <a:pt x="393260" y="513262"/>
                  </a:lnTo>
                  <a:lnTo>
                    <a:pt x="417455" y="518386"/>
                  </a:lnTo>
                  <a:lnTo>
                    <a:pt x="442836" y="526923"/>
                  </a:lnTo>
                  <a:lnTo>
                    <a:pt x="442836" y="619417"/>
                  </a:lnTo>
                  <a:lnTo>
                    <a:pt x="437899" y="687405"/>
                  </a:lnTo>
                  <a:lnTo>
                    <a:pt x="423892" y="739627"/>
                  </a:lnTo>
                  <a:lnTo>
                    <a:pt x="402021" y="777601"/>
                  </a:lnTo>
                  <a:lnTo>
                    <a:pt x="339516" y="816879"/>
                  </a:lnTo>
                  <a:lnTo>
                    <a:pt x="301294" y="821220"/>
                  </a:lnTo>
                  <a:lnTo>
                    <a:pt x="257086" y="812286"/>
                  </a:lnTo>
                  <a:lnTo>
                    <a:pt x="224043" y="786536"/>
                  </a:lnTo>
                  <a:lnTo>
                    <a:pt x="203350" y="745546"/>
                  </a:lnTo>
                  <a:lnTo>
                    <a:pt x="196189" y="690892"/>
                  </a:lnTo>
                  <a:close/>
                </a:path>
                <a:path w="636270" h="993775">
                  <a:moveTo>
                    <a:pt x="0" y="696493"/>
                  </a:moveTo>
                  <a:lnTo>
                    <a:pt x="3183" y="748060"/>
                  </a:lnTo>
                  <a:lnTo>
                    <a:pt x="12521" y="795735"/>
                  </a:lnTo>
                  <a:lnTo>
                    <a:pt x="27695" y="839156"/>
                  </a:lnTo>
                  <a:lnTo>
                    <a:pt x="48384" y="877960"/>
                  </a:lnTo>
                  <a:lnTo>
                    <a:pt x="74269" y="911786"/>
                  </a:lnTo>
                  <a:lnTo>
                    <a:pt x="105031" y="940274"/>
                  </a:lnTo>
                  <a:lnTo>
                    <a:pt x="140351" y="963060"/>
                  </a:lnTo>
                  <a:lnTo>
                    <a:pt x="179908" y="979784"/>
                  </a:lnTo>
                  <a:lnTo>
                    <a:pt x="223384" y="990083"/>
                  </a:lnTo>
                  <a:lnTo>
                    <a:pt x="270459" y="993597"/>
                  </a:lnTo>
                  <a:lnTo>
                    <a:pt x="317142" y="990469"/>
                  </a:lnTo>
                  <a:lnTo>
                    <a:pt x="360059" y="980682"/>
                  </a:lnTo>
                  <a:lnTo>
                    <a:pt x="399815" y="963630"/>
                  </a:lnTo>
                  <a:lnTo>
                    <a:pt x="437014" y="938707"/>
                  </a:lnTo>
                  <a:lnTo>
                    <a:pt x="472262" y="905306"/>
                  </a:lnTo>
                  <a:lnTo>
                    <a:pt x="458357" y="922167"/>
                  </a:lnTo>
                  <a:lnTo>
                    <a:pt x="451416" y="931933"/>
                  </a:lnTo>
                  <a:lnTo>
                    <a:pt x="449993" y="936444"/>
                  </a:lnTo>
                  <a:lnTo>
                    <a:pt x="452640" y="937539"/>
                  </a:lnTo>
                  <a:lnTo>
                    <a:pt x="455447" y="937539"/>
                  </a:lnTo>
                  <a:lnTo>
                    <a:pt x="458254" y="936142"/>
                  </a:lnTo>
                  <a:lnTo>
                    <a:pt x="461048" y="936142"/>
                  </a:lnTo>
                  <a:lnTo>
                    <a:pt x="470245" y="940127"/>
                  </a:lnTo>
                  <a:lnTo>
                    <a:pt x="475762" y="950156"/>
                  </a:lnTo>
                  <a:lnTo>
                    <a:pt x="479177" y="963338"/>
                  </a:lnTo>
                  <a:lnTo>
                    <a:pt x="482066" y="976782"/>
                  </a:lnTo>
                  <a:lnTo>
                    <a:pt x="636231" y="976782"/>
                  </a:lnTo>
                  <a:lnTo>
                    <a:pt x="628126" y="889107"/>
                  </a:lnTo>
                  <a:lnTo>
                    <a:pt x="623963" y="837693"/>
                  </a:lnTo>
                  <a:lnTo>
                    <a:pt x="622430" y="802569"/>
                  </a:lnTo>
                  <a:lnTo>
                    <a:pt x="622211" y="763765"/>
                  </a:lnTo>
                  <a:lnTo>
                    <a:pt x="622211" y="0"/>
                  </a:lnTo>
                  <a:lnTo>
                    <a:pt x="442836" y="0"/>
                  </a:lnTo>
                  <a:lnTo>
                    <a:pt x="442836" y="367169"/>
                  </a:lnTo>
                  <a:lnTo>
                    <a:pt x="406508" y="355984"/>
                  </a:lnTo>
                  <a:lnTo>
                    <a:pt x="373991" y="349132"/>
                  </a:lnTo>
                  <a:lnTo>
                    <a:pt x="343314" y="345695"/>
                  </a:lnTo>
                  <a:lnTo>
                    <a:pt x="312508" y="344754"/>
                  </a:lnTo>
                  <a:lnTo>
                    <a:pt x="264167" y="348334"/>
                  </a:lnTo>
                  <a:lnTo>
                    <a:pt x="218751" y="358807"/>
                  </a:lnTo>
                  <a:lnTo>
                    <a:pt x="176613" y="375768"/>
                  </a:lnTo>
                  <a:lnTo>
                    <a:pt x="138108" y="398812"/>
                  </a:lnTo>
                  <a:lnTo>
                    <a:pt x="103590" y="427535"/>
                  </a:lnTo>
                  <a:lnTo>
                    <a:pt x="73411" y="461532"/>
                  </a:lnTo>
                  <a:lnTo>
                    <a:pt x="47926" y="500401"/>
                  </a:lnTo>
                  <a:lnTo>
                    <a:pt x="27489" y="543735"/>
                  </a:lnTo>
                  <a:lnTo>
                    <a:pt x="12453" y="591132"/>
                  </a:lnTo>
                  <a:lnTo>
                    <a:pt x="3172" y="642186"/>
                  </a:lnTo>
                  <a:lnTo>
                    <a:pt x="0" y="696493"/>
                  </a:lnTo>
                  <a:close/>
                </a:path>
              </a:pathLst>
            </a:custGeom>
            <a:ln w="12700">
              <a:solidFill>
                <a:srgbClr val="181818"/>
              </a:solidFill>
            </a:ln>
          </p:spPr>
          <p:txBody>
            <a:bodyPr wrap="square" lIns="0" tIns="0" rIns="0" bIns="0" rtlCol="0"/>
            <a:lstStyle/>
            <a:p>
              <a:endParaRPr sz="1600">
                <a:latin typeface="Grammarsaurus" pitchFamily="2" charset="0"/>
              </a:endParaRPr>
            </a:p>
          </p:txBody>
        </p:sp>
        <p:sp>
          <p:nvSpPr>
            <p:cNvPr id="37" name="object 37"/>
            <p:cNvSpPr/>
            <p:nvPr/>
          </p:nvSpPr>
          <p:spPr>
            <a:xfrm>
              <a:off x="6876141" y="2284665"/>
              <a:ext cx="1052830" cy="978535"/>
            </a:xfrm>
            <a:custGeom>
              <a:avLst/>
              <a:gdLst/>
              <a:ahLst/>
              <a:cxnLst/>
              <a:rect l="l" t="t" r="r" b="b"/>
              <a:pathLst>
                <a:path w="1052829" h="978535">
                  <a:moveTo>
                    <a:pt x="222821" y="976769"/>
                  </a:moveTo>
                  <a:lnTo>
                    <a:pt x="222821" y="400799"/>
                  </a:lnTo>
                  <a:lnTo>
                    <a:pt x="430225" y="731520"/>
                  </a:lnTo>
                  <a:lnTo>
                    <a:pt x="615213" y="731520"/>
                  </a:lnTo>
                  <a:lnTo>
                    <a:pt x="829627" y="368566"/>
                  </a:lnTo>
                  <a:lnTo>
                    <a:pt x="829627" y="978166"/>
                  </a:lnTo>
                  <a:lnTo>
                    <a:pt x="1052448" y="978166"/>
                  </a:lnTo>
                  <a:lnTo>
                    <a:pt x="1052448" y="0"/>
                  </a:lnTo>
                  <a:lnTo>
                    <a:pt x="829627" y="0"/>
                  </a:lnTo>
                  <a:lnTo>
                    <a:pt x="528319" y="486283"/>
                  </a:lnTo>
                  <a:lnTo>
                    <a:pt x="243839" y="0"/>
                  </a:lnTo>
                  <a:lnTo>
                    <a:pt x="0" y="0"/>
                  </a:lnTo>
                  <a:lnTo>
                    <a:pt x="0" y="978166"/>
                  </a:lnTo>
                  <a:lnTo>
                    <a:pt x="222821" y="976769"/>
                  </a:lnTo>
                  <a:close/>
                </a:path>
              </a:pathLst>
            </a:custGeom>
            <a:ln w="12700">
              <a:solidFill>
                <a:srgbClr val="181818"/>
              </a:solidFill>
            </a:ln>
          </p:spPr>
          <p:txBody>
            <a:bodyPr wrap="square" lIns="0" tIns="0" rIns="0" bIns="0" rtlCol="0"/>
            <a:lstStyle/>
            <a:p>
              <a:endParaRPr sz="1600">
                <a:latin typeface="Grammarsaurus" pitchFamily="2" charset="0"/>
              </a:endParaRPr>
            </a:p>
          </p:txBody>
        </p:sp>
        <p:sp>
          <p:nvSpPr>
            <p:cNvPr id="38" name="object 38"/>
            <p:cNvSpPr/>
            <p:nvPr/>
          </p:nvSpPr>
          <p:spPr>
            <a:xfrm>
              <a:off x="8025280" y="2632210"/>
              <a:ext cx="619760" cy="645160"/>
            </a:xfrm>
            <a:custGeom>
              <a:avLst/>
              <a:gdLst/>
              <a:ahLst/>
              <a:cxnLst/>
              <a:rect l="l" t="t" r="r" b="b"/>
              <a:pathLst>
                <a:path w="619759" h="645160">
                  <a:moveTo>
                    <a:pt x="190588" y="353148"/>
                  </a:moveTo>
                  <a:lnTo>
                    <a:pt x="195513" y="298365"/>
                  </a:lnTo>
                  <a:lnTo>
                    <a:pt x="209897" y="252146"/>
                  </a:lnTo>
                  <a:lnTo>
                    <a:pt x="233157" y="215114"/>
                  </a:lnTo>
                  <a:lnTo>
                    <a:pt x="264709" y="187891"/>
                  </a:lnTo>
                  <a:lnTo>
                    <a:pt x="303970" y="171101"/>
                  </a:lnTo>
                  <a:lnTo>
                    <a:pt x="350354" y="165366"/>
                  </a:lnTo>
                  <a:lnTo>
                    <a:pt x="367758" y="165694"/>
                  </a:lnTo>
                  <a:lnTo>
                    <a:pt x="386608" y="166941"/>
                  </a:lnTo>
                  <a:lnTo>
                    <a:pt x="407299" y="169502"/>
                  </a:lnTo>
                  <a:lnTo>
                    <a:pt x="430225" y="173774"/>
                  </a:lnTo>
                  <a:lnTo>
                    <a:pt x="430225" y="299897"/>
                  </a:lnTo>
                  <a:lnTo>
                    <a:pt x="422758" y="357789"/>
                  </a:lnTo>
                  <a:lnTo>
                    <a:pt x="402108" y="405862"/>
                  </a:lnTo>
                  <a:lnTo>
                    <a:pt x="370898" y="442367"/>
                  </a:lnTo>
                  <a:lnTo>
                    <a:pt x="331749" y="465554"/>
                  </a:lnTo>
                  <a:lnTo>
                    <a:pt x="287286" y="473671"/>
                  </a:lnTo>
                  <a:lnTo>
                    <a:pt x="246165" y="465875"/>
                  </a:lnTo>
                  <a:lnTo>
                    <a:pt x="215815" y="442837"/>
                  </a:lnTo>
                  <a:lnTo>
                    <a:pt x="197027" y="405086"/>
                  </a:lnTo>
                  <a:lnTo>
                    <a:pt x="190588" y="353148"/>
                  </a:lnTo>
                  <a:close/>
                </a:path>
                <a:path w="619759" h="645160">
                  <a:moveTo>
                    <a:pt x="0" y="353148"/>
                  </a:moveTo>
                  <a:lnTo>
                    <a:pt x="3285" y="411866"/>
                  </a:lnTo>
                  <a:lnTo>
                    <a:pt x="12994" y="464539"/>
                  </a:lnTo>
                  <a:lnTo>
                    <a:pt x="28909" y="510937"/>
                  </a:lnTo>
                  <a:lnTo>
                    <a:pt x="50811" y="550830"/>
                  </a:lnTo>
                  <a:lnTo>
                    <a:pt x="78479" y="583986"/>
                  </a:lnTo>
                  <a:lnTo>
                    <a:pt x="111696" y="610176"/>
                  </a:lnTo>
                  <a:lnTo>
                    <a:pt x="150241" y="629168"/>
                  </a:lnTo>
                  <a:lnTo>
                    <a:pt x="193896" y="640733"/>
                  </a:lnTo>
                  <a:lnTo>
                    <a:pt x="242442" y="644639"/>
                  </a:lnTo>
                  <a:lnTo>
                    <a:pt x="291612" y="640637"/>
                  </a:lnTo>
                  <a:lnTo>
                    <a:pt x="338832" y="628765"/>
                  </a:lnTo>
                  <a:lnTo>
                    <a:pt x="382488" y="609224"/>
                  </a:lnTo>
                  <a:lnTo>
                    <a:pt x="420967" y="582216"/>
                  </a:lnTo>
                  <a:lnTo>
                    <a:pt x="452653" y="547941"/>
                  </a:lnTo>
                  <a:lnTo>
                    <a:pt x="440560" y="565610"/>
                  </a:lnTo>
                  <a:lnTo>
                    <a:pt x="434778" y="575791"/>
                  </a:lnTo>
                  <a:lnTo>
                    <a:pt x="433729" y="580454"/>
                  </a:lnTo>
                  <a:lnTo>
                    <a:pt x="435838" y="581571"/>
                  </a:lnTo>
                  <a:lnTo>
                    <a:pt x="437235" y="581571"/>
                  </a:lnTo>
                  <a:lnTo>
                    <a:pt x="440042" y="580174"/>
                  </a:lnTo>
                  <a:lnTo>
                    <a:pt x="441439" y="580174"/>
                  </a:lnTo>
                  <a:lnTo>
                    <a:pt x="449190" y="584707"/>
                  </a:lnTo>
                  <a:lnTo>
                    <a:pt x="454051" y="596468"/>
                  </a:lnTo>
                  <a:lnTo>
                    <a:pt x="456810" y="612696"/>
                  </a:lnTo>
                  <a:lnTo>
                    <a:pt x="458254" y="630631"/>
                  </a:lnTo>
                  <a:lnTo>
                    <a:pt x="619417" y="630631"/>
                  </a:lnTo>
                  <a:lnTo>
                    <a:pt x="612933" y="562834"/>
                  </a:lnTo>
                  <a:lnTo>
                    <a:pt x="609604" y="519214"/>
                  </a:lnTo>
                  <a:lnTo>
                    <a:pt x="608378" y="480851"/>
                  </a:lnTo>
                  <a:lnTo>
                    <a:pt x="608202" y="428828"/>
                  </a:lnTo>
                  <a:lnTo>
                    <a:pt x="608202" y="30822"/>
                  </a:lnTo>
                  <a:lnTo>
                    <a:pt x="549630" y="15366"/>
                  </a:lnTo>
                  <a:lnTo>
                    <a:pt x="498020" y="5953"/>
                  </a:lnTo>
                  <a:lnTo>
                    <a:pt x="447197" y="1269"/>
                  </a:lnTo>
                  <a:lnTo>
                    <a:pt x="390982" y="0"/>
                  </a:lnTo>
                  <a:lnTo>
                    <a:pt x="335624" y="2273"/>
                  </a:lnTo>
                  <a:lnTo>
                    <a:pt x="284101" y="9032"/>
                  </a:lnTo>
                  <a:lnTo>
                    <a:pt x="236516" y="20184"/>
                  </a:lnTo>
                  <a:lnTo>
                    <a:pt x="192973" y="35639"/>
                  </a:lnTo>
                  <a:lnTo>
                    <a:pt x="153574" y="55303"/>
                  </a:lnTo>
                  <a:lnTo>
                    <a:pt x="118424" y="79085"/>
                  </a:lnTo>
                  <a:lnTo>
                    <a:pt x="87625" y="106894"/>
                  </a:lnTo>
                  <a:lnTo>
                    <a:pt x="61281" y="138636"/>
                  </a:lnTo>
                  <a:lnTo>
                    <a:pt x="39495" y="174222"/>
                  </a:lnTo>
                  <a:lnTo>
                    <a:pt x="22371" y="213557"/>
                  </a:lnTo>
                  <a:lnTo>
                    <a:pt x="10011" y="256551"/>
                  </a:lnTo>
                  <a:lnTo>
                    <a:pt x="2520" y="303112"/>
                  </a:lnTo>
                  <a:lnTo>
                    <a:pt x="0" y="353148"/>
                  </a:lnTo>
                  <a:close/>
                </a:path>
              </a:pathLst>
            </a:custGeom>
            <a:ln w="12700">
              <a:solidFill>
                <a:srgbClr val="181818"/>
              </a:solidFill>
            </a:ln>
          </p:spPr>
          <p:txBody>
            <a:bodyPr wrap="square" lIns="0" tIns="0" rIns="0" bIns="0" rtlCol="0"/>
            <a:lstStyle/>
            <a:p>
              <a:endParaRPr sz="1600">
                <a:latin typeface="Grammarsaurus" pitchFamily="2" charset="0"/>
              </a:endParaRPr>
            </a:p>
          </p:txBody>
        </p:sp>
        <p:sp>
          <p:nvSpPr>
            <p:cNvPr id="39" name="object 39"/>
            <p:cNvSpPr/>
            <p:nvPr/>
          </p:nvSpPr>
          <p:spPr>
            <a:xfrm>
              <a:off x="8695692" y="2632212"/>
              <a:ext cx="610235" cy="979805"/>
            </a:xfrm>
            <a:custGeom>
              <a:avLst/>
              <a:gdLst/>
              <a:ahLst/>
              <a:cxnLst/>
              <a:rect l="l" t="t" r="r" b="b"/>
              <a:pathLst>
                <a:path w="610234" h="979804">
                  <a:moveTo>
                    <a:pt x="264858" y="644639"/>
                  </a:moveTo>
                  <a:lnTo>
                    <a:pt x="310228" y="642362"/>
                  </a:lnTo>
                  <a:lnTo>
                    <a:pt x="351393" y="633780"/>
                  </a:lnTo>
                  <a:lnTo>
                    <a:pt x="390981" y="616264"/>
                  </a:lnTo>
                  <a:lnTo>
                    <a:pt x="431622" y="587184"/>
                  </a:lnTo>
                  <a:lnTo>
                    <a:pt x="431622" y="620814"/>
                  </a:lnTo>
                  <a:lnTo>
                    <a:pt x="427247" y="693451"/>
                  </a:lnTo>
                  <a:lnTo>
                    <a:pt x="415666" y="748391"/>
                  </a:lnTo>
                  <a:lnTo>
                    <a:pt x="397391" y="788009"/>
                  </a:lnTo>
                  <a:lnTo>
                    <a:pt x="342824" y="830794"/>
                  </a:lnTo>
                  <a:lnTo>
                    <a:pt x="267665" y="840828"/>
                  </a:lnTo>
                  <a:lnTo>
                    <a:pt x="225975" y="838224"/>
                  </a:lnTo>
                  <a:lnTo>
                    <a:pt x="177974" y="830495"/>
                  </a:lnTo>
                  <a:lnTo>
                    <a:pt x="125768" y="817774"/>
                  </a:lnTo>
                  <a:lnTo>
                    <a:pt x="71462" y="800188"/>
                  </a:lnTo>
                  <a:lnTo>
                    <a:pt x="71462" y="941730"/>
                  </a:lnTo>
                  <a:lnTo>
                    <a:pt x="115482" y="956970"/>
                  </a:lnTo>
                  <a:lnTo>
                    <a:pt x="162594" y="967769"/>
                  </a:lnTo>
                  <a:lnTo>
                    <a:pt x="211520" y="974732"/>
                  </a:lnTo>
                  <a:lnTo>
                    <a:pt x="260982" y="978466"/>
                  </a:lnTo>
                  <a:lnTo>
                    <a:pt x="309702" y="979576"/>
                  </a:lnTo>
                  <a:lnTo>
                    <a:pt x="351520" y="978023"/>
                  </a:lnTo>
                  <a:lnTo>
                    <a:pt x="391285" y="972990"/>
                  </a:lnTo>
                  <a:lnTo>
                    <a:pt x="428695" y="963918"/>
                  </a:lnTo>
                  <a:lnTo>
                    <a:pt x="495241" y="931420"/>
                  </a:lnTo>
                  <a:lnTo>
                    <a:pt x="548746" y="876052"/>
                  </a:lnTo>
                  <a:lnTo>
                    <a:pt x="569853" y="838393"/>
                  </a:lnTo>
                  <a:lnTo>
                    <a:pt x="586795" y="793338"/>
                  </a:lnTo>
                  <a:lnTo>
                    <a:pt x="599270" y="740328"/>
                  </a:lnTo>
                  <a:lnTo>
                    <a:pt x="606976" y="678802"/>
                  </a:lnTo>
                  <a:lnTo>
                    <a:pt x="609612" y="608203"/>
                  </a:lnTo>
                  <a:lnTo>
                    <a:pt x="609612" y="25222"/>
                  </a:lnTo>
                  <a:lnTo>
                    <a:pt x="552896" y="12414"/>
                  </a:lnTo>
                  <a:lnTo>
                    <a:pt x="506955" y="4729"/>
                  </a:lnTo>
                  <a:lnTo>
                    <a:pt x="462590" y="985"/>
                  </a:lnTo>
                  <a:lnTo>
                    <a:pt x="410603" y="0"/>
                  </a:lnTo>
                  <a:lnTo>
                    <a:pt x="354088" y="2388"/>
                  </a:lnTo>
                  <a:lnTo>
                    <a:pt x="301083" y="9452"/>
                  </a:lnTo>
                  <a:lnTo>
                    <a:pt x="251763" y="21044"/>
                  </a:lnTo>
                  <a:lnTo>
                    <a:pt x="206305" y="37015"/>
                  </a:lnTo>
                  <a:lnTo>
                    <a:pt x="164884" y="57214"/>
                  </a:lnTo>
                  <a:lnTo>
                    <a:pt x="127677" y="81493"/>
                  </a:lnTo>
                  <a:lnTo>
                    <a:pt x="94860" y="109703"/>
                  </a:lnTo>
                  <a:lnTo>
                    <a:pt x="66608" y="141694"/>
                  </a:lnTo>
                  <a:lnTo>
                    <a:pt x="43099" y="177318"/>
                  </a:lnTo>
                  <a:lnTo>
                    <a:pt x="24507" y="216424"/>
                  </a:lnTo>
                  <a:lnTo>
                    <a:pt x="11009" y="258864"/>
                  </a:lnTo>
                  <a:lnTo>
                    <a:pt x="2781" y="304488"/>
                  </a:lnTo>
                  <a:lnTo>
                    <a:pt x="0" y="353148"/>
                  </a:lnTo>
                  <a:lnTo>
                    <a:pt x="3102" y="404219"/>
                  </a:lnTo>
                  <a:lnTo>
                    <a:pt x="12208" y="451270"/>
                  </a:lnTo>
                  <a:lnTo>
                    <a:pt x="27016" y="493982"/>
                  </a:lnTo>
                  <a:lnTo>
                    <a:pt x="47221" y="532036"/>
                  </a:lnTo>
                  <a:lnTo>
                    <a:pt x="72521" y="565111"/>
                  </a:lnTo>
                  <a:lnTo>
                    <a:pt x="102614" y="592889"/>
                  </a:lnTo>
                  <a:lnTo>
                    <a:pt x="137197" y="615051"/>
                  </a:lnTo>
                  <a:lnTo>
                    <a:pt x="175967" y="631276"/>
                  </a:lnTo>
                  <a:lnTo>
                    <a:pt x="218622" y="641245"/>
                  </a:lnTo>
                  <a:lnTo>
                    <a:pt x="264858" y="644639"/>
                  </a:lnTo>
                  <a:close/>
                </a:path>
                <a:path w="610234" h="979804">
                  <a:moveTo>
                    <a:pt x="364363" y="175171"/>
                  </a:moveTo>
                  <a:lnTo>
                    <a:pt x="381178" y="175477"/>
                  </a:lnTo>
                  <a:lnTo>
                    <a:pt x="395892" y="176571"/>
                  </a:lnTo>
                  <a:lnTo>
                    <a:pt x="411656" y="178717"/>
                  </a:lnTo>
                  <a:lnTo>
                    <a:pt x="431622" y="182181"/>
                  </a:lnTo>
                  <a:lnTo>
                    <a:pt x="431622" y="277469"/>
                  </a:lnTo>
                  <a:lnTo>
                    <a:pt x="426432" y="349284"/>
                  </a:lnTo>
                  <a:lnTo>
                    <a:pt x="412055" y="400274"/>
                  </a:lnTo>
                  <a:lnTo>
                    <a:pt x="390282" y="433903"/>
                  </a:lnTo>
                  <a:lnTo>
                    <a:pt x="331708" y="462934"/>
                  </a:lnTo>
                  <a:lnTo>
                    <a:pt x="298488" y="465264"/>
                  </a:lnTo>
                  <a:lnTo>
                    <a:pt x="256649" y="457293"/>
                  </a:lnTo>
                  <a:lnTo>
                    <a:pt x="223348" y="434081"/>
                  </a:lnTo>
                  <a:lnTo>
                    <a:pt x="201343" y="396679"/>
                  </a:lnTo>
                  <a:lnTo>
                    <a:pt x="193395" y="346138"/>
                  </a:lnTo>
                  <a:lnTo>
                    <a:pt x="198662" y="296979"/>
                  </a:lnTo>
                  <a:lnTo>
                    <a:pt x="214050" y="255100"/>
                  </a:lnTo>
                  <a:lnTo>
                    <a:pt x="238936" y="221240"/>
                  </a:lnTo>
                  <a:lnTo>
                    <a:pt x="272698" y="196139"/>
                  </a:lnTo>
                  <a:lnTo>
                    <a:pt x="314714" y="180536"/>
                  </a:lnTo>
                  <a:lnTo>
                    <a:pt x="364363" y="175171"/>
                  </a:lnTo>
                  <a:close/>
                </a:path>
              </a:pathLst>
            </a:custGeom>
            <a:ln w="12700">
              <a:solidFill>
                <a:srgbClr val="181818"/>
              </a:solidFill>
            </a:ln>
          </p:spPr>
          <p:txBody>
            <a:bodyPr wrap="square" lIns="0" tIns="0" rIns="0" bIns="0" rtlCol="0"/>
            <a:lstStyle/>
            <a:p>
              <a:endParaRPr sz="1600">
                <a:latin typeface="Grammarsaurus" pitchFamily="2" charset="0"/>
              </a:endParaRPr>
            </a:p>
          </p:txBody>
        </p:sp>
        <p:sp>
          <p:nvSpPr>
            <p:cNvPr id="40" name="object 40"/>
            <p:cNvSpPr/>
            <p:nvPr/>
          </p:nvSpPr>
          <p:spPr>
            <a:xfrm>
              <a:off x="9374938" y="2629406"/>
              <a:ext cx="621030" cy="633730"/>
            </a:xfrm>
            <a:custGeom>
              <a:avLst/>
              <a:gdLst/>
              <a:ahLst/>
              <a:cxnLst/>
              <a:rect l="l" t="t" r="r" b="b"/>
              <a:pathLst>
                <a:path w="621029" h="633729">
                  <a:moveTo>
                    <a:pt x="0" y="16814"/>
                  </a:moveTo>
                  <a:lnTo>
                    <a:pt x="12506" y="55967"/>
                  </a:lnTo>
                  <a:lnTo>
                    <a:pt x="22251" y="105103"/>
                  </a:lnTo>
                  <a:lnTo>
                    <a:pt x="28580" y="159495"/>
                  </a:lnTo>
                  <a:lnTo>
                    <a:pt x="30835" y="214414"/>
                  </a:lnTo>
                  <a:lnTo>
                    <a:pt x="30835" y="633425"/>
                  </a:lnTo>
                  <a:lnTo>
                    <a:pt x="217220" y="633425"/>
                  </a:lnTo>
                  <a:lnTo>
                    <a:pt x="217220" y="368566"/>
                  </a:lnTo>
                  <a:lnTo>
                    <a:pt x="225013" y="289772"/>
                  </a:lnTo>
                  <a:lnTo>
                    <a:pt x="244990" y="234294"/>
                  </a:lnTo>
                  <a:lnTo>
                    <a:pt x="272053" y="198124"/>
                  </a:lnTo>
                  <a:lnTo>
                    <a:pt x="327034" y="167670"/>
                  </a:lnTo>
                  <a:lnTo>
                    <a:pt x="344754" y="165366"/>
                  </a:lnTo>
                  <a:lnTo>
                    <a:pt x="368682" y="167796"/>
                  </a:lnTo>
                  <a:lnTo>
                    <a:pt x="395370" y="180605"/>
                  </a:lnTo>
                  <a:lnTo>
                    <a:pt x="417066" y="212070"/>
                  </a:lnTo>
                  <a:lnTo>
                    <a:pt x="426021" y="270471"/>
                  </a:lnTo>
                  <a:lnTo>
                    <a:pt x="426021" y="633425"/>
                  </a:lnTo>
                  <a:lnTo>
                    <a:pt x="620826" y="633425"/>
                  </a:lnTo>
                  <a:lnTo>
                    <a:pt x="620826" y="236829"/>
                  </a:lnTo>
                  <a:lnTo>
                    <a:pt x="616679" y="184808"/>
                  </a:lnTo>
                  <a:lnTo>
                    <a:pt x="604731" y="138338"/>
                  </a:lnTo>
                  <a:lnTo>
                    <a:pt x="585721" y="97847"/>
                  </a:lnTo>
                  <a:lnTo>
                    <a:pt x="560389" y="63760"/>
                  </a:lnTo>
                  <a:lnTo>
                    <a:pt x="529472" y="36505"/>
                  </a:lnTo>
                  <a:lnTo>
                    <a:pt x="493712" y="16509"/>
                  </a:lnTo>
                  <a:lnTo>
                    <a:pt x="453847" y="4198"/>
                  </a:lnTo>
                  <a:lnTo>
                    <a:pt x="410616" y="0"/>
                  </a:lnTo>
                  <a:lnTo>
                    <a:pt x="367540" y="3374"/>
                  </a:lnTo>
                  <a:lnTo>
                    <a:pt x="324665" y="13543"/>
                  </a:lnTo>
                  <a:lnTo>
                    <a:pt x="282868" y="30572"/>
                  </a:lnTo>
                  <a:lnTo>
                    <a:pt x="243023" y="54530"/>
                  </a:lnTo>
                  <a:lnTo>
                    <a:pt x="206006" y="85483"/>
                  </a:lnTo>
                  <a:lnTo>
                    <a:pt x="202155" y="64901"/>
                  </a:lnTo>
                  <a:lnTo>
                    <a:pt x="198300" y="49048"/>
                  </a:lnTo>
                  <a:lnTo>
                    <a:pt x="193394" y="34246"/>
                  </a:lnTo>
                  <a:lnTo>
                    <a:pt x="186385" y="16814"/>
                  </a:lnTo>
                  <a:lnTo>
                    <a:pt x="0" y="16814"/>
                  </a:lnTo>
                  <a:close/>
                </a:path>
              </a:pathLst>
            </a:custGeom>
            <a:ln w="12700">
              <a:solidFill>
                <a:srgbClr val="181818"/>
              </a:solidFill>
            </a:ln>
          </p:spPr>
          <p:txBody>
            <a:bodyPr wrap="square" lIns="0" tIns="0" rIns="0" bIns="0" rtlCol="0"/>
            <a:lstStyle/>
            <a:p>
              <a:endParaRPr sz="1600">
                <a:latin typeface="Grammarsaurus" pitchFamily="2" charset="0"/>
              </a:endParaRPr>
            </a:p>
          </p:txBody>
        </p:sp>
        <p:sp>
          <p:nvSpPr>
            <p:cNvPr id="41" name="object 41"/>
            <p:cNvSpPr/>
            <p:nvPr/>
          </p:nvSpPr>
          <p:spPr>
            <a:xfrm>
              <a:off x="10061888" y="2630801"/>
              <a:ext cx="563880" cy="650875"/>
            </a:xfrm>
            <a:custGeom>
              <a:avLst/>
              <a:gdLst/>
              <a:ahLst/>
              <a:cxnLst/>
              <a:rect l="l" t="t" r="r" b="b"/>
              <a:pathLst>
                <a:path w="563879" h="650875">
                  <a:moveTo>
                    <a:pt x="304101" y="650252"/>
                  </a:moveTo>
                  <a:lnTo>
                    <a:pt x="361209" y="646990"/>
                  </a:lnTo>
                  <a:lnTo>
                    <a:pt x="414110" y="636765"/>
                  </a:lnTo>
                  <a:lnTo>
                    <a:pt x="464909" y="618920"/>
                  </a:lnTo>
                  <a:lnTo>
                    <a:pt x="515708" y="592797"/>
                  </a:lnTo>
                  <a:lnTo>
                    <a:pt x="515708" y="445655"/>
                  </a:lnTo>
                  <a:lnTo>
                    <a:pt x="465151" y="472653"/>
                  </a:lnTo>
                  <a:lnTo>
                    <a:pt x="414985" y="492423"/>
                  </a:lnTo>
                  <a:lnTo>
                    <a:pt x="366133" y="504573"/>
                  </a:lnTo>
                  <a:lnTo>
                    <a:pt x="319519" y="508711"/>
                  </a:lnTo>
                  <a:lnTo>
                    <a:pt x="270840" y="501026"/>
                  </a:lnTo>
                  <a:lnTo>
                    <a:pt x="232806" y="478758"/>
                  </a:lnTo>
                  <a:lnTo>
                    <a:pt x="206598" y="443088"/>
                  </a:lnTo>
                  <a:lnTo>
                    <a:pt x="193395" y="395198"/>
                  </a:lnTo>
                  <a:lnTo>
                    <a:pt x="205218" y="395416"/>
                  </a:lnTo>
                  <a:lnTo>
                    <a:pt x="215465" y="395897"/>
                  </a:lnTo>
                  <a:lnTo>
                    <a:pt x="224135" y="396377"/>
                  </a:lnTo>
                  <a:lnTo>
                    <a:pt x="231228" y="396595"/>
                  </a:lnTo>
                  <a:lnTo>
                    <a:pt x="289227" y="394113"/>
                  </a:lnTo>
                  <a:lnTo>
                    <a:pt x="342726" y="386831"/>
                  </a:lnTo>
                  <a:lnTo>
                    <a:pt x="391348" y="374992"/>
                  </a:lnTo>
                  <a:lnTo>
                    <a:pt x="434714" y="358839"/>
                  </a:lnTo>
                  <a:lnTo>
                    <a:pt x="472446" y="338616"/>
                  </a:lnTo>
                  <a:lnTo>
                    <a:pt x="504166" y="314568"/>
                  </a:lnTo>
                  <a:lnTo>
                    <a:pt x="548056" y="255968"/>
                  </a:lnTo>
                  <a:lnTo>
                    <a:pt x="563359" y="184988"/>
                  </a:lnTo>
                  <a:lnTo>
                    <a:pt x="557913" y="139439"/>
                  </a:lnTo>
                  <a:lnTo>
                    <a:pt x="542098" y="99284"/>
                  </a:lnTo>
                  <a:lnTo>
                    <a:pt x="516698" y="65110"/>
                  </a:lnTo>
                  <a:lnTo>
                    <a:pt x="482498" y="37507"/>
                  </a:lnTo>
                  <a:lnTo>
                    <a:pt x="440282" y="17061"/>
                  </a:lnTo>
                  <a:lnTo>
                    <a:pt x="390833" y="4363"/>
                  </a:lnTo>
                  <a:lnTo>
                    <a:pt x="334937" y="0"/>
                  </a:lnTo>
                  <a:lnTo>
                    <a:pt x="286837" y="2904"/>
                  </a:lnTo>
                  <a:lnTo>
                    <a:pt x="241516" y="11438"/>
                  </a:lnTo>
                  <a:lnTo>
                    <a:pt x="199240" y="25334"/>
                  </a:lnTo>
                  <a:lnTo>
                    <a:pt x="160279" y="44325"/>
                  </a:lnTo>
                  <a:lnTo>
                    <a:pt x="124899" y="68143"/>
                  </a:lnTo>
                  <a:lnTo>
                    <a:pt x="93368" y="96521"/>
                  </a:lnTo>
                  <a:lnTo>
                    <a:pt x="65954" y="129190"/>
                  </a:lnTo>
                  <a:lnTo>
                    <a:pt x="42924" y="165884"/>
                  </a:lnTo>
                  <a:lnTo>
                    <a:pt x="24546" y="206334"/>
                  </a:lnTo>
                  <a:lnTo>
                    <a:pt x="11087" y="250273"/>
                  </a:lnTo>
                  <a:lnTo>
                    <a:pt x="2816" y="297434"/>
                  </a:lnTo>
                  <a:lnTo>
                    <a:pt x="0" y="347548"/>
                  </a:lnTo>
                  <a:lnTo>
                    <a:pt x="2849" y="396293"/>
                  </a:lnTo>
                  <a:lnTo>
                    <a:pt x="11265" y="441476"/>
                  </a:lnTo>
                  <a:lnTo>
                    <a:pt x="25043" y="482867"/>
                  </a:lnTo>
                  <a:lnTo>
                    <a:pt x="43983" y="520241"/>
                  </a:lnTo>
                  <a:lnTo>
                    <a:pt x="67881" y="553369"/>
                  </a:lnTo>
                  <a:lnTo>
                    <a:pt x="96537" y="582025"/>
                  </a:lnTo>
                  <a:lnTo>
                    <a:pt x="129748" y="605980"/>
                  </a:lnTo>
                  <a:lnTo>
                    <a:pt x="167312" y="625008"/>
                  </a:lnTo>
                  <a:lnTo>
                    <a:pt x="209027" y="638881"/>
                  </a:lnTo>
                  <a:lnTo>
                    <a:pt x="254690" y="647372"/>
                  </a:lnTo>
                  <a:lnTo>
                    <a:pt x="304101" y="650252"/>
                  </a:lnTo>
                  <a:close/>
                </a:path>
              </a:pathLst>
            </a:custGeom>
            <a:ln w="12700">
              <a:solidFill>
                <a:srgbClr val="181818"/>
              </a:solidFill>
            </a:ln>
          </p:spPr>
          <p:txBody>
            <a:bodyPr wrap="square" lIns="0" tIns="0" rIns="0" bIns="0" rtlCol="0"/>
            <a:lstStyle/>
            <a:p>
              <a:endParaRPr sz="1600">
                <a:latin typeface="Grammarsaurus" pitchFamily="2" charset="0"/>
              </a:endParaRPr>
            </a:p>
          </p:txBody>
        </p:sp>
        <p:pic>
          <p:nvPicPr>
            <p:cNvPr id="42" name="object 42"/>
            <p:cNvPicPr/>
            <p:nvPr/>
          </p:nvPicPr>
          <p:blipFill>
            <a:blip r:embed="rId5" cstate="print"/>
            <a:stretch>
              <a:fillRect/>
            </a:stretch>
          </p:blipFill>
          <p:spPr>
            <a:xfrm>
              <a:off x="10258738" y="2768799"/>
              <a:ext cx="186474" cy="138823"/>
            </a:xfrm>
            <a:prstGeom prst="rect">
              <a:avLst/>
            </a:prstGeom>
          </p:spPr>
        </p:pic>
        <p:sp>
          <p:nvSpPr>
            <p:cNvPr id="43" name="object 43"/>
            <p:cNvSpPr/>
            <p:nvPr/>
          </p:nvSpPr>
          <p:spPr>
            <a:xfrm>
              <a:off x="10625251" y="2490670"/>
              <a:ext cx="485140" cy="791845"/>
            </a:xfrm>
            <a:custGeom>
              <a:avLst/>
              <a:gdLst/>
              <a:ahLst/>
              <a:cxnLst/>
              <a:rect l="l" t="t" r="r" b="b"/>
              <a:pathLst>
                <a:path w="485140" h="791845">
                  <a:moveTo>
                    <a:pt x="102298" y="288683"/>
                  </a:moveTo>
                  <a:lnTo>
                    <a:pt x="102298" y="587184"/>
                  </a:lnTo>
                  <a:lnTo>
                    <a:pt x="106404" y="640234"/>
                  </a:lnTo>
                  <a:lnTo>
                    <a:pt x="118326" y="684185"/>
                  </a:lnTo>
                  <a:lnTo>
                    <a:pt x="137475" y="719663"/>
                  </a:lnTo>
                  <a:lnTo>
                    <a:pt x="195085" y="767691"/>
                  </a:lnTo>
                  <a:lnTo>
                    <a:pt x="232364" y="781490"/>
                  </a:lnTo>
                  <a:lnTo>
                    <a:pt x="274505" y="789312"/>
                  </a:lnTo>
                  <a:lnTo>
                    <a:pt x="320916" y="791781"/>
                  </a:lnTo>
                  <a:lnTo>
                    <a:pt x="368807" y="788716"/>
                  </a:lnTo>
                  <a:lnTo>
                    <a:pt x="411835" y="779870"/>
                  </a:lnTo>
                  <a:lnTo>
                    <a:pt x="450396" y="765769"/>
                  </a:lnTo>
                  <a:lnTo>
                    <a:pt x="484885" y="746937"/>
                  </a:lnTo>
                  <a:lnTo>
                    <a:pt x="484885" y="608202"/>
                  </a:lnTo>
                  <a:lnTo>
                    <a:pt x="452169" y="625782"/>
                  </a:lnTo>
                  <a:lnTo>
                    <a:pt x="422871" y="638505"/>
                  </a:lnTo>
                  <a:lnTo>
                    <a:pt x="396203" y="646236"/>
                  </a:lnTo>
                  <a:lnTo>
                    <a:pt x="371373" y="648843"/>
                  </a:lnTo>
                  <a:lnTo>
                    <a:pt x="334956" y="643346"/>
                  </a:lnTo>
                  <a:lnTo>
                    <a:pt x="308133" y="624841"/>
                  </a:lnTo>
                  <a:lnTo>
                    <a:pt x="291559" y="590308"/>
                  </a:lnTo>
                  <a:lnTo>
                    <a:pt x="285889" y="536727"/>
                  </a:lnTo>
                  <a:lnTo>
                    <a:pt x="285889" y="288683"/>
                  </a:lnTo>
                  <a:lnTo>
                    <a:pt x="472262" y="288683"/>
                  </a:lnTo>
                  <a:lnTo>
                    <a:pt x="472262" y="155549"/>
                  </a:lnTo>
                  <a:lnTo>
                    <a:pt x="285889" y="155549"/>
                  </a:lnTo>
                  <a:lnTo>
                    <a:pt x="285889" y="0"/>
                  </a:lnTo>
                  <a:lnTo>
                    <a:pt x="102298" y="0"/>
                  </a:lnTo>
                  <a:lnTo>
                    <a:pt x="102298" y="155549"/>
                  </a:lnTo>
                  <a:lnTo>
                    <a:pt x="0" y="155549"/>
                  </a:lnTo>
                  <a:lnTo>
                    <a:pt x="0" y="288683"/>
                  </a:lnTo>
                  <a:lnTo>
                    <a:pt x="102298" y="288683"/>
                  </a:lnTo>
                  <a:close/>
                </a:path>
              </a:pathLst>
            </a:custGeom>
            <a:ln w="12700">
              <a:solidFill>
                <a:srgbClr val="181818"/>
              </a:solidFill>
            </a:ln>
          </p:spPr>
          <p:txBody>
            <a:bodyPr wrap="square" lIns="0" tIns="0" rIns="0" bIns="0" rtlCol="0"/>
            <a:lstStyle/>
            <a:p>
              <a:endParaRPr sz="1600">
                <a:latin typeface="Grammarsaurus" pitchFamily="2" charset="0"/>
              </a:endParaRPr>
            </a:p>
          </p:txBody>
        </p:sp>
        <p:sp>
          <p:nvSpPr>
            <p:cNvPr id="44" name="object 44"/>
            <p:cNvSpPr/>
            <p:nvPr/>
          </p:nvSpPr>
          <p:spPr>
            <a:xfrm>
              <a:off x="11116425" y="2625199"/>
              <a:ext cx="488315" cy="659130"/>
            </a:xfrm>
            <a:custGeom>
              <a:avLst/>
              <a:gdLst/>
              <a:ahLst/>
              <a:cxnLst/>
              <a:rect l="l" t="t" r="r" b="b"/>
              <a:pathLst>
                <a:path w="488315" h="659129">
                  <a:moveTo>
                    <a:pt x="0" y="606805"/>
                  </a:moveTo>
                  <a:lnTo>
                    <a:pt x="39869" y="624039"/>
                  </a:lnTo>
                  <a:lnTo>
                    <a:pt x="87539" y="638379"/>
                  </a:lnTo>
                  <a:lnTo>
                    <a:pt x="141060" y="649288"/>
                  </a:lnTo>
                  <a:lnTo>
                    <a:pt x="198484" y="656227"/>
                  </a:lnTo>
                  <a:lnTo>
                    <a:pt x="257860" y="658660"/>
                  </a:lnTo>
                  <a:lnTo>
                    <a:pt x="316482" y="654128"/>
                  </a:lnTo>
                  <a:lnTo>
                    <a:pt x="367162" y="640943"/>
                  </a:lnTo>
                  <a:lnTo>
                    <a:pt x="409506" y="619717"/>
                  </a:lnTo>
                  <a:lnTo>
                    <a:pt x="443124" y="591063"/>
                  </a:lnTo>
                  <a:lnTo>
                    <a:pt x="467623" y="555593"/>
                  </a:lnTo>
                  <a:lnTo>
                    <a:pt x="482609" y="513922"/>
                  </a:lnTo>
                  <a:lnTo>
                    <a:pt x="487692" y="466661"/>
                  </a:lnTo>
                  <a:lnTo>
                    <a:pt x="483306" y="424724"/>
                  </a:lnTo>
                  <a:lnTo>
                    <a:pt x="469421" y="387613"/>
                  </a:lnTo>
                  <a:lnTo>
                    <a:pt x="444947" y="353850"/>
                  </a:lnTo>
                  <a:lnTo>
                    <a:pt x="408796" y="321956"/>
                  </a:lnTo>
                  <a:lnTo>
                    <a:pt x="359878" y="290453"/>
                  </a:lnTo>
                  <a:lnTo>
                    <a:pt x="297103" y="257860"/>
                  </a:lnTo>
                  <a:lnTo>
                    <a:pt x="255366" y="236752"/>
                  </a:lnTo>
                  <a:lnTo>
                    <a:pt x="229134" y="219322"/>
                  </a:lnTo>
                  <a:lnTo>
                    <a:pt x="215516" y="201893"/>
                  </a:lnTo>
                  <a:lnTo>
                    <a:pt x="211620" y="180784"/>
                  </a:lnTo>
                  <a:lnTo>
                    <a:pt x="214269" y="163355"/>
                  </a:lnTo>
                  <a:lnTo>
                    <a:pt x="223354" y="149602"/>
                  </a:lnTo>
                  <a:lnTo>
                    <a:pt x="240584" y="140579"/>
                  </a:lnTo>
                  <a:lnTo>
                    <a:pt x="267665" y="137337"/>
                  </a:lnTo>
                  <a:lnTo>
                    <a:pt x="312164" y="139877"/>
                  </a:lnTo>
                  <a:lnTo>
                    <a:pt x="358762" y="148197"/>
                  </a:lnTo>
                  <a:lnTo>
                    <a:pt x="406407" y="163349"/>
                  </a:lnTo>
                  <a:lnTo>
                    <a:pt x="454050" y="186385"/>
                  </a:lnTo>
                  <a:lnTo>
                    <a:pt x="476478" y="44843"/>
                  </a:lnTo>
                  <a:lnTo>
                    <a:pt x="421338" y="23060"/>
                  </a:lnTo>
                  <a:lnTo>
                    <a:pt x="370668" y="9286"/>
                  </a:lnTo>
                  <a:lnTo>
                    <a:pt x="319998" y="2081"/>
                  </a:lnTo>
                  <a:lnTo>
                    <a:pt x="264858" y="0"/>
                  </a:lnTo>
                  <a:lnTo>
                    <a:pt x="211958" y="3120"/>
                  </a:lnTo>
                  <a:lnTo>
                    <a:pt x="164031" y="12350"/>
                  </a:lnTo>
                  <a:lnTo>
                    <a:pt x="121719" y="27492"/>
                  </a:lnTo>
                  <a:lnTo>
                    <a:pt x="85663" y="48350"/>
                  </a:lnTo>
                  <a:lnTo>
                    <a:pt x="56503" y="74725"/>
                  </a:lnTo>
                  <a:lnTo>
                    <a:pt x="34881" y="106422"/>
                  </a:lnTo>
                  <a:lnTo>
                    <a:pt x="21438" y="143242"/>
                  </a:lnTo>
                  <a:lnTo>
                    <a:pt x="16814" y="184988"/>
                  </a:lnTo>
                  <a:lnTo>
                    <a:pt x="20753" y="226770"/>
                  </a:lnTo>
                  <a:lnTo>
                    <a:pt x="32880" y="263920"/>
                  </a:lnTo>
                  <a:lnTo>
                    <a:pt x="53662" y="297469"/>
                  </a:lnTo>
                  <a:lnTo>
                    <a:pt x="83562" y="328443"/>
                  </a:lnTo>
                  <a:lnTo>
                    <a:pt x="123048" y="357873"/>
                  </a:lnTo>
                  <a:lnTo>
                    <a:pt x="172585" y="386788"/>
                  </a:lnTo>
                  <a:lnTo>
                    <a:pt x="232638" y="416217"/>
                  </a:lnTo>
                  <a:lnTo>
                    <a:pt x="265327" y="433427"/>
                  </a:lnTo>
                  <a:lnTo>
                    <a:pt x="283960" y="448800"/>
                  </a:lnTo>
                  <a:lnTo>
                    <a:pt x="292347" y="464699"/>
                  </a:lnTo>
                  <a:lnTo>
                    <a:pt x="294297" y="483488"/>
                  </a:lnTo>
                  <a:lnTo>
                    <a:pt x="291034" y="499732"/>
                  </a:lnTo>
                  <a:lnTo>
                    <a:pt x="280809" y="513611"/>
                  </a:lnTo>
                  <a:lnTo>
                    <a:pt x="262964" y="523288"/>
                  </a:lnTo>
                  <a:lnTo>
                    <a:pt x="236842" y="526922"/>
                  </a:lnTo>
                  <a:lnTo>
                    <a:pt x="189565" y="522982"/>
                  </a:lnTo>
                  <a:lnTo>
                    <a:pt x="138215" y="511159"/>
                  </a:lnTo>
                  <a:lnTo>
                    <a:pt x="82924" y="491454"/>
                  </a:lnTo>
                  <a:lnTo>
                    <a:pt x="23825" y="463867"/>
                  </a:lnTo>
                  <a:lnTo>
                    <a:pt x="0" y="606805"/>
                  </a:lnTo>
                  <a:close/>
                </a:path>
              </a:pathLst>
            </a:custGeom>
            <a:ln w="12700">
              <a:solidFill>
                <a:srgbClr val="181818"/>
              </a:solidFill>
            </a:ln>
          </p:spPr>
          <p:txBody>
            <a:bodyPr wrap="square" lIns="0" tIns="0" rIns="0" bIns="0" rtlCol="0"/>
            <a:lstStyle/>
            <a:p>
              <a:endParaRPr sz="1600">
                <a:latin typeface="Grammarsaurus" pitchFamily="2" charset="0"/>
              </a:endParaRPr>
            </a:p>
          </p:txBody>
        </p:sp>
        <p:sp>
          <p:nvSpPr>
            <p:cNvPr id="45" name="object 45"/>
            <p:cNvSpPr/>
            <p:nvPr/>
          </p:nvSpPr>
          <p:spPr>
            <a:xfrm>
              <a:off x="0" y="5110270"/>
              <a:ext cx="1496695" cy="1748155"/>
            </a:xfrm>
            <a:custGeom>
              <a:avLst/>
              <a:gdLst/>
              <a:ahLst/>
              <a:cxnLst/>
              <a:rect l="l" t="t" r="r" b="b"/>
              <a:pathLst>
                <a:path w="1496695" h="1748154">
                  <a:moveTo>
                    <a:pt x="0" y="1605447"/>
                  </a:moveTo>
                  <a:lnTo>
                    <a:pt x="0" y="1747729"/>
                  </a:lnTo>
                  <a:lnTo>
                    <a:pt x="992092" y="1747729"/>
                  </a:lnTo>
                  <a:lnTo>
                    <a:pt x="1109083" y="1660770"/>
                  </a:lnTo>
                  <a:lnTo>
                    <a:pt x="215189" y="1660770"/>
                  </a:lnTo>
                  <a:lnTo>
                    <a:pt x="170833" y="1658792"/>
                  </a:lnTo>
                  <a:lnTo>
                    <a:pt x="126947" y="1652330"/>
                  </a:lnTo>
                  <a:lnTo>
                    <a:pt x="83904" y="1641439"/>
                  </a:lnTo>
                  <a:lnTo>
                    <a:pt x="42076" y="1626174"/>
                  </a:lnTo>
                  <a:lnTo>
                    <a:pt x="1836" y="1606591"/>
                  </a:lnTo>
                  <a:lnTo>
                    <a:pt x="0" y="1605447"/>
                  </a:lnTo>
                  <a:close/>
                </a:path>
                <a:path w="1496695" h="1748154">
                  <a:moveTo>
                    <a:pt x="1301276" y="957770"/>
                  </a:moveTo>
                  <a:lnTo>
                    <a:pt x="470327" y="1575409"/>
                  </a:lnTo>
                  <a:lnTo>
                    <a:pt x="430977" y="1601486"/>
                  </a:lnTo>
                  <a:lnTo>
                    <a:pt x="389860" y="1622749"/>
                  </a:lnTo>
                  <a:lnTo>
                    <a:pt x="347350" y="1639254"/>
                  </a:lnTo>
                  <a:lnTo>
                    <a:pt x="303820" y="1651056"/>
                  </a:lnTo>
                  <a:lnTo>
                    <a:pt x="259642" y="1658210"/>
                  </a:lnTo>
                  <a:lnTo>
                    <a:pt x="215189" y="1660770"/>
                  </a:lnTo>
                  <a:lnTo>
                    <a:pt x="1109083" y="1660770"/>
                  </a:lnTo>
                  <a:lnTo>
                    <a:pt x="1477615" y="1386839"/>
                  </a:lnTo>
                  <a:lnTo>
                    <a:pt x="1496322" y="1220177"/>
                  </a:lnTo>
                  <a:lnTo>
                    <a:pt x="1301276" y="957770"/>
                  </a:lnTo>
                  <a:close/>
                </a:path>
                <a:path w="1496695" h="1748154">
                  <a:moveTo>
                    <a:pt x="589365" y="0"/>
                  </a:moveTo>
                  <a:lnTo>
                    <a:pt x="0" y="438071"/>
                  </a:lnTo>
                  <a:lnTo>
                    <a:pt x="0" y="998213"/>
                  </a:lnTo>
                  <a:lnTo>
                    <a:pt x="765704" y="429069"/>
                  </a:lnTo>
                  <a:lnTo>
                    <a:pt x="784398" y="262407"/>
                  </a:lnTo>
                  <a:lnTo>
                    <a:pt x="589365" y="0"/>
                  </a:lnTo>
                  <a:close/>
                </a:path>
              </a:pathLst>
            </a:custGeom>
            <a:solidFill>
              <a:srgbClr val="398A9E"/>
            </a:solidFill>
          </p:spPr>
          <p:txBody>
            <a:bodyPr wrap="square" lIns="0" tIns="0" rIns="0" bIns="0" rtlCol="0"/>
            <a:lstStyle/>
            <a:p>
              <a:endParaRPr sz="1600">
                <a:latin typeface="Grammarsaurus" pitchFamily="2" charset="0"/>
              </a:endParaRPr>
            </a:p>
          </p:txBody>
        </p:sp>
        <p:sp>
          <p:nvSpPr>
            <p:cNvPr id="46" name="object 46"/>
            <p:cNvSpPr/>
            <p:nvPr/>
          </p:nvSpPr>
          <p:spPr>
            <a:xfrm>
              <a:off x="0" y="5110270"/>
              <a:ext cx="1496695" cy="1748155"/>
            </a:xfrm>
            <a:custGeom>
              <a:avLst/>
              <a:gdLst/>
              <a:ahLst/>
              <a:cxnLst/>
              <a:rect l="l" t="t" r="r" b="b"/>
              <a:pathLst>
                <a:path w="1496695" h="1748154">
                  <a:moveTo>
                    <a:pt x="0" y="1605447"/>
                  </a:moveTo>
                  <a:lnTo>
                    <a:pt x="42076" y="1626174"/>
                  </a:lnTo>
                  <a:lnTo>
                    <a:pt x="83904" y="1641439"/>
                  </a:lnTo>
                  <a:lnTo>
                    <a:pt x="126947" y="1652330"/>
                  </a:lnTo>
                  <a:lnTo>
                    <a:pt x="170833" y="1658792"/>
                  </a:lnTo>
                  <a:lnTo>
                    <a:pt x="215189" y="1660770"/>
                  </a:lnTo>
                  <a:lnTo>
                    <a:pt x="259642" y="1658210"/>
                  </a:lnTo>
                  <a:lnTo>
                    <a:pt x="303820" y="1651056"/>
                  </a:lnTo>
                  <a:lnTo>
                    <a:pt x="347350" y="1639254"/>
                  </a:lnTo>
                  <a:lnTo>
                    <a:pt x="389860" y="1622749"/>
                  </a:lnTo>
                  <a:lnTo>
                    <a:pt x="430977" y="1601486"/>
                  </a:lnTo>
                  <a:lnTo>
                    <a:pt x="470327" y="1575409"/>
                  </a:lnTo>
                  <a:lnTo>
                    <a:pt x="1301276" y="957770"/>
                  </a:lnTo>
                  <a:lnTo>
                    <a:pt x="1476815" y="1193939"/>
                  </a:lnTo>
                  <a:lnTo>
                    <a:pt x="1496322" y="1220177"/>
                  </a:lnTo>
                  <a:lnTo>
                    <a:pt x="1477615" y="1386839"/>
                  </a:lnTo>
                  <a:lnTo>
                    <a:pt x="1469970" y="1392529"/>
                  </a:lnTo>
                  <a:lnTo>
                    <a:pt x="992092" y="1747729"/>
                  </a:lnTo>
                </a:path>
                <a:path w="1496695" h="1748154">
                  <a:moveTo>
                    <a:pt x="0" y="438071"/>
                  </a:moveTo>
                  <a:lnTo>
                    <a:pt x="589365" y="0"/>
                  </a:lnTo>
                  <a:lnTo>
                    <a:pt x="784398" y="262407"/>
                  </a:lnTo>
                  <a:lnTo>
                    <a:pt x="765704" y="429069"/>
                  </a:lnTo>
                  <a:lnTo>
                    <a:pt x="0" y="998213"/>
                  </a:lnTo>
                </a:path>
              </a:pathLst>
            </a:custGeom>
            <a:ln w="22860">
              <a:solidFill>
                <a:srgbClr val="221F1F"/>
              </a:solidFill>
            </a:ln>
          </p:spPr>
          <p:txBody>
            <a:bodyPr wrap="square" lIns="0" tIns="0" rIns="0" bIns="0" rtlCol="0"/>
            <a:lstStyle/>
            <a:p>
              <a:endParaRPr sz="1600">
                <a:latin typeface="Grammarsaurus" pitchFamily="2" charset="0"/>
              </a:endParaRPr>
            </a:p>
          </p:txBody>
        </p:sp>
        <p:sp>
          <p:nvSpPr>
            <p:cNvPr id="47" name="object 47"/>
            <p:cNvSpPr/>
            <p:nvPr/>
          </p:nvSpPr>
          <p:spPr>
            <a:xfrm>
              <a:off x="415832" y="5372678"/>
              <a:ext cx="368935" cy="426720"/>
            </a:xfrm>
            <a:custGeom>
              <a:avLst/>
              <a:gdLst/>
              <a:ahLst/>
              <a:cxnLst/>
              <a:rect l="l" t="t" r="r" b="b"/>
              <a:pathLst>
                <a:path w="368934" h="426720">
                  <a:moveTo>
                    <a:pt x="368566" y="0"/>
                  </a:moveTo>
                  <a:lnTo>
                    <a:pt x="18707" y="260057"/>
                  </a:lnTo>
                  <a:lnTo>
                    <a:pt x="0" y="426719"/>
                  </a:lnTo>
                  <a:lnTo>
                    <a:pt x="349872" y="166662"/>
                  </a:lnTo>
                  <a:lnTo>
                    <a:pt x="368566" y="0"/>
                  </a:lnTo>
                  <a:close/>
                </a:path>
              </a:pathLst>
            </a:custGeom>
            <a:solidFill>
              <a:srgbClr val="C44725"/>
            </a:solidFill>
          </p:spPr>
          <p:txBody>
            <a:bodyPr wrap="square" lIns="0" tIns="0" rIns="0" bIns="0" rtlCol="0"/>
            <a:lstStyle/>
            <a:p>
              <a:endParaRPr sz="1600">
                <a:latin typeface="Grammarsaurus" pitchFamily="2" charset="0"/>
              </a:endParaRPr>
            </a:p>
          </p:txBody>
        </p:sp>
        <p:sp>
          <p:nvSpPr>
            <p:cNvPr id="48" name="object 48"/>
            <p:cNvSpPr/>
            <p:nvPr/>
          </p:nvSpPr>
          <p:spPr>
            <a:xfrm>
              <a:off x="415832" y="5372678"/>
              <a:ext cx="368935" cy="426720"/>
            </a:xfrm>
            <a:custGeom>
              <a:avLst/>
              <a:gdLst/>
              <a:ahLst/>
              <a:cxnLst/>
              <a:rect l="l" t="t" r="r" b="b"/>
              <a:pathLst>
                <a:path w="368934" h="426720">
                  <a:moveTo>
                    <a:pt x="349872" y="166662"/>
                  </a:moveTo>
                  <a:lnTo>
                    <a:pt x="0" y="426719"/>
                  </a:lnTo>
                  <a:lnTo>
                    <a:pt x="18707" y="260057"/>
                  </a:lnTo>
                  <a:lnTo>
                    <a:pt x="368566" y="0"/>
                  </a:lnTo>
                  <a:lnTo>
                    <a:pt x="349872" y="166662"/>
                  </a:lnTo>
                  <a:close/>
                </a:path>
              </a:pathLst>
            </a:custGeom>
            <a:ln w="22860">
              <a:solidFill>
                <a:srgbClr val="221F1F"/>
              </a:solidFill>
            </a:ln>
          </p:spPr>
          <p:txBody>
            <a:bodyPr wrap="square" lIns="0" tIns="0" rIns="0" bIns="0" rtlCol="0"/>
            <a:lstStyle/>
            <a:p>
              <a:endParaRPr sz="1600">
                <a:latin typeface="Grammarsaurus" pitchFamily="2" charset="0"/>
              </a:endParaRPr>
            </a:p>
          </p:txBody>
        </p:sp>
        <p:sp>
          <p:nvSpPr>
            <p:cNvPr id="49" name="object 49"/>
            <p:cNvSpPr/>
            <p:nvPr/>
          </p:nvSpPr>
          <p:spPr>
            <a:xfrm>
              <a:off x="1127746" y="6332448"/>
              <a:ext cx="368300" cy="424815"/>
            </a:xfrm>
            <a:custGeom>
              <a:avLst/>
              <a:gdLst/>
              <a:ahLst/>
              <a:cxnLst/>
              <a:rect l="l" t="t" r="r" b="b"/>
              <a:pathLst>
                <a:path w="368300" h="424815">
                  <a:moveTo>
                    <a:pt x="367931" y="0"/>
                  </a:moveTo>
                  <a:lnTo>
                    <a:pt x="18694" y="258064"/>
                  </a:lnTo>
                  <a:lnTo>
                    <a:pt x="0" y="424726"/>
                  </a:lnTo>
                  <a:lnTo>
                    <a:pt x="349872" y="164668"/>
                  </a:lnTo>
                  <a:lnTo>
                    <a:pt x="367931" y="0"/>
                  </a:lnTo>
                  <a:close/>
                </a:path>
              </a:pathLst>
            </a:custGeom>
            <a:solidFill>
              <a:srgbClr val="C44725"/>
            </a:solidFill>
          </p:spPr>
          <p:txBody>
            <a:bodyPr wrap="square" lIns="0" tIns="0" rIns="0" bIns="0" rtlCol="0"/>
            <a:lstStyle/>
            <a:p>
              <a:endParaRPr sz="1600">
                <a:latin typeface="Grammarsaurus" pitchFamily="2" charset="0"/>
              </a:endParaRPr>
            </a:p>
          </p:txBody>
        </p:sp>
        <p:sp>
          <p:nvSpPr>
            <p:cNvPr id="50" name="object 50"/>
            <p:cNvSpPr/>
            <p:nvPr/>
          </p:nvSpPr>
          <p:spPr>
            <a:xfrm>
              <a:off x="1127746" y="6332448"/>
              <a:ext cx="368300" cy="424815"/>
            </a:xfrm>
            <a:custGeom>
              <a:avLst/>
              <a:gdLst/>
              <a:ahLst/>
              <a:cxnLst/>
              <a:rect l="l" t="t" r="r" b="b"/>
              <a:pathLst>
                <a:path w="368300" h="424815">
                  <a:moveTo>
                    <a:pt x="349872" y="164668"/>
                  </a:moveTo>
                  <a:lnTo>
                    <a:pt x="0" y="424726"/>
                  </a:lnTo>
                  <a:lnTo>
                    <a:pt x="18694" y="258064"/>
                  </a:lnTo>
                  <a:lnTo>
                    <a:pt x="367931" y="0"/>
                  </a:lnTo>
                  <a:lnTo>
                    <a:pt x="349872" y="164668"/>
                  </a:lnTo>
                  <a:close/>
                </a:path>
              </a:pathLst>
            </a:custGeom>
            <a:ln w="22860">
              <a:solidFill>
                <a:srgbClr val="221F1F"/>
              </a:solidFill>
            </a:ln>
          </p:spPr>
          <p:txBody>
            <a:bodyPr wrap="square" lIns="0" tIns="0" rIns="0" bIns="0" rtlCol="0"/>
            <a:lstStyle/>
            <a:p>
              <a:endParaRPr sz="1600">
                <a:latin typeface="Grammarsaurus" pitchFamily="2" charset="0"/>
              </a:endParaRPr>
            </a:p>
          </p:txBody>
        </p:sp>
        <p:sp>
          <p:nvSpPr>
            <p:cNvPr id="51" name="object 51"/>
            <p:cNvSpPr/>
            <p:nvPr/>
          </p:nvSpPr>
          <p:spPr>
            <a:xfrm>
              <a:off x="0" y="5110270"/>
              <a:ext cx="1496695" cy="1748155"/>
            </a:xfrm>
            <a:custGeom>
              <a:avLst/>
              <a:gdLst/>
              <a:ahLst/>
              <a:cxnLst/>
              <a:rect l="l" t="t" r="r" b="b"/>
              <a:pathLst>
                <a:path w="1496695" h="1748154">
                  <a:moveTo>
                    <a:pt x="589361" y="0"/>
                  </a:moveTo>
                  <a:lnTo>
                    <a:pt x="0" y="438068"/>
                  </a:lnTo>
                  <a:lnTo>
                    <a:pt x="0" y="845453"/>
                  </a:lnTo>
                  <a:lnTo>
                    <a:pt x="784407" y="262407"/>
                  </a:lnTo>
                  <a:lnTo>
                    <a:pt x="589361" y="0"/>
                  </a:lnTo>
                  <a:close/>
                </a:path>
                <a:path w="1496695" h="1748154">
                  <a:moveTo>
                    <a:pt x="0" y="1605445"/>
                  </a:moveTo>
                  <a:lnTo>
                    <a:pt x="0" y="1747729"/>
                  </a:lnTo>
                  <a:lnTo>
                    <a:pt x="786571" y="1747729"/>
                  </a:lnTo>
                  <a:lnTo>
                    <a:pt x="903562" y="1660770"/>
                  </a:lnTo>
                  <a:lnTo>
                    <a:pt x="215194" y="1660770"/>
                  </a:lnTo>
                  <a:lnTo>
                    <a:pt x="170839" y="1658792"/>
                  </a:lnTo>
                  <a:lnTo>
                    <a:pt x="126953" y="1652330"/>
                  </a:lnTo>
                  <a:lnTo>
                    <a:pt x="83909" y="1641439"/>
                  </a:lnTo>
                  <a:lnTo>
                    <a:pt x="42081" y="1626174"/>
                  </a:lnTo>
                  <a:lnTo>
                    <a:pt x="1840" y="1606591"/>
                  </a:lnTo>
                  <a:lnTo>
                    <a:pt x="0" y="1605445"/>
                  </a:lnTo>
                  <a:close/>
                </a:path>
                <a:path w="1496695" h="1748154">
                  <a:moveTo>
                    <a:pt x="1301272" y="957770"/>
                  </a:moveTo>
                  <a:lnTo>
                    <a:pt x="470324" y="1575409"/>
                  </a:lnTo>
                  <a:lnTo>
                    <a:pt x="430975" y="1601486"/>
                  </a:lnTo>
                  <a:lnTo>
                    <a:pt x="389861" y="1622749"/>
                  </a:lnTo>
                  <a:lnTo>
                    <a:pt x="347353" y="1639254"/>
                  </a:lnTo>
                  <a:lnTo>
                    <a:pt x="303824" y="1651056"/>
                  </a:lnTo>
                  <a:lnTo>
                    <a:pt x="259647" y="1658210"/>
                  </a:lnTo>
                  <a:lnTo>
                    <a:pt x="215194" y="1660770"/>
                  </a:lnTo>
                  <a:lnTo>
                    <a:pt x="903562" y="1660770"/>
                  </a:lnTo>
                  <a:lnTo>
                    <a:pt x="1496319" y="1220177"/>
                  </a:lnTo>
                  <a:lnTo>
                    <a:pt x="1301272" y="957770"/>
                  </a:lnTo>
                  <a:close/>
                </a:path>
              </a:pathLst>
            </a:custGeom>
            <a:solidFill>
              <a:srgbClr val="47AFC6"/>
            </a:solidFill>
          </p:spPr>
          <p:txBody>
            <a:bodyPr wrap="square" lIns="0" tIns="0" rIns="0" bIns="0" rtlCol="0"/>
            <a:lstStyle/>
            <a:p>
              <a:endParaRPr sz="1600">
                <a:latin typeface="Grammarsaurus" pitchFamily="2" charset="0"/>
              </a:endParaRPr>
            </a:p>
          </p:txBody>
        </p:sp>
        <p:sp>
          <p:nvSpPr>
            <p:cNvPr id="52" name="object 52"/>
            <p:cNvSpPr/>
            <p:nvPr/>
          </p:nvSpPr>
          <p:spPr>
            <a:xfrm>
              <a:off x="0" y="5110270"/>
              <a:ext cx="1496695" cy="1748155"/>
            </a:xfrm>
            <a:custGeom>
              <a:avLst/>
              <a:gdLst/>
              <a:ahLst/>
              <a:cxnLst/>
              <a:rect l="l" t="t" r="r" b="b"/>
              <a:pathLst>
                <a:path w="1496695" h="1748154">
                  <a:moveTo>
                    <a:pt x="0" y="438068"/>
                  </a:moveTo>
                  <a:lnTo>
                    <a:pt x="589361" y="0"/>
                  </a:lnTo>
                  <a:lnTo>
                    <a:pt x="784407" y="262407"/>
                  </a:lnTo>
                  <a:lnTo>
                    <a:pt x="0" y="845453"/>
                  </a:lnTo>
                </a:path>
                <a:path w="1496695" h="1748154">
                  <a:moveTo>
                    <a:pt x="0" y="1605445"/>
                  </a:moveTo>
                  <a:lnTo>
                    <a:pt x="42081" y="1626174"/>
                  </a:lnTo>
                  <a:lnTo>
                    <a:pt x="83909" y="1641439"/>
                  </a:lnTo>
                  <a:lnTo>
                    <a:pt x="126953" y="1652330"/>
                  </a:lnTo>
                  <a:lnTo>
                    <a:pt x="170839" y="1658792"/>
                  </a:lnTo>
                  <a:lnTo>
                    <a:pt x="215194" y="1660770"/>
                  </a:lnTo>
                  <a:lnTo>
                    <a:pt x="259647" y="1658210"/>
                  </a:lnTo>
                  <a:lnTo>
                    <a:pt x="303824" y="1651056"/>
                  </a:lnTo>
                  <a:lnTo>
                    <a:pt x="347353" y="1639254"/>
                  </a:lnTo>
                  <a:lnTo>
                    <a:pt x="389861" y="1622749"/>
                  </a:lnTo>
                  <a:lnTo>
                    <a:pt x="430975" y="1601486"/>
                  </a:lnTo>
                  <a:lnTo>
                    <a:pt x="470324" y="1575409"/>
                  </a:lnTo>
                  <a:lnTo>
                    <a:pt x="1301272" y="957770"/>
                  </a:lnTo>
                  <a:lnTo>
                    <a:pt x="1496319" y="1220177"/>
                  </a:lnTo>
                  <a:lnTo>
                    <a:pt x="786571" y="1747729"/>
                  </a:lnTo>
                </a:path>
              </a:pathLst>
            </a:custGeom>
            <a:ln w="22860">
              <a:solidFill>
                <a:srgbClr val="221F1F"/>
              </a:solidFill>
            </a:ln>
          </p:spPr>
          <p:txBody>
            <a:bodyPr wrap="square" lIns="0" tIns="0" rIns="0" bIns="0" rtlCol="0"/>
            <a:lstStyle/>
            <a:p>
              <a:endParaRPr sz="1600">
                <a:latin typeface="Grammarsaurus" pitchFamily="2" charset="0"/>
              </a:endParaRPr>
            </a:p>
          </p:txBody>
        </p:sp>
        <p:sp>
          <p:nvSpPr>
            <p:cNvPr id="53" name="object 53"/>
            <p:cNvSpPr/>
            <p:nvPr/>
          </p:nvSpPr>
          <p:spPr>
            <a:xfrm>
              <a:off x="239486" y="5110265"/>
              <a:ext cx="545465" cy="522605"/>
            </a:xfrm>
            <a:custGeom>
              <a:avLst/>
              <a:gdLst/>
              <a:ahLst/>
              <a:cxnLst/>
              <a:rect l="l" t="t" r="r" b="b"/>
              <a:pathLst>
                <a:path w="545465" h="522604">
                  <a:moveTo>
                    <a:pt x="349872" y="0"/>
                  </a:moveTo>
                  <a:lnTo>
                    <a:pt x="0" y="260057"/>
                  </a:lnTo>
                  <a:lnTo>
                    <a:pt x="195046" y="522465"/>
                  </a:lnTo>
                  <a:lnTo>
                    <a:pt x="544918" y="262407"/>
                  </a:lnTo>
                  <a:lnTo>
                    <a:pt x="349872" y="0"/>
                  </a:lnTo>
                  <a:close/>
                </a:path>
              </a:pathLst>
            </a:custGeom>
            <a:solidFill>
              <a:srgbClr val="EB6E39"/>
            </a:solidFill>
          </p:spPr>
          <p:txBody>
            <a:bodyPr wrap="square" lIns="0" tIns="0" rIns="0" bIns="0" rtlCol="0"/>
            <a:lstStyle/>
            <a:p>
              <a:endParaRPr sz="1600">
                <a:latin typeface="Grammarsaurus" pitchFamily="2" charset="0"/>
              </a:endParaRPr>
            </a:p>
          </p:txBody>
        </p:sp>
        <p:sp>
          <p:nvSpPr>
            <p:cNvPr id="54" name="object 54"/>
            <p:cNvSpPr/>
            <p:nvPr/>
          </p:nvSpPr>
          <p:spPr>
            <a:xfrm>
              <a:off x="239486" y="5110265"/>
              <a:ext cx="545465" cy="522605"/>
            </a:xfrm>
            <a:custGeom>
              <a:avLst/>
              <a:gdLst/>
              <a:ahLst/>
              <a:cxnLst/>
              <a:rect l="l" t="t" r="r" b="b"/>
              <a:pathLst>
                <a:path w="545465" h="522604">
                  <a:moveTo>
                    <a:pt x="544918" y="262407"/>
                  </a:moveTo>
                  <a:lnTo>
                    <a:pt x="195046" y="522465"/>
                  </a:lnTo>
                  <a:lnTo>
                    <a:pt x="0" y="260057"/>
                  </a:lnTo>
                  <a:lnTo>
                    <a:pt x="349872" y="0"/>
                  </a:lnTo>
                  <a:lnTo>
                    <a:pt x="544918" y="262407"/>
                  </a:lnTo>
                  <a:close/>
                </a:path>
              </a:pathLst>
            </a:custGeom>
            <a:ln w="22860">
              <a:solidFill>
                <a:srgbClr val="221F1F"/>
              </a:solidFill>
            </a:ln>
          </p:spPr>
          <p:txBody>
            <a:bodyPr wrap="square" lIns="0" tIns="0" rIns="0" bIns="0" rtlCol="0"/>
            <a:lstStyle/>
            <a:p>
              <a:endParaRPr sz="1600">
                <a:latin typeface="Grammarsaurus" pitchFamily="2" charset="0"/>
              </a:endParaRPr>
            </a:p>
          </p:txBody>
        </p:sp>
        <p:sp>
          <p:nvSpPr>
            <p:cNvPr id="55" name="object 55"/>
            <p:cNvSpPr/>
            <p:nvPr/>
          </p:nvSpPr>
          <p:spPr>
            <a:xfrm>
              <a:off x="951400" y="6068040"/>
              <a:ext cx="545465" cy="522605"/>
            </a:xfrm>
            <a:custGeom>
              <a:avLst/>
              <a:gdLst/>
              <a:ahLst/>
              <a:cxnLst/>
              <a:rect l="l" t="t" r="r" b="b"/>
              <a:pathLst>
                <a:path w="545465" h="522604">
                  <a:moveTo>
                    <a:pt x="349872" y="0"/>
                  </a:moveTo>
                  <a:lnTo>
                    <a:pt x="0" y="260057"/>
                  </a:lnTo>
                  <a:lnTo>
                    <a:pt x="195046" y="522465"/>
                  </a:lnTo>
                  <a:lnTo>
                    <a:pt x="544918" y="262407"/>
                  </a:lnTo>
                  <a:lnTo>
                    <a:pt x="349872" y="0"/>
                  </a:lnTo>
                  <a:close/>
                </a:path>
              </a:pathLst>
            </a:custGeom>
            <a:solidFill>
              <a:srgbClr val="EB6E39"/>
            </a:solidFill>
          </p:spPr>
          <p:txBody>
            <a:bodyPr wrap="square" lIns="0" tIns="0" rIns="0" bIns="0" rtlCol="0"/>
            <a:lstStyle/>
            <a:p>
              <a:endParaRPr sz="1600">
                <a:latin typeface="Grammarsaurus" pitchFamily="2" charset="0"/>
              </a:endParaRPr>
            </a:p>
          </p:txBody>
        </p:sp>
        <p:sp>
          <p:nvSpPr>
            <p:cNvPr id="56" name="object 56"/>
            <p:cNvSpPr/>
            <p:nvPr/>
          </p:nvSpPr>
          <p:spPr>
            <a:xfrm>
              <a:off x="951400" y="6068040"/>
              <a:ext cx="545465" cy="522605"/>
            </a:xfrm>
            <a:custGeom>
              <a:avLst/>
              <a:gdLst/>
              <a:ahLst/>
              <a:cxnLst/>
              <a:rect l="l" t="t" r="r" b="b"/>
              <a:pathLst>
                <a:path w="545465" h="522604">
                  <a:moveTo>
                    <a:pt x="544918" y="262407"/>
                  </a:moveTo>
                  <a:lnTo>
                    <a:pt x="195046" y="522465"/>
                  </a:lnTo>
                  <a:lnTo>
                    <a:pt x="0" y="260057"/>
                  </a:lnTo>
                  <a:lnTo>
                    <a:pt x="349872" y="0"/>
                  </a:lnTo>
                  <a:lnTo>
                    <a:pt x="544918" y="262407"/>
                  </a:lnTo>
                  <a:close/>
                </a:path>
              </a:pathLst>
            </a:custGeom>
            <a:ln w="22860">
              <a:solidFill>
                <a:srgbClr val="221F1F"/>
              </a:solidFill>
            </a:ln>
          </p:spPr>
          <p:txBody>
            <a:bodyPr wrap="square" lIns="0" tIns="0" rIns="0" bIns="0" rtlCol="0"/>
            <a:lstStyle/>
            <a:p>
              <a:endParaRPr sz="1600">
                <a:latin typeface="Grammarsaurus" pitchFamily="2" charset="0"/>
              </a:endParaRPr>
            </a:p>
          </p:txBody>
        </p:sp>
        <p:pic>
          <p:nvPicPr>
            <p:cNvPr id="57" name="object 57"/>
            <p:cNvPicPr/>
            <p:nvPr/>
          </p:nvPicPr>
          <p:blipFill>
            <a:blip r:embed="rId6" cstate="print"/>
            <a:stretch>
              <a:fillRect/>
            </a:stretch>
          </p:blipFill>
          <p:spPr>
            <a:xfrm>
              <a:off x="10375162" y="5242429"/>
              <a:ext cx="1828267" cy="1627000"/>
            </a:xfrm>
            <a:prstGeom prst="rect">
              <a:avLst/>
            </a:prstGeom>
          </p:spPr>
        </p:pic>
        <p:sp>
          <p:nvSpPr>
            <p:cNvPr id="58" name="object 58"/>
            <p:cNvSpPr/>
            <p:nvPr/>
          </p:nvSpPr>
          <p:spPr>
            <a:xfrm>
              <a:off x="6284630" y="0"/>
              <a:ext cx="2118995" cy="1266190"/>
            </a:xfrm>
            <a:custGeom>
              <a:avLst/>
              <a:gdLst/>
              <a:ahLst/>
              <a:cxnLst/>
              <a:rect l="l" t="t" r="r" b="b"/>
              <a:pathLst>
                <a:path w="2118995" h="1266190">
                  <a:moveTo>
                    <a:pt x="490337" y="0"/>
                  </a:moveTo>
                  <a:lnTo>
                    <a:pt x="0" y="0"/>
                  </a:lnTo>
                  <a:lnTo>
                    <a:pt x="406" y="9477"/>
                  </a:lnTo>
                  <a:lnTo>
                    <a:pt x="5052" y="54605"/>
                  </a:lnTo>
                  <a:lnTo>
                    <a:pt x="12431" y="99570"/>
                  </a:lnTo>
                  <a:lnTo>
                    <a:pt x="22572" y="144247"/>
                  </a:lnTo>
                  <a:lnTo>
                    <a:pt x="35503" y="188513"/>
                  </a:lnTo>
                  <a:lnTo>
                    <a:pt x="51251" y="232245"/>
                  </a:lnTo>
                  <a:lnTo>
                    <a:pt x="69845" y="275318"/>
                  </a:lnTo>
                  <a:lnTo>
                    <a:pt x="91312" y="317609"/>
                  </a:lnTo>
                  <a:lnTo>
                    <a:pt x="115681" y="358993"/>
                  </a:lnTo>
                  <a:lnTo>
                    <a:pt x="668601" y="1234340"/>
                  </a:lnTo>
                  <a:lnTo>
                    <a:pt x="833371" y="1265608"/>
                  </a:lnTo>
                  <a:lnTo>
                    <a:pt x="1109799" y="1091008"/>
                  </a:lnTo>
                  <a:lnTo>
                    <a:pt x="556879" y="215661"/>
                  </a:lnTo>
                  <a:lnTo>
                    <a:pt x="533859" y="174447"/>
                  </a:lnTo>
                  <a:lnTo>
                    <a:pt x="515772" y="131837"/>
                  </a:lnTo>
                  <a:lnTo>
                    <a:pt x="502535" y="88199"/>
                  </a:lnTo>
                  <a:lnTo>
                    <a:pt x="494065" y="43900"/>
                  </a:lnTo>
                  <a:lnTo>
                    <a:pt x="490337" y="0"/>
                  </a:lnTo>
                  <a:close/>
                </a:path>
                <a:path w="2118995" h="1266190">
                  <a:moveTo>
                    <a:pt x="1832169" y="0"/>
                  </a:moveTo>
                  <a:lnTo>
                    <a:pt x="1300434" y="0"/>
                  </a:lnTo>
                  <a:lnTo>
                    <a:pt x="1677552" y="597029"/>
                  </a:lnTo>
                  <a:lnTo>
                    <a:pt x="1842322" y="628296"/>
                  </a:lnTo>
                  <a:lnTo>
                    <a:pt x="2118750" y="453697"/>
                  </a:lnTo>
                  <a:lnTo>
                    <a:pt x="1832169" y="0"/>
                  </a:lnTo>
                  <a:close/>
                </a:path>
              </a:pathLst>
            </a:custGeom>
            <a:solidFill>
              <a:srgbClr val="398A9E"/>
            </a:solidFill>
          </p:spPr>
          <p:txBody>
            <a:bodyPr wrap="square" lIns="0" tIns="0" rIns="0" bIns="0" rtlCol="0"/>
            <a:lstStyle/>
            <a:p>
              <a:endParaRPr sz="1600">
                <a:latin typeface="Grammarsaurus" pitchFamily="2" charset="0"/>
              </a:endParaRPr>
            </a:p>
          </p:txBody>
        </p:sp>
        <p:sp>
          <p:nvSpPr>
            <p:cNvPr id="59" name="object 59"/>
            <p:cNvSpPr/>
            <p:nvPr/>
          </p:nvSpPr>
          <p:spPr>
            <a:xfrm>
              <a:off x="6284630" y="0"/>
              <a:ext cx="2118995" cy="1266190"/>
            </a:xfrm>
            <a:custGeom>
              <a:avLst/>
              <a:gdLst/>
              <a:ahLst/>
              <a:cxnLst/>
              <a:rect l="l" t="t" r="r" b="b"/>
              <a:pathLst>
                <a:path w="2118995" h="1266190">
                  <a:moveTo>
                    <a:pt x="490337" y="0"/>
                  </a:moveTo>
                  <a:lnTo>
                    <a:pt x="494065" y="43900"/>
                  </a:lnTo>
                  <a:lnTo>
                    <a:pt x="502535" y="88199"/>
                  </a:lnTo>
                  <a:lnTo>
                    <a:pt x="515772" y="131837"/>
                  </a:lnTo>
                  <a:lnTo>
                    <a:pt x="533859" y="174447"/>
                  </a:lnTo>
                  <a:lnTo>
                    <a:pt x="556879" y="215661"/>
                  </a:lnTo>
                  <a:lnTo>
                    <a:pt x="1109799" y="1091008"/>
                  </a:lnTo>
                  <a:lnTo>
                    <a:pt x="861006" y="1248145"/>
                  </a:lnTo>
                  <a:lnTo>
                    <a:pt x="833371" y="1265608"/>
                  </a:lnTo>
                  <a:lnTo>
                    <a:pt x="668601" y="1234340"/>
                  </a:lnTo>
                  <a:lnTo>
                    <a:pt x="663508" y="1226276"/>
                  </a:lnTo>
                  <a:lnTo>
                    <a:pt x="115681" y="358993"/>
                  </a:lnTo>
                  <a:lnTo>
                    <a:pt x="91312" y="317609"/>
                  </a:lnTo>
                  <a:lnTo>
                    <a:pt x="69845" y="275318"/>
                  </a:lnTo>
                  <a:lnTo>
                    <a:pt x="51251" y="232245"/>
                  </a:lnTo>
                  <a:lnTo>
                    <a:pt x="35503" y="188513"/>
                  </a:lnTo>
                  <a:lnTo>
                    <a:pt x="22572" y="144247"/>
                  </a:lnTo>
                  <a:lnTo>
                    <a:pt x="12431" y="99570"/>
                  </a:lnTo>
                  <a:lnTo>
                    <a:pt x="5052" y="54605"/>
                  </a:lnTo>
                  <a:lnTo>
                    <a:pt x="406" y="9477"/>
                  </a:lnTo>
                  <a:lnTo>
                    <a:pt x="0" y="0"/>
                  </a:lnTo>
                </a:path>
                <a:path w="2118995" h="1266190">
                  <a:moveTo>
                    <a:pt x="1832169" y="0"/>
                  </a:moveTo>
                  <a:lnTo>
                    <a:pt x="2118750" y="453697"/>
                  </a:lnTo>
                  <a:lnTo>
                    <a:pt x="1842322" y="628296"/>
                  </a:lnTo>
                  <a:lnTo>
                    <a:pt x="1677552" y="597029"/>
                  </a:lnTo>
                  <a:lnTo>
                    <a:pt x="1300434" y="0"/>
                  </a:lnTo>
                </a:path>
              </a:pathLst>
            </a:custGeom>
            <a:ln w="22860">
              <a:solidFill>
                <a:srgbClr val="221F1F"/>
              </a:solidFill>
            </a:ln>
          </p:spPr>
          <p:txBody>
            <a:bodyPr wrap="square" lIns="0" tIns="0" rIns="0" bIns="0" rtlCol="0"/>
            <a:lstStyle/>
            <a:p>
              <a:endParaRPr sz="1600">
                <a:latin typeface="Grammarsaurus" pitchFamily="2" charset="0"/>
              </a:endParaRPr>
            </a:p>
          </p:txBody>
        </p:sp>
        <p:sp>
          <p:nvSpPr>
            <p:cNvPr id="60" name="object 60"/>
            <p:cNvSpPr/>
            <p:nvPr/>
          </p:nvSpPr>
          <p:spPr>
            <a:xfrm>
              <a:off x="7729379" y="228462"/>
              <a:ext cx="398145" cy="400050"/>
            </a:xfrm>
            <a:custGeom>
              <a:avLst/>
              <a:gdLst/>
              <a:ahLst/>
              <a:cxnLst/>
              <a:rect l="l" t="t" r="r" b="b"/>
              <a:pathLst>
                <a:path w="398145" h="400050">
                  <a:moveTo>
                    <a:pt x="0" y="0"/>
                  </a:moveTo>
                  <a:lnTo>
                    <a:pt x="232803" y="368566"/>
                  </a:lnTo>
                  <a:lnTo>
                    <a:pt x="397573" y="399834"/>
                  </a:lnTo>
                  <a:lnTo>
                    <a:pt x="164769" y="31267"/>
                  </a:lnTo>
                  <a:lnTo>
                    <a:pt x="0" y="0"/>
                  </a:lnTo>
                  <a:close/>
                </a:path>
              </a:pathLst>
            </a:custGeom>
            <a:solidFill>
              <a:srgbClr val="C44725"/>
            </a:solidFill>
          </p:spPr>
          <p:txBody>
            <a:bodyPr wrap="square" lIns="0" tIns="0" rIns="0" bIns="0" rtlCol="0"/>
            <a:lstStyle/>
            <a:p>
              <a:endParaRPr sz="1600">
                <a:latin typeface="Grammarsaurus" pitchFamily="2" charset="0"/>
              </a:endParaRPr>
            </a:p>
          </p:txBody>
        </p:sp>
        <p:sp>
          <p:nvSpPr>
            <p:cNvPr id="61" name="object 61"/>
            <p:cNvSpPr/>
            <p:nvPr/>
          </p:nvSpPr>
          <p:spPr>
            <a:xfrm>
              <a:off x="7729379" y="228462"/>
              <a:ext cx="398145" cy="400050"/>
            </a:xfrm>
            <a:custGeom>
              <a:avLst/>
              <a:gdLst/>
              <a:ahLst/>
              <a:cxnLst/>
              <a:rect l="l" t="t" r="r" b="b"/>
              <a:pathLst>
                <a:path w="398145" h="400050">
                  <a:moveTo>
                    <a:pt x="232803" y="368566"/>
                  </a:moveTo>
                  <a:lnTo>
                    <a:pt x="0" y="0"/>
                  </a:lnTo>
                  <a:lnTo>
                    <a:pt x="164769" y="31267"/>
                  </a:lnTo>
                  <a:lnTo>
                    <a:pt x="397573" y="399834"/>
                  </a:lnTo>
                  <a:lnTo>
                    <a:pt x="232803" y="368566"/>
                  </a:lnTo>
                  <a:close/>
                </a:path>
              </a:pathLst>
            </a:custGeom>
            <a:ln w="22860">
              <a:solidFill>
                <a:srgbClr val="221F1F"/>
              </a:solidFill>
            </a:ln>
          </p:spPr>
          <p:txBody>
            <a:bodyPr wrap="square" lIns="0" tIns="0" rIns="0" bIns="0" rtlCol="0"/>
            <a:lstStyle/>
            <a:p>
              <a:endParaRPr sz="1600">
                <a:latin typeface="Grammarsaurus" pitchFamily="2" charset="0"/>
              </a:endParaRPr>
            </a:p>
          </p:txBody>
        </p:sp>
        <p:sp>
          <p:nvSpPr>
            <p:cNvPr id="62" name="object 62"/>
            <p:cNvSpPr/>
            <p:nvPr/>
          </p:nvSpPr>
          <p:spPr>
            <a:xfrm>
              <a:off x="6720424" y="865772"/>
              <a:ext cx="396240" cy="399415"/>
            </a:xfrm>
            <a:custGeom>
              <a:avLst/>
              <a:gdLst/>
              <a:ahLst/>
              <a:cxnLst/>
              <a:rect l="l" t="t" r="r" b="b"/>
              <a:pathLst>
                <a:path w="396240" h="399415">
                  <a:moveTo>
                    <a:pt x="0" y="0"/>
                  </a:moveTo>
                  <a:lnTo>
                    <a:pt x="232803" y="368566"/>
                  </a:lnTo>
                  <a:lnTo>
                    <a:pt x="395630" y="399046"/>
                  </a:lnTo>
                  <a:lnTo>
                    <a:pt x="164769" y="31267"/>
                  </a:lnTo>
                  <a:lnTo>
                    <a:pt x="0" y="0"/>
                  </a:lnTo>
                  <a:close/>
                </a:path>
              </a:pathLst>
            </a:custGeom>
            <a:solidFill>
              <a:srgbClr val="C44725"/>
            </a:solidFill>
          </p:spPr>
          <p:txBody>
            <a:bodyPr wrap="square" lIns="0" tIns="0" rIns="0" bIns="0" rtlCol="0"/>
            <a:lstStyle/>
            <a:p>
              <a:endParaRPr sz="1600">
                <a:latin typeface="Grammarsaurus" pitchFamily="2" charset="0"/>
              </a:endParaRPr>
            </a:p>
          </p:txBody>
        </p:sp>
        <p:sp>
          <p:nvSpPr>
            <p:cNvPr id="63" name="object 63"/>
            <p:cNvSpPr/>
            <p:nvPr/>
          </p:nvSpPr>
          <p:spPr>
            <a:xfrm>
              <a:off x="6720424" y="865772"/>
              <a:ext cx="396240" cy="399415"/>
            </a:xfrm>
            <a:custGeom>
              <a:avLst/>
              <a:gdLst/>
              <a:ahLst/>
              <a:cxnLst/>
              <a:rect l="l" t="t" r="r" b="b"/>
              <a:pathLst>
                <a:path w="396240" h="399415">
                  <a:moveTo>
                    <a:pt x="232803" y="368566"/>
                  </a:moveTo>
                  <a:lnTo>
                    <a:pt x="0" y="0"/>
                  </a:lnTo>
                  <a:lnTo>
                    <a:pt x="164769" y="31267"/>
                  </a:lnTo>
                  <a:lnTo>
                    <a:pt x="395630" y="399046"/>
                  </a:lnTo>
                  <a:lnTo>
                    <a:pt x="232803" y="368566"/>
                  </a:lnTo>
                  <a:close/>
                </a:path>
              </a:pathLst>
            </a:custGeom>
            <a:ln w="22860">
              <a:solidFill>
                <a:srgbClr val="221F1F"/>
              </a:solidFill>
            </a:ln>
          </p:spPr>
          <p:txBody>
            <a:bodyPr wrap="square" lIns="0" tIns="0" rIns="0" bIns="0" rtlCol="0"/>
            <a:lstStyle/>
            <a:p>
              <a:endParaRPr sz="1600">
                <a:latin typeface="Grammarsaurus" pitchFamily="2" charset="0"/>
              </a:endParaRPr>
            </a:p>
          </p:txBody>
        </p:sp>
        <p:sp>
          <p:nvSpPr>
            <p:cNvPr id="64" name="object 64"/>
            <p:cNvSpPr/>
            <p:nvPr/>
          </p:nvSpPr>
          <p:spPr>
            <a:xfrm>
              <a:off x="6448065" y="0"/>
              <a:ext cx="1955800" cy="1266190"/>
            </a:xfrm>
            <a:custGeom>
              <a:avLst/>
              <a:gdLst/>
              <a:ahLst/>
              <a:cxnLst/>
              <a:rect l="l" t="t" r="r" b="b"/>
              <a:pathLst>
                <a:path w="1955800" h="1266190">
                  <a:moveTo>
                    <a:pt x="1668730" y="0"/>
                  </a:moveTo>
                  <a:lnTo>
                    <a:pt x="1282024" y="0"/>
                  </a:lnTo>
                  <a:lnTo>
                    <a:pt x="1678886" y="628300"/>
                  </a:lnTo>
                  <a:lnTo>
                    <a:pt x="1955314" y="453701"/>
                  </a:lnTo>
                  <a:lnTo>
                    <a:pt x="1668730" y="0"/>
                  </a:lnTo>
                  <a:close/>
                </a:path>
                <a:path w="1955800" h="1266190">
                  <a:moveTo>
                    <a:pt x="326901" y="0"/>
                  </a:moveTo>
                  <a:lnTo>
                    <a:pt x="0" y="0"/>
                  </a:lnTo>
                  <a:lnTo>
                    <a:pt x="1749" y="40748"/>
                  </a:lnTo>
                  <a:lnTo>
                    <a:pt x="6393" y="85876"/>
                  </a:lnTo>
                  <a:lnTo>
                    <a:pt x="13772" y="130841"/>
                  </a:lnTo>
                  <a:lnTo>
                    <a:pt x="23912" y="175518"/>
                  </a:lnTo>
                  <a:lnTo>
                    <a:pt x="36841" y="219785"/>
                  </a:lnTo>
                  <a:lnTo>
                    <a:pt x="52589" y="263516"/>
                  </a:lnTo>
                  <a:lnTo>
                    <a:pt x="71181" y="306589"/>
                  </a:lnTo>
                  <a:lnTo>
                    <a:pt x="92647" y="348880"/>
                  </a:lnTo>
                  <a:lnTo>
                    <a:pt x="117015" y="390264"/>
                  </a:lnTo>
                  <a:lnTo>
                    <a:pt x="669935" y="1265612"/>
                  </a:lnTo>
                  <a:lnTo>
                    <a:pt x="946363" y="1090999"/>
                  </a:lnTo>
                  <a:lnTo>
                    <a:pt x="393443" y="215665"/>
                  </a:lnTo>
                  <a:lnTo>
                    <a:pt x="370423" y="174451"/>
                  </a:lnTo>
                  <a:lnTo>
                    <a:pt x="352336" y="131841"/>
                  </a:lnTo>
                  <a:lnTo>
                    <a:pt x="339098" y="88203"/>
                  </a:lnTo>
                  <a:lnTo>
                    <a:pt x="330628" y="43904"/>
                  </a:lnTo>
                  <a:lnTo>
                    <a:pt x="326901" y="0"/>
                  </a:lnTo>
                  <a:close/>
                </a:path>
              </a:pathLst>
            </a:custGeom>
            <a:solidFill>
              <a:srgbClr val="47AFC6"/>
            </a:solidFill>
          </p:spPr>
          <p:txBody>
            <a:bodyPr wrap="square" lIns="0" tIns="0" rIns="0" bIns="0" rtlCol="0"/>
            <a:lstStyle/>
            <a:p>
              <a:endParaRPr sz="1600">
                <a:latin typeface="Grammarsaurus" pitchFamily="2" charset="0"/>
              </a:endParaRPr>
            </a:p>
          </p:txBody>
        </p:sp>
        <p:pic>
          <p:nvPicPr>
            <p:cNvPr id="65" name="object 65"/>
            <p:cNvPicPr/>
            <p:nvPr/>
          </p:nvPicPr>
          <p:blipFill>
            <a:blip r:embed="rId7" cstate="print"/>
            <a:stretch>
              <a:fillRect/>
            </a:stretch>
          </p:blipFill>
          <p:spPr>
            <a:xfrm>
              <a:off x="-11430" y="-11430"/>
              <a:ext cx="12214860" cy="6880860"/>
            </a:xfrm>
            <a:prstGeom prst="rect">
              <a:avLst/>
            </a:prstGeom>
          </p:spPr>
        </p:pic>
      </p:grpSp>
      <p:sp>
        <p:nvSpPr>
          <p:cNvPr id="66" name="object 66"/>
          <p:cNvSpPr txBox="1"/>
          <p:nvPr/>
        </p:nvSpPr>
        <p:spPr>
          <a:xfrm>
            <a:off x="11882015" y="46093"/>
            <a:ext cx="193040" cy="320601"/>
          </a:xfrm>
          <a:prstGeom prst="rect">
            <a:avLst/>
          </a:prstGeom>
        </p:spPr>
        <p:txBody>
          <a:bodyPr vert="horz" wrap="square" lIns="0" tIns="12700" rIns="0" bIns="0" rtlCol="0">
            <a:spAutoFit/>
          </a:bodyPr>
          <a:lstStyle/>
          <a:p>
            <a:pPr marL="12700">
              <a:lnSpc>
                <a:spcPct val="100000"/>
              </a:lnSpc>
              <a:spcBef>
                <a:spcPts val="100"/>
              </a:spcBef>
            </a:pPr>
            <a:r>
              <a:rPr sz="2000" b="1" dirty="0">
                <a:solidFill>
                  <a:srgbClr val="1B283D"/>
                </a:solidFill>
                <a:latin typeface="Grammarsaurus" pitchFamily="2" charset="0"/>
                <a:cs typeface="Arial"/>
              </a:rPr>
              <a:t>6</a:t>
            </a:r>
            <a:endParaRPr sz="2000">
              <a:latin typeface="Grammarsaurus" pitchFamily="2" charset="0"/>
              <a:cs typeface="Arial"/>
            </a:endParaRPr>
          </a:p>
        </p:txBody>
      </p:sp>
      <p:sp>
        <p:nvSpPr>
          <p:cNvPr id="67" name="object 67"/>
          <p:cNvSpPr txBox="1"/>
          <p:nvPr/>
        </p:nvSpPr>
        <p:spPr>
          <a:xfrm>
            <a:off x="2123986" y="1044486"/>
            <a:ext cx="2123972" cy="289823"/>
          </a:xfrm>
          <a:prstGeom prst="rect">
            <a:avLst/>
          </a:prstGeom>
        </p:spPr>
        <p:txBody>
          <a:bodyPr vert="horz" wrap="square" lIns="0" tIns="12700" rIns="0" bIns="0" rtlCol="0">
            <a:spAutoFit/>
          </a:bodyPr>
          <a:lstStyle/>
          <a:p>
            <a:pPr marL="12700">
              <a:lnSpc>
                <a:spcPct val="100000"/>
              </a:lnSpc>
              <a:spcBef>
                <a:spcPts val="100"/>
              </a:spcBef>
            </a:pPr>
            <a:r>
              <a:rPr dirty="0">
                <a:solidFill>
                  <a:srgbClr val="1B283D"/>
                </a:solidFill>
                <a:latin typeface="Grammarsaurus" pitchFamily="2" charset="0"/>
                <a:cs typeface="Arial MT"/>
              </a:rPr>
              <a:t>Forces</a:t>
            </a:r>
            <a:endParaRPr dirty="0">
              <a:latin typeface="Grammarsaurus" pitchFamily="2" charset="0"/>
              <a:cs typeface="Arial MT"/>
            </a:endParaRPr>
          </a:p>
        </p:txBody>
      </p:sp>
      <p:sp>
        <p:nvSpPr>
          <p:cNvPr id="68" name="object 68"/>
          <p:cNvSpPr txBox="1"/>
          <p:nvPr/>
        </p:nvSpPr>
        <p:spPr>
          <a:xfrm>
            <a:off x="3313747" y="956862"/>
            <a:ext cx="8368030" cy="2376933"/>
          </a:xfrm>
          <a:prstGeom prst="rect">
            <a:avLst/>
          </a:prstGeom>
        </p:spPr>
        <p:txBody>
          <a:bodyPr vert="horz" wrap="square" lIns="0" tIns="100965" rIns="0" bIns="0" rtlCol="0">
            <a:spAutoFit/>
          </a:bodyPr>
          <a:lstStyle/>
          <a:p>
            <a:pPr marL="12700">
              <a:lnSpc>
                <a:spcPct val="100000"/>
              </a:lnSpc>
              <a:spcBef>
                <a:spcPts val="795"/>
              </a:spcBef>
            </a:pPr>
            <a:r>
              <a:rPr dirty="0">
                <a:solidFill>
                  <a:srgbClr val="1B283D"/>
                </a:solidFill>
                <a:latin typeface="Grammarsaurus" pitchFamily="2" charset="0"/>
                <a:cs typeface="Arial MT"/>
              </a:rPr>
              <a:t>are everywhere. Even if we can’t see them, we can see what they do!</a:t>
            </a:r>
            <a:endParaRPr dirty="0">
              <a:latin typeface="Grammarsaurus" pitchFamily="2" charset="0"/>
              <a:cs typeface="Arial MT"/>
            </a:endParaRPr>
          </a:p>
          <a:p>
            <a:pPr>
              <a:lnSpc>
                <a:spcPct val="100000"/>
              </a:lnSpc>
              <a:spcBef>
                <a:spcPts val="1895"/>
              </a:spcBef>
            </a:pPr>
            <a:endParaRPr dirty="0">
              <a:latin typeface="Grammarsaurus" pitchFamily="2" charset="0"/>
              <a:cs typeface="Arial MT"/>
            </a:endParaRPr>
          </a:p>
          <a:p>
            <a:pPr marL="105410">
              <a:lnSpc>
                <a:spcPct val="100000"/>
              </a:lnSpc>
              <a:tabLst>
                <a:tab pos="3437254" algn="l"/>
                <a:tab pos="7732395" algn="l"/>
              </a:tabLst>
            </a:pPr>
            <a:r>
              <a:rPr sz="9600" b="1" dirty="0">
                <a:solidFill>
                  <a:srgbClr val="FFFFFF"/>
                </a:solidFill>
                <a:latin typeface="Grammarsaurus" pitchFamily="2" charset="0"/>
                <a:cs typeface="Arial"/>
              </a:rPr>
              <a:t>s	Ma	s</a:t>
            </a:r>
            <a:endParaRPr sz="9600" dirty="0">
              <a:latin typeface="Grammarsaurus" pitchFamily="2" charset="0"/>
              <a:cs typeface="Arial"/>
            </a:endParaRPr>
          </a:p>
        </p:txBody>
      </p:sp>
      <p:sp>
        <p:nvSpPr>
          <p:cNvPr id="69" name="object 69"/>
          <p:cNvSpPr txBox="1"/>
          <p:nvPr/>
        </p:nvSpPr>
        <p:spPr>
          <a:xfrm>
            <a:off x="933641" y="4057043"/>
            <a:ext cx="3181159" cy="1260025"/>
          </a:xfrm>
          <a:prstGeom prst="rect">
            <a:avLst/>
          </a:prstGeom>
        </p:spPr>
        <p:txBody>
          <a:bodyPr vert="horz" wrap="square" lIns="0" tIns="12700" rIns="0" bIns="0" rtlCol="0">
            <a:spAutoFit/>
          </a:bodyPr>
          <a:lstStyle/>
          <a:p>
            <a:pPr marL="12700" marR="5080" algn="ctr">
              <a:lnSpc>
                <a:spcPct val="113999"/>
              </a:lnSpc>
              <a:spcBef>
                <a:spcPts val="100"/>
              </a:spcBef>
            </a:pPr>
            <a:r>
              <a:rPr dirty="0">
                <a:solidFill>
                  <a:srgbClr val="3BADA6"/>
                </a:solidFill>
                <a:latin typeface="Grammarsaurus" pitchFamily="2" charset="0"/>
                <a:cs typeface="Arial MT"/>
              </a:rPr>
              <a:t>Like poles of the magnets </a:t>
            </a:r>
            <a:r>
              <a:rPr b="1" dirty="0">
                <a:solidFill>
                  <a:srgbClr val="3BADA6"/>
                </a:solidFill>
                <a:latin typeface="Grammarsaurus" pitchFamily="2" charset="0"/>
                <a:cs typeface="Arial"/>
              </a:rPr>
              <a:t>repel</a:t>
            </a:r>
            <a:r>
              <a:rPr dirty="0">
                <a:solidFill>
                  <a:srgbClr val="3BADA6"/>
                </a:solidFill>
                <a:latin typeface="Grammarsaurus" pitchFamily="2" charset="0"/>
                <a:cs typeface="Arial MT"/>
              </a:rPr>
              <a:t>. This means they push away from each other. </a:t>
            </a:r>
            <a:br>
              <a:rPr lang="en-GB" dirty="0">
                <a:solidFill>
                  <a:srgbClr val="3BADA6"/>
                </a:solidFill>
                <a:latin typeface="Grammarsaurus" pitchFamily="2" charset="0"/>
                <a:cs typeface="Arial MT"/>
              </a:rPr>
            </a:br>
            <a:r>
              <a:rPr dirty="0">
                <a:solidFill>
                  <a:srgbClr val="3BADA6"/>
                </a:solidFill>
                <a:latin typeface="Grammarsaurus" pitchFamily="2" charset="0"/>
                <a:cs typeface="Arial MT"/>
              </a:rPr>
              <a:t>This is a</a:t>
            </a:r>
            <a:r>
              <a:rPr lang="en-GB" dirty="0">
                <a:solidFill>
                  <a:srgbClr val="3BADA6"/>
                </a:solidFill>
                <a:latin typeface="Grammarsaurus" pitchFamily="2" charset="0"/>
                <a:cs typeface="Arial MT"/>
              </a:rPr>
              <a:t> </a:t>
            </a:r>
            <a:r>
              <a:rPr b="1" dirty="0">
                <a:solidFill>
                  <a:srgbClr val="3BADA6"/>
                </a:solidFill>
                <a:latin typeface="Grammarsaurus" pitchFamily="2" charset="0"/>
                <a:cs typeface="Arial"/>
              </a:rPr>
              <a:t>non-contact force</a:t>
            </a:r>
            <a:r>
              <a:rPr dirty="0">
                <a:solidFill>
                  <a:srgbClr val="3BADA6"/>
                </a:solidFill>
                <a:latin typeface="Grammarsaurus" pitchFamily="2" charset="0"/>
                <a:cs typeface="Arial MT"/>
              </a:rPr>
              <a:t>.</a:t>
            </a:r>
            <a:endParaRPr dirty="0">
              <a:latin typeface="Grammarsaurus" pitchFamily="2" charset="0"/>
              <a:cs typeface="Arial MT"/>
            </a:endParaRPr>
          </a:p>
        </p:txBody>
      </p:sp>
      <p:sp>
        <p:nvSpPr>
          <p:cNvPr id="70" name="object 70"/>
          <p:cNvSpPr txBox="1"/>
          <p:nvPr/>
        </p:nvSpPr>
        <p:spPr>
          <a:xfrm>
            <a:off x="4572251" y="4106402"/>
            <a:ext cx="3093467" cy="944233"/>
          </a:xfrm>
          <a:prstGeom prst="rect">
            <a:avLst/>
          </a:prstGeom>
        </p:spPr>
        <p:txBody>
          <a:bodyPr vert="horz" wrap="square" lIns="0" tIns="12700" rIns="0" bIns="0" rtlCol="0">
            <a:spAutoFit/>
          </a:bodyPr>
          <a:lstStyle/>
          <a:p>
            <a:pPr marL="12700" marR="5080" algn="ctr">
              <a:lnSpc>
                <a:spcPct val="113999"/>
              </a:lnSpc>
              <a:spcBef>
                <a:spcPts val="100"/>
              </a:spcBef>
              <a:tabLst>
                <a:tab pos="1365250" algn="l"/>
              </a:tabLst>
            </a:pPr>
            <a:r>
              <a:rPr b="1" dirty="0">
                <a:solidFill>
                  <a:srgbClr val="3BADA6"/>
                </a:solidFill>
                <a:latin typeface="Grammarsaurus" pitchFamily="2" charset="0"/>
                <a:cs typeface="Arial"/>
              </a:rPr>
              <a:t>Gravity	</a:t>
            </a:r>
            <a:r>
              <a:rPr dirty="0">
                <a:solidFill>
                  <a:srgbClr val="3BADA6"/>
                </a:solidFill>
                <a:latin typeface="Grammarsaurus" pitchFamily="2" charset="0"/>
                <a:cs typeface="Arial MT"/>
              </a:rPr>
              <a:t>will pull the skydiver towards the Earth. This is a </a:t>
            </a:r>
            <a:r>
              <a:rPr b="1" dirty="0">
                <a:solidFill>
                  <a:srgbClr val="3BADA6"/>
                </a:solidFill>
                <a:latin typeface="Grammarsaurus" pitchFamily="2" charset="0"/>
                <a:cs typeface="Arial"/>
              </a:rPr>
              <a:t>non-contact force</a:t>
            </a:r>
            <a:r>
              <a:rPr dirty="0">
                <a:solidFill>
                  <a:srgbClr val="3BADA6"/>
                </a:solidFill>
                <a:latin typeface="Grammarsaurus" pitchFamily="2" charset="0"/>
                <a:cs typeface="Arial MT"/>
              </a:rPr>
              <a:t>.</a:t>
            </a:r>
            <a:endParaRPr dirty="0">
              <a:latin typeface="Grammarsaurus" pitchFamily="2" charset="0"/>
              <a:cs typeface="Arial MT"/>
            </a:endParaRPr>
          </a:p>
        </p:txBody>
      </p:sp>
      <p:sp>
        <p:nvSpPr>
          <p:cNvPr id="71" name="object 71"/>
          <p:cNvSpPr txBox="1"/>
          <p:nvPr/>
        </p:nvSpPr>
        <p:spPr>
          <a:xfrm>
            <a:off x="8320963" y="4046868"/>
            <a:ext cx="3093467" cy="944233"/>
          </a:xfrm>
          <a:prstGeom prst="rect">
            <a:avLst/>
          </a:prstGeom>
        </p:spPr>
        <p:txBody>
          <a:bodyPr vert="horz" wrap="square" lIns="0" tIns="12700" rIns="0" bIns="0" rtlCol="0">
            <a:spAutoFit/>
          </a:bodyPr>
          <a:lstStyle/>
          <a:p>
            <a:pPr marL="12700" marR="5080" algn="ctr">
              <a:lnSpc>
                <a:spcPct val="113999"/>
              </a:lnSpc>
              <a:spcBef>
                <a:spcPts val="100"/>
              </a:spcBef>
            </a:pPr>
            <a:r>
              <a:rPr dirty="0">
                <a:solidFill>
                  <a:srgbClr val="3BADA6"/>
                </a:solidFill>
                <a:latin typeface="Grammarsaurus" pitchFamily="2" charset="0"/>
                <a:cs typeface="Arial MT"/>
              </a:rPr>
              <a:t>The suitcase is being </a:t>
            </a:r>
            <a:r>
              <a:rPr b="1" dirty="0">
                <a:solidFill>
                  <a:srgbClr val="3BADA6"/>
                </a:solidFill>
                <a:latin typeface="Grammarsaurus" pitchFamily="2" charset="0"/>
                <a:cs typeface="Arial"/>
              </a:rPr>
              <a:t>pulled </a:t>
            </a:r>
            <a:r>
              <a:rPr dirty="0">
                <a:solidFill>
                  <a:srgbClr val="3BADA6"/>
                </a:solidFill>
                <a:latin typeface="Grammarsaurus" pitchFamily="2" charset="0"/>
                <a:cs typeface="Arial MT"/>
              </a:rPr>
              <a:t>along behind the boy. </a:t>
            </a:r>
            <a:br>
              <a:rPr lang="en-GB" dirty="0">
                <a:solidFill>
                  <a:srgbClr val="3BADA6"/>
                </a:solidFill>
                <a:latin typeface="Grammarsaurus" pitchFamily="2" charset="0"/>
                <a:cs typeface="Arial MT"/>
              </a:rPr>
            </a:br>
            <a:r>
              <a:rPr dirty="0">
                <a:solidFill>
                  <a:srgbClr val="3BADA6"/>
                </a:solidFill>
                <a:latin typeface="Grammarsaurus" pitchFamily="2" charset="0"/>
                <a:cs typeface="Arial MT"/>
              </a:rPr>
              <a:t>This is a </a:t>
            </a:r>
            <a:r>
              <a:rPr b="1" dirty="0">
                <a:solidFill>
                  <a:srgbClr val="3BADA6"/>
                </a:solidFill>
                <a:latin typeface="Grammarsaurus" pitchFamily="2" charset="0"/>
                <a:cs typeface="Arial"/>
              </a:rPr>
              <a:t>contact force</a:t>
            </a:r>
            <a:r>
              <a:rPr dirty="0">
                <a:solidFill>
                  <a:srgbClr val="3BADA6"/>
                </a:solidFill>
                <a:latin typeface="Grammarsaurus" pitchFamily="2" charset="0"/>
                <a:cs typeface="Arial MT"/>
              </a:rPr>
              <a:t>.</a:t>
            </a:r>
            <a:endParaRPr dirty="0">
              <a:latin typeface="Grammarsaurus" pitchFamily="2" charset="0"/>
              <a:cs typeface="Arial MT"/>
            </a:endParaRPr>
          </a:p>
        </p:txBody>
      </p:sp>
      <p:grpSp>
        <p:nvGrpSpPr>
          <p:cNvPr id="72" name="object 72"/>
          <p:cNvGrpSpPr/>
          <p:nvPr/>
        </p:nvGrpSpPr>
        <p:grpSpPr>
          <a:xfrm>
            <a:off x="1113637" y="137167"/>
            <a:ext cx="9965055" cy="3641090"/>
            <a:chOff x="1113637" y="137167"/>
            <a:chExt cx="9965055" cy="3641090"/>
          </a:xfrm>
        </p:grpSpPr>
        <p:pic>
          <p:nvPicPr>
            <p:cNvPr id="73" name="object 73"/>
            <p:cNvPicPr/>
            <p:nvPr/>
          </p:nvPicPr>
          <p:blipFill>
            <a:blip r:embed="rId8" cstate="print"/>
            <a:stretch>
              <a:fillRect/>
            </a:stretch>
          </p:blipFill>
          <p:spPr>
            <a:xfrm>
              <a:off x="1120609" y="1980889"/>
              <a:ext cx="2681909" cy="1791518"/>
            </a:xfrm>
            <a:prstGeom prst="rect">
              <a:avLst/>
            </a:prstGeom>
          </p:spPr>
        </p:pic>
        <p:sp>
          <p:nvSpPr>
            <p:cNvPr id="74" name="object 74"/>
            <p:cNvSpPr/>
            <p:nvPr/>
          </p:nvSpPr>
          <p:spPr>
            <a:xfrm>
              <a:off x="1119987" y="1981809"/>
              <a:ext cx="2683510" cy="1790064"/>
            </a:xfrm>
            <a:custGeom>
              <a:avLst/>
              <a:gdLst/>
              <a:ahLst/>
              <a:cxnLst/>
              <a:rect l="l" t="t" r="r" b="b"/>
              <a:pathLst>
                <a:path w="2683510" h="1790064">
                  <a:moveTo>
                    <a:pt x="2683154" y="1789671"/>
                  </a:moveTo>
                  <a:lnTo>
                    <a:pt x="0" y="1789671"/>
                  </a:lnTo>
                  <a:lnTo>
                    <a:pt x="0" y="0"/>
                  </a:lnTo>
                  <a:lnTo>
                    <a:pt x="2683154" y="0"/>
                  </a:lnTo>
                  <a:lnTo>
                    <a:pt x="2683154" y="1789671"/>
                  </a:lnTo>
                  <a:close/>
                </a:path>
              </a:pathLst>
            </a:custGeom>
            <a:ln w="12699">
              <a:solidFill>
                <a:srgbClr val="000000"/>
              </a:solidFill>
            </a:ln>
          </p:spPr>
          <p:txBody>
            <a:bodyPr wrap="square" lIns="0" tIns="0" rIns="0" bIns="0" rtlCol="0"/>
            <a:lstStyle/>
            <a:p>
              <a:endParaRPr sz="1600">
                <a:latin typeface="Grammarsaurus" pitchFamily="2" charset="0"/>
              </a:endParaRPr>
            </a:p>
          </p:txBody>
        </p:sp>
        <p:pic>
          <p:nvPicPr>
            <p:cNvPr id="75" name="object 75"/>
            <p:cNvPicPr/>
            <p:nvPr/>
          </p:nvPicPr>
          <p:blipFill>
            <a:blip r:embed="rId9" cstate="print"/>
            <a:stretch>
              <a:fillRect/>
            </a:stretch>
          </p:blipFill>
          <p:spPr>
            <a:xfrm>
              <a:off x="4754422" y="1981835"/>
              <a:ext cx="2683154" cy="1789658"/>
            </a:xfrm>
            <a:prstGeom prst="rect">
              <a:avLst/>
            </a:prstGeom>
          </p:spPr>
        </p:pic>
        <p:sp>
          <p:nvSpPr>
            <p:cNvPr id="76" name="object 76"/>
            <p:cNvSpPr/>
            <p:nvPr/>
          </p:nvSpPr>
          <p:spPr>
            <a:xfrm>
              <a:off x="4754422" y="1981809"/>
              <a:ext cx="2683510" cy="1790064"/>
            </a:xfrm>
            <a:custGeom>
              <a:avLst/>
              <a:gdLst/>
              <a:ahLst/>
              <a:cxnLst/>
              <a:rect l="l" t="t" r="r" b="b"/>
              <a:pathLst>
                <a:path w="2683509" h="1790064">
                  <a:moveTo>
                    <a:pt x="2683154" y="1789671"/>
                  </a:moveTo>
                  <a:lnTo>
                    <a:pt x="0" y="1789671"/>
                  </a:lnTo>
                  <a:lnTo>
                    <a:pt x="0" y="0"/>
                  </a:lnTo>
                  <a:lnTo>
                    <a:pt x="2683154" y="0"/>
                  </a:lnTo>
                  <a:lnTo>
                    <a:pt x="2683154" y="1789671"/>
                  </a:lnTo>
                  <a:close/>
                </a:path>
              </a:pathLst>
            </a:custGeom>
            <a:ln w="12699">
              <a:solidFill>
                <a:srgbClr val="000000"/>
              </a:solidFill>
            </a:ln>
          </p:spPr>
          <p:txBody>
            <a:bodyPr wrap="square" lIns="0" tIns="0" rIns="0" bIns="0" rtlCol="0"/>
            <a:lstStyle/>
            <a:p>
              <a:endParaRPr sz="1600">
                <a:latin typeface="Grammarsaurus" pitchFamily="2" charset="0"/>
              </a:endParaRPr>
            </a:p>
          </p:txBody>
        </p:sp>
        <p:pic>
          <p:nvPicPr>
            <p:cNvPr id="77" name="object 77"/>
            <p:cNvPicPr/>
            <p:nvPr/>
          </p:nvPicPr>
          <p:blipFill>
            <a:blip r:embed="rId10" cstate="print"/>
            <a:stretch>
              <a:fillRect/>
            </a:stretch>
          </p:blipFill>
          <p:spPr>
            <a:xfrm>
              <a:off x="8388857" y="1981835"/>
              <a:ext cx="2683154" cy="1789658"/>
            </a:xfrm>
            <a:prstGeom prst="rect">
              <a:avLst/>
            </a:prstGeom>
          </p:spPr>
        </p:pic>
        <p:sp>
          <p:nvSpPr>
            <p:cNvPr id="78" name="object 78"/>
            <p:cNvSpPr/>
            <p:nvPr/>
          </p:nvSpPr>
          <p:spPr>
            <a:xfrm>
              <a:off x="8388857" y="1981809"/>
              <a:ext cx="2683510" cy="1790064"/>
            </a:xfrm>
            <a:custGeom>
              <a:avLst/>
              <a:gdLst/>
              <a:ahLst/>
              <a:cxnLst/>
              <a:rect l="l" t="t" r="r" b="b"/>
              <a:pathLst>
                <a:path w="2683509" h="1790064">
                  <a:moveTo>
                    <a:pt x="2683154" y="1789671"/>
                  </a:moveTo>
                  <a:lnTo>
                    <a:pt x="0" y="1789671"/>
                  </a:lnTo>
                  <a:lnTo>
                    <a:pt x="0" y="0"/>
                  </a:lnTo>
                  <a:lnTo>
                    <a:pt x="2683154" y="0"/>
                  </a:lnTo>
                  <a:lnTo>
                    <a:pt x="2683154" y="1789671"/>
                  </a:lnTo>
                  <a:close/>
                </a:path>
              </a:pathLst>
            </a:custGeom>
            <a:ln w="12700">
              <a:solidFill>
                <a:srgbClr val="000000"/>
              </a:solidFill>
            </a:ln>
          </p:spPr>
          <p:txBody>
            <a:bodyPr wrap="square" lIns="0" tIns="0" rIns="0" bIns="0" rtlCol="0"/>
            <a:lstStyle/>
            <a:p>
              <a:endParaRPr sz="1600">
                <a:latin typeface="Grammarsaurus" pitchFamily="2" charset="0"/>
              </a:endParaRPr>
            </a:p>
          </p:txBody>
        </p:sp>
        <p:sp>
          <p:nvSpPr>
            <p:cNvPr id="79" name="object 79"/>
            <p:cNvSpPr/>
            <p:nvPr/>
          </p:nvSpPr>
          <p:spPr>
            <a:xfrm>
              <a:off x="3799595" y="143517"/>
              <a:ext cx="3084195" cy="755650"/>
            </a:xfrm>
            <a:custGeom>
              <a:avLst/>
              <a:gdLst/>
              <a:ahLst/>
              <a:cxnLst/>
              <a:rect l="l" t="t" r="r" b="b"/>
              <a:pathLst>
                <a:path w="3084195" h="755650">
                  <a:moveTo>
                    <a:pt x="3045612" y="0"/>
                  </a:moveTo>
                  <a:lnTo>
                    <a:pt x="38100" y="0"/>
                  </a:lnTo>
                  <a:lnTo>
                    <a:pt x="23268" y="2993"/>
                  </a:lnTo>
                  <a:lnTo>
                    <a:pt x="11158" y="11158"/>
                  </a:lnTo>
                  <a:lnTo>
                    <a:pt x="2993" y="23268"/>
                  </a:lnTo>
                  <a:lnTo>
                    <a:pt x="0" y="38099"/>
                  </a:lnTo>
                  <a:lnTo>
                    <a:pt x="0" y="717041"/>
                  </a:lnTo>
                  <a:lnTo>
                    <a:pt x="2993" y="731873"/>
                  </a:lnTo>
                  <a:lnTo>
                    <a:pt x="11158" y="743983"/>
                  </a:lnTo>
                  <a:lnTo>
                    <a:pt x="23268" y="752148"/>
                  </a:lnTo>
                  <a:lnTo>
                    <a:pt x="38100" y="755141"/>
                  </a:lnTo>
                  <a:lnTo>
                    <a:pt x="3045612" y="755141"/>
                  </a:lnTo>
                  <a:lnTo>
                    <a:pt x="3060443" y="752148"/>
                  </a:lnTo>
                  <a:lnTo>
                    <a:pt x="3072553" y="743983"/>
                  </a:lnTo>
                  <a:lnTo>
                    <a:pt x="3080718" y="731873"/>
                  </a:lnTo>
                  <a:lnTo>
                    <a:pt x="3083712" y="717041"/>
                  </a:lnTo>
                  <a:lnTo>
                    <a:pt x="3083712" y="38099"/>
                  </a:lnTo>
                  <a:lnTo>
                    <a:pt x="3080718" y="23268"/>
                  </a:lnTo>
                  <a:lnTo>
                    <a:pt x="3072553" y="11158"/>
                  </a:lnTo>
                  <a:lnTo>
                    <a:pt x="3060443" y="2993"/>
                  </a:lnTo>
                  <a:lnTo>
                    <a:pt x="3045612" y="0"/>
                  </a:lnTo>
                  <a:close/>
                </a:path>
              </a:pathLst>
            </a:custGeom>
            <a:solidFill>
              <a:srgbClr val="B1E2F9"/>
            </a:solidFill>
          </p:spPr>
          <p:txBody>
            <a:bodyPr wrap="square" lIns="0" tIns="0" rIns="0" bIns="0" rtlCol="0"/>
            <a:lstStyle/>
            <a:p>
              <a:endParaRPr sz="1600">
                <a:latin typeface="Grammarsaurus" pitchFamily="2" charset="0"/>
              </a:endParaRPr>
            </a:p>
          </p:txBody>
        </p:sp>
        <p:sp>
          <p:nvSpPr>
            <p:cNvPr id="80" name="object 80"/>
            <p:cNvSpPr/>
            <p:nvPr/>
          </p:nvSpPr>
          <p:spPr>
            <a:xfrm>
              <a:off x="3799595" y="143517"/>
              <a:ext cx="3084195" cy="755650"/>
            </a:xfrm>
            <a:custGeom>
              <a:avLst/>
              <a:gdLst/>
              <a:ahLst/>
              <a:cxnLst/>
              <a:rect l="l" t="t" r="r" b="b"/>
              <a:pathLst>
                <a:path w="3084195" h="755650">
                  <a:moveTo>
                    <a:pt x="3045612" y="755141"/>
                  </a:moveTo>
                  <a:lnTo>
                    <a:pt x="38100" y="755141"/>
                  </a:lnTo>
                  <a:lnTo>
                    <a:pt x="23268" y="752148"/>
                  </a:lnTo>
                  <a:lnTo>
                    <a:pt x="11158" y="743983"/>
                  </a:lnTo>
                  <a:lnTo>
                    <a:pt x="2993" y="731873"/>
                  </a:lnTo>
                  <a:lnTo>
                    <a:pt x="0" y="717041"/>
                  </a:lnTo>
                  <a:lnTo>
                    <a:pt x="0" y="38099"/>
                  </a:lnTo>
                  <a:lnTo>
                    <a:pt x="2993" y="23268"/>
                  </a:lnTo>
                  <a:lnTo>
                    <a:pt x="11158" y="11158"/>
                  </a:lnTo>
                  <a:lnTo>
                    <a:pt x="23268" y="2993"/>
                  </a:lnTo>
                  <a:lnTo>
                    <a:pt x="38100" y="0"/>
                  </a:lnTo>
                  <a:lnTo>
                    <a:pt x="3045612" y="0"/>
                  </a:lnTo>
                  <a:lnTo>
                    <a:pt x="3060443" y="2993"/>
                  </a:lnTo>
                  <a:lnTo>
                    <a:pt x="3072553" y="11158"/>
                  </a:lnTo>
                  <a:lnTo>
                    <a:pt x="3080718" y="23268"/>
                  </a:lnTo>
                  <a:lnTo>
                    <a:pt x="3083712" y="38099"/>
                  </a:lnTo>
                  <a:lnTo>
                    <a:pt x="3083712" y="717041"/>
                  </a:lnTo>
                  <a:lnTo>
                    <a:pt x="3080718" y="731873"/>
                  </a:lnTo>
                  <a:lnTo>
                    <a:pt x="3072553" y="743983"/>
                  </a:lnTo>
                  <a:lnTo>
                    <a:pt x="3060443" y="752148"/>
                  </a:lnTo>
                  <a:lnTo>
                    <a:pt x="3045612" y="755141"/>
                  </a:lnTo>
                  <a:close/>
                </a:path>
              </a:pathLst>
            </a:custGeom>
            <a:ln w="12700">
              <a:solidFill>
                <a:srgbClr val="062E35"/>
              </a:solidFill>
            </a:ln>
          </p:spPr>
          <p:txBody>
            <a:bodyPr wrap="square" lIns="0" tIns="0" rIns="0" bIns="0" rtlCol="0"/>
            <a:lstStyle/>
            <a:p>
              <a:endParaRPr sz="1600">
                <a:latin typeface="Grammarsaurus" pitchFamily="2" charset="0"/>
              </a:endParaRPr>
            </a:p>
          </p:txBody>
        </p:sp>
      </p:grpSp>
      <p:sp>
        <p:nvSpPr>
          <p:cNvPr id="81" name="object 81"/>
          <p:cNvSpPr txBox="1">
            <a:spLocks noGrp="1"/>
          </p:cNvSpPr>
          <p:nvPr>
            <p:ph type="title"/>
          </p:nvPr>
        </p:nvSpPr>
        <p:spPr>
          <a:xfrm>
            <a:off x="3810000" y="219489"/>
            <a:ext cx="3056815" cy="589280"/>
          </a:xfrm>
          <a:prstGeom prst="rect">
            <a:avLst/>
          </a:prstGeom>
        </p:spPr>
        <p:txBody>
          <a:bodyPr vert="horz" wrap="square" lIns="0" tIns="12700" rIns="0" bIns="0" rtlCol="0">
            <a:spAutoFit/>
          </a:bodyPr>
          <a:lstStyle/>
          <a:p>
            <a:pPr marL="12700" algn="ctr">
              <a:lnSpc>
                <a:spcPct val="100000"/>
              </a:lnSpc>
              <a:spcBef>
                <a:spcPts val="100"/>
              </a:spcBef>
            </a:pPr>
            <a:r>
              <a:rPr sz="3600" dirty="0">
                <a:latin typeface="Grammarsaurus" pitchFamily="2" charset="0"/>
              </a:rPr>
              <a:t>Let’s recap</a:t>
            </a:r>
          </a:p>
        </p:txBody>
      </p:sp>
      <p:grpSp>
        <p:nvGrpSpPr>
          <p:cNvPr id="82" name="object 82"/>
          <p:cNvGrpSpPr/>
          <p:nvPr/>
        </p:nvGrpSpPr>
        <p:grpSpPr>
          <a:xfrm>
            <a:off x="6738852" y="258071"/>
            <a:ext cx="1660525" cy="556260"/>
            <a:chOff x="6738852" y="258071"/>
            <a:chExt cx="1660525" cy="556260"/>
          </a:xfrm>
        </p:grpSpPr>
        <p:sp>
          <p:nvSpPr>
            <p:cNvPr id="83" name="object 83"/>
            <p:cNvSpPr/>
            <p:nvPr/>
          </p:nvSpPr>
          <p:spPr>
            <a:xfrm>
              <a:off x="6745202" y="264421"/>
              <a:ext cx="1647825" cy="543560"/>
            </a:xfrm>
            <a:custGeom>
              <a:avLst/>
              <a:gdLst/>
              <a:ahLst/>
              <a:cxnLst/>
              <a:rect l="l" t="t" r="r" b="b"/>
              <a:pathLst>
                <a:path w="1647825" h="543560">
                  <a:moveTo>
                    <a:pt x="1609102" y="0"/>
                  </a:moveTo>
                  <a:lnTo>
                    <a:pt x="38100" y="0"/>
                  </a:lnTo>
                  <a:lnTo>
                    <a:pt x="23268" y="2993"/>
                  </a:lnTo>
                  <a:lnTo>
                    <a:pt x="11158" y="11158"/>
                  </a:lnTo>
                  <a:lnTo>
                    <a:pt x="2993" y="23268"/>
                  </a:lnTo>
                  <a:lnTo>
                    <a:pt x="0" y="38100"/>
                  </a:lnTo>
                  <a:lnTo>
                    <a:pt x="0" y="505002"/>
                  </a:lnTo>
                  <a:lnTo>
                    <a:pt x="2993" y="519833"/>
                  </a:lnTo>
                  <a:lnTo>
                    <a:pt x="11158" y="531944"/>
                  </a:lnTo>
                  <a:lnTo>
                    <a:pt x="23268" y="540108"/>
                  </a:lnTo>
                  <a:lnTo>
                    <a:pt x="38100" y="543102"/>
                  </a:lnTo>
                  <a:lnTo>
                    <a:pt x="1609102" y="543102"/>
                  </a:lnTo>
                  <a:lnTo>
                    <a:pt x="1623933" y="540108"/>
                  </a:lnTo>
                  <a:lnTo>
                    <a:pt x="1636044" y="531944"/>
                  </a:lnTo>
                  <a:lnTo>
                    <a:pt x="1644208" y="519833"/>
                  </a:lnTo>
                  <a:lnTo>
                    <a:pt x="1647202" y="505002"/>
                  </a:lnTo>
                  <a:lnTo>
                    <a:pt x="1647202" y="38100"/>
                  </a:lnTo>
                  <a:lnTo>
                    <a:pt x="1644208" y="23268"/>
                  </a:lnTo>
                  <a:lnTo>
                    <a:pt x="1636044" y="11158"/>
                  </a:lnTo>
                  <a:lnTo>
                    <a:pt x="1623933" y="2993"/>
                  </a:lnTo>
                  <a:lnTo>
                    <a:pt x="1609102" y="0"/>
                  </a:lnTo>
                  <a:close/>
                </a:path>
              </a:pathLst>
            </a:custGeom>
            <a:solidFill>
              <a:srgbClr val="3BADA6"/>
            </a:solidFill>
          </p:spPr>
          <p:txBody>
            <a:bodyPr wrap="square" lIns="0" tIns="0" rIns="0" bIns="0" rtlCol="0"/>
            <a:lstStyle/>
            <a:p>
              <a:endParaRPr sz="1600">
                <a:latin typeface="Grammarsaurus" pitchFamily="2" charset="0"/>
              </a:endParaRPr>
            </a:p>
          </p:txBody>
        </p:sp>
        <p:sp>
          <p:nvSpPr>
            <p:cNvPr id="84" name="object 84"/>
            <p:cNvSpPr/>
            <p:nvPr/>
          </p:nvSpPr>
          <p:spPr>
            <a:xfrm>
              <a:off x="6745202" y="264421"/>
              <a:ext cx="1647825" cy="543560"/>
            </a:xfrm>
            <a:custGeom>
              <a:avLst/>
              <a:gdLst/>
              <a:ahLst/>
              <a:cxnLst/>
              <a:rect l="l" t="t" r="r" b="b"/>
              <a:pathLst>
                <a:path w="1647825" h="543560">
                  <a:moveTo>
                    <a:pt x="1609102" y="543102"/>
                  </a:moveTo>
                  <a:lnTo>
                    <a:pt x="38100" y="543102"/>
                  </a:lnTo>
                  <a:lnTo>
                    <a:pt x="23268" y="540108"/>
                  </a:lnTo>
                  <a:lnTo>
                    <a:pt x="11158" y="531944"/>
                  </a:lnTo>
                  <a:lnTo>
                    <a:pt x="2993" y="519833"/>
                  </a:lnTo>
                  <a:lnTo>
                    <a:pt x="0" y="505002"/>
                  </a:lnTo>
                  <a:lnTo>
                    <a:pt x="0" y="38100"/>
                  </a:lnTo>
                  <a:lnTo>
                    <a:pt x="2993" y="23268"/>
                  </a:lnTo>
                  <a:lnTo>
                    <a:pt x="11158" y="11158"/>
                  </a:lnTo>
                  <a:lnTo>
                    <a:pt x="23268" y="2993"/>
                  </a:lnTo>
                  <a:lnTo>
                    <a:pt x="38100" y="0"/>
                  </a:lnTo>
                  <a:lnTo>
                    <a:pt x="1609102" y="0"/>
                  </a:lnTo>
                  <a:lnTo>
                    <a:pt x="1623933" y="2993"/>
                  </a:lnTo>
                  <a:lnTo>
                    <a:pt x="1636044" y="11158"/>
                  </a:lnTo>
                  <a:lnTo>
                    <a:pt x="1644208" y="23268"/>
                  </a:lnTo>
                  <a:lnTo>
                    <a:pt x="1647202" y="38100"/>
                  </a:lnTo>
                  <a:lnTo>
                    <a:pt x="1647202" y="505002"/>
                  </a:lnTo>
                  <a:lnTo>
                    <a:pt x="1644208" y="519833"/>
                  </a:lnTo>
                  <a:lnTo>
                    <a:pt x="1636044" y="531944"/>
                  </a:lnTo>
                  <a:lnTo>
                    <a:pt x="1623933" y="540108"/>
                  </a:lnTo>
                  <a:lnTo>
                    <a:pt x="1609102" y="543102"/>
                  </a:lnTo>
                </a:path>
              </a:pathLst>
            </a:custGeom>
            <a:ln w="12699">
              <a:solidFill>
                <a:srgbClr val="000000"/>
              </a:solidFill>
            </a:ln>
          </p:spPr>
          <p:txBody>
            <a:bodyPr wrap="square" lIns="0" tIns="0" rIns="0" bIns="0" rtlCol="0"/>
            <a:lstStyle/>
            <a:p>
              <a:endParaRPr sz="1600">
                <a:latin typeface="Grammarsaurus" pitchFamily="2" charset="0"/>
              </a:endParaRPr>
            </a:p>
          </p:txBody>
        </p:sp>
      </p:grpSp>
      <p:sp>
        <p:nvSpPr>
          <p:cNvPr id="85" name="object 85"/>
          <p:cNvSpPr txBox="1"/>
          <p:nvPr/>
        </p:nvSpPr>
        <p:spPr>
          <a:xfrm>
            <a:off x="6781800" y="342735"/>
            <a:ext cx="1600200" cy="320601"/>
          </a:xfrm>
          <a:prstGeom prst="rect">
            <a:avLst/>
          </a:prstGeom>
        </p:spPr>
        <p:txBody>
          <a:bodyPr vert="horz" wrap="square" lIns="0" tIns="12700" rIns="0" bIns="0" rtlCol="0">
            <a:spAutoFit/>
          </a:bodyPr>
          <a:lstStyle/>
          <a:p>
            <a:pPr marL="12700" algn="ctr">
              <a:lnSpc>
                <a:spcPct val="100000"/>
              </a:lnSpc>
              <a:spcBef>
                <a:spcPts val="100"/>
              </a:spcBef>
            </a:pPr>
            <a:r>
              <a:rPr sz="2000" b="1" dirty="0">
                <a:solidFill>
                  <a:srgbClr val="FFFFFF"/>
                </a:solidFill>
                <a:latin typeface="Grammarsaurus" pitchFamily="2" charset="0"/>
                <a:cs typeface="Arial"/>
              </a:rPr>
              <a:t>answers</a:t>
            </a:r>
            <a:endParaRPr sz="2000" dirty="0">
              <a:latin typeface="Grammarsaurus" pitchFamily="2" charset="0"/>
              <a:cs typeface="Arial"/>
            </a:endParaRPr>
          </a:p>
        </p:txBody>
      </p:sp>
      <p:pic>
        <p:nvPicPr>
          <p:cNvPr id="86" name="object 86"/>
          <p:cNvPicPr/>
          <p:nvPr/>
        </p:nvPicPr>
        <p:blipFill>
          <a:blip r:embed="rId11" cstate="print"/>
          <a:stretch>
            <a:fillRect/>
          </a:stretch>
        </p:blipFill>
        <p:spPr>
          <a:xfrm>
            <a:off x="5715336" y="4057043"/>
            <a:ext cx="403649" cy="403606"/>
          </a:xfrm>
          <a:prstGeom prst="rect">
            <a:avLst/>
          </a:prstGeom>
        </p:spPr>
      </p:pic>
      <p:sp>
        <p:nvSpPr>
          <p:cNvPr id="88" name="object 122">
            <a:extLst>
              <a:ext uri="{FF2B5EF4-FFF2-40B4-BE49-F238E27FC236}">
                <a16:creationId xmlns:a16="http://schemas.microsoft.com/office/drawing/2014/main" id="{D2AB6A60-391F-8FA5-6D3E-8001027FD063}"/>
              </a:ext>
            </a:extLst>
          </p:cNvPr>
          <p:cNvSpPr txBox="1"/>
          <p:nvPr/>
        </p:nvSpPr>
        <p:spPr>
          <a:xfrm>
            <a:off x="5562600" y="6458709"/>
            <a:ext cx="1777120" cy="269396"/>
          </a:xfrm>
          <a:prstGeom prst="rect">
            <a:avLst/>
          </a:prstGeom>
        </p:spPr>
        <p:txBody>
          <a:bodyPr vert="horz" wrap="square" lIns="0" tIns="2540" rIns="0" bIns="0" rtlCol="0">
            <a:spAutoFit/>
          </a:bodyPr>
          <a:lstStyle/>
          <a:p>
            <a:pPr marL="12700">
              <a:lnSpc>
                <a:spcPct val="100000"/>
              </a:lnSpc>
              <a:spcBef>
                <a:spcPts val="20"/>
              </a:spcBef>
            </a:pPr>
            <a:r>
              <a:rPr sz="800" dirty="0">
                <a:solidFill>
                  <a:srgbClr val="1B283D"/>
                </a:solidFill>
                <a:latin typeface="Grammarsaurus" pitchFamily="2" charset="0"/>
                <a:cs typeface="Arial MT"/>
              </a:rPr>
              <a:t>www.grammarsaurus.co.uk</a:t>
            </a:r>
            <a:endParaRPr sz="800" dirty="0">
              <a:latin typeface="Grammarsaurus" pitchFamily="2" charset="0"/>
              <a:cs typeface="Arial MT"/>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295" y="0"/>
            <a:ext cx="12192000" cy="6858000"/>
            <a:chOff x="295" y="0"/>
            <a:chExt cx="12192000" cy="6858000"/>
          </a:xfrm>
        </p:grpSpPr>
        <p:pic>
          <p:nvPicPr>
            <p:cNvPr id="3" name="object 3"/>
            <p:cNvPicPr/>
            <p:nvPr/>
          </p:nvPicPr>
          <p:blipFill>
            <a:blip r:embed="rId2" cstate="print"/>
            <a:stretch>
              <a:fillRect/>
            </a:stretch>
          </p:blipFill>
          <p:spPr>
            <a:xfrm>
              <a:off x="295" y="0"/>
              <a:ext cx="12191399" cy="6858000"/>
            </a:xfrm>
            <a:prstGeom prst="rect">
              <a:avLst/>
            </a:prstGeom>
          </p:spPr>
        </p:pic>
        <p:pic>
          <p:nvPicPr>
            <p:cNvPr id="4" name="object 4"/>
            <p:cNvPicPr/>
            <p:nvPr/>
          </p:nvPicPr>
          <p:blipFill>
            <a:blip r:embed="rId3" cstate="print"/>
            <a:stretch>
              <a:fillRect/>
            </a:stretch>
          </p:blipFill>
          <p:spPr>
            <a:xfrm>
              <a:off x="240014" y="0"/>
              <a:ext cx="11951998" cy="6648720"/>
            </a:xfrm>
            <a:prstGeom prst="rect">
              <a:avLst/>
            </a:prstGeom>
          </p:spPr>
        </p:pic>
      </p:grpSp>
      <p:sp>
        <p:nvSpPr>
          <p:cNvPr id="5" name="object 5"/>
          <p:cNvSpPr txBox="1"/>
          <p:nvPr/>
        </p:nvSpPr>
        <p:spPr>
          <a:xfrm>
            <a:off x="11873296" y="49578"/>
            <a:ext cx="193040" cy="320601"/>
          </a:xfrm>
          <a:prstGeom prst="rect">
            <a:avLst/>
          </a:prstGeom>
        </p:spPr>
        <p:txBody>
          <a:bodyPr vert="horz" wrap="square" lIns="0" tIns="12700" rIns="0" bIns="0" rtlCol="0">
            <a:spAutoFit/>
          </a:bodyPr>
          <a:lstStyle/>
          <a:p>
            <a:pPr marL="12700">
              <a:lnSpc>
                <a:spcPct val="100000"/>
              </a:lnSpc>
              <a:spcBef>
                <a:spcPts val="100"/>
              </a:spcBef>
            </a:pPr>
            <a:r>
              <a:rPr sz="2000" b="1" dirty="0">
                <a:solidFill>
                  <a:srgbClr val="1B283D"/>
                </a:solidFill>
                <a:latin typeface="Grammarsaurus" pitchFamily="2" charset="0"/>
                <a:cs typeface="Arial"/>
              </a:rPr>
              <a:t>7</a:t>
            </a:r>
            <a:endParaRPr sz="2000">
              <a:latin typeface="Grammarsaurus" pitchFamily="2" charset="0"/>
              <a:cs typeface="Arial"/>
            </a:endParaRPr>
          </a:p>
        </p:txBody>
      </p:sp>
      <p:sp>
        <p:nvSpPr>
          <p:cNvPr id="6" name="object 6"/>
          <p:cNvSpPr txBox="1">
            <a:spLocks noGrp="1"/>
          </p:cNvSpPr>
          <p:nvPr>
            <p:ph type="title"/>
          </p:nvPr>
        </p:nvSpPr>
        <p:spPr>
          <a:xfrm>
            <a:off x="2377152" y="248920"/>
            <a:ext cx="7437683" cy="589280"/>
          </a:xfrm>
          <a:prstGeom prst="rect">
            <a:avLst/>
          </a:prstGeom>
        </p:spPr>
        <p:txBody>
          <a:bodyPr vert="horz" wrap="square" lIns="0" tIns="12700" rIns="0" bIns="0" rtlCol="0">
            <a:spAutoFit/>
          </a:bodyPr>
          <a:lstStyle/>
          <a:p>
            <a:pPr algn="ctr">
              <a:lnSpc>
                <a:spcPct val="100000"/>
              </a:lnSpc>
              <a:spcBef>
                <a:spcPts val="100"/>
              </a:spcBef>
            </a:pPr>
            <a:r>
              <a:rPr sz="3600" dirty="0">
                <a:latin typeface="Grammarsaurus" pitchFamily="2" charset="0"/>
              </a:rPr>
              <a:t>Let’s discuss</a:t>
            </a:r>
          </a:p>
        </p:txBody>
      </p:sp>
      <p:sp>
        <p:nvSpPr>
          <p:cNvPr id="7" name="object 7"/>
          <p:cNvSpPr txBox="1"/>
          <p:nvPr/>
        </p:nvSpPr>
        <p:spPr>
          <a:xfrm>
            <a:off x="304800" y="1177506"/>
            <a:ext cx="11568496" cy="646331"/>
          </a:xfrm>
          <a:prstGeom prst="rect">
            <a:avLst/>
          </a:prstGeom>
        </p:spPr>
        <p:txBody>
          <a:bodyPr vert="horz" wrap="square" lIns="0" tIns="35560" rIns="0" bIns="0" rtlCol="0">
            <a:spAutoFit/>
          </a:bodyPr>
          <a:lstStyle/>
          <a:p>
            <a:pPr algn="ctr">
              <a:lnSpc>
                <a:spcPct val="100000"/>
              </a:lnSpc>
              <a:spcBef>
                <a:spcPts val="280"/>
              </a:spcBef>
            </a:pPr>
            <a:r>
              <a:rPr sz="1900" dirty="0">
                <a:solidFill>
                  <a:srgbClr val="1B283D"/>
                </a:solidFill>
                <a:latin typeface="Grammarsaurus" pitchFamily="2" charset="0"/>
                <a:cs typeface="Arial MT"/>
              </a:rPr>
              <a:t>When Springer jumps out of the plane to do a skydive, he is fa</a:t>
            </a:r>
            <a:r>
              <a:rPr lang="en-GB" sz="1900" dirty="0" err="1">
                <a:solidFill>
                  <a:srgbClr val="1B283D"/>
                </a:solidFill>
                <a:latin typeface="Grammarsaurus" pitchFamily="2" charset="0"/>
                <a:cs typeface="Arial MT"/>
              </a:rPr>
              <a:t>ll</a:t>
            </a:r>
            <a:r>
              <a:rPr sz="1900" dirty="0" err="1">
                <a:solidFill>
                  <a:srgbClr val="1B283D"/>
                </a:solidFill>
                <a:latin typeface="Grammarsaurus" pitchFamily="2" charset="0"/>
                <a:cs typeface="Arial MT"/>
              </a:rPr>
              <a:t>ing</a:t>
            </a:r>
            <a:r>
              <a:rPr sz="1900" dirty="0">
                <a:solidFill>
                  <a:srgbClr val="1B283D"/>
                </a:solidFill>
                <a:latin typeface="Grammarsaurus" pitchFamily="2" charset="0"/>
                <a:cs typeface="Arial MT"/>
              </a:rPr>
              <a:t> fast! What helps him to slow down?</a:t>
            </a:r>
            <a:endParaRPr sz="1900" dirty="0">
              <a:latin typeface="Grammarsaurus" pitchFamily="2" charset="0"/>
              <a:cs typeface="Arial MT"/>
            </a:endParaRPr>
          </a:p>
          <a:p>
            <a:pPr algn="ctr">
              <a:lnSpc>
                <a:spcPct val="100000"/>
              </a:lnSpc>
              <a:spcBef>
                <a:spcPts val="180"/>
              </a:spcBef>
            </a:pPr>
            <a:r>
              <a:rPr sz="1900" dirty="0">
                <a:solidFill>
                  <a:srgbClr val="1B283D"/>
                </a:solidFill>
                <a:latin typeface="Grammarsaurus" pitchFamily="2" charset="0"/>
                <a:cs typeface="Arial MT"/>
              </a:rPr>
              <a:t>Look at the photos and explain what forces you can see with your learning partner.</a:t>
            </a:r>
            <a:endParaRPr sz="1900" dirty="0">
              <a:latin typeface="Grammarsaurus" pitchFamily="2" charset="0"/>
              <a:cs typeface="Arial MT"/>
            </a:endParaRPr>
          </a:p>
        </p:txBody>
      </p:sp>
      <p:sp>
        <p:nvSpPr>
          <p:cNvPr id="8" name="object 8"/>
          <p:cNvSpPr txBox="1"/>
          <p:nvPr/>
        </p:nvSpPr>
        <p:spPr>
          <a:xfrm>
            <a:off x="1860858" y="4588652"/>
            <a:ext cx="8470286" cy="1535805"/>
          </a:xfrm>
          <a:prstGeom prst="rect">
            <a:avLst/>
          </a:prstGeom>
        </p:spPr>
        <p:txBody>
          <a:bodyPr vert="horz" wrap="square" lIns="0" tIns="132080" rIns="0" bIns="0" rtlCol="0">
            <a:spAutoFit/>
          </a:bodyPr>
          <a:lstStyle/>
          <a:p>
            <a:pPr algn="ctr">
              <a:lnSpc>
                <a:spcPct val="100000"/>
              </a:lnSpc>
              <a:spcBef>
                <a:spcPts val="1040"/>
              </a:spcBef>
            </a:pPr>
            <a:r>
              <a:rPr sz="2000" dirty="0">
                <a:solidFill>
                  <a:srgbClr val="1B283D"/>
                </a:solidFill>
                <a:latin typeface="Grammarsaurus" pitchFamily="2" charset="0"/>
                <a:cs typeface="Arial MT"/>
              </a:rPr>
              <a:t>Be ready to share your feedback with the class.</a:t>
            </a:r>
            <a:endParaRPr sz="2000" dirty="0">
              <a:latin typeface="Grammarsaurus" pitchFamily="2" charset="0"/>
              <a:cs typeface="Arial MT"/>
            </a:endParaRPr>
          </a:p>
          <a:p>
            <a:pPr marL="12700" marR="5080" algn="ctr">
              <a:lnSpc>
                <a:spcPct val="107200"/>
              </a:lnSpc>
              <a:spcBef>
                <a:spcPts val="760"/>
              </a:spcBef>
            </a:pPr>
            <a:r>
              <a:rPr sz="2000" b="1" dirty="0">
                <a:solidFill>
                  <a:srgbClr val="1B283D"/>
                </a:solidFill>
                <a:latin typeface="Grammarsaurus" pitchFamily="2" charset="0"/>
                <a:cs typeface="Arial"/>
              </a:rPr>
              <a:t>Use the following sentence starters to help you. </a:t>
            </a:r>
            <a:br>
              <a:rPr lang="en-GB" sz="2000" b="1" dirty="0">
                <a:solidFill>
                  <a:srgbClr val="1B283D"/>
                </a:solidFill>
                <a:latin typeface="Grammarsaurus" pitchFamily="2" charset="0"/>
                <a:cs typeface="Arial"/>
              </a:rPr>
            </a:br>
            <a:r>
              <a:rPr sz="2000" b="1" dirty="0">
                <a:solidFill>
                  <a:srgbClr val="1B283D"/>
                </a:solidFill>
                <a:latin typeface="Grammarsaurus" pitchFamily="2" charset="0"/>
                <a:cs typeface="Arial"/>
              </a:rPr>
              <a:t>“Both pictures show …”</a:t>
            </a:r>
            <a:endParaRPr sz="2000" dirty="0">
              <a:latin typeface="Grammarsaurus" pitchFamily="2" charset="0"/>
              <a:cs typeface="Arial"/>
            </a:endParaRPr>
          </a:p>
          <a:p>
            <a:pPr algn="ctr">
              <a:lnSpc>
                <a:spcPct val="100000"/>
              </a:lnSpc>
              <a:spcBef>
                <a:spcPts val="180"/>
              </a:spcBef>
            </a:pPr>
            <a:r>
              <a:rPr sz="2000" b="1" dirty="0">
                <a:solidFill>
                  <a:srgbClr val="1B283D"/>
                </a:solidFill>
                <a:latin typeface="Grammarsaurus" pitchFamily="2" charset="0"/>
                <a:cs typeface="Arial"/>
              </a:rPr>
              <a:t>“The parachute…”</a:t>
            </a:r>
            <a:endParaRPr sz="2000" dirty="0">
              <a:latin typeface="Grammarsaurus" pitchFamily="2" charset="0"/>
              <a:cs typeface="Arial"/>
            </a:endParaRPr>
          </a:p>
        </p:txBody>
      </p:sp>
      <p:grpSp>
        <p:nvGrpSpPr>
          <p:cNvPr id="9" name="object 9"/>
          <p:cNvGrpSpPr/>
          <p:nvPr/>
        </p:nvGrpSpPr>
        <p:grpSpPr>
          <a:xfrm>
            <a:off x="1854517" y="2026767"/>
            <a:ext cx="8483600" cy="2489200"/>
            <a:chOff x="1854517" y="2026767"/>
            <a:chExt cx="8483600" cy="2489200"/>
          </a:xfrm>
        </p:grpSpPr>
        <p:pic>
          <p:nvPicPr>
            <p:cNvPr id="10" name="object 10"/>
            <p:cNvPicPr/>
            <p:nvPr/>
          </p:nvPicPr>
          <p:blipFill>
            <a:blip r:embed="rId4" cstate="print"/>
            <a:stretch>
              <a:fillRect/>
            </a:stretch>
          </p:blipFill>
          <p:spPr>
            <a:xfrm>
              <a:off x="1860858" y="2033121"/>
              <a:ext cx="3712811" cy="2476445"/>
            </a:xfrm>
            <a:prstGeom prst="rect">
              <a:avLst/>
            </a:prstGeom>
          </p:spPr>
        </p:pic>
        <p:sp>
          <p:nvSpPr>
            <p:cNvPr id="11" name="object 11"/>
            <p:cNvSpPr/>
            <p:nvPr/>
          </p:nvSpPr>
          <p:spPr>
            <a:xfrm>
              <a:off x="1860867" y="2033117"/>
              <a:ext cx="3712845" cy="2476500"/>
            </a:xfrm>
            <a:custGeom>
              <a:avLst/>
              <a:gdLst/>
              <a:ahLst/>
              <a:cxnLst/>
              <a:rect l="l" t="t" r="r" b="b"/>
              <a:pathLst>
                <a:path w="3712845" h="2476500">
                  <a:moveTo>
                    <a:pt x="3712806" y="2476449"/>
                  </a:moveTo>
                  <a:lnTo>
                    <a:pt x="0" y="2476449"/>
                  </a:lnTo>
                  <a:lnTo>
                    <a:pt x="0" y="0"/>
                  </a:lnTo>
                  <a:lnTo>
                    <a:pt x="3712806" y="0"/>
                  </a:lnTo>
                  <a:lnTo>
                    <a:pt x="3712806" y="2476449"/>
                  </a:lnTo>
                  <a:close/>
                </a:path>
              </a:pathLst>
            </a:custGeom>
            <a:ln w="12700">
              <a:solidFill>
                <a:srgbClr val="000000"/>
              </a:solidFill>
            </a:ln>
          </p:spPr>
          <p:txBody>
            <a:bodyPr wrap="square" lIns="0" tIns="0" rIns="0" bIns="0" rtlCol="0"/>
            <a:lstStyle/>
            <a:p>
              <a:endParaRPr sz="1600">
                <a:latin typeface="Grammarsaurus" pitchFamily="2" charset="0"/>
              </a:endParaRPr>
            </a:p>
          </p:txBody>
        </p:sp>
        <p:pic>
          <p:nvPicPr>
            <p:cNvPr id="12" name="object 12"/>
            <p:cNvPicPr/>
            <p:nvPr/>
          </p:nvPicPr>
          <p:blipFill>
            <a:blip r:embed="rId5" cstate="print"/>
            <a:stretch>
              <a:fillRect/>
            </a:stretch>
          </p:blipFill>
          <p:spPr>
            <a:xfrm>
              <a:off x="6618325" y="2033117"/>
              <a:ext cx="3712819" cy="2476449"/>
            </a:xfrm>
            <a:prstGeom prst="rect">
              <a:avLst/>
            </a:prstGeom>
          </p:spPr>
        </p:pic>
        <p:sp>
          <p:nvSpPr>
            <p:cNvPr id="13" name="object 13"/>
            <p:cNvSpPr/>
            <p:nvPr/>
          </p:nvSpPr>
          <p:spPr>
            <a:xfrm>
              <a:off x="6618338" y="2033117"/>
              <a:ext cx="3712845" cy="2476500"/>
            </a:xfrm>
            <a:custGeom>
              <a:avLst/>
              <a:gdLst/>
              <a:ahLst/>
              <a:cxnLst/>
              <a:rect l="l" t="t" r="r" b="b"/>
              <a:pathLst>
                <a:path w="3712845" h="2476500">
                  <a:moveTo>
                    <a:pt x="3712806" y="2476449"/>
                  </a:moveTo>
                  <a:lnTo>
                    <a:pt x="0" y="2476449"/>
                  </a:lnTo>
                  <a:lnTo>
                    <a:pt x="0" y="0"/>
                  </a:lnTo>
                  <a:lnTo>
                    <a:pt x="3712806" y="0"/>
                  </a:lnTo>
                  <a:lnTo>
                    <a:pt x="3712806" y="2476449"/>
                  </a:lnTo>
                  <a:close/>
                </a:path>
              </a:pathLst>
            </a:custGeom>
            <a:ln w="12700">
              <a:solidFill>
                <a:srgbClr val="000000"/>
              </a:solidFill>
            </a:ln>
          </p:spPr>
          <p:txBody>
            <a:bodyPr wrap="square" lIns="0" tIns="0" rIns="0" bIns="0" rtlCol="0"/>
            <a:lstStyle/>
            <a:p>
              <a:endParaRPr sz="1600">
                <a:latin typeface="Grammarsaurus" pitchFamily="2" charset="0"/>
              </a:endParaRPr>
            </a:p>
          </p:txBody>
        </p:sp>
      </p:grpSp>
      <p:sp>
        <p:nvSpPr>
          <p:cNvPr id="15" name="object 122">
            <a:extLst>
              <a:ext uri="{FF2B5EF4-FFF2-40B4-BE49-F238E27FC236}">
                <a16:creationId xmlns:a16="http://schemas.microsoft.com/office/drawing/2014/main" id="{CF8074D0-7003-2847-CB85-E08C4DCB2C1B}"/>
              </a:ext>
            </a:extLst>
          </p:cNvPr>
          <p:cNvSpPr txBox="1"/>
          <p:nvPr/>
        </p:nvSpPr>
        <p:spPr>
          <a:xfrm>
            <a:off x="5562600" y="6458709"/>
            <a:ext cx="1777120" cy="269396"/>
          </a:xfrm>
          <a:prstGeom prst="rect">
            <a:avLst/>
          </a:prstGeom>
        </p:spPr>
        <p:txBody>
          <a:bodyPr vert="horz" wrap="square" lIns="0" tIns="2540" rIns="0" bIns="0" rtlCol="0">
            <a:spAutoFit/>
          </a:bodyPr>
          <a:lstStyle/>
          <a:p>
            <a:pPr marL="12700">
              <a:lnSpc>
                <a:spcPct val="100000"/>
              </a:lnSpc>
              <a:spcBef>
                <a:spcPts val="20"/>
              </a:spcBef>
            </a:pPr>
            <a:r>
              <a:rPr sz="800" dirty="0">
                <a:solidFill>
                  <a:srgbClr val="1B283D"/>
                </a:solidFill>
                <a:latin typeface="Grammarsaurus" pitchFamily="2" charset="0"/>
                <a:cs typeface="Arial MT"/>
              </a:rPr>
              <a:t>www.grammarsaurus.co.uk</a:t>
            </a:r>
            <a:endParaRPr sz="800" dirty="0">
              <a:latin typeface="Grammarsaurus" pitchFamily="2" charset="0"/>
              <a:cs typeface="Arial MT"/>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295" y="0"/>
            <a:ext cx="12192000" cy="6858000"/>
            <a:chOff x="295" y="0"/>
            <a:chExt cx="12192000" cy="6858000"/>
          </a:xfrm>
        </p:grpSpPr>
        <p:pic>
          <p:nvPicPr>
            <p:cNvPr id="3" name="object 3"/>
            <p:cNvPicPr/>
            <p:nvPr/>
          </p:nvPicPr>
          <p:blipFill>
            <a:blip r:embed="rId2" cstate="print"/>
            <a:stretch>
              <a:fillRect/>
            </a:stretch>
          </p:blipFill>
          <p:spPr>
            <a:xfrm>
              <a:off x="295" y="0"/>
              <a:ext cx="12191399" cy="6858000"/>
            </a:xfrm>
            <a:prstGeom prst="rect">
              <a:avLst/>
            </a:prstGeom>
          </p:spPr>
        </p:pic>
        <p:pic>
          <p:nvPicPr>
            <p:cNvPr id="4" name="object 4"/>
            <p:cNvPicPr/>
            <p:nvPr/>
          </p:nvPicPr>
          <p:blipFill>
            <a:blip r:embed="rId3" cstate="print"/>
            <a:stretch>
              <a:fillRect/>
            </a:stretch>
          </p:blipFill>
          <p:spPr>
            <a:xfrm>
              <a:off x="240014" y="0"/>
              <a:ext cx="11951998" cy="6648720"/>
            </a:xfrm>
            <a:prstGeom prst="rect">
              <a:avLst/>
            </a:prstGeom>
          </p:spPr>
        </p:pic>
      </p:grpSp>
      <p:sp>
        <p:nvSpPr>
          <p:cNvPr id="5" name="object 5"/>
          <p:cNvSpPr txBox="1"/>
          <p:nvPr/>
        </p:nvSpPr>
        <p:spPr>
          <a:xfrm>
            <a:off x="11873308" y="49578"/>
            <a:ext cx="193040" cy="320601"/>
          </a:xfrm>
          <a:prstGeom prst="rect">
            <a:avLst/>
          </a:prstGeom>
        </p:spPr>
        <p:txBody>
          <a:bodyPr vert="horz" wrap="square" lIns="0" tIns="12700" rIns="0" bIns="0" rtlCol="0">
            <a:spAutoFit/>
          </a:bodyPr>
          <a:lstStyle/>
          <a:p>
            <a:pPr marL="12700">
              <a:lnSpc>
                <a:spcPct val="100000"/>
              </a:lnSpc>
              <a:spcBef>
                <a:spcPts val="100"/>
              </a:spcBef>
            </a:pPr>
            <a:r>
              <a:rPr sz="2000" b="1" dirty="0">
                <a:solidFill>
                  <a:srgbClr val="1B283D"/>
                </a:solidFill>
                <a:latin typeface="Grammarsaurus" pitchFamily="2" charset="0"/>
                <a:cs typeface="Arial"/>
              </a:rPr>
              <a:t>8</a:t>
            </a:r>
            <a:endParaRPr sz="2000">
              <a:latin typeface="Grammarsaurus" pitchFamily="2" charset="0"/>
              <a:cs typeface="Arial"/>
            </a:endParaRPr>
          </a:p>
        </p:txBody>
      </p:sp>
      <p:sp>
        <p:nvSpPr>
          <p:cNvPr id="6" name="object 6"/>
          <p:cNvSpPr txBox="1"/>
          <p:nvPr/>
        </p:nvSpPr>
        <p:spPr>
          <a:xfrm>
            <a:off x="1129931" y="1086614"/>
            <a:ext cx="9404387" cy="677108"/>
          </a:xfrm>
          <a:prstGeom prst="rect">
            <a:avLst/>
          </a:prstGeom>
        </p:spPr>
        <p:txBody>
          <a:bodyPr vert="horz" wrap="square" lIns="0" tIns="35560" rIns="0" bIns="0" rtlCol="0">
            <a:spAutoFit/>
          </a:bodyPr>
          <a:lstStyle/>
          <a:p>
            <a:pPr algn="ctr">
              <a:lnSpc>
                <a:spcPct val="100000"/>
              </a:lnSpc>
              <a:spcBef>
                <a:spcPts val="280"/>
              </a:spcBef>
              <a:tabLst>
                <a:tab pos="3399154" algn="l"/>
              </a:tabLst>
            </a:pPr>
            <a:r>
              <a:rPr lang="en-GB" sz="2000" b="1" dirty="0">
                <a:solidFill>
                  <a:srgbClr val="3BADA6"/>
                </a:solidFill>
                <a:latin typeface="Grammarsaurus" pitchFamily="2" charset="0"/>
                <a:cs typeface="Arial"/>
              </a:rPr>
              <a:t>        </a:t>
            </a:r>
            <a:r>
              <a:rPr sz="2000" b="1" dirty="0">
                <a:solidFill>
                  <a:srgbClr val="3BADA6"/>
                </a:solidFill>
                <a:latin typeface="Grammarsaurus" pitchFamily="2" charset="0"/>
                <a:cs typeface="Arial"/>
              </a:rPr>
              <a:t>Both pictures show gravity</a:t>
            </a:r>
            <a:r>
              <a:rPr lang="en-GB" sz="2000" b="1" dirty="0">
                <a:solidFill>
                  <a:srgbClr val="3BADA6"/>
                </a:solidFill>
                <a:latin typeface="Grammarsaurus" pitchFamily="2" charset="0"/>
                <a:cs typeface="Arial"/>
              </a:rPr>
              <a:t>       </a:t>
            </a:r>
            <a:r>
              <a:rPr sz="2000" b="1" dirty="0">
                <a:solidFill>
                  <a:srgbClr val="3BADA6"/>
                </a:solidFill>
                <a:latin typeface="Grammarsaurus" pitchFamily="2" charset="0"/>
                <a:cs typeface="Arial"/>
              </a:rPr>
              <a:t>pulling the person towards the Earth.</a:t>
            </a:r>
            <a:endParaRPr sz="2000" dirty="0">
              <a:latin typeface="Grammarsaurus" pitchFamily="2" charset="0"/>
              <a:cs typeface="Arial"/>
            </a:endParaRPr>
          </a:p>
          <a:p>
            <a:pPr algn="ctr">
              <a:lnSpc>
                <a:spcPct val="100000"/>
              </a:lnSpc>
              <a:spcBef>
                <a:spcPts val="180"/>
              </a:spcBef>
            </a:pPr>
            <a:r>
              <a:rPr sz="2000" b="1" dirty="0">
                <a:solidFill>
                  <a:srgbClr val="3BADA6"/>
                </a:solidFill>
                <a:latin typeface="Grammarsaurus" pitchFamily="2" charset="0"/>
                <a:cs typeface="Arial"/>
              </a:rPr>
              <a:t>The parachute slows the skydiver’s fall.</a:t>
            </a:r>
            <a:endParaRPr sz="2000" dirty="0">
              <a:latin typeface="Grammarsaurus" pitchFamily="2" charset="0"/>
              <a:cs typeface="Arial"/>
            </a:endParaRPr>
          </a:p>
        </p:txBody>
      </p:sp>
      <p:sp>
        <p:nvSpPr>
          <p:cNvPr id="7" name="object 7"/>
          <p:cNvSpPr txBox="1"/>
          <p:nvPr/>
        </p:nvSpPr>
        <p:spPr>
          <a:xfrm>
            <a:off x="8001000" y="5356137"/>
            <a:ext cx="4733690" cy="274434"/>
          </a:xfrm>
          <a:prstGeom prst="rect">
            <a:avLst/>
          </a:prstGeom>
        </p:spPr>
        <p:txBody>
          <a:bodyPr vert="horz" wrap="square" lIns="0" tIns="12700" rIns="0" bIns="0" rtlCol="0">
            <a:spAutoFit/>
          </a:bodyPr>
          <a:lstStyle/>
          <a:p>
            <a:pPr marL="12700">
              <a:lnSpc>
                <a:spcPct val="100000"/>
              </a:lnSpc>
              <a:spcBef>
                <a:spcPts val="100"/>
              </a:spcBef>
            </a:pPr>
            <a:r>
              <a:rPr sz="1700" dirty="0">
                <a:solidFill>
                  <a:srgbClr val="1B283D"/>
                </a:solidFill>
                <a:latin typeface="Grammarsaurus" pitchFamily="2" charset="0"/>
                <a:cs typeface="Arial MT"/>
              </a:rPr>
              <a:t>acting in the opposite direction.</a:t>
            </a:r>
            <a:endParaRPr sz="1700" dirty="0">
              <a:latin typeface="Grammarsaurus" pitchFamily="2" charset="0"/>
              <a:cs typeface="Arial MT"/>
            </a:endParaRPr>
          </a:p>
        </p:txBody>
      </p:sp>
      <p:sp>
        <p:nvSpPr>
          <p:cNvPr id="8" name="object 8"/>
          <p:cNvSpPr txBox="1"/>
          <p:nvPr/>
        </p:nvSpPr>
        <p:spPr>
          <a:xfrm>
            <a:off x="914400" y="5341283"/>
            <a:ext cx="10471379" cy="297517"/>
          </a:xfrm>
          <a:prstGeom prst="rect">
            <a:avLst/>
          </a:prstGeom>
        </p:spPr>
        <p:txBody>
          <a:bodyPr vert="horz" wrap="square" lIns="0" tIns="35560" rIns="0" bIns="0" rtlCol="0">
            <a:spAutoFit/>
          </a:bodyPr>
          <a:lstStyle/>
          <a:p>
            <a:pPr marL="12700">
              <a:lnSpc>
                <a:spcPct val="100000"/>
              </a:lnSpc>
              <a:spcBef>
                <a:spcPts val="280"/>
              </a:spcBef>
            </a:pPr>
            <a:r>
              <a:rPr sz="1700" dirty="0">
                <a:solidFill>
                  <a:srgbClr val="1B283D"/>
                </a:solidFill>
                <a:latin typeface="Grammarsaurus" pitchFamily="2" charset="0"/>
                <a:cs typeface="Arial MT"/>
              </a:rPr>
              <a:t>If the parachute slows Springer down, then there must be a force</a:t>
            </a:r>
            <a:endParaRPr sz="1700" dirty="0">
              <a:latin typeface="Grammarsaurus" pitchFamily="2" charset="0"/>
              <a:cs typeface="Arial MT"/>
            </a:endParaRPr>
          </a:p>
        </p:txBody>
      </p:sp>
      <p:sp>
        <p:nvSpPr>
          <p:cNvPr id="9" name="object 9"/>
          <p:cNvSpPr txBox="1">
            <a:spLocks noGrp="1"/>
          </p:cNvSpPr>
          <p:nvPr>
            <p:ph type="title"/>
          </p:nvPr>
        </p:nvSpPr>
        <p:spPr>
          <a:xfrm>
            <a:off x="3810000" y="229139"/>
            <a:ext cx="2971800" cy="566822"/>
          </a:xfrm>
          <a:prstGeom prst="rect">
            <a:avLst/>
          </a:prstGeom>
        </p:spPr>
        <p:txBody>
          <a:bodyPr vert="horz" wrap="square" lIns="0" tIns="12700" rIns="0" bIns="0" rtlCol="0">
            <a:spAutoFit/>
          </a:bodyPr>
          <a:lstStyle/>
          <a:p>
            <a:pPr marL="12700" algn="ctr">
              <a:lnSpc>
                <a:spcPct val="100000"/>
              </a:lnSpc>
              <a:spcBef>
                <a:spcPts val="100"/>
              </a:spcBef>
            </a:pPr>
            <a:r>
              <a:rPr sz="3600" dirty="0">
                <a:latin typeface="Grammarsaurus" pitchFamily="2" charset="0"/>
              </a:rPr>
              <a:t>Let’s discuss</a:t>
            </a:r>
          </a:p>
        </p:txBody>
      </p:sp>
      <p:sp>
        <p:nvSpPr>
          <p:cNvPr id="10" name="object 10"/>
          <p:cNvSpPr txBox="1"/>
          <p:nvPr/>
        </p:nvSpPr>
        <p:spPr>
          <a:xfrm>
            <a:off x="6767499" y="340628"/>
            <a:ext cx="1600200" cy="320601"/>
          </a:xfrm>
          <a:prstGeom prst="rect">
            <a:avLst/>
          </a:prstGeom>
        </p:spPr>
        <p:txBody>
          <a:bodyPr vert="horz" wrap="square" lIns="0" tIns="12700" rIns="0" bIns="0" rtlCol="0">
            <a:spAutoFit/>
          </a:bodyPr>
          <a:lstStyle/>
          <a:p>
            <a:pPr marL="12700" algn="ctr">
              <a:lnSpc>
                <a:spcPct val="100000"/>
              </a:lnSpc>
              <a:spcBef>
                <a:spcPts val="100"/>
              </a:spcBef>
            </a:pPr>
            <a:r>
              <a:rPr sz="2000" b="1" dirty="0">
                <a:solidFill>
                  <a:srgbClr val="FFFFFF"/>
                </a:solidFill>
                <a:latin typeface="Grammarsaurus" pitchFamily="2" charset="0"/>
                <a:cs typeface="Arial"/>
              </a:rPr>
              <a:t>answers</a:t>
            </a:r>
            <a:endParaRPr sz="2000" dirty="0">
              <a:latin typeface="Grammarsaurus" pitchFamily="2" charset="0"/>
              <a:cs typeface="Arial"/>
            </a:endParaRPr>
          </a:p>
        </p:txBody>
      </p:sp>
      <p:grpSp>
        <p:nvGrpSpPr>
          <p:cNvPr id="11" name="object 11"/>
          <p:cNvGrpSpPr/>
          <p:nvPr/>
        </p:nvGrpSpPr>
        <p:grpSpPr>
          <a:xfrm>
            <a:off x="1122591" y="1150223"/>
            <a:ext cx="9932035" cy="4491990"/>
            <a:chOff x="1122591" y="1150223"/>
            <a:chExt cx="9932035" cy="4491990"/>
          </a:xfrm>
        </p:grpSpPr>
        <p:pic>
          <p:nvPicPr>
            <p:cNvPr id="12" name="object 12"/>
            <p:cNvPicPr/>
            <p:nvPr/>
          </p:nvPicPr>
          <p:blipFill>
            <a:blip r:embed="rId4" cstate="print"/>
            <a:stretch>
              <a:fillRect/>
            </a:stretch>
          </p:blipFill>
          <p:spPr>
            <a:xfrm>
              <a:off x="5374676" y="1150223"/>
              <a:ext cx="349950" cy="349912"/>
            </a:xfrm>
            <a:prstGeom prst="rect">
              <a:avLst/>
            </a:prstGeom>
          </p:spPr>
        </p:pic>
        <p:pic>
          <p:nvPicPr>
            <p:cNvPr id="13" name="object 13"/>
            <p:cNvPicPr/>
            <p:nvPr/>
          </p:nvPicPr>
          <p:blipFill>
            <a:blip r:embed="rId5" cstate="print"/>
            <a:stretch>
              <a:fillRect/>
            </a:stretch>
          </p:blipFill>
          <p:spPr>
            <a:xfrm>
              <a:off x="7615145" y="5367189"/>
              <a:ext cx="151156" cy="151160"/>
            </a:xfrm>
            <a:prstGeom prst="rect">
              <a:avLst/>
            </a:prstGeom>
          </p:spPr>
        </p:pic>
        <p:sp>
          <p:nvSpPr>
            <p:cNvPr id="14" name="object 14"/>
            <p:cNvSpPr/>
            <p:nvPr/>
          </p:nvSpPr>
          <p:spPr>
            <a:xfrm>
              <a:off x="7460453" y="5376902"/>
              <a:ext cx="436245" cy="258445"/>
            </a:xfrm>
            <a:custGeom>
              <a:avLst/>
              <a:gdLst/>
              <a:ahLst/>
              <a:cxnLst/>
              <a:rect l="l" t="t" r="r" b="b"/>
              <a:pathLst>
                <a:path w="436245" h="258445">
                  <a:moveTo>
                    <a:pt x="7251" y="0"/>
                  </a:moveTo>
                  <a:lnTo>
                    <a:pt x="0" y="4190"/>
                  </a:lnTo>
                  <a:lnTo>
                    <a:pt x="0" y="10896"/>
                  </a:lnTo>
                  <a:lnTo>
                    <a:pt x="0" y="254203"/>
                  </a:lnTo>
                  <a:lnTo>
                    <a:pt x="3898" y="258102"/>
                  </a:lnTo>
                  <a:lnTo>
                    <a:pt x="432930" y="258102"/>
                  </a:lnTo>
                  <a:lnTo>
                    <a:pt x="435800" y="247421"/>
                  </a:lnTo>
                  <a:lnTo>
                    <a:pt x="7251" y="0"/>
                  </a:lnTo>
                  <a:close/>
                </a:path>
              </a:pathLst>
            </a:custGeom>
            <a:solidFill>
              <a:srgbClr val="FDE97C"/>
            </a:solidFill>
          </p:spPr>
          <p:txBody>
            <a:bodyPr wrap="square" lIns="0" tIns="0" rIns="0" bIns="0" rtlCol="0"/>
            <a:lstStyle/>
            <a:p>
              <a:endParaRPr sz="1600">
                <a:latin typeface="Grammarsaurus" pitchFamily="2" charset="0"/>
              </a:endParaRPr>
            </a:p>
          </p:txBody>
        </p:sp>
        <p:pic>
          <p:nvPicPr>
            <p:cNvPr id="15" name="object 15"/>
            <p:cNvPicPr/>
            <p:nvPr/>
          </p:nvPicPr>
          <p:blipFill>
            <a:blip r:embed="rId6" cstate="print"/>
            <a:stretch>
              <a:fillRect/>
            </a:stretch>
          </p:blipFill>
          <p:spPr>
            <a:xfrm>
              <a:off x="7567599" y="5317687"/>
              <a:ext cx="328648" cy="317323"/>
            </a:xfrm>
            <a:prstGeom prst="rect">
              <a:avLst/>
            </a:prstGeom>
          </p:spPr>
        </p:pic>
        <p:sp>
          <p:nvSpPr>
            <p:cNvPr id="16" name="object 16"/>
            <p:cNvSpPr/>
            <p:nvPr/>
          </p:nvSpPr>
          <p:spPr>
            <a:xfrm>
              <a:off x="7453706" y="5371617"/>
              <a:ext cx="447675" cy="270510"/>
            </a:xfrm>
            <a:custGeom>
              <a:avLst/>
              <a:gdLst/>
              <a:ahLst/>
              <a:cxnLst/>
              <a:rect l="l" t="t" r="r" b="b"/>
              <a:pathLst>
                <a:path w="447675" h="270510">
                  <a:moveTo>
                    <a:pt x="447484" y="252806"/>
                  </a:moveTo>
                  <a:lnTo>
                    <a:pt x="444741" y="246189"/>
                  </a:lnTo>
                  <a:lnTo>
                    <a:pt x="432930" y="239382"/>
                  </a:lnTo>
                  <a:lnTo>
                    <a:pt x="432930" y="254952"/>
                  </a:lnTo>
                  <a:lnTo>
                    <a:pt x="432485" y="256641"/>
                  </a:lnTo>
                  <a:lnTo>
                    <a:pt x="14363" y="256641"/>
                  </a:lnTo>
                  <a:lnTo>
                    <a:pt x="13487" y="255765"/>
                  </a:lnTo>
                  <a:lnTo>
                    <a:pt x="13487" y="15201"/>
                  </a:lnTo>
                  <a:lnTo>
                    <a:pt x="14109" y="14693"/>
                  </a:lnTo>
                  <a:lnTo>
                    <a:pt x="14681" y="14363"/>
                  </a:lnTo>
                  <a:lnTo>
                    <a:pt x="16205" y="14363"/>
                  </a:lnTo>
                  <a:lnTo>
                    <a:pt x="231457" y="138645"/>
                  </a:lnTo>
                  <a:lnTo>
                    <a:pt x="231457" y="198564"/>
                  </a:lnTo>
                  <a:lnTo>
                    <a:pt x="219760" y="188048"/>
                  </a:lnTo>
                  <a:lnTo>
                    <a:pt x="215633" y="188277"/>
                  </a:lnTo>
                  <a:lnTo>
                    <a:pt x="210807" y="193649"/>
                  </a:lnTo>
                  <a:lnTo>
                    <a:pt x="211035" y="197777"/>
                  </a:lnTo>
                  <a:lnTo>
                    <a:pt x="234861" y="219163"/>
                  </a:lnTo>
                  <a:lnTo>
                    <a:pt x="236423" y="219722"/>
                  </a:lnTo>
                  <a:lnTo>
                    <a:pt x="237985" y="219722"/>
                  </a:lnTo>
                  <a:lnTo>
                    <a:pt x="239547" y="219722"/>
                  </a:lnTo>
                  <a:lnTo>
                    <a:pt x="241109" y="219163"/>
                  </a:lnTo>
                  <a:lnTo>
                    <a:pt x="264934" y="197777"/>
                  </a:lnTo>
                  <a:lnTo>
                    <a:pt x="265163" y="193649"/>
                  </a:lnTo>
                  <a:lnTo>
                    <a:pt x="260337" y="188277"/>
                  </a:lnTo>
                  <a:lnTo>
                    <a:pt x="256209" y="188048"/>
                  </a:lnTo>
                  <a:lnTo>
                    <a:pt x="244513" y="198564"/>
                  </a:lnTo>
                  <a:lnTo>
                    <a:pt x="244513" y="146177"/>
                  </a:lnTo>
                  <a:lnTo>
                    <a:pt x="432930" y="254952"/>
                  </a:lnTo>
                  <a:lnTo>
                    <a:pt x="432930" y="239382"/>
                  </a:lnTo>
                  <a:lnTo>
                    <a:pt x="244513" y="130594"/>
                  </a:lnTo>
                  <a:lnTo>
                    <a:pt x="244513" y="66573"/>
                  </a:lnTo>
                  <a:lnTo>
                    <a:pt x="241592" y="63652"/>
                  </a:lnTo>
                  <a:lnTo>
                    <a:pt x="234378" y="63652"/>
                  </a:lnTo>
                  <a:lnTo>
                    <a:pt x="231457" y="66573"/>
                  </a:lnTo>
                  <a:lnTo>
                    <a:pt x="231457" y="123050"/>
                  </a:lnTo>
                  <a:lnTo>
                    <a:pt x="43218" y="14363"/>
                  </a:lnTo>
                  <a:lnTo>
                    <a:pt x="18338" y="0"/>
                  </a:lnTo>
                  <a:lnTo>
                    <a:pt x="12560" y="0"/>
                  </a:lnTo>
                  <a:lnTo>
                    <a:pt x="2882" y="5588"/>
                  </a:lnTo>
                  <a:lnTo>
                    <a:pt x="0" y="10591"/>
                  </a:lnTo>
                  <a:lnTo>
                    <a:pt x="0" y="263207"/>
                  </a:lnTo>
                  <a:lnTo>
                    <a:pt x="6921" y="270141"/>
                  </a:lnTo>
                  <a:lnTo>
                    <a:pt x="438327" y="270141"/>
                  </a:lnTo>
                  <a:lnTo>
                    <a:pt x="444004" y="265772"/>
                  </a:lnTo>
                  <a:lnTo>
                    <a:pt x="446455" y="256641"/>
                  </a:lnTo>
                  <a:lnTo>
                    <a:pt x="447484" y="252806"/>
                  </a:lnTo>
                  <a:close/>
                </a:path>
              </a:pathLst>
            </a:custGeom>
            <a:solidFill>
              <a:srgbClr val="000000"/>
            </a:solidFill>
          </p:spPr>
          <p:txBody>
            <a:bodyPr wrap="square" lIns="0" tIns="0" rIns="0" bIns="0" rtlCol="0"/>
            <a:lstStyle/>
            <a:p>
              <a:endParaRPr sz="1600">
                <a:latin typeface="Grammarsaurus" pitchFamily="2" charset="0"/>
              </a:endParaRPr>
            </a:p>
          </p:txBody>
        </p:sp>
        <p:pic>
          <p:nvPicPr>
            <p:cNvPr id="17" name="object 17"/>
            <p:cNvPicPr/>
            <p:nvPr/>
          </p:nvPicPr>
          <p:blipFill>
            <a:blip r:embed="rId7" cstate="print"/>
            <a:stretch>
              <a:fillRect/>
            </a:stretch>
          </p:blipFill>
          <p:spPr>
            <a:xfrm>
              <a:off x="1129931" y="2093806"/>
              <a:ext cx="4291198" cy="2862229"/>
            </a:xfrm>
            <a:prstGeom prst="rect">
              <a:avLst/>
            </a:prstGeom>
          </p:spPr>
        </p:pic>
        <p:sp>
          <p:nvSpPr>
            <p:cNvPr id="18" name="object 18"/>
            <p:cNvSpPr/>
            <p:nvPr/>
          </p:nvSpPr>
          <p:spPr>
            <a:xfrm>
              <a:off x="1129931" y="2093810"/>
              <a:ext cx="4291330" cy="2862580"/>
            </a:xfrm>
            <a:custGeom>
              <a:avLst/>
              <a:gdLst/>
              <a:ahLst/>
              <a:cxnLst/>
              <a:rect l="l" t="t" r="r" b="b"/>
              <a:pathLst>
                <a:path w="4291330" h="2862579">
                  <a:moveTo>
                    <a:pt x="4291203" y="2862224"/>
                  </a:moveTo>
                  <a:lnTo>
                    <a:pt x="0" y="2862224"/>
                  </a:lnTo>
                  <a:lnTo>
                    <a:pt x="0" y="0"/>
                  </a:lnTo>
                  <a:lnTo>
                    <a:pt x="4291203" y="0"/>
                  </a:lnTo>
                  <a:lnTo>
                    <a:pt x="4291203" y="2862224"/>
                  </a:lnTo>
                  <a:close/>
                </a:path>
              </a:pathLst>
            </a:custGeom>
            <a:ln w="14681">
              <a:solidFill>
                <a:srgbClr val="000000"/>
              </a:solidFill>
            </a:ln>
          </p:spPr>
          <p:txBody>
            <a:bodyPr wrap="square" lIns="0" tIns="0" rIns="0" bIns="0" rtlCol="0"/>
            <a:lstStyle/>
            <a:p>
              <a:endParaRPr sz="1600">
                <a:latin typeface="Grammarsaurus" pitchFamily="2" charset="0"/>
              </a:endParaRPr>
            </a:p>
          </p:txBody>
        </p:sp>
        <p:pic>
          <p:nvPicPr>
            <p:cNvPr id="19" name="object 19"/>
            <p:cNvPicPr/>
            <p:nvPr/>
          </p:nvPicPr>
          <p:blipFill>
            <a:blip r:embed="rId8" cstate="print"/>
            <a:stretch>
              <a:fillRect/>
            </a:stretch>
          </p:blipFill>
          <p:spPr>
            <a:xfrm>
              <a:off x="6243116" y="2093798"/>
              <a:ext cx="4291202" cy="2862237"/>
            </a:xfrm>
            <a:prstGeom prst="rect">
              <a:avLst/>
            </a:prstGeom>
          </p:spPr>
        </p:pic>
        <p:sp>
          <p:nvSpPr>
            <p:cNvPr id="20" name="object 20"/>
            <p:cNvSpPr/>
            <p:nvPr/>
          </p:nvSpPr>
          <p:spPr>
            <a:xfrm>
              <a:off x="6243116" y="2093810"/>
              <a:ext cx="4291330" cy="2862580"/>
            </a:xfrm>
            <a:custGeom>
              <a:avLst/>
              <a:gdLst/>
              <a:ahLst/>
              <a:cxnLst/>
              <a:rect l="l" t="t" r="r" b="b"/>
              <a:pathLst>
                <a:path w="4291330" h="2862579">
                  <a:moveTo>
                    <a:pt x="4291203" y="2862224"/>
                  </a:moveTo>
                  <a:lnTo>
                    <a:pt x="0" y="2862224"/>
                  </a:lnTo>
                  <a:lnTo>
                    <a:pt x="0" y="0"/>
                  </a:lnTo>
                  <a:lnTo>
                    <a:pt x="4291203" y="0"/>
                  </a:lnTo>
                  <a:lnTo>
                    <a:pt x="4291203" y="2862224"/>
                  </a:lnTo>
                  <a:close/>
                </a:path>
              </a:pathLst>
            </a:custGeom>
            <a:ln w="14681">
              <a:solidFill>
                <a:srgbClr val="000000"/>
              </a:solidFill>
            </a:ln>
          </p:spPr>
          <p:txBody>
            <a:bodyPr wrap="square" lIns="0" tIns="0" rIns="0" bIns="0" rtlCol="0"/>
            <a:lstStyle/>
            <a:p>
              <a:endParaRPr sz="1600">
                <a:latin typeface="Grammarsaurus" pitchFamily="2" charset="0"/>
              </a:endParaRPr>
            </a:p>
          </p:txBody>
        </p:sp>
        <p:sp>
          <p:nvSpPr>
            <p:cNvPr id="21" name="object 21"/>
            <p:cNvSpPr/>
            <p:nvPr/>
          </p:nvSpPr>
          <p:spPr>
            <a:xfrm>
              <a:off x="5555106" y="4306531"/>
              <a:ext cx="386715" cy="643255"/>
            </a:xfrm>
            <a:custGeom>
              <a:avLst/>
              <a:gdLst/>
              <a:ahLst/>
              <a:cxnLst/>
              <a:rect l="l" t="t" r="r" b="b"/>
              <a:pathLst>
                <a:path w="386714" h="643254">
                  <a:moveTo>
                    <a:pt x="284267" y="0"/>
                  </a:moveTo>
                  <a:lnTo>
                    <a:pt x="101983" y="0"/>
                  </a:lnTo>
                  <a:lnTo>
                    <a:pt x="101983" y="376198"/>
                  </a:lnTo>
                  <a:lnTo>
                    <a:pt x="31473" y="376198"/>
                  </a:lnTo>
                  <a:lnTo>
                    <a:pt x="13459" y="382408"/>
                  </a:lnTo>
                  <a:lnTo>
                    <a:pt x="2344" y="397788"/>
                  </a:lnTo>
                  <a:lnTo>
                    <a:pt x="0" y="417464"/>
                  </a:lnTo>
                  <a:lnTo>
                    <a:pt x="8296" y="436561"/>
                  </a:lnTo>
                  <a:lnTo>
                    <a:pt x="169954" y="631531"/>
                  </a:lnTo>
                  <a:lnTo>
                    <a:pt x="180719" y="640039"/>
                  </a:lnTo>
                  <a:lnTo>
                    <a:pt x="193120" y="642875"/>
                  </a:lnTo>
                  <a:lnTo>
                    <a:pt x="205524" y="640039"/>
                  </a:lnTo>
                  <a:lnTo>
                    <a:pt x="216296" y="631531"/>
                  </a:lnTo>
                  <a:lnTo>
                    <a:pt x="377954" y="436561"/>
                  </a:lnTo>
                  <a:lnTo>
                    <a:pt x="386251" y="417464"/>
                  </a:lnTo>
                  <a:lnTo>
                    <a:pt x="383906" y="397788"/>
                  </a:lnTo>
                  <a:lnTo>
                    <a:pt x="372791" y="382408"/>
                  </a:lnTo>
                  <a:lnTo>
                    <a:pt x="354777" y="376198"/>
                  </a:lnTo>
                  <a:lnTo>
                    <a:pt x="284267" y="376198"/>
                  </a:lnTo>
                  <a:lnTo>
                    <a:pt x="284267" y="0"/>
                  </a:lnTo>
                  <a:close/>
                </a:path>
              </a:pathLst>
            </a:custGeom>
            <a:solidFill>
              <a:srgbClr val="1669AC"/>
            </a:solidFill>
          </p:spPr>
          <p:txBody>
            <a:bodyPr wrap="square" lIns="0" tIns="0" rIns="0" bIns="0" rtlCol="0"/>
            <a:lstStyle/>
            <a:p>
              <a:endParaRPr sz="1600">
                <a:latin typeface="Grammarsaurus" pitchFamily="2" charset="0"/>
              </a:endParaRPr>
            </a:p>
          </p:txBody>
        </p:sp>
        <p:sp>
          <p:nvSpPr>
            <p:cNvPr id="22" name="object 22"/>
            <p:cNvSpPr/>
            <p:nvPr/>
          </p:nvSpPr>
          <p:spPr>
            <a:xfrm>
              <a:off x="5543298" y="4306531"/>
              <a:ext cx="410209" cy="656590"/>
            </a:xfrm>
            <a:custGeom>
              <a:avLst/>
              <a:gdLst/>
              <a:ahLst/>
              <a:cxnLst/>
              <a:rect l="l" t="t" r="r" b="b"/>
              <a:pathLst>
                <a:path w="410210" h="656589">
                  <a:moveTo>
                    <a:pt x="125563" y="0"/>
                  </a:moveTo>
                  <a:lnTo>
                    <a:pt x="102017" y="0"/>
                  </a:lnTo>
                  <a:lnTo>
                    <a:pt x="102017" y="362901"/>
                  </a:lnTo>
                  <a:lnTo>
                    <a:pt x="43280" y="362901"/>
                  </a:lnTo>
                  <a:lnTo>
                    <a:pt x="3351" y="392504"/>
                  </a:lnTo>
                  <a:lnTo>
                    <a:pt x="0" y="406258"/>
                  </a:lnTo>
                  <a:lnTo>
                    <a:pt x="58" y="409539"/>
                  </a:lnTo>
                  <a:lnTo>
                    <a:pt x="171" y="415938"/>
                  </a:lnTo>
                  <a:lnTo>
                    <a:pt x="173163" y="640624"/>
                  </a:lnTo>
                  <a:lnTo>
                    <a:pt x="204938" y="656169"/>
                  </a:lnTo>
                  <a:lnTo>
                    <a:pt x="213807" y="655130"/>
                  </a:lnTo>
                  <a:lnTo>
                    <a:pt x="222243" y="652102"/>
                  </a:lnTo>
                  <a:lnTo>
                    <a:pt x="229968" y="647222"/>
                  </a:lnTo>
                  <a:lnTo>
                    <a:pt x="236701" y="640624"/>
                  </a:lnTo>
                  <a:lnTo>
                    <a:pt x="245851" y="629588"/>
                  </a:lnTo>
                  <a:lnTo>
                    <a:pt x="199350" y="629588"/>
                  </a:lnTo>
                  <a:lnTo>
                    <a:pt x="194168" y="627048"/>
                  </a:lnTo>
                  <a:lnTo>
                    <a:pt x="28700" y="427468"/>
                  </a:lnTo>
                  <a:lnTo>
                    <a:pt x="25282" y="422006"/>
                  </a:lnTo>
                  <a:lnTo>
                    <a:pt x="23493" y="415938"/>
                  </a:lnTo>
                  <a:lnTo>
                    <a:pt x="23371" y="409539"/>
                  </a:lnTo>
                  <a:lnTo>
                    <a:pt x="24954" y="403084"/>
                  </a:lnTo>
                  <a:lnTo>
                    <a:pt x="28218" y="394575"/>
                  </a:lnTo>
                  <a:lnTo>
                    <a:pt x="35076" y="389495"/>
                  </a:lnTo>
                  <a:lnTo>
                    <a:pt x="120293" y="389495"/>
                  </a:lnTo>
                  <a:lnTo>
                    <a:pt x="125563" y="383538"/>
                  </a:lnTo>
                  <a:lnTo>
                    <a:pt x="125563" y="0"/>
                  </a:lnTo>
                  <a:close/>
                </a:path>
                <a:path w="410210" h="656589">
                  <a:moveTo>
                    <a:pt x="307846" y="0"/>
                  </a:moveTo>
                  <a:lnTo>
                    <a:pt x="284300" y="0"/>
                  </a:lnTo>
                  <a:lnTo>
                    <a:pt x="284300" y="383538"/>
                  </a:lnTo>
                  <a:lnTo>
                    <a:pt x="289571" y="389495"/>
                  </a:lnTo>
                  <a:lnTo>
                    <a:pt x="374801" y="389495"/>
                  </a:lnTo>
                  <a:lnTo>
                    <a:pt x="381651" y="394575"/>
                  </a:lnTo>
                  <a:lnTo>
                    <a:pt x="384922" y="403084"/>
                  </a:lnTo>
                  <a:lnTo>
                    <a:pt x="386496" y="409539"/>
                  </a:lnTo>
                  <a:lnTo>
                    <a:pt x="386367" y="415938"/>
                  </a:lnTo>
                  <a:lnTo>
                    <a:pt x="384576" y="422006"/>
                  </a:lnTo>
                  <a:lnTo>
                    <a:pt x="381163" y="427468"/>
                  </a:lnTo>
                  <a:lnTo>
                    <a:pt x="215695" y="627048"/>
                  </a:lnTo>
                  <a:lnTo>
                    <a:pt x="210513" y="629588"/>
                  </a:lnTo>
                  <a:lnTo>
                    <a:pt x="245851" y="629588"/>
                  </a:lnTo>
                  <a:lnTo>
                    <a:pt x="398359" y="445641"/>
                  </a:lnTo>
                  <a:lnTo>
                    <a:pt x="409836" y="406258"/>
                  </a:lnTo>
                  <a:lnTo>
                    <a:pt x="406512" y="392504"/>
                  </a:lnTo>
                  <a:lnTo>
                    <a:pt x="399793" y="380174"/>
                  </a:lnTo>
                  <a:lnTo>
                    <a:pt x="390525" y="370854"/>
                  </a:lnTo>
                  <a:lnTo>
                    <a:pt x="379268" y="364958"/>
                  </a:lnTo>
                  <a:lnTo>
                    <a:pt x="366584" y="362901"/>
                  </a:lnTo>
                  <a:lnTo>
                    <a:pt x="307846" y="362901"/>
                  </a:lnTo>
                  <a:lnTo>
                    <a:pt x="307846" y="0"/>
                  </a:lnTo>
                  <a:close/>
                </a:path>
              </a:pathLst>
            </a:custGeom>
            <a:solidFill>
              <a:srgbClr val="3D3D3D"/>
            </a:solidFill>
          </p:spPr>
          <p:txBody>
            <a:bodyPr wrap="square" lIns="0" tIns="0" rIns="0" bIns="0" rtlCol="0"/>
            <a:lstStyle/>
            <a:p>
              <a:endParaRPr sz="1600">
                <a:latin typeface="Grammarsaurus" pitchFamily="2" charset="0"/>
              </a:endParaRPr>
            </a:p>
          </p:txBody>
        </p:sp>
        <p:sp>
          <p:nvSpPr>
            <p:cNvPr id="23" name="object 23"/>
            <p:cNvSpPr/>
            <p:nvPr/>
          </p:nvSpPr>
          <p:spPr>
            <a:xfrm>
              <a:off x="5657090" y="4033179"/>
              <a:ext cx="182880" cy="649605"/>
            </a:xfrm>
            <a:custGeom>
              <a:avLst/>
              <a:gdLst/>
              <a:ahLst/>
              <a:cxnLst/>
              <a:rect l="l" t="t" r="r" b="b"/>
              <a:pathLst>
                <a:path w="182879" h="649604">
                  <a:moveTo>
                    <a:pt x="150533" y="0"/>
                  </a:moveTo>
                  <a:lnTo>
                    <a:pt x="31750" y="0"/>
                  </a:lnTo>
                  <a:lnTo>
                    <a:pt x="19389" y="3575"/>
                  </a:lnTo>
                  <a:lnTo>
                    <a:pt x="9297" y="13328"/>
                  </a:lnTo>
                  <a:lnTo>
                    <a:pt x="2494" y="27796"/>
                  </a:lnTo>
                  <a:lnTo>
                    <a:pt x="0" y="45516"/>
                  </a:lnTo>
                  <a:lnTo>
                    <a:pt x="0" y="649475"/>
                  </a:lnTo>
                  <a:lnTo>
                    <a:pt x="182283" y="649475"/>
                  </a:lnTo>
                  <a:lnTo>
                    <a:pt x="182283" y="45516"/>
                  </a:lnTo>
                  <a:lnTo>
                    <a:pt x="179788" y="27801"/>
                  </a:lnTo>
                  <a:lnTo>
                    <a:pt x="172985" y="13333"/>
                  </a:lnTo>
                  <a:lnTo>
                    <a:pt x="162893" y="3577"/>
                  </a:lnTo>
                  <a:lnTo>
                    <a:pt x="150533" y="0"/>
                  </a:lnTo>
                  <a:close/>
                </a:path>
              </a:pathLst>
            </a:custGeom>
            <a:solidFill>
              <a:srgbClr val="1669AC"/>
            </a:solidFill>
          </p:spPr>
          <p:txBody>
            <a:bodyPr wrap="square" lIns="0" tIns="0" rIns="0" bIns="0" rtlCol="0"/>
            <a:lstStyle/>
            <a:p>
              <a:endParaRPr sz="1600">
                <a:latin typeface="Grammarsaurus" pitchFamily="2" charset="0"/>
              </a:endParaRPr>
            </a:p>
          </p:txBody>
        </p:sp>
        <p:sp>
          <p:nvSpPr>
            <p:cNvPr id="24" name="object 24"/>
            <p:cNvSpPr/>
            <p:nvPr/>
          </p:nvSpPr>
          <p:spPr>
            <a:xfrm>
              <a:off x="5645316" y="4016294"/>
              <a:ext cx="206375" cy="666750"/>
            </a:xfrm>
            <a:custGeom>
              <a:avLst/>
              <a:gdLst/>
              <a:ahLst/>
              <a:cxnLst/>
              <a:rect l="l" t="t" r="r" b="b"/>
              <a:pathLst>
                <a:path w="206375" h="666750">
                  <a:moveTo>
                    <a:pt x="162305" y="0"/>
                  </a:moveTo>
                  <a:lnTo>
                    <a:pt x="43522" y="0"/>
                  </a:lnTo>
                  <a:lnTo>
                    <a:pt x="26601" y="4913"/>
                  </a:lnTo>
                  <a:lnTo>
                    <a:pt x="12765" y="18302"/>
                  </a:lnTo>
                  <a:lnTo>
                    <a:pt x="3426" y="38142"/>
                  </a:lnTo>
                  <a:lnTo>
                    <a:pt x="0" y="62407"/>
                  </a:lnTo>
                  <a:lnTo>
                    <a:pt x="0" y="666360"/>
                  </a:lnTo>
                  <a:lnTo>
                    <a:pt x="23545" y="666360"/>
                  </a:lnTo>
                  <a:lnTo>
                    <a:pt x="23545" y="62407"/>
                  </a:lnTo>
                  <a:lnTo>
                    <a:pt x="25118" y="51265"/>
                  </a:lnTo>
                  <a:lnTo>
                    <a:pt x="29405" y="42157"/>
                  </a:lnTo>
                  <a:lnTo>
                    <a:pt x="35756" y="36011"/>
                  </a:lnTo>
                  <a:lnTo>
                    <a:pt x="43522" y="33756"/>
                  </a:lnTo>
                  <a:lnTo>
                    <a:pt x="200340" y="33756"/>
                  </a:lnTo>
                  <a:lnTo>
                    <a:pt x="193068" y="18302"/>
                  </a:lnTo>
                  <a:lnTo>
                    <a:pt x="179232" y="4913"/>
                  </a:lnTo>
                  <a:lnTo>
                    <a:pt x="162305" y="0"/>
                  </a:lnTo>
                  <a:close/>
                </a:path>
                <a:path w="206375" h="666750">
                  <a:moveTo>
                    <a:pt x="200340" y="33756"/>
                  </a:moveTo>
                  <a:lnTo>
                    <a:pt x="162305" y="33756"/>
                  </a:lnTo>
                  <a:lnTo>
                    <a:pt x="170078" y="36011"/>
                  </a:lnTo>
                  <a:lnTo>
                    <a:pt x="176428" y="42157"/>
                  </a:lnTo>
                  <a:lnTo>
                    <a:pt x="180711" y="51265"/>
                  </a:lnTo>
                  <a:lnTo>
                    <a:pt x="182283" y="62407"/>
                  </a:lnTo>
                  <a:lnTo>
                    <a:pt x="182283" y="666360"/>
                  </a:lnTo>
                  <a:lnTo>
                    <a:pt x="205828" y="666360"/>
                  </a:lnTo>
                  <a:lnTo>
                    <a:pt x="205828" y="62407"/>
                  </a:lnTo>
                  <a:lnTo>
                    <a:pt x="202403" y="38142"/>
                  </a:lnTo>
                  <a:lnTo>
                    <a:pt x="200340" y="33756"/>
                  </a:lnTo>
                  <a:close/>
                </a:path>
              </a:pathLst>
            </a:custGeom>
            <a:solidFill>
              <a:srgbClr val="3D3D3D"/>
            </a:solidFill>
          </p:spPr>
          <p:txBody>
            <a:bodyPr wrap="square" lIns="0" tIns="0" rIns="0" bIns="0" rtlCol="0"/>
            <a:lstStyle/>
            <a:p>
              <a:endParaRPr sz="1600">
                <a:latin typeface="Grammarsaurus" pitchFamily="2" charset="0"/>
              </a:endParaRPr>
            </a:p>
          </p:txBody>
        </p:sp>
        <p:sp>
          <p:nvSpPr>
            <p:cNvPr id="25" name="object 25"/>
            <p:cNvSpPr/>
            <p:nvPr/>
          </p:nvSpPr>
          <p:spPr>
            <a:xfrm>
              <a:off x="5657090" y="3711446"/>
              <a:ext cx="182880" cy="649605"/>
            </a:xfrm>
            <a:custGeom>
              <a:avLst/>
              <a:gdLst/>
              <a:ahLst/>
              <a:cxnLst/>
              <a:rect l="l" t="t" r="r" b="b"/>
              <a:pathLst>
                <a:path w="182879" h="649604">
                  <a:moveTo>
                    <a:pt x="150533" y="0"/>
                  </a:moveTo>
                  <a:lnTo>
                    <a:pt x="31750" y="0"/>
                  </a:lnTo>
                  <a:lnTo>
                    <a:pt x="19389" y="3575"/>
                  </a:lnTo>
                  <a:lnTo>
                    <a:pt x="9297" y="13328"/>
                  </a:lnTo>
                  <a:lnTo>
                    <a:pt x="2494" y="27796"/>
                  </a:lnTo>
                  <a:lnTo>
                    <a:pt x="0" y="45516"/>
                  </a:lnTo>
                  <a:lnTo>
                    <a:pt x="0" y="649466"/>
                  </a:lnTo>
                  <a:lnTo>
                    <a:pt x="182283" y="649466"/>
                  </a:lnTo>
                  <a:lnTo>
                    <a:pt x="182283" y="45516"/>
                  </a:lnTo>
                  <a:lnTo>
                    <a:pt x="179788" y="27801"/>
                  </a:lnTo>
                  <a:lnTo>
                    <a:pt x="172985" y="13333"/>
                  </a:lnTo>
                  <a:lnTo>
                    <a:pt x="162893" y="3577"/>
                  </a:lnTo>
                  <a:lnTo>
                    <a:pt x="150533" y="0"/>
                  </a:lnTo>
                  <a:close/>
                </a:path>
              </a:pathLst>
            </a:custGeom>
            <a:solidFill>
              <a:srgbClr val="1669AC"/>
            </a:solidFill>
          </p:spPr>
          <p:txBody>
            <a:bodyPr wrap="square" lIns="0" tIns="0" rIns="0" bIns="0" rtlCol="0"/>
            <a:lstStyle/>
            <a:p>
              <a:endParaRPr sz="1600">
                <a:latin typeface="Grammarsaurus" pitchFamily="2" charset="0"/>
              </a:endParaRPr>
            </a:p>
          </p:txBody>
        </p:sp>
        <p:sp>
          <p:nvSpPr>
            <p:cNvPr id="26" name="object 26"/>
            <p:cNvSpPr/>
            <p:nvPr/>
          </p:nvSpPr>
          <p:spPr>
            <a:xfrm>
              <a:off x="5645316" y="3694560"/>
              <a:ext cx="206375" cy="666750"/>
            </a:xfrm>
            <a:custGeom>
              <a:avLst/>
              <a:gdLst/>
              <a:ahLst/>
              <a:cxnLst/>
              <a:rect l="l" t="t" r="r" b="b"/>
              <a:pathLst>
                <a:path w="206375" h="666750">
                  <a:moveTo>
                    <a:pt x="162305" y="0"/>
                  </a:moveTo>
                  <a:lnTo>
                    <a:pt x="43522" y="0"/>
                  </a:lnTo>
                  <a:lnTo>
                    <a:pt x="26601" y="4913"/>
                  </a:lnTo>
                  <a:lnTo>
                    <a:pt x="12765" y="18302"/>
                  </a:lnTo>
                  <a:lnTo>
                    <a:pt x="3426" y="38142"/>
                  </a:lnTo>
                  <a:lnTo>
                    <a:pt x="0" y="62407"/>
                  </a:lnTo>
                  <a:lnTo>
                    <a:pt x="0" y="666352"/>
                  </a:lnTo>
                  <a:lnTo>
                    <a:pt x="23545" y="666352"/>
                  </a:lnTo>
                  <a:lnTo>
                    <a:pt x="23545" y="62407"/>
                  </a:lnTo>
                  <a:lnTo>
                    <a:pt x="25118" y="51265"/>
                  </a:lnTo>
                  <a:lnTo>
                    <a:pt x="29405" y="42157"/>
                  </a:lnTo>
                  <a:lnTo>
                    <a:pt x="35756" y="36011"/>
                  </a:lnTo>
                  <a:lnTo>
                    <a:pt x="43522" y="33756"/>
                  </a:lnTo>
                  <a:lnTo>
                    <a:pt x="200340" y="33756"/>
                  </a:lnTo>
                  <a:lnTo>
                    <a:pt x="193068" y="18302"/>
                  </a:lnTo>
                  <a:lnTo>
                    <a:pt x="179232" y="4913"/>
                  </a:lnTo>
                  <a:lnTo>
                    <a:pt x="162305" y="0"/>
                  </a:lnTo>
                  <a:close/>
                </a:path>
                <a:path w="206375" h="666750">
                  <a:moveTo>
                    <a:pt x="200340" y="33756"/>
                  </a:moveTo>
                  <a:lnTo>
                    <a:pt x="162305" y="33756"/>
                  </a:lnTo>
                  <a:lnTo>
                    <a:pt x="170078" y="36011"/>
                  </a:lnTo>
                  <a:lnTo>
                    <a:pt x="176428" y="42157"/>
                  </a:lnTo>
                  <a:lnTo>
                    <a:pt x="180711" y="51265"/>
                  </a:lnTo>
                  <a:lnTo>
                    <a:pt x="182283" y="62407"/>
                  </a:lnTo>
                  <a:lnTo>
                    <a:pt x="182283" y="666352"/>
                  </a:lnTo>
                  <a:lnTo>
                    <a:pt x="205828" y="666352"/>
                  </a:lnTo>
                  <a:lnTo>
                    <a:pt x="205828" y="62407"/>
                  </a:lnTo>
                  <a:lnTo>
                    <a:pt x="202403" y="38142"/>
                  </a:lnTo>
                  <a:lnTo>
                    <a:pt x="200340" y="33756"/>
                  </a:lnTo>
                  <a:close/>
                </a:path>
              </a:pathLst>
            </a:custGeom>
            <a:solidFill>
              <a:srgbClr val="3D3D3D"/>
            </a:solidFill>
          </p:spPr>
          <p:txBody>
            <a:bodyPr wrap="square" lIns="0" tIns="0" rIns="0" bIns="0" rtlCol="0"/>
            <a:lstStyle/>
            <a:p>
              <a:endParaRPr sz="1600">
                <a:latin typeface="Grammarsaurus" pitchFamily="2" charset="0"/>
              </a:endParaRPr>
            </a:p>
          </p:txBody>
        </p:sp>
        <p:sp>
          <p:nvSpPr>
            <p:cNvPr id="27" name="object 27"/>
            <p:cNvSpPr/>
            <p:nvPr/>
          </p:nvSpPr>
          <p:spPr>
            <a:xfrm>
              <a:off x="5657090" y="3389713"/>
              <a:ext cx="182880" cy="649605"/>
            </a:xfrm>
            <a:custGeom>
              <a:avLst/>
              <a:gdLst/>
              <a:ahLst/>
              <a:cxnLst/>
              <a:rect l="l" t="t" r="r" b="b"/>
              <a:pathLst>
                <a:path w="182879" h="649604">
                  <a:moveTo>
                    <a:pt x="150533" y="0"/>
                  </a:moveTo>
                  <a:lnTo>
                    <a:pt x="31750" y="0"/>
                  </a:lnTo>
                  <a:lnTo>
                    <a:pt x="19389" y="3575"/>
                  </a:lnTo>
                  <a:lnTo>
                    <a:pt x="9297" y="13328"/>
                  </a:lnTo>
                  <a:lnTo>
                    <a:pt x="2494" y="27796"/>
                  </a:lnTo>
                  <a:lnTo>
                    <a:pt x="0" y="45516"/>
                  </a:lnTo>
                  <a:lnTo>
                    <a:pt x="0" y="649470"/>
                  </a:lnTo>
                  <a:lnTo>
                    <a:pt x="182283" y="649470"/>
                  </a:lnTo>
                  <a:lnTo>
                    <a:pt x="182283" y="45516"/>
                  </a:lnTo>
                  <a:lnTo>
                    <a:pt x="179788" y="27801"/>
                  </a:lnTo>
                  <a:lnTo>
                    <a:pt x="172985" y="13333"/>
                  </a:lnTo>
                  <a:lnTo>
                    <a:pt x="162893" y="3577"/>
                  </a:lnTo>
                  <a:lnTo>
                    <a:pt x="150533" y="0"/>
                  </a:lnTo>
                  <a:close/>
                </a:path>
              </a:pathLst>
            </a:custGeom>
            <a:solidFill>
              <a:srgbClr val="1669AC"/>
            </a:solidFill>
          </p:spPr>
          <p:txBody>
            <a:bodyPr wrap="square" lIns="0" tIns="0" rIns="0" bIns="0" rtlCol="0"/>
            <a:lstStyle/>
            <a:p>
              <a:endParaRPr sz="1600">
                <a:latin typeface="Grammarsaurus" pitchFamily="2" charset="0"/>
              </a:endParaRPr>
            </a:p>
          </p:txBody>
        </p:sp>
        <p:sp>
          <p:nvSpPr>
            <p:cNvPr id="28" name="object 28"/>
            <p:cNvSpPr/>
            <p:nvPr/>
          </p:nvSpPr>
          <p:spPr>
            <a:xfrm>
              <a:off x="5645316" y="3372827"/>
              <a:ext cx="206375" cy="666750"/>
            </a:xfrm>
            <a:custGeom>
              <a:avLst/>
              <a:gdLst/>
              <a:ahLst/>
              <a:cxnLst/>
              <a:rect l="l" t="t" r="r" b="b"/>
              <a:pathLst>
                <a:path w="206375" h="666750">
                  <a:moveTo>
                    <a:pt x="162305" y="0"/>
                  </a:moveTo>
                  <a:lnTo>
                    <a:pt x="43522" y="0"/>
                  </a:lnTo>
                  <a:lnTo>
                    <a:pt x="26601" y="4913"/>
                  </a:lnTo>
                  <a:lnTo>
                    <a:pt x="12765" y="18302"/>
                  </a:lnTo>
                  <a:lnTo>
                    <a:pt x="3426" y="38142"/>
                  </a:lnTo>
                  <a:lnTo>
                    <a:pt x="0" y="62407"/>
                  </a:lnTo>
                  <a:lnTo>
                    <a:pt x="0" y="666356"/>
                  </a:lnTo>
                  <a:lnTo>
                    <a:pt x="23545" y="666356"/>
                  </a:lnTo>
                  <a:lnTo>
                    <a:pt x="23545" y="62407"/>
                  </a:lnTo>
                  <a:lnTo>
                    <a:pt x="25118" y="51265"/>
                  </a:lnTo>
                  <a:lnTo>
                    <a:pt x="29405" y="42157"/>
                  </a:lnTo>
                  <a:lnTo>
                    <a:pt x="35756" y="36011"/>
                  </a:lnTo>
                  <a:lnTo>
                    <a:pt x="43522" y="33756"/>
                  </a:lnTo>
                  <a:lnTo>
                    <a:pt x="200340" y="33756"/>
                  </a:lnTo>
                  <a:lnTo>
                    <a:pt x="193068" y="18302"/>
                  </a:lnTo>
                  <a:lnTo>
                    <a:pt x="179232" y="4913"/>
                  </a:lnTo>
                  <a:lnTo>
                    <a:pt x="162305" y="0"/>
                  </a:lnTo>
                  <a:close/>
                </a:path>
                <a:path w="206375" h="666750">
                  <a:moveTo>
                    <a:pt x="200340" y="33756"/>
                  </a:moveTo>
                  <a:lnTo>
                    <a:pt x="162305" y="33756"/>
                  </a:lnTo>
                  <a:lnTo>
                    <a:pt x="170078" y="36011"/>
                  </a:lnTo>
                  <a:lnTo>
                    <a:pt x="176428" y="42157"/>
                  </a:lnTo>
                  <a:lnTo>
                    <a:pt x="180711" y="51265"/>
                  </a:lnTo>
                  <a:lnTo>
                    <a:pt x="182283" y="62407"/>
                  </a:lnTo>
                  <a:lnTo>
                    <a:pt x="182283" y="666356"/>
                  </a:lnTo>
                  <a:lnTo>
                    <a:pt x="205828" y="666356"/>
                  </a:lnTo>
                  <a:lnTo>
                    <a:pt x="205828" y="62407"/>
                  </a:lnTo>
                  <a:lnTo>
                    <a:pt x="202403" y="38142"/>
                  </a:lnTo>
                  <a:lnTo>
                    <a:pt x="200340" y="33756"/>
                  </a:lnTo>
                  <a:close/>
                </a:path>
              </a:pathLst>
            </a:custGeom>
            <a:solidFill>
              <a:srgbClr val="3D3D3D"/>
            </a:solidFill>
          </p:spPr>
          <p:txBody>
            <a:bodyPr wrap="square" lIns="0" tIns="0" rIns="0" bIns="0" rtlCol="0"/>
            <a:lstStyle/>
            <a:p>
              <a:endParaRPr sz="1600">
                <a:latin typeface="Grammarsaurus" pitchFamily="2" charset="0"/>
              </a:endParaRPr>
            </a:p>
          </p:txBody>
        </p:sp>
        <p:sp>
          <p:nvSpPr>
            <p:cNvPr id="29" name="object 29"/>
            <p:cNvSpPr/>
            <p:nvPr/>
          </p:nvSpPr>
          <p:spPr>
            <a:xfrm>
              <a:off x="5657090" y="3067979"/>
              <a:ext cx="182880" cy="649605"/>
            </a:xfrm>
            <a:custGeom>
              <a:avLst/>
              <a:gdLst/>
              <a:ahLst/>
              <a:cxnLst/>
              <a:rect l="l" t="t" r="r" b="b"/>
              <a:pathLst>
                <a:path w="182879" h="649604">
                  <a:moveTo>
                    <a:pt x="150533" y="0"/>
                  </a:moveTo>
                  <a:lnTo>
                    <a:pt x="31750" y="0"/>
                  </a:lnTo>
                  <a:lnTo>
                    <a:pt x="19389" y="3575"/>
                  </a:lnTo>
                  <a:lnTo>
                    <a:pt x="9297" y="13328"/>
                  </a:lnTo>
                  <a:lnTo>
                    <a:pt x="2494" y="27796"/>
                  </a:lnTo>
                  <a:lnTo>
                    <a:pt x="0" y="45516"/>
                  </a:lnTo>
                  <a:lnTo>
                    <a:pt x="0" y="649462"/>
                  </a:lnTo>
                  <a:lnTo>
                    <a:pt x="182283" y="649462"/>
                  </a:lnTo>
                  <a:lnTo>
                    <a:pt x="182283" y="45516"/>
                  </a:lnTo>
                  <a:lnTo>
                    <a:pt x="179788" y="27801"/>
                  </a:lnTo>
                  <a:lnTo>
                    <a:pt x="172985" y="13333"/>
                  </a:lnTo>
                  <a:lnTo>
                    <a:pt x="162893" y="3577"/>
                  </a:lnTo>
                  <a:lnTo>
                    <a:pt x="150533" y="0"/>
                  </a:lnTo>
                  <a:close/>
                </a:path>
              </a:pathLst>
            </a:custGeom>
            <a:solidFill>
              <a:srgbClr val="1669AC"/>
            </a:solidFill>
          </p:spPr>
          <p:txBody>
            <a:bodyPr wrap="square" lIns="0" tIns="0" rIns="0" bIns="0" rtlCol="0"/>
            <a:lstStyle/>
            <a:p>
              <a:endParaRPr sz="1600">
                <a:latin typeface="Grammarsaurus" pitchFamily="2" charset="0"/>
              </a:endParaRPr>
            </a:p>
          </p:txBody>
        </p:sp>
        <p:sp>
          <p:nvSpPr>
            <p:cNvPr id="30" name="object 30"/>
            <p:cNvSpPr/>
            <p:nvPr/>
          </p:nvSpPr>
          <p:spPr>
            <a:xfrm>
              <a:off x="5645316" y="3051094"/>
              <a:ext cx="206375" cy="666750"/>
            </a:xfrm>
            <a:custGeom>
              <a:avLst/>
              <a:gdLst/>
              <a:ahLst/>
              <a:cxnLst/>
              <a:rect l="l" t="t" r="r" b="b"/>
              <a:pathLst>
                <a:path w="206375" h="666750">
                  <a:moveTo>
                    <a:pt x="162305" y="0"/>
                  </a:moveTo>
                  <a:lnTo>
                    <a:pt x="43522" y="0"/>
                  </a:lnTo>
                  <a:lnTo>
                    <a:pt x="26601" y="4913"/>
                  </a:lnTo>
                  <a:lnTo>
                    <a:pt x="12765" y="18302"/>
                  </a:lnTo>
                  <a:lnTo>
                    <a:pt x="3426" y="38142"/>
                  </a:lnTo>
                  <a:lnTo>
                    <a:pt x="0" y="62407"/>
                  </a:lnTo>
                  <a:lnTo>
                    <a:pt x="0" y="666347"/>
                  </a:lnTo>
                  <a:lnTo>
                    <a:pt x="23545" y="666347"/>
                  </a:lnTo>
                  <a:lnTo>
                    <a:pt x="23545" y="62407"/>
                  </a:lnTo>
                  <a:lnTo>
                    <a:pt x="25118" y="51265"/>
                  </a:lnTo>
                  <a:lnTo>
                    <a:pt x="29405" y="42157"/>
                  </a:lnTo>
                  <a:lnTo>
                    <a:pt x="35756" y="36011"/>
                  </a:lnTo>
                  <a:lnTo>
                    <a:pt x="43522" y="33756"/>
                  </a:lnTo>
                  <a:lnTo>
                    <a:pt x="200340" y="33756"/>
                  </a:lnTo>
                  <a:lnTo>
                    <a:pt x="193068" y="18302"/>
                  </a:lnTo>
                  <a:lnTo>
                    <a:pt x="179232" y="4913"/>
                  </a:lnTo>
                  <a:lnTo>
                    <a:pt x="162305" y="0"/>
                  </a:lnTo>
                  <a:close/>
                </a:path>
                <a:path w="206375" h="666750">
                  <a:moveTo>
                    <a:pt x="200340" y="33756"/>
                  </a:moveTo>
                  <a:lnTo>
                    <a:pt x="162305" y="33756"/>
                  </a:lnTo>
                  <a:lnTo>
                    <a:pt x="170078" y="36011"/>
                  </a:lnTo>
                  <a:lnTo>
                    <a:pt x="176428" y="42157"/>
                  </a:lnTo>
                  <a:lnTo>
                    <a:pt x="180711" y="51265"/>
                  </a:lnTo>
                  <a:lnTo>
                    <a:pt x="182283" y="62407"/>
                  </a:lnTo>
                  <a:lnTo>
                    <a:pt x="182283" y="666347"/>
                  </a:lnTo>
                  <a:lnTo>
                    <a:pt x="205828" y="666347"/>
                  </a:lnTo>
                  <a:lnTo>
                    <a:pt x="205828" y="62407"/>
                  </a:lnTo>
                  <a:lnTo>
                    <a:pt x="202403" y="38142"/>
                  </a:lnTo>
                  <a:lnTo>
                    <a:pt x="200340" y="33756"/>
                  </a:lnTo>
                  <a:close/>
                </a:path>
              </a:pathLst>
            </a:custGeom>
            <a:solidFill>
              <a:srgbClr val="3D3D3D"/>
            </a:solidFill>
          </p:spPr>
          <p:txBody>
            <a:bodyPr wrap="square" lIns="0" tIns="0" rIns="0" bIns="0" rtlCol="0"/>
            <a:lstStyle/>
            <a:p>
              <a:endParaRPr sz="1600">
                <a:latin typeface="Grammarsaurus" pitchFamily="2" charset="0"/>
              </a:endParaRPr>
            </a:p>
          </p:txBody>
        </p:sp>
        <p:sp>
          <p:nvSpPr>
            <p:cNvPr id="31" name="object 31"/>
            <p:cNvSpPr/>
            <p:nvPr/>
          </p:nvSpPr>
          <p:spPr>
            <a:xfrm>
              <a:off x="10656092" y="4306531"/>
              <a:ext cx="386715" cy="643255"/>
            </a:xfrm>
            <a:custGeom>
              <a:avLst/>
              <a:gdLst/>
              <a:ahLst/>
              <a:cxnLst/>
              <a:rect l="l" t="t" r="r" b="b"/>
              <a:pathLst>
                <a:path w="386715" h="643254">
                  <a:moveTo>
                    <a:pt x="284267" y="0"/>
                  </a:moveTo>
                  <a:lnTo>
                    <a:pt x="101983" y="0"/>
                  </a:lnTo>
                  <a:lnTo>
                    <a:pt x="101983" y="376198"/>
                  </a:lnTo>
                  <a:lnTo>
                    <a:pt x="31473" y="376198"/>
                  </a:lnTo>
                  <a:lnTo>
                    <a:pt x="13459" y="382408"/>
                  </a:lnTo>
                  <a:lnTo>
                    <a:pt x="2344" y="397788"/>
                  </a:lnTo>
                  <a:lnTo>
                    <a:pt x="0" y="417464"/>
                  </a:lnTo>
                  <a:lnTo>
                    <a:pt x="8296" y="436561"/>
                  </a:lnTo>
                  <a:lnTo>
                    <a:pt x="169954" y="631531"/>
                  </a:lnTo>
                  <a:lnTo>
                    <a:pt x="180719" y="640039"/>
                  </a:lnTo>
                  <a:lnTo>
                    <a:pt x="193120" y="642875"/>
                  </a:lnTo>
                  <a:lnTo>
                    <a:pt x="205524" y="640039"/>
                  </a:lnTo>
                  <a:lnTo>
                    <a:pt x="216296" y="631531"/>
                  </a:lnTo>
                  <a:lnTo>
                    <a:pt x="377954" y="436561"/>
                  </a:lnTo>
                  <a:lnTo>
                    <a:pt x="386251" y="417464"/>
                  </a:lnTo>
                  <a:lnTo>
                    <a:pt x="383906" y="397788"/>
                  </a:lnTo>
                  <a:lnTo>
                    <a:pt x="372791" y="382408"/>
                  </a:lnTo>
                  <a:lnTo>
                    <a:pt x="354777" y="376198"/>
                  </a:lnTo>
                  <a:lnTo>
                    <a:pt x="284267" y="376198"/>
                  </a:lnTo>
                  <a:lnTo>
                    <a:pt x="284267" y="0"/>
                  </a:lnTo>
                  <a:close/>
                </a:path>
              </a:pathLst>
            </a:custGeom>
            <a:solidFill>
              <a:srgbClr val="1669AC"/>
            </a:solidFill>
          </p:spPr>
          <p:txBody>
            <a:bodyPr wrap="square" lIns="0" tIns="0" rIns="0" bIns="0" rtlCol="0"/>
            <a:lstStyle/>
            <a:p>
              <a:endParaRPr sz="1600">
                <a:latin typeface="Grammarsaurus" pitchFamily="2" charset="0"/>
              </a:endParaRPr>
            </a:p>
          </p:txBody>
        </p:sp>
        <p:sp>
          <p:nvSpPr>
            <p:cNvPr id="32" name="object 32"/>
            <p:cNvSpPr/>
            <p:nvPr/>
          </p:nvSpPr>
          <p:spPr>
            <a:xfrm>
              <a:off x="10644284" y="4306531"/>
              <a:ext cx="410209" cy="656590"/>
            </a:xfrm>
            <a:custGeom>
              <a:avLst/>
              <a:gdLst/>
              <a:ahLst/>
              <a:cxnLst/>
              <a:rect l="l" t="t" r="r" b="b"/>
              <a:pathLst>
                <a:path w="410209" h="656589">
                  <a:moveTo>
                    <a:pt x="125563" y="0"/>
                  </a:moveTo>
                  <a:lnTo>
                    <a:pt x="102017" y="0"/>
                  </a:lnTo>
                  <a:lnTo>
                    <a:pt x="102017" y="362901"/>
                  </a:lnTo>
                  <a:lnTo>
                    <a:pt x="43280" y="362901"/>
                  </a:lnTo>
                  <a:lnTo>
                    <a:pt x="3351" y="392504"/>
                  </a:lnTo>
                  <a:lnTo>
                    <a:pt x="0" y="406258"/>
                  </a:lnTo>
                  <a:lnTo>
                    <a:pt x="58" y="409539"/>
                  </a:lnTo>
                  <a:lnTo>
                    <a:pt x="173163" y="640624"/>
                  </a:lnTo>
                  <a:lnTo>
                    <a:pt x="204938" y="656169"/>
                  </a:lnTo>
                  <a:lnTo>
                    <a:pt x="213807" y="655130"/>
                  </a:lnTo>
                  <a:lnTo>
                    <a:pt x="222243" y="652102"/>
                  </a:lnTo>
                  <a:lnTo>
                    <a:pt x="229968" y="647222"/>
                  </a:lnTo>
                  <a:lnTo>
                    <a:pt x="236701" y="640624"/>
                  </a:lnTo>
                  <a:lnTo>
                    <a:pt x="245851" y="629588"/>
                  </a:lnTo>
                  <a:lnTo>
                    <a:pt x="199350" y="629588"/>
                  </a:lnTo>
                  <a:lnTo>
                    <a:pt x="194168" y="627048"/>
                  </a:lnTo>
                  <a:lnTo>
                    <a:pt x="28700" y="427468"/>
                  </a:lnTo>
                  <a:lnTo>
                    <a:pt x="25282" y="422006"/>
                  </a:lnTo>
                  <a:lnTo>
                    <a:pt x="23493" y="415938"/>
                  </a:lnTo>
                  <a:lnTo>
                    <a:pt x="23371" y="409539"/>
                  </a:lnTo>
                  <a:lnTo>
                    <a:pt x="24954" y="403084"/>
                  </a:lnTo>
                  <a:lnTo>
                    <a:pt x="28218" y="394575"/>
                  </a:lnTo>
                  <a:lnTo>
                    <a:pt x="35076" y="389495"/>
                  </a:lnTo>
                  <a:lnTo>
                    <a:pt x="120293" y="389495"/>
                  </a:lnTo>
                  <a:lnTo>
                    <a:pt x="125563" y="383538"/>
                  </a:lnTo>
                  <a:lnTo>
                    <a:pt x="125563" y="0"/>
                  </a:lnTo>
                  <a:close/>
                </a:path>
                <a:path w="410209" h="656589">
                  <a:moveTo>
                    <a:pt x="307846" y="0"/>
                  </a:moveTo>
                  <a:lnTo>
                    <a:pt x="284300" y="0"/>
                  </a:lnTo>
                  <a:lnTo>
                    <a:pt x="284300" y="383538"/>
                  </a:lnTo>
                  <a:lnTo>
                    <a:pt x="289571" y="389495"/>
                  </a:lnTo>
                  <a:lnTo>
                    <a:pt x="374801" y="389495"/>
                  </a:lnTo>
                  <a:lnTo>
                    <a:pt x="381651" y="394575"/>
                  </a:lnTo>
                  <a:lnTo>
                    <a:pt x="384922" y="403084"/>
                  </a:lnTo>
                  <a:lnTo>
                    <a:pt x="386496" y="409539"/>
                  </a:lnTo>
                  <a:lnTo>
                    <a:pt x="386367" y="415938"/>
                  </a:lnTo>
                  <a:lnTo>
                    <a:pt x="384576" y="422006"/>
                  </a:lnTo>
                  <a:lnTo>
                    <a:pt x="381163" y="427468"/>
                  </a:lnTo>
                  <a:lnTo>
                    <a:pt x="215695" y="627048"/>
                  </a:lnTo>
                  <a:lnTo>
                    <a:pt x="210513" y="629588"/>
                  </a:lnTo>
                  <a:lnTo>
                    <a:pt x="245851" y="629588"/>
                  </a:lnTo>
                  <a:lnTo>
                    <a:pt x="398359" y="445641"/>
                  </a:lnTo>
                  <a:lnTo>
                    <a:pt x="409836" y="406258"/>
                  </a:lnTo>
                  <a:lnTo>
                    <a:pt x="406512" y="392504"/>
                  </a:lnTo>
                  <a:lnTo>
                    <a:pt x="399793" y="380174"/>
                  </a:lnTo>
                  <a:lnTo>
                    <a:pt x="390525" y="370854"/>
                  </a:lnTo>
                  <a:lnTo>
                    <a:pt x="379268" y="364958"/>
                  </a:lnTo>
                  <a:lnTo>
                    <a:pt x="366584" y="362901"/>
                  </a:lnTo>
                  <a:lnTo>
                    <a:pt x="307846" y="362901"/>
                  </a:lnTo>
                  <a:lnTo>
                    <a:pt x="307846" y="0"/>
                  </a:lnTo>
                  <a:close/>
                </a:path>
              </a:pathLst>
            </a:custGeom>
            <a:solidFill>
              <a:srgbClr val="3D3D3D"/>
            </a:solidFill>
          </p:spPr>
          <p:txBody>
            <a:bodyPr wrap="square" lIns="0" tIns="0" rIns="0" bIns="0" rtlCol="0"/>
            <a:lstStyle/>
            <a:p>
              <a:endParaRPr sz="1600">
                <a:latin typeface="Grammarsaurus" pitchFamily="2" charset="0"/>
              </a:endParaRPr>
            </a:p>
          </p:txBody>
        </p:sp>
        <p:sp>
          <p:nvSpPr>
            <p:cNvPr id="33" name="object 33"/>
            <p:cNvSpPr/>
            <p:nvPr/>
          </p:nvSpPr>
          <p:spPr>
            <a:xfrm>
              <a:off x="10758075" y="4033179"/>
              <a:ext cx="182880" cy="649605"/>
            </a:xfrm>
            <a:custGeom>
              <a:avLst/>
              <a:gdLst/>
              <a:ahLst/>
              <a:cxnLst/>
              <a:rect l="l" t="t" r="r" b="b"/>
              <a:pathLst>
                <a:path w="182879" h="649604">
                  <a:moveTo>
                    <a:pt x="150533" y="0"/>
                  </a:moveTo>
                  <a:lnTo>
                    <a:pt x="31750" y="0"/>
                  </a:lnTo>
                  <a:lnTo>
                    <a:pt x="19389" y="3575"/>
                  </a:lnTo>
                  <a:lnTo>
                    <a:pt x="9297" y="13328"/>
                  </a:lnTo>
                  <a:lnTo>
                    <a:pt x="2494" y="27796"/>
                  </a:lnTo>
                  <a:lnTo>
                    <a:pt x="0" y="45516"/>
                  </a:lnTo>
                  <a:lnTo>
                    <a:pt x="0" y="649475"/>
                  </a:lnTo>
                  <a:lnTo>
                    <a:pt x="182283" y="649475"/>
                  </a:lnTo>
                  <a:lnTo>
                    <a:pt x="182283" y="45516"/>
                  </a:lnTo>
                  <a:lnTo>
                    <a:pt x="179788" y="27801"/>
                  </a:lnTo>
                  <a:lnTo>
                    <a:pt x="172985" y="13333"/>
                  </a:lnTo>
                  <a:lnTo>
                    <a:pt x="162893" y="3577"/>
                  </a:lnTo>
                  <a:lnTo>
                    <a:pt x="150533" y="0"/>
                  </a:lnTo>
                  <a:close/>
                </a:path>
              </a:pathLst>
            </a:custGeom>
            <a:solidFill>
              <a:srgbClr val="1669AC"/>
            </a:solidFill>
          </p:spPr>
          <p:txBody>
            <a:bodyPr wrap="square" lIns="0" tIns="0" rIns="0" bIns="0" rtlCol="0"/>
            <a:lstStyle/>
            <a:p>
              <a:endParaRPr sz="1600">
                <a:latin typeface="Grammarsaurus" pitchFamily="2" charset="0"/>
              </a:endParaRPr>
            </a:p>
          </p:txBody>
        </p:sp>
        <p:sp>
          <p:nvSpPr>
            <p:cNvPr id="34" name="object 34"/>
            <p:cNvSpPr/>
            <p:nvPr/>
          </p:nvSpPr>
          <p:spPr>
            <a:xfrm>
              <a:off x="10746302" y="4016294"/>
              <a:ext cx="206375" cy="666750"/>
            </a:xfrm>
            <a:custGeom>
              <a:avLst/>
              <a:gdLst/>
              <a:ahLst/>
              <a:cxnLst/>
              <a:rect l="l" t="t" r="r" b="b"/>
              <a:pathLst>
                <a:path w="206375" h="666750">
                  <a:moveTo>
                    <a:pt x="162306" y="0"/>
                  </a:moveTo>
                  <a:lnTo>
                    <a:pt x="43522" y="0"/>
                  </a:lnTo>
                  <a:lnTo>
                    <a:pt x="26601" y="4913"/>
                  </a:lnTo>
                  <a:lnTo>
                    <a:pt x="12765" y="18302"/>
                  </a:lnTo>
                  <a:lnTo>
                    <a:pt x="3426" y="38142"/>
                  </a:lnTo>
                  <a:lnTo>
                    <a:pt x="0" y="62407"/>
                  </a:lnTo>
                  <a:lnTo>
                    <a:pt x="0" y="666360"/>
                  </a:lnTo>
                  <a:lnTo>
                    <a:pt x="23545" y="666360"/>
                  </a:lnTo>
                  <a:lnTo>
                    <a:pt x="23545" y="62407"/>
                  </a:lnTo>
                  <a:lnTo>
                    <a:pt x="25118" y="51265"/>
                  </a:lnTo>
                  <a:lnTo>
                    <a:pt x="29405" y="42157"/>
                  </a:lnTo>
                  <a:lnTo>
                    <a:pt x="35756" y="36011"/>
                  </a:lnTo>
                  <a:lnTo>
                    <a:pt x="43522" y="33756"/>
                  </a:lnTo>
                  <a:lnTo>
                    <a:pt x="200340" y="33756"/>
                  </a:lnTo>
                  <a:lnTo>
                    <a:pt x="193068" y="18302"/>
                  </a:lnTo>
                  <a:lnTo>
                    <a:pt x="179232" y="4913"/>
                  </a:lnTo>
                  <a:lnTo>
                    <a:pt x="162306" y="0"/>
                  </a:lnTo>
                  <a:close/>
                </a:path>
                <a:path w="206375" h="666750">
                  <a:moveTo>
                    <a:pt x="200340" y="33756"/>
                  </a:moveTo>
                  <a:lnTo>
                    <a:pt x="162306" y="33756"/>
                  </a:lnTo>
                  <a:lnTo>
                    <a:pt x="170078" y="36011"/>
                  </a:lnTo>
                  <a:lnTo>
                    <a:pt x="176428" y="42157"/>
                  </a:lnTo>
                  <a:lnTo>
                    <a:pt x="180711" y="51265"/>
                  </a:lnTo>
                  <a:lnTo>
                    <a:pt x="182283" y="62407"/>
                  </a:lnTo>
                  <a:lnTo>
                    <a:pt x="182283" y="666360"/>
                  </a:lnTo>
                  <a:lnTo>
                    <a:pt x="205828" y="666360"/>
                  </a:lnTo>
                  <a:lnTo>
                    <a:pt x="205828" y="62407"/>
                  </a:lnTo>
                  <a:lnTo>
                    <a:pt x="202403" y="38142"/>
                  </a:lnTo>
                  <a:lnTo>
                    <a:pt x="200340" y="33756"/>
                  </a:lnTo>
                  <a:close/>
                </a:path>
              </a:pathLst>
            </a:custGeom>
            <a:solidFill>
              <a:srgbClr val="3D3D3D"/>
            </a:solidFill>
          </p:spPr>
          <p:txBody>
            <a:bodyPr wrap="square" lIns="0" tIns="0" rIns="0" bIns="0" rtlCol="0"/>
            <a:lstStyle/>
            <a:p>
              <a:endParaRPr sz="1600">
                <a:latin typeface="Grammarsaurus" pitchFamily="2" charset="0"/>
              </a:endParaRPr>
            </a:p>
          </p:txBody>
        </p:sp>
        <p:sp>
          <p:nvSpPr>
            <p:cNvPr id="35" name="object 35"/>
            <p:cNvSpPr/>
            <p:nvPr/>
          </p:nvSpPr>
          <p:spPr>
            <a:xfrm>
              <a:off x="10758075" y="3711446"/>
              <a:ext cx="182880" cy="649605"/>
            </a:xfrm>
            <a:custGeom>
              <a:avLst/>
              <a:gdLst/>
              <a:ahLst/>
              <a:cxnLst/>
              <a:rect l="l" t="t" r="r" b="b"/>
              <a:pathLst>
                <a:path w="182879" h="649604">
                  <a:moveTo>
                    <a:pt x="150533" y="0"/>
                  </a:moveTo>
                  <a:lnTo>
                    <a:pt x="31750" y="0"/>
                  </a:lnTo>
                  <a:lnTo>
                    <a:pt x="19389" y="3575"/>
                  </a:lnTo>
                  <a:lnTo>
                    <a:pt x="9297" y="13328"/>
                  </a:lnTo>
                  <a:lnTo>
                    <a:pt x="2494" y="27796"/>
                  </a:lnTo>
                  <a:lnTo>
                    <a:pt x="0" y="45516"/>
                  </a:lnTo>
                  <a:lnTo>
                    <a:pt x="0" y="649466"/>
                  </a:lnTo>
                  <a:lnTo>
                    <a:pt x="182283" y="649466"/>
                  </a:lnTo>
                  <a:lnTo>
                    <a:pt x="182283" y="45516"/>
                  </a:lnTo>
                  <a:lnTo>
                    <a:pt x="179788" y="27801"/>
                  </a:lnTo>
                  <a:lnTo>
                    <a:pt x="172985" y="13333"/>
                  </a:lnTo>
                  <a:lnTo>
                    <a:pt x="162893" y="3577"/>
                  </a:lnTo>
                  <a:lnTo>
                    <a:pt x="150533" y="0"/>
                  </a:lnTo>
                  <a:close/>
                </a:path>
              </a:pathLst>
            </a:custGeom>
            <a:solidFill>
              <a:srgbClr val="1669AC"/>
            </a:solidFill>
          </p:spPr>
          <p:txBody>
            <a:bodyPr wrap="square" lIns="0" tIns="0" rIns="0" bIns="0" rtlCol="0"/>
            <a:lstStyle/>
            <a:p>
              <a:endParaRPr sz="1600">
                <a:latin typeface="Grammarsaurus" pitchFamily="2" charset="0"/>
              </a:endParaRPr>
            </a:p>
          </p:txBody>
        </p:sp>
        <p:sp>
          <p:nvSpPr>
            <p:cNvPr id="36" name="object 36"/>
            <p:cNvSpPr/>
            <p:nvPr/>
          </p:nvSpPr>
          <p:spPr>
            <a:xfrm>
              <a:off x="10746302" y="3694560"/>
              <a:ext cx="206375" cy="666750"/>
            </a:xfrm>
            <a:custGeom>
              <a:avLst/>
              <a:gdLst/>
              <a:ahLst/>
              <a:cxnLst/>
              <a:rect l="l" t="t" r="r" b="b"/>
              <a:pathLst>
                <a:path w="206375" h="666750">
                  <a:moveTo>
                    <a:pt x="162306" y="0"/>
                  </a:moveTo>
                  <a:lnTo>
                    <a:pt x="43522" y="0"/>
                  </a:lnTo>
                  <a:lnTo>
                    <a:pt x="26601" y="4913"/>
                  </a:lnTo>
                  <a:lnTo>
                    <a:pt x="12765" y="18302"/>
                  </a:lnTo>
                  <a:lnTo>
                    <a:pt x="3426" y="38142"/>
                  </a:lnTo>
                  <a:lnTo>
                    <a:pt x="0" y="62407"/>
                  </a:lnTo>
                  <a:lnTo>
                    <a:pt x="0" y="666352"/>
                  </a:lnTo>
                  <a:lnTo>
                    <a:pt x="23545" y="666352"/>
                  </a:lnTo>
                  <a:lnTo>
                    <a:pt x="23545" y="62407"/>
                  </a:lnTo>
                  <a:lnTo>
                    <a:pt x="25118" y="51265"/>
                  </a:lnTo>
                  <a:lnTo>
                    <a:pt x="29405" y="42157"/>
                  </a:lnTo>
                  <a:lnTo>
                    <a:pt x="35756" y="36011"/>
                  </a:lnTo>
                  <a:lnTo>
                    <a:pt x="43522" y="33756"/>
                  </a:lnTo>
                  <a:lnTo>
                    <a:pt x="200340" y="33756"/>
                  </a:lnTo>
                  <a:lnTo>
                    <a:pt x="193068" y="18302"/>
                  </a:lnTo>
                  <a:lnTo>
                    <a:pt x="179232" y="4913"/>
                  </a:lnTo>
                  <a:lnTo>
                    <a:pt x="162306" y="0"/>
                  </a:lnTo>
                  <a:close/>
                </a:path>
                <a:path w="206375" h="666750">
                  <a:moveTo>
                    <a:pt x="200340" y="33756"/>
                  </a:moveTo>
                  <a:lnTo>
                    <a:pt x="162306" y="33756"/>
                  </a:lnTo>
                  <a:lnTo>
                    <a:pt x="170078" y="36011"/>
                  </a:lnTo>
                  <a:lnTo>
                    <a:pt x="176428" y="42157"/>
                  </a:lnTo>
                  <a:lnTo>
                    <a:pt x="180711" y="51265"/>
                  </a:lnTo>
                  <a:lnTo>
                    <a:pt x="182283" y="62407"/>
                  </a:lnTo>
                  <a:lnTo>
                    <a:pt x="182283" y="666352"/>
                  </a:lnTo>
                  <a:lnTo>
                    <a:pt x="205828" y="666352"/>
                  </a:lnTo>
                  <a:lnTo>
                    <a:pt x="205828" y="62407"/>
                  </a:lnTo>
                  <a:lnTo>
                    <a:pt x="202403" y="38142"/>
                  </a:lnTo>
                  <a:lnTo>
                    <a:pt x="200340" y="33756"/>
                  </a:lnTo>
                  <a:close/>
                </a:path>
              </a:pathLst>
            </a:custGeom>
            <a:solidFill>
              <a:srgbClr val="3D3D3D"/>
            </a:solidFill>
          </p:spPr>
          <p:txBody>
            <a:bodyPr wrap="square" lIns="0" tIns="0" rIns="0" bIns="0" rtlCol="0"/>
            <a:lstStyle/>
            <a:p>
              <a:endParaRPr sz="1600">
                <a:latin typeface="Grammarsaurus" pitchFamily="2" charset="0"/>
              </a:endParaRPr>
            </a:p>
          </p:txBody>
        </p:sp>
        <p:sp>
          <p:nvSpPr>
            <p:cNvPr id="37" name="object 37"/>
            <p:cNvSpPr/>
            <p:nvPr/>
          </p:nvSpPr>
          <p:spPr>
            <a:xfrm>
              <a:off x="10758075" y="3389713"/>
              <a:ext cx="182880" cy="649605"/>
            </a:xfrm>
            <a:custGeom>
              <a:avLst/>
              <a:gdLst/>
              <a:ahLst/>
              <a:cxnLst/>
              <a:rect l="l" t="t" r="r" b="b"/>
              <a:pathLst>
                <a:path w="182879" h="649604">
                  <a:moveTo>
                    <a:pt x="150533" y="0"/>
                  </a:moveTo>
                  <a:lnTo>
                    <a:pt x="31750" y="0"/>
                  </a:lnTo>
                  <a:lnTo>
                    <a:pt x="19389" y="3575"/>
                  </a:lnTo>
                  <a:lnTo>
                    <a:pt x="9297" y="13328"/>
                  </a:lnTo>
                  <a:lnTo>
                    <a:pt x="2494" y="27796"/>
                  </a:lnTo>
                  <a:lnTo>
                    <a:pt x="0" y="45516"/>
                  </a:lnTo>
                  <a:lnTo>
                    <a:pt x="0" y="649470"/>
                  </a:lnTo>
                  <a:lnTo>
                    <a:pt x="182283" y="649470"/>
                  </a:lnTo>
                  <a:lnTo>
                    <a:pt x="182283" y="45516"/>
                  </a:lnTo>
                  <a:lnTo>
                    <a:pt x="179788" y="27801"/>
                  </a:lnTo>
                  <a:lnTo>
                    <a:pt x="172985" y="13333"/>
                  </a:lnTo>
                  <a:lnTo>
                    <a:pt x="162893" y="3577"/>
                  </a:lnTo>
                  <a:lnTo>
                    <a:pt x="150533" y="0"/>
                  </a:lnTo>
                  <a:close/>
                </a:path>
              </a:pathLst>
            </a:custGeom>
            <a:solidFill>
              <a:srgbClr val="1669AC"/>
            </a:solidFill>
          </p:spPr>
          <p:txBody>
            <a:bodyPr wrap="square" lIns="0" tIns="0" rIns="0" bIns="0" rtlCol="0"/>
            <a:lstStyle/>
            <a:p>
              <a:endParaRPr sz="1600">
                <a:latin typeface="Grammarsaurus" pitchFamily="2" charset="0"/>
              </a:endParaRPr>
            </a:p>
          </p:txBody>
        </p:sp>
        <p:sp>
          <p:nvSpPr>
            <p:cNvPr id="38" name="object 38"/>
            <p:cNvSpPr/>
            <p:nvPr/>
          </p:nvSpPr>
          <p:spPr>
            <a:xfrm>
              <a:off x="10746302" y="3372827"/>
              <a:ext cx="206375" cy="666750"/>
            </a:xfrm>
            <a:custGeom>
              <a:avLst/>
              <a:gdLst/>
              <a:ahLst/>
              <a:cxnLst/>
              <a:rect l="l" t="t" r="r" b="b"/>
              <a:pathLst>
                <a:path w="206375" h="666750">
                  <a:moveTo>
                    <a:pt x="162306" y="0"/>
                  </a:moveTo>
                  <a:lnTo>
                    <a:pt x="43522" y="0"/>
                  </a:lnTo>
                  <a:lnTo>
                    <a:pt x="26601" y="4913"/>
                  </a:lnTo>
                  <a:lnTo>
                    <a:pt x="12765" y="18302"/>
                  </a:lnTo>
                  <a:lnTo>
                    <a:pt x="3426" y="38142"/>
                  </a:lnTo>
                  <a:lnTo>
                    <a:pt x="0" y="62407"/>
                  </a:lnTo>
                  <a:lnTo>
                    <a:pt x="0" y="666356"/>
                  </a:lnTo>
                  <a:lnTo>
                    <a:pt x="23545" y="666356"/>
                  </a:lnTo>
                  <a:lnTo>
                    <a:pt x="23545" y="62407"/>
                  </a:lnTo>
                  <a:lnTo>
                    <a:pt x="25118" y="51265"/>
                  </a:lnTo>
                  <a:lnTo>
                    <a:pt x="29405" y="42157"/>
                  </a:lnTo>
                  <a:lnTo>
                    <a:pt x="35756" y="36011"/>
                  </a:lnTo>
                  <a:lnTo>
                    <a:pt x="43522" y="33756"/>
                  </a:lnTo>
                  <a:lnTo>
                    <a:pt x="200340" y="33756"/>
                  </a:lnTo>
                  <a:lnTo>
                    <a:pt x="193068" y="18302"/>
                  </a:lnTo>
                  <a:lnTo>
                    <a:pt x="179232" y="4913"/>
                  </a:lnTo>
                  <a:lnTo>
                    <a:pt x="162306" y="0"/>
                  </a:lnTo>
                  <a:close/>
                </a:path>
                <a:path w="206375" h="666750">
                  <a:moveTo>
                    <a:pt x="200340" y="33756"/>
                  </a:moveTo>
                  <a:lnTo>
                    <a:pt x="162306" y="33756"/>
                  </a:lnTo>
                  <a:lnTo>
                    <a:pt x="170078" y="36011"/>
                  </a:lnTo>
                  <a:lnTo>
                    <a:pt x="176428" y="42157"/>
                  </a:lnTo>
                  <a:lnTo>
                    <a:pt x="180711" y="51265"/>
                  </a:lnTo>
                  <a:lnTo>
                    <a:pt x="182283" y="62407"/>
                  </a:lnTo>
                  <a:lnTo>
                    <a:pt x="182283" y="666356"/>
                  </a:lnTo>
                  <a:lnTo>
                    <a:pt x="205828" y="666356"/>
                  </a:lnTo>
                  <a:lnTo>
                    <a:pt x="205828" y="62407"/>
                  </a:lnTo>
                  <a:lnTo>
                    <a:pt x="202403" y="38142"/>
                  </a:lnTo>
                  <a:lnTo>
                    <a:pt x="200340" y="33756"/>
                  </a:lnTo>
                  <a:close/>
                </a:path>
              </a:pathLst>
            </a:custGeom>
            <a:solidFill>
              <a:srgbClr val="3D3D3D"/>
            </a:solidFill>
          </p:spPr>
          <p:txBody>
            <a:bodyPr wrap="square" lIns="0" tIns="0" rIns="0" bIns="0" rtlCol="0"/>
            <a:lstStyle/>
            <a:p>
              <a:endParaRPr sz="1600">
                <a:latin typeface="Grammarsaurus" pitchFamily="2" charset="0"/>
              </a:endParaRPr>
            </a:p>
          </p:txBody>
        </p:sp>
        <p:sp>
          <p:nvSpPr>
            <p:cNvPr id="39" name="object 39"/>
            <p:cNvSpPr/>
            <p:nvPr/>
          </p:nvSpPr>
          <p:spPr>
            <a:xfrm>
              <a:off x="10758075" y="3067979"/>
              <a:ext cx="182880" cy="649605"/>
            </a:xfrm>
            <a:custGeom>
              <a:avLst/>
              <a:gdLst/>
              <a:ahLst/>
              <a:cxnLst/>
              <a:rect l="l" t="t" r="r" b="b"/>
              <a:pathLst>
                <a:path w="182879" h="649604">
                  <a:moveTo>
                    <a:pt x="150533" y="0"/>
                  </a:moveTo>
                  <a:lnTo>
                    <a:pt x="31750" y="0"/>
                  </a:lnTo>
                  <a:lnTo>
                    <a:pt x="19389" y="3575"/>
                  </a:lnTo>
                  <a:lnTo>
                    <a:pt x="9297" y="13328"/>
                  </a:lnTo>
                  <a:lnTo>
                    <a:pt x="2494" y="27796"/>
                  </a:lnTo>
                  <a:lnTo>
                    <a:pt x="0" y="45516"/>
                  </a:lnTo>
                  <a:lnTo>
                    <a:pt x="0" y="649462"/>
                  </a:lnTo>
                  <a:lnTo>
                    <a:pt x="182283" y="649462"/>
                  </a:lnTo>
                  <a:lnTo>
                    <a:pt x="182283" y="45516"/>
                  </a:lnTo>
                  <a:lnTo>
                    <a:pt x="179788" y="27801"/>
                  </a:lnTo>
                  <a:lnTo>
                    <a:pt x="172985" y="13333"/>
                  </a:lnTo>
                  <a:lnTo>
                    <a:pt x="162893" y="3577"/>
                  </a:lnTo>
                  <a:lnTo>
                    <a:pt x="150533" y="0"/>
                  </a:lnTo>
                  <a:close/>
                </a:path>
              </a:pathLst>
            </a:custGeom>
            <a:solidFill>
              <a:srgbClr val="1669AC"/>
            </a:solidFill>
          </p:spPr>
          <p:txBody>
            <a:bodyPr wrap="square" lIns="0" tIns="0" rIns="0" bIns="0" rtlCol="0"/>
            <a:lstStyle/>
            <a:p>
              <a:endParaRPr sz="1600">
                <a:latin typeface="Grammarsaurus" pitchFamily="2" charset="0"/>
              </a:endParaRPr>
            </a:p>
          </p:txBody>
        </p:sp>
        <p:sp>
          <p:nvSpPr>
            <p:cNvPr id="40" name="object 40"/>
            <p:cNvSpPr/>
            <p:nvPr/>
          </p:nvSpPr>
          <p:spPr>
            <a:xfrm>
              <a:off x="10746302" y="3051094"/>
              <a:ext cx="206375" cy="666750"/>
            </a:xfrm>
            <a:custGeom>
              <a:avLst/>
              <a:gdLst/>
              <a:ahLst/>
              <a:cxnLst/>
              <a:rect l="l" t="t" r="r" b="b"/>
              <a:pathLst>
                <a:path w="206375" h="666750">
                  <a:moveTo>
                    <a:pt x="162306" y="0"/>
                  </a:moveTo>
                  <a:lnTo>
                    <a:pt x="43522" y="0"/>
                  </a:lnTo>
                  <a:lnTo>
                    <a:pt x="26601" y="4913"/>
                  </a:lnTo>
                  <a:lnTo>
                    <a:pt x="12765" y="18302"/>
                  </a:lnTo>
                  <a:lnTo>
                    <a:pt x="3426" y="38142"/>
                  </a:lnTo>
                  <a:lnTo>
                    <a:pt x="0" y="62407"/>
                  </a:lnTo>
                  <a:lnTo>
                    <a:pt x="0" y="666347"/>
                  </a:lnTo>
                  <a:lnTo>
                    <a:pt x="23545" y="666347"/>
                  </a:lnTo>
                  <a:lnTo>
                    <a:pt x="23545" y="62407"/>
                  </a:lnTo>
                  <a:lnTo>
                    <a:pt x="25118" y="51265"/>
                  </a:lnTo>
                  <a:lnTo>
                    <a:pt x="29405" y="42157"/>
                  </a:lnTo>
                  <a:lnTo>
                    <a:pt x="35756" y="36011"/>
                  </a:lnTo>
                  <a:lnTo>
                    <a:pt x="43522" y="33756"/>
                  </a:lnTo>
                  <a:lnTo>
                    <a:pt x="200340" y="33756"/>
                  </a:lnTo>
                  <a:lnTo>
                    <a:pt x="193068" y="18302"/>
                  </a:lnTo>
                  <a:lnTo>
                    <a:pt x="179232" y="4913"/>
                  </a:lnTo>
                  <a:lnTo>
                    <a:pt x="162306" y="0"/>
                  </a:lnTo>
                  <a:close/>
                </a:path>
                <a:path w="206375" h="666750">
                  <a:moveTo>
                    <a:pt x="200340" y="33756"/>
                  </a:moveTo>
                  <a:lnTo>
                    <a:pt x="162306" y="33756"/>
                  </a:lnTo>
                  <a:lnTo>
                    <a:pt x="170078" y="36011"/>
                  </a:lnTo>
                  <a:lnTo>
                    <a:pt x="176428" y="42157"/>
                  </a:lnTo>
                  <a:lnTo>
                    <a:pt x="180711" y="51265"/>
                  </a:lnTo>
                  <a:lnTo>
                    <a:pt x="182283" y="62407"/>
                  </a:lnTo>
                  <a:lnTo>
                    <a:pt x="182283" y="666347"/>
                  </a:lnTo>
                  <a:lnTo>
                    <a:pt x="205828" y="666347"/>
                  </a:lnTo>
                  <a:lnTo>
                    <a:pt x="205828" y="62407"/>
                  </a:lnTo>
                  <a:lnTo>
                    <a:pt x="202403" y="38142"/>
                  </a:lnTo>
                  <a:lnTo>
                    <a:pt x="200340" y="33756"/>
                  </a:lnTo>
                  <a:close/>
                </a:path>
              </a:pathLst>
            </a:custGeom>
            <a:solidFill>
              <a:srgbClr val="3D3D3D"/>
            </a:solidFill>
          </p:spPr>
          <p:txBody>
            <a:bodyPr wrap="square" lIns="0" tIns="0" rIns="0" bIns="0" rtlCol="0"/>
            <a:lstStyle/>
            <a:p>
              <a:endParaRPr sz="1600">
                <a:latin typeface="Grammarsaurus" pitchFamily="2" charset="0"/>
              </a:endParaRPr>
            </a:p>
          </p:txBody>
        </p:sp>
      </p:grpSp>
      <p:sp>
        <p:nvSpPr>
          <p:cNvPr id="42" name="object 8">
            <a:extLst>
              <a:ext uri="{FF2B5EF4-FFF2-40B4-BE49-F238E27FC236}">
                <a16:creationId xmlns:a16="http://schemas.microsoft.com/office/drawing/2014/main" id="{3AB8C2B5-3617-F0DC-FD01-452EB70F6223}"/>
              </a:ext>
            </a:extLst>
          </p:cNvPr>
          <p:cNvSpPr txBox="1"/>
          <p:nvPr/>
        </p:nvSpPr>
        <p:spPr>
          <a:xfrm>
            <a:off x="965194" y="5706996"/>
            <a:ext cx="10089299" cy="312906"/>
          </a:xfrm>
          <a:prstGeom prst="rect">
            <a:avLst/>
          </a:prstGeom>
        </p:spPr>
        <p:txBody>
          <a:bodyPr vert="horz" wrap="square" lIns="0" tIns="35560" rIns="0" bIns="0" rtlCol="0">
            <a:spAutoFit/>
          </a:bodyPr>
          <a:lstStyle/>
          <a:p>
            <a:pPr marL="3005455">
              <a:lnSpc>
                <a:spcPct val="100000"/>
              </a:lnSpc>
              <a:spcBef>
                <a:spcPts val="180"/>
              </a:spcBef>
            </a:pPr>
            <a:r>
              <a:rPr lang="en-GB" sz="1800" dirty="0">
                <a:solidFill>
                  <a:srgbClr val="1B283D"/>
                </a:solidFill>
                <a:latin typeface="Grammarsaurus" pitchFamily="2" charset="0"/>
                <a:cs typeface="Arial MT"/>
              </a:rPr>
              <a:t>Let’s find out what this force is called!</a:t>
            </a:r>
            <a:endParaRPr lang="en-GB" sz="1800" dirty="0">
              <a:latin typeface="Grammarsaurus" pitchFamily="2" charset="0"/>
              <a:cs typeface="Arial MT"/>
            </a:endParaRPr>
          </a:p>
        </p:txBody>
      </p:sp>
      <p:sp>
        <p:nvSpPr>
          <p:cNvPr id="43" name="object 122">
            <a:extLst>
              <a:ext uri="{FF2B5EF4-FFF2-40B4-BE49-F238E27FC236}">
                <a16:creationId xmlns:a16="http://schemas.microsoft.com/office/drawing/2014/main" id="{4D3F484F-5527-E42B-5856-900495415870}"/>
              </a:ext>
            </a:extLst>
          </p:cNvPr>
          <p:cNvSpPr txBox="1"/>
          <p:nvPr/>
        </p:nvSpPr>
        <p:spPr>
          <a:xfrm>
            <a:off x="5562600" y="6458709"/>
            <a:ext cx="1777120" cy="269396"/>
          </a:xfrm>
          <a:prstGeom prst="rect">
            <a:avLst/>
          </a:prstGeom>
        </p:spPr>
        <p:txBody>
          <a:bodyPr vert="horz" wrap="square" lIns="0" tIns="2540" rIns="0" bIns="0" rtlCol="0">
            <a:spAutoFit/>
          </a:bodyPr>
          <a:lstStyle/>
          <a:p>
            <a:pPr marL="12700">
              <a:lnSpc>
                <a:spcPct val="100000"/>
              </a:lnSpc>
              <a:spcBef>
                <a:spcPts val="20"/>
              </a:spcBef>
            </a:pPr>
            <a:r>
              <a:rPr sz="800" dirty="0">
                <a:solidFill>
                  <a:srgbClr val="1B283D"/>
                </a:solidFill>
                <a:latin typeface="Grammarsaurus" pitchFamily="2" charset="0"/>
                <a:cs typeface="Arial MT"/>
              </a:rPr>
              <a:t>www.grammarsaurus.co.uk</a:t>
            </a:r>
            <a:endParaRPr sz="800" dirty="0">
              <a:latin typeface="Grammarsaurus" pitchFamily="2" charset="0"/>
              <a:cs typeface="Arial MT"/>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177</TotalTime>
  <Words>2443</Words>
  <Application>Microsoft Office PowerPoint</Application>
  <PresentationFormat>Widescreen</PresentationFormat>
  <Paragraphs>346</Paragraphs>
  <Slides>24</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24</vt:i4>
      </vt:variant>
    </vt:vector>
  </HeadingPairs>
  <TitlesOfParts>
    <vt:vector size="28" baseType="lpstr">
      <vt:lpstr>Grammarsaurus</vt:lpstr>
      <vt:lpstr>Arial</vt:lpstr>
      <vt:lpstr>Arial MT</vt:lpstr>
      <vt:lpstr>Office Theme</vt:lpstr>
      <vt:lpstr>PowerPoint Presentation</vt:lpstr>
      <vt:lpstr>Scientific enquiry types and skills</vt:lpstr>
      <vt:lpstr>Are there different types of forces?</vt:lpstr>
      <vt:lpstr>Key vocabulary for this lesson</vt:lpstr>
      <vt:lpstr>Testing</vt:lpstr>
      <vt:lpstr>Let’s recap</vt:lpstr>
      <vt:lpstr>Let’s recap</vt:lpstr>
      <vt:lpstr>Let’s discuss</vt:lpstr>
      <vt:lpstr>Let’s discuss</vt:lpstr>
      <vt:lpstr>Air resistance</vt:lpstr>
      <vt:lpstr>Word detective</vt:lpstr>
      <vt:lpstr>Let’s discuss</vt:lpstr>
      <vt:lpstr>Let’s watch</vt:lpstr>
      <vt:lpstr>Fair test</vt:lpstr>
      <vt:lpstr>How to do a fair test</vt:lpstr>
      <vt:lpstr>How to do a fair test</vt:lpstr>
      <vt:lpstr>Investigation</vt:lpstr>
      <vt:lpstr>Investigation</vt:lpstr>
      <vt:lpstr>Results</vt:lpstr>
      <vt:lpstr>Investigation</vt:lpstr>
      <vt:lpstr>What did we find out?</vt:lpstr>
      <vt:lpstr>What did we find out?</vt:lpstr>
      <vt:lpstr>Challenge</vt:lpstr>
      <vt:lpstr>Challenge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dc:title>
  <dc:creator>Mitchell Hudson</dc:creator>
  <cp:lastModifiedBy>iqra umer</cp:lastModifiedBy>
  <cp:revision>2</cp:revision>
  <dcterms:created xsi:type="dcterms:W3CDTF">2026-01-05T14:18:17Z</dcterms:created>
  <dcterms:modified xsi:type="dcterms:W3CDTF">2026-01-14T13:36:13Z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2026-01-05T00:00:00Z</vt:filetime>
  </property>
  <property fmtid="{D5CDD505-2E9C-101B-9397-08002B2CF9AE}" pid="3" name="Creator">
    <vt:lpwstr>Adobe Illustrator 29.6 (Windows)</vt:lpwstr>
  </property>
  <property fmtid="{D5CDD505-2E9C-101B-9397-08002B2CF9AE}" pid="4" name="CreatorVersion">
    <vt:lpwstr>21.0.0</vt:lpwstr>
  </property>
  <property fmtid="{D5CDD505-2E9C-101B-9397-08002B2CF9AE}" pid="5" name="LastSaved">
    <vt:filetime>2026-01-05T00:00:00Z</vt:filetime>
  </property>
  <property fmtid="{D5CDD505-2E9C-101B-9397-08002B2CF9AE}" pid="6" name="Producer">
    <vt:lpwstr>Adobe PDF library 17.00</vt:lpwstr>
  </property>
</Properties>
</file>