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12192000" cy="6858000"/>
  <p:embeddedFontLst>
    <p:embeddedFont>
      <p:font typeface="Grammarsaurus" pitchFamily="2" charset="0"/>
      <p:regular r:id="rId30"/>
      <p:bold r:id="rId31"/>
    </p:embeddedFont>
    <p:embeddedFont>
      <p:font typeface="Gill Sans MT" panose="020B0502020104020203" pitchFamily="34" charset="0"/>
      <p:regular r:id="rId32"/>
      <p:bold r:id="rId33"/>
      <p:italic r:id="rId34"/>
      <p:boldItalic r:id="rId35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450344" y="202628"/>
            <a:ext cx="1291310" cy="589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30352F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D242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46367" y="288260"/>
            <a:ext cx="11699875" cy="6282055"/>
          </a:xfrm>
          <a:custGeom>
            <a:avLst/>
            <a:gdLst/>
            <a:ahLst/>
            <a:cxnLst/>
            <a:rect l="l" t="t" r="r" b="b"/>
            <a:pathLst>
              <a:path w="11699875" h="6282055">
                <a:moveTo>
                  <a:pt x="11476748" y="0"/>
                </a:moveTo>
                <a:lnTo>
                  <a:pt x="222516" y="0"/>
                </a:lnTo>
                <a:lnTo>
                  <a:pt x="177673" y="4520"/>
                </a:lnTo>
                <a:lnTo>
                  <a:pt x="135906" y="17485"/>
                </a:lnTo>
                <a:lnTo>
                  <a:pt x="98108" y="38000"/>
                </a:lnTo>
                <a:lnTo>
                  <a:pt x="65176" y="65171"/>
                </a:lnTo>
                <a:lnTo>
                  <a:pt x="38004" y="98103"/>
                </a:lnTo>
                <a:lnTo>
                  <a:pt x="17487" y="135900"/>
                </a:lnTo>
                <a:lnTo>
                  <a:pt x="4521" y="177670"/>
                </a:lnTo>
                <a:lnTo>
                  <a:pt x="0" y="222516"/>
                </a:lnTo>
                <a:lnTo>
                  <a:pt x="0" y="6058966"/>
                </a:lnTo>
                <a:lnTo>
                  <a:pt x="4520" y="6103809"/>
                </a:lnTo>
                <a:lnTo>
                  <a:pt x="17485" y="6145577"/>
                </a:lnTo>
                <a:lnTo>
                  <a:pt x="38000" y="6183374"/>
                </a:lnTo>
                <a:lnTo>
                  <a:pt x="65171" y="6216307"/>
                </a:lnTo>
                <a:lnTo>
                  <a:pt x="98103" y="6243479"/>
                </a:lnTo>
                <a:lnTo>
                  <a:pt x="135900" y="6263995"/>
                </a:lnTo>
                <a:lnTo>
                  <a:pt x="177670" y="6276962"/>
                </a:lnTo>
                <a:lnTo>
                  <a:pt x="222516" y="6281483"/>
                </a:lnTo>
                <a:lnTo>
                  <a:pt x="11476748" y="6281483"/>
                </a:lnTo>
                <a:lnTo>
                  <a:pt x="11521591" y="6276962"/>
                </a:lnTo>
                <a:lnTo>
                  <a:pt x="11563359" y="6263995"/>
                </a:lnTo>
                <a:lnTo>
                  <a:pt x="11601156" y="6243479"/>
                </a:lnTo>
                <a:lnTo>
                  <a:pt x="11634089" y="6216307"/>
                </a:lnTo>
                <a:lnTo>
                  <a:pt x="11661261" y="6183374"/>
                </a:lnTo>
                <a:lnTo>
                  <a:pt x="11681777" y="6145577"/>
                </a:lnTo>
                <a:lnTo>
                  <a:pt x="11694744" y="6103809"/>
                </a:lnTo>
                <a:lnTo>
                  <a:pt x="11699265" y="6058966"/>
                </a:lnTo>
                <a:lnTo>
                  <a:pt x="11699265" y="222516"/>
                </a:lnTo>
                <a:lnTo>
                  <a:pt x="11694744" y="177670"/>
                </a:lnTo>
                <a:lnTo>
                  <a:pt x="11681779" y="135900"/>
                </a:lnTo>
                <a:lnTo>
                  <a:pt x="11661264" y="98103"/>
                </a:lnTo>
                <a:lnTo>
                  <a:pt x="11634093" y="65171"/>
                </a:lnTo>
                <a:lnTo>
                  <a:pt x="11601162" y="38000"/>
                </a:lnTo>
                <a:lnTo>
                  <a:pt x="11563364" y="17485"/>
                </a:lnTo>
                <a:lnTo>
                  <a:pt x="11521595" y="4520"/>
                </a:lnTo>
                <a:lnTo>
                  <a:pt x="114767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46367" y="288260"/>
            <a:ext cx="11699875" cy="6282055"/>
          </a:xfrm>
          <a:custGeom>
            <a:avLst/>
            <a:gdLst/>
            <a:ahLst/>
            <a:cxnLst/>
            <a:rect l="l" t="t" r="r" b="b"/>
            <a:pathLst>
              <a:path w="11699875" h="6282055">
                <a:moveTo>
                  <a:pt x="11476748" y="6281483"/>
                </a:moveTo>
                <a:lnTo>
                  <a:pt x="222516" y="6281483"/>
                </a:lnTo>
                <a:lnTo>
                  <a:pt x="177670" y="6276962"/>
                </a:lnTo>
                <a:lnTo>
                  <a:pt x="135900" y="6263995"/>
                </a:lnTo>
                <a:lnTo>
                  <a:pt x="98103" y="6243479"/>
                </a:lnTo>
                <a:lnTo>
                  <a:pt x="65171" y="6216307"/>
                </a:lnTo>
                <a:lnTo>
                  <a:pt x="38000" y="6183374"/>
                </a:lnTo>
                <a:lnTo>
                  <a:pt x="17485" y="6145577"/>
                </a:lnTo>
                <a:lnTo>
                  <a:pt x="4520" y="6103809"/>
                </a:lnTo>
                <a:lnTo>
                  <a:pt x="0" y="6058966"/>
                </a:lnTo>
                <a:lnTo>
                  <a:pt x="0" y="222516"/>
                </a:lnTo>
                <a:lnTo>
                  <a:pt x="4521" y="177670"/>
                </a:lnTo>
                <a:lnTo>
                  <a:pt x="17487" y="135900"/>
                </a:lnTo>
                <a:lnTo>
                  <a:pt x="38004" y="98103"/>
                </a:lnTo>
                <a:lnTo>
                  <a:pt x="65176" y="65171"/>
                </a:lnTo>
                <a:lnTo>
                  <a:pt x="98108" y="38000"/>
                </a:lnTo>
                <a:lnTo>
                  <a:pt x="135906" y="17485"/>
                </a:lnTo>
                <a:lnTo>
                  <a:pt x="177673" y="4520"/>
                </a:lnTo>
                <a:lnTo>
                  <a:pt x="222516" y="0"/>
                </a:lnTo>
                <a:lnTo>
                  <a:pt x="11476748" y="0"/>
                </a:lnTo>
                <a:lnTo>
                  <a:pt x="11521595" y="4520"/>
                </a:lnTo>
                <a:lnTo>
                  <a:pt x="11563364" y="17485"/>
                </a:lnTo>
                <a:lnTo>
                  <a:pt x="11601162" y="38000"/>
                </a:lnTo>
                <a:lnTo>
                  <a:pt x="11634093" y="65171"/>
                </a:lnTo>
                <a:lnTo>
                  <a:pt x="11661264" y="98103"/>
                </a:lnTo>
                <a:lnTo>
                  <a:pt x="11681779" y="135900"/>
                </a:lnTo>
                <a:lnTo>
                  <a:pt x="11694744" y="177670"/>
                </a:lnTo>
                <a:lnTo>
                  <a:pt x="11699265" y="222516"/>
                </a:lnTo>
                <a:lnTo>
                  <a:pt x="11699265" y="6058966"/>
                </a:lnTo>
                <a:lnTo>
                  <a:pt x="11694744" y="6103809"/>
                </a:lnTo>
                <a:lnTo>
                  <a:pt x="11681777" y="6145577"/>
                </a:lnTo>
                <a:lnTo>
                  <a:pt x="11661261" y="6183374"/>
                </a:lnTo>
                <a:lnTo>
                  <a:pt x="11634089" y="6216307"/>
                </a:lnTo>
                <a:lnTo>
                  <a:pt x="11601156" y="6243479"/>
                </a:lnTo>
                <a:lnTo>
                  <a:pt x="11563359" y="6263995"/>
                </a:lnTo>
                <a:lnTo>
                  <a:pt x="11521591" y="6276962"/>
                </a:lnTo>
                <a:lnTo>
                  <a:pt x="11476748" y="6281483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74628" y="6394508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79" y="0"/>
                </a:moveTo>
                <a:lnTo>
                  <a:pt x="119976" y="0"/>
                </a:lnTo>
                <a:lnTo>
                  <a:pt x="73391" y="9466"/>
                </a:lnTo>
                <a:lnTo>
                  <a:pt x="35242" y="35242"/>
                </a:lnTo>
                <a:lnTo>
                  <a:pt x="9466" y="73391"/>
                </a:lnTo>
                <a:lnTo>
                  <a:pt x="0" y="119976"/>
                </a:lnTo>
                <a:lnTo>
                  <a:pt x="0" y="230492"/>
                </a:lnTo>
                <a:lnTo>
                  <a:pt x="9466" y="277077"/>
                </a:lnTo>
                <a:lnTo>
                  <a:pt x="35242" y="315226"/>
                </a:lnTo>
                <a:lnTo>
                  <a:pt x="73391" y="341002"/>
                </a:lnTo>
                <a:lnTo>
                  <a:pt x="119976" y="350469"/>
                </a:lnTo>
                <a:lnTo>
                  <a:pt x="2122779" y="350469"/>
                </a:lnTo>
                <a:lnTo>
                  <a:pt x="2169365" y="341002"/>
                </a:lnTo>
                <a:lnTo>
                  <a:pt x="2207514" y="315226"/>
                </a:lnTo>
                <a:lnTo>
                  <a:pt x="2233289" y="277077"/>
                </a:lnTo>
                <a:lnTo>
                  <a:pt x="2242756" y="230492"/>
                </a:lnTo>
                <a:lnTo>
                  <a:pt x="2242756" y="119976"/>
                </a:lnTo>
                <a:lnTo>
                  <a:pt x="2233289" y="73391"/>
                </a:lnTo>
                <a:lnTo>
                  <a:pt x="2207514" y="35242"/>
                </a:lnTo>
                <a:lnTo>
                  <a:pt x="2169365" y="9466"/>
                </a:lnTo>
                <a:lnTo>
                  <a:pt x="2122779" y="0"/>
                </a:lnTo>
                <a:close/>
              </a:path>
            </a:pathLst>
          </a:custGeom>
          <a:solidFill>
            <a:srgbClr val="E1F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74628" y="6394508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79" y="350469"/>
                </a:moveTo>
                <a:lnTo>
                  <a:pt x="119976" y="350469"/>
                </a:lnTo>
                <a:lnTo>
                  <a:pt x="73391" y="341002"/>
                </a:lnTo>
                <a:lnTo>
                  <a:pt x="35242" y="315226"/>
                </a:lnTo>
                <a:lnTo>
                  <a:pt x="9466" y="277077"/>
                </a:lnTo>
                <a:lnTo>
                  <a:pt x="0" y="230492"/>
                </a:lnTo>
                <a:lnTo>
                  <a:pt x="0" y="119976"/>
                </a:lnTo>
                <a:lnTo>
                  <a:pt x="9466" y="73391"/>
                </a:lnTo>
                <a:lnTo>
                  <a:pt x="35242" y="35242"/>
                </a:lnTo>
                <a:lnTo>
                  <a:pt x="73391" y="9466"/>
                </a:lnTo>
                <a:lnTo>
                  <a:pt x="119976" y="0"/>
                </a:lnTo>
                <a:lnTo>
                  <a:pt x="2122779" y="0"/>
                </a:lnTo>
                <a:lnTo>
                  <a:pt x="2169365" y="9466"/>
                </a:lnTo>
                <a:lnTo>
                  <a:pt x="2207514" y="35242"/>
                </a:lnTo>
                <a:lnTo>
                  <a:pt x="2233289" y="73391"/>
                </a:lnTo>
                <a:lnTo>
                  <a:pt x="2242756" y="119976"/>
                </a:lnTo>
                <a:lnTo>
                  <a:pt x="2242756" y="230492"/>
                </a:lnTo>
                <a:lnTo>
                  <a:pt x="2233289" y="277077"/>
                </a:lnTo>
                <a:lnTo>
                  <a:pt x="2207514" y="315226"/>
                </a:lnTo>
                <a:lnTo>
                  <a:pt x="2169365" y="341002"/>
                </a:lnTo>
                <a:lnTo>
                  <a:pt x="2122779" y="350469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59743" y="6434772"/>
            <a:ext cx="270797" cy="270793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11640439" y="0"/>
            <a:ext cx="551815" cy="660400"/>
          </a:xfrm>
          <a:custGeom>
            <a:avLst/>
            <a:gdLst/>
            <a:ahLst/>
            <a:cxnLst/>
            <a:rect l="l" t="t" r="r" b="b"/>
            <a:pathLst>
              <a:path w="551815" h="660400">
                <a:moveTo>
                  <a:pt x="551561" y="0"/>
                </a:moveTo>
                <a:lnTo>
                  <a:pt x="2706" y="0"/>
                </a:lnTo>
                <a:lnTo>
                  <a:pt x="1543" y="14004"/>
                </a:lnTo>
                <a:lnTo>
                  <a:pt x="682" y="28254"/>
                </a:lnTo>
                <a:lnTo>
                  <a:pt x="169" y="42251"/>
                </a:lnTo>
                <a:lnTo>
                  <a:pt x="0" y="56095"/>
                </a:lnTo>
                <a:lnTo>
                  <a:pt x="1944" y="104954"/>
                </a:lnTo>
                <a:lnTo>
                  <a:pt x="7686" y="152785"/>
                </a:lnTo>
                <a:lnTo>
                  <a:pt x="17085" y="199435"/>
                </a:lnTo>
                <a:lnTo>
                  <a:pt x="30002" y="244750"/>
                </a:lnTo>
                <a:lnTo>
                  <a:pt x="46296" y="288579"/>
                </a:lnTo>
                <a:lnTo>
                  <a:pt x="65829" y="330768"/>
                </a:lnTo>
                <a:lnTo>
                  <a:pt x="88460" y="371163"/>
                </a:lnTo>
                <a:lnTo>
                  <a:pt x="114051" y="409612"/>
                </a:lnTo>
                <a:lnTo>
                  <a:pt x="142461" y="445961"/>
                </a:lnTo>
                <a:lnTo>
                  <a:pt x="173551" y="480057"/>
                </a:lnTo>
                <a:lnTo>
                  <a:pt x="207181" y="511748"/>
                </a:lnTo>
                <a:lnTo>
                  <a:pt x="243211" y="540880"/>
                </a:lnTo>
                <a:lnTo>
                  <a:pt x="281503" y="567301"/>
                </a:lnTo>
                <a:lnTo>
                  <a:pt x="321916" y="590856"/>
                </a:lnTo>
                <a:lnTo>
                  <a:pt x="364310" y="611393"/>
                </a:lnTo>
                <a:lnTo>
                  <a:pt x="408547" y="628759"/>
                </a:lnTo>
                <a:lnTo>
                  <a:pt x="454486" y="642800"/>
                </a:lnTo>
                <a:lnTo>
                  <a:pt x="501988" y="653364"/>
                </a:lnTo>
                <a:lnTo>
                  <a:pt x="551092" y="660323"/>
                </a:lnTo>
                <a:lnTo>
                  <a:pt x="551561" y="660323"/>
                </a:lnTo>
                <a:lnTo>
                  <a:pt x="551561" y="0"/>
                </a:lnTo>
                <a:close/>
              </a:path>
            </a:pathLst>
          </a:custGeom>
          <a:solidFill>
            <a:srgbClr val="B0D9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1634089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82" y="0"/>
                </a:lnTo>
                <a:lnTo>
                  <a:pt x="1559" y="13544"/>
                </a:lnTo>
                <a:lnTo>
                  <a:pt x="690" y="27936"/>
                </a:lnTo>
                <a:lnTo>
                  <a:pt x="177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2104" y="106766"/>
                </a:lnTo>
                <a:lnTo>
                  <a:pt x="8358" y="156742"/>
                </a:lnTo>
                <a:lnTo>
                  <a:pt x="18677" y="205802"/>
                </a:lnTo>
                <a:lnTo>
                  <a:pt x="32973" y="253723"/>
                </a:lnTo>
                <a:lnTo>
                  <a:pt x="51160" y="300282"/>
                </a:lnTo>
                <a:lnTo>
                  <a:pt x="73151" y="345258"/>
                </a:lnTo>
                <a:lnTo>
                  <a:pt x="98861" y="388429"/>
                </a:lnTo>
                <a:lnTo>
                  <a:pt x="128201" y="429572"/>
                </a:lnTo>
                <a:lnTo>
                  <a:pt x="161086" y="468464"/>
                </a:lnTo>
                <a:lnTo>
                  <a:pt x="196805" y="504314"/>
                </a:lnTo>
                <a:lnTo>
                  <a:pt x="235078" y="536954"/>
                </a:lnTo>
                <a:lnTo>
                  <a:pt x="275693" y="566278"/>
                </a:lnTo>
                <a:lnTo>
                  <a:pt x="318436" y="592179"/>
                </a:lnTo>
                <a:lnTo>
                  <a:pt x="363094" y="614551"/>
                </a:lnTo>
                <a:lnTo>
                  <a:pt x="409454" y="633287"/>
                </a:lnTo>
                <a:lnTo>
                  <a:pt x="457303" y="648280"/>
                </a:lnTo>
                <a:lnTo>
                  <a:pt x="506428" y="659423"/>
                </a:lnTo>
                <a:lnTo>
                  <a:pt x="557059" y="666673"/>
                </a:lnTo>
                <a:lnTo>
                  <a:pt x="557910" y="666673"/>
                </a:lnTo>
                <a:lnTo>
                  <a:pt x="557910" y="653973"/>
                </a:lnTo>
                <a:lnTo>
                  <a:pt x="510129" y="647192"/>
                </a:lnTo>
                <a:lnTo>
                  <a:pt x="463618" y="636828"/>
                </a:lnTo>
                <a:lnTo>
                  <a:pt x="418528" y="623031"/>
                </a:lnTo>
                <a:lnTo>
                  <a:pt x="375009" y="605947"/>
                </a:lnTo>
                <a:lnTo>
                  <a:pt x="333211" y="585726"/>
                </a:lnTo>
                <a:lnTo>
                  <a:pt x="293283" y="562515"/>
                </a:lnTo>
                <a:lnTo>
                  <a:pt x="255376" y="536463"/>
                </a:lnTo>
                <a:lnTo>
                  <a:pt x="219640" y="507717"/>
                </a:lnTo>
                <a:lnTo>
                  <a:pt x="186224" y="476425"/>
                </a:lnTo>
                <a:lnTo>
                  <a:pt x="155279" y="442736"/>
                </a:lnTo>
                <a:lnTo>
                  <a:pt x="126955" y="406798"/>
                </a:lnTo>
                <a:lnTo>
                  <a:pt x="101401" y="368759"/>
                </a:lnTo>
                <a:lnTo>
                  <a:pt x="78768" y="328767"/>
                </a:lnTo>
                <a:lnTo>
                  <a:pt x="59205" y="286970"/>
                </a:lnTo>
                <a:lnTo>
                  <a:pt x="42863" y="243517"/>
                </a:lnTo>
                <a:lnTo>
                  <a:pt x="29891" y="198554"/>
                </a:lnTo>
                <a:lnTo>
                  <a:pt x="20440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86"/>
                </a:lnTo>
                <a:lnTo>
                  <a:pt x="13410" y="27936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30352F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D242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46379" y="288267"/>
            <a:ext cx="11699875" cy="6282055"/>
          </a:xfrm>
          <a:custGeom>
            <a:avLst/>
            <a:gdLst/>
            <a:ahLst/>
            <a:cxnLst/>
            <a:rect l="l" t="t" r="r" b="b"/>
            <a:pathLst>
              <a:path w="11699875" h="6282055">
                <a:moveTo>
                  <a:pt x="11476736" y="0"/>
                </a:moveTo>
                <a:lnTo>
                  <a:pt x="222516" y="0"/>
                </a:lnTo>
                <a:lnTo>
                  <a:pt x="177670" y="4520"/>
                </a:lnTo>
                <a:lnTo>
                  <a:pt x="135900" y="17485"/>
                </a:lnTo>
                <a:lnTo>
                  <a:pt x="98103" y="38000"/>
                </a:lnTo>
                <a:lnTo>
                  <a:pt x="65171" y="65171"/>
                </a:lnTo>
                <a:lnTo>
                  <a:pt x="38000" y="98103"/>
                </a:lnTo>
                <a:lnTo>
                  <a:pt x="17485" y="135900"/>
                </a:lnTo>
                <a:lnTo>
                  <a:pt x="4520" y="177670"/>
                </a:lnTo>
                <a:lnTo>
                  <a:pt x="0" y="222516"/>
                </a:lnTo>
                <a:lnTo>
                  <a:pt x="0" y="6058954"/>
                </a:lnTo>
                <a:lnTo>
                  <a:pt x="4520" y="6103800"/>
                </a:lnTo>
                <a:lnTo>
                  <a:pt x="17485" y="6145569"/>
                </a:lnTo>
                <a:lnTo>
                  <a:pt x="38000" y="6183367"/>
                </a:lnTo>
                <a:lnTo>
                  <a:pt x="65170" y="6216299"/>
                </a:lnTo>
                <a:lnTo>
                  <a:pt x="98100" y="6243469"/>
                </a:lnTo>
                <a:lnTo>
                  <a:pt x="135895" y="6263985"/>
                </a:lnTo>
                <a:lnTo>
                  <a:pt x="177661" y="6276950"/>
                </a:lnTo>
                <a:lnTo>
                  <a:pt x="222503" y="6281470"/>
                </a:lnTo>
                <a:lnTo>
                  <a:pt x="11476736" y="6281470"/>
                </a:lnTo>
                <a:lnTo>
                  <a:pt x="11521582" y="6276950"/>
                </a:lnTo>
                <a:lnTo>
                  <a:pt x="11563351" y="6263985"/>
                </a:lnTo>
                <a:lnTo>
                  <a:pt x="11601149" y="6243469"/>
                </a:lnTo>
                <a:lnTo>
                  <a:pt x="11634081" y="6216299"/>
                </a:lnTo>
                <a:lnTo>
                  <a:pt x="11661251" y="6183367"/>
                </a:lnTo>
                <a:lnTo>
                  <a:pt x="11681766" y="6145569"/>
                </a:lnTo>
                <a:lnTo>
                  <a:pt x="11694732" y="6103800"/>
                </a:lnTo>
                <a:lnTo>
                  <a:pt x="11699252" y="6058954"/>
                </a:lnTo>
                <a:lnTo>
                  <a:pt x="11699252" y="222503"/>
                </a:lnTo>
                <a:lnTo>
                  <a:pt x="11694732" y="177661"/>
                </a:lnTo>
                <a:lnTo>
                  <a:pt x="11681766" y="135895"/>
                </a:lnTo>
                <a:lnTo>
                  <a:pt x="11661251" y="98100"/>
                </a:lnTo>
                <a:lnTo>
                  <a:pt x="11634081" y="65170"/>
                </a:lnTo>
                <a:lnTo>
                  <a:pt x="11601149" y="38000"/>
                </a:lnTo>
                <a:lnTo>
                  <a:pt x="11563351" y="17485"/>
                </a:lnTo>
                <a:lnTo>
                  <a:pt x="11521582" y="4520"/>
                </a:lnTo>
                <a:lnTo>
                  <a:pt x="114767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46379" y="288267"/>
            <a:ext cx="11699875" cy="6282055"/>
          </a:xfrm>
          <a:custGeom>
            <a:avLst/>
            <a:gdLst/>
            <a:ahLst/>
            <a:cxnLst/>
            <a:rect l="l" t="t" r="r" b="b"/>
            <a:pathLst>
              <a:path w="11699875" h="6282055">
                <a:moveTo>
                  <a:pt x="11476736" y="6281470"/>
                </a:moveTo>
                <a:lnTo>
                  <a:pt x="222503" y="6281470"/>
                </a:lnTo>
                <a:lnTo>
                  <a:pt x="177661" y="6276950"/>
                </a:lnTo>
                <a:lnTo>
                  <a:pt x="135895" y="6263985"/>
                </a:lnTo>
                <a:lnTo>
                  <a:pt x="98100" y="6243469"/>
                </a:lnTo>
                <a:lnTo>
                  <a:pt x="65170" y="6216299"/>
                </a:lnTo>
                <a:lnTo>
                  <a:pt x="38000" y="6183367"/>
                </a:lnTo>
                <a:lnTo>
                  <a:pt x="17485" y="6145569"/>
                </a:lnTo>
                <a:lnTo>
                  <a:pt x="4520" y="6103800"/>
                </a:lnTo>
                <a:lnTo>
                  <a:pt x="0" y="6058954"/>
                </a:lnTo>
                <a:lnTo>
                  <a:pt x="0" y="222516"/>
                </a:lnTo>
                <a:lnTo>
                  <a:pt x="4520" y="177670"/>
                </a:lnTo>
                <a:lnTo>
                  <a:pt x="17485" y="135900"/>
                </a:lnTo>
                <a:lnTo>
                  <a:pt x="38000" y="98103"/>
                </a:lnTo>
                <a:lnTo>
                  <a:pt x="65171" y="65171"/>
                </a:lnTo>
                <a:lnTo>
                  <a:pt x="98103" y="38000"/>
                </a:lnTo>
                <a:lnTo>
                  <a:pt x="135900" y="17485"/>
                </a:lnTo>
                <a:lnTo>
                  <a:pt x="177670" y="4520"/>
                </a:lnTo>
                <a:lnTo>
                  <a:pt x="222516" y="0"/>
                </a:lnTo>
                <a:lnTo>
                  <a:pt x="11476736" y="0"/>
                </a:lnTo>
                <a:lnTo>
                  <a:pt x="11521582" y="4520"/>
                </a:lnTo>
                <a:lnTo>
                  <a:pt x="11563351" y="17485"/>
                </a:lnTo>
                <a:lnTo>
                  <a:pt x="11601149" y="38000"/>
                </a:lnTo>
                <a:lnTo>
                  <a:pt x="11634081" y="65170"/>
                </a:lnTo>
                <a:lnTo>
                  <a:pt x="11661251" y="98100"/>
                </a:lnTo>
                <a:lnTo>
                  <a:pt x="11681766" y="135895"/>
                </a:lnTo>
                <a:lnTo>
                  <a:pt x="11694732" y="177661"/>
                </a:lnTo>
                <a:lnTo>
                  <a:pt x="11699252" y="222503"/>
                </a:lnTo>
                <a:lnTo>
                  <a:pt x="11699252" y="6058954"/>
                </a:lnTo>
                <a:lnTo>
                  <a:pt x="11694732" y="6103800"/>
                </a:lnTo>
                <a:lnTo>
                  <a:pt x="11681766" y="6145569"/>
                </a:lnTo>
                <a:lnTo>
                  <a:pt x="11661251" y="6183367"/>
                </a:lnTo>
                <a:lnTo>
                  <a:pt x="11634081" y="6216299"/>
                </a:lnTo>
                <a:lnTo>
                  <a:pt x="11601149" y="6243469"/>
                </a:lnTo>
                <a:lnTo>
                  <a:pt x="11563351" y="6263985"/>
                </a:lnTo>
                <a:lnTo>
                  <a:pt x="11521582" y="6276950"/>
                </a:lnTo>
                <a:lnTo>
                  <a:pt x="11476736" y="628147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74615" y="6394502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92" y="0"/>
                </a:moveTo>
                <a:lnTo>
                  <a:pt x="119976" y="0"/>
                </a:lnTo>
                <a:lnTo>
                  <a:pt x="73391" y="9468"/>
                </a:lnTo>
                <a:lnTo>
                  <a:pt x="35242" y="35247"/>
                </a:lnTo>
                <a:lnTo>
                  <a:pt x="9466" y="73396"/>
                </a:lnTo>
                <a:lnTo>
                  <a:pt x="0" y="119976"/>
                </a:lnTo>
                <a:lnTo>
                  <a:pt x="0" y="230492"/>
                </a:lnTo>
                <a:lnTo>
                  <a:pt x="9466" y="277077"/>
                </a:lnTo>
                <a:lnTo>
                  <a:pt x="35242" y="315226"/>
                </a:lnTo>
                <a:lnTo>
                  <a:pt x="73391" y="341002"/>
                </a:lnTo>
                <a:lnTo>
                  <a:pt x="119976" y="350469"/>
                </a:lnTo>
                <a:lnTo>
                  <a:pt x="2122792" y="350469"/>
                </a:lnTo>
                <a:lnTo>
                  <a:pt x="2169377" y="341002"/>
                </a:lnTo>
                <a:lnTo>
                  <a:pt x="2207526" y="315226"/>
                </a:lnTo>
                <a:lnTo>
                  <a:pt x="2233302" y="277077"/>
                </a:lnTo>
                <a:lnTo>
                  <a:pt x="2242769" y="230492"/>
                </a:lnTo>
                <a:lnTo>
                  <a:pt x="2242769" y="119976"/>
                </a:lnTo>
                <a:lnTo>
                  <a:pt x="2233302" y="73396"/>
                </a:lnTo>
                <a:lnTo>
                  <a:pt x="2207526" y="35247"/>
                </a:lnTo>
                <a:lnTo>
                  <a:pt x="2169377" y="9468"/>
                </a:lnTo>
                <a:lnTo>
                  <a:pt x="2122792" y="0"/>
                </a:lnTo>
                <a:close/>
              </a:path>
            </a:pathLst>
          </a:custGeom>
          <a:solidFill>
            <a:srgbClr val="E1F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74615" y="6394502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92" y="350469"/>
                </a:moveTo>
                <a:lnTo>
                  <a:pt x="119976" y="350469"/>
                </a:lnTo>
                <a:lnTo>
                  <a:pt x="73391" y="341002"/>
                </a:lnTo>
                <a:lnTo>
                  <a:pt x="35242" y="315226"/>
                </a:lnTo>
                <a:lnTo>
                  <a:pt x="9466" y="277077"/>
                </a:lnTo>
                <a:lnTo>
                  <a:pt x="0" y="230492"/>
                </a:lnTo>
                <a:lnTo>
                  <a:pt x="0" y="119976"/>
                </a:lnTo>
                <a:lnTo>
                  <a:pt x="9466" y="73396"/>
                </a:lnTo>
                <a:lnTo>
                  <a:pt x="35242" y="35247"/>
                </a:lnTo>
                <a:lnTo>
                  <a:pt x="73391" y="9468"/>
                </a:lnTo>
                <a:lnTo>
                  <a:pt x="119976" y="0"/>
                </a:lnTo>
                <a:lnTo>
                  <a:pt x="2122792" y="0"/>
                </a:lnTo>
                <a:lnTo>
                  <a:pt x="2169377" y="9468"/>
                </a:lnTo>
                <a:lnTo>
                  <a:pt x="2207526" y="35247"/>
                </a:lnTo>
                <a:lnTo>
                  <a:pt x="2233302" y="73396"/>
                </a:lnTo>
                <a:lnTo>
                  <a:pt x="2242769" y="119976"/>
                </a:lnTo>
                <a:lnTo>
                  <a:pt x="2242769" y="230492"/>
                </a:lnTo>
                <a:lnTo>
                  <a:pt x="2233302" y="277077"/>
                </a:lnTo>
                <a:lnTo>
                  <a:pt x="2207526" y="315226"/>
                </a:lnTo>
                <a:lnTo>
                  <a:pt x="2169377" y="341002"/>
                </a:lnTo>
                <a:lnTo>
                  <a:pt x="2122792" y="350469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59743" y="6434772"/>
            <a:ext cx="270797" cy="270793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11640439" y="0"/>
            <a:ext cx="551815" cy="660400"/>
          </a:xfrm>
          <a:custGeom>
            <a:avLst/>
            <a:gdLst/>
            <a:ahLst/>
            <a:cxnLst/>
            <a:rect l="l" t="t" r="r" b="b"/>
            <a:pathLst>
              <a:path w="551815" h="660400">
                <a:moveTo>
                  <a:pt x="551561" y="0"/>
                </a:moveTo>
                <a:lnTo>
                  <a:pt x="2706" y="0"/>
                </a:lnTo>
                <a:lnTo>
                  <a:pt x="1543" y="13990"/>
                </a:lnTo>
                <a:lnTo>
                  <a:pt x="682" y="28235"/>
                </a:lnTo>
                <a:lnTo>
                  <a:pt x="169" y="42237"/>
                </a:lnTo>
                <a:lnTo>
                  <a:pt x="0" y="56095"/>
                </a:lnTo>
                <a:lnTo>
                  <a:pt x="1944" y="104954"/>
                </a:lnTo>
                <a:lnTo>
                  <a:pt x="7686" y="152785"/>
                </a:lnTo>
                <a:lnTo>
                  <a:pt x="17085" y="199435"/>
                </a:lnTo>
                <a:lnTo>
                  <a:pt x="30002" y="244750"/>
                </a:lnTo>
                <a:lnTo>
                  <a:pt x="46296" y="288579"/>
                </a:lnTo>
                <a:lnTo>
                  <a:pt x="65829" y="330768"/>
                </a:lnTo>
                <a:lnTo>
                  <a:pt x="88460" y="371163"/>
                </a:lnTo>
                <a:lnTo>
                  <a:pt x="114051" y="409612"/>
                </a:lnTo>
                <a:lnTo>
                  <a:pt x="142461" y="445961"/>
                </a:lnTo>
                <a:lnTo>
                  <a:pt x="173551" y="480057"/>
                </a:lnTo>
                <a:lnTo>
                  <a:pt x="207181" y="511748"/>
                </a:lnTo>
                <a:lnTo>
                  <a:pt x="243211" y="540880"/>
                </a:lnTo>
                <a:lnTo>
                  <a:pt x="281503" y="567301"/>
                </a:lnTo>
                <a:lnTo>
                  <a:pt x="321916" y="590856"/>
                </a:lnTo>
                <a:lnTo>
                  <a:pt x="364310" y="611393"/>
                </a:lnTo>
                <a:lnTo>
                  <a:pt x="408547" y="628759"/>
                </a:lnTo>
                <a:lnTo>
                  <a:pt x="454486" y="642800"/>
                </a:lnTo>
                <a:lnTo>
                  <a:pt x="501988" y="653364"/>
                </a:lnTo>
                <a:lnTo>
                  <a:pt x="551092" y="660323"/>
                </a:lnTo>
                <a:lnTo>
                  <a:pt x="551561" y="660323"/>
                </a:lnTo>
                <a:lnTo>
                  <a:pt x="551561" y="0"/>
                </a:lnTo>
                <a:close/>
              </a:path>
            </a:pathLst>
          </a:custGeom>
          <a:solidFill>
            <a:srgbClr val="B0D9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1634089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94" y="0"/>
                </a:lnTo>
                <a:lnTo>
                  <a:pt x="1564" y="13537"/>
                </a:lnTo>
                <a:lnTo>
                  <a:pt x="692" y="27927"/>
                </a:lnTo>
                <a:lnTo>
                  <a:pt x="177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2104" y="106766"/>
                </a:lnTo>
                <a:lnTo>
                  <a:pt x="8358" y="156742"/>
                </a:lnTo>
                <a:lnTo>
                  <a:pt x="18676" y="205802"/>
                </a:lnTo>
                <a:lnTo>
                  <a:pt x="32972" y="253723"/>
                </a:lnTo>
                <a:lnTo>
                  <a:pt x="51158" y="300282"/>
                </a:lnTo>
                <a:lnTo>
                  <a:pt x="73148" y="345258"/>
                </a:lnTo>
                <a:lnTo>
                  <a:pt x="98855" y="388429"/>
                </a:lnTo>
                <a:lnTo>
                  <a:pt x="128192" y="429572"/>
                </a:lnTo>
                <a:lnTo>
                  <a:pt x="161074" y="468464"/>
                </a:lnTo>
                <a:lnTo>
                  <a:pt x="196796" y="504314"/>
                </a:lnTo>
                <a:lnTo>
                  <a:pt x="235071" y="536954"/>
                </a:lnTo>
                <a:lnTo>
                  <a:pt x="275686" y="566278"/>
                </a:lnTo>
                <a:lnTo>
                  <a:pt x="318430" y="592179"/>
                </a:lnTo>
                <a:lnTo>
                  <a:pt x="363088" y="614551"/>
                </a:lnTo>
                <a:lnTo>
                  <a:pt x="409448" y="633287"/>
                </a:lnTo>
                <a:lnTo>
                  <a:pt x="457298" y="648280"/>
                </a:lnTo>
                <a:lnTo>
                  <a:pt x="506424" y="659423"/>
                </a:lnTo>
                <a:lnTo>
                  <a:pt x="557059" y="666673"/>
                </a:lnTo>
                <a:lnTo>
                  <a:pt x="557910" y="666673"/>
                </a:lnTo>
                <a:lnTo>
                  <a:pt x="557910" y="653973"/>
                </a:lnTo>
                <a:lnTo>
                  <a:pt x="510129" y="647192"/>
                </a:lnTo>
                <a:lnTo>
                  <a:pt x="463618" y="636828"/>
                </a:lnTo>
                <a:lnTo>
                  <a:pt x="418528" y="623031"/>
                </a:lnTo>
                <a:lnTo>
                  <a:pt x="375009" y="605947"/>
                </a:lnTo>
                <a:lnTo>
                  <a:pt x="333211" y="585726"/>
                </a:lnTo>
                <a:lnTo>
                  <a:pt x="293283" y="562515"/>
                </a:lnTo>
                <a:lnTo>
                  <a:pt x="255376" y="536463"/>
                </a:lnTo>
                <a:lnTo>
                  <a:pt x="219640" y="507717"/>
                </a:lnTo>
                <a:lnTo>
                  <a:pt x="186224" y="476425"/>
                </a:lnTo>
                <a:lnTo>
                  <a:pt x="155279" y="442736"/>
                </a:lnTo>
                <a:lnTo>
                  <a:pt x="126955" y="406798"/>
                </a:lnTo>
                <a:lnTo>
                  <a:pt x="101401" y="368759"/>
                </a:lnTo>
                <a:lnTo>
                  <a:pt x="78768" y="328767"/>
                </a:lnTo>
                <a:lnTo>
                  <a:pt x="59205" y="286970"/>
                </a:lnTo>
                <a:lnTo>
                  <a:pt x="42863" y="243517"/>
                </a:lnTo>
                <a:lnTo>
                  <a:pt x="29891" y="198554"/>
                </a:lnTo>
                <a:lnTo>
                  <a:pt x="20440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79"/>
                </a:lnTo>
                <a:lnTo>
                  <a:pt x="13410" y="27927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30352F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30352F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46379" y="288260"/>
            <a:ext cx="11699875" cy="6282055"/>
          </a:xfrm>
          <a:custGeom>
            <a:avLst/>
            <a:gdLst/>
            <a:ahLst/>
            <a:cxnLst/>
            <a:rect l="l" t="t" r="r" b="b"/>
            <a:pathLst>
              <a:path w="11699875" h="6282055">
                <a:moveTo>
                  <a:pt x="11476736" y="0"/>
                </a:moveTo>
                <a:lnTo>
                  <a:pt x="222516" y="0"/>
                </a:lnTo>
                <a:lnTo>
                  <a:pt x="177670" y="4520"/>
                </a:lnTo>
                <a:lnTo>
                  <a:pt x="135900" y="17485"/>
                </a:lnTo>
                <a:lnTo>
                  <a:pt x="98103" y="38000"/>
                </a:lnTo>
                <a:lnTo>
                  <a:pt x="65171" y="65171"/>
                </a:lnTo>
                <a:lnTo>
                  <a:pt x="38000" y="98103"/>
                </a:lnTo>
                <a:lnTo>
                  <a:pt x="17485" y="135900"/>
                </a:lnTo>
                <a:lnTo>
                  <a:pt x="4520" y="177670"/>
                </a:lnTo>
                <a:lnTo>
                  <a:pt x="0" y="222516"/>
                </a:lnTo>
                <a:lnTo>
                  <a:pt x="0" y="6058966"/>
                </a:lnTo>
                <a:lnTo>
                  <a:pt x="4520" y="6103809"/>
                </a:lnTo>
                <a:lnTo>
                  <a:pt x="17485" y="6145577"/>
                </a:lnTo>
                <a:lnTo>
                  <a:pt x="38000" y="6183374"/>
                </a:lnTo>
                <a:lnTo>
                  <a:pt x="65170" y="6216307"/>
                </a:lnTo>
                <a:lnTo>
                  <a:pt x="98100" y="6243479"/>
                </a:lnTo>
                <a:lnTo>
                  <a:pt x="135895" y="6263995"/>
                </a:lnTo>
                <a:lnTo>
                  <a:pt x="177661" y="6276962"/>
                </a:lnTo>
                <a:lnTo>
                  <a:pt x="222503" y="6281483"/>
                </a:lnTo>
                <a:lnTo>
                  <a:pt x="11476736" y="6281483"/>
                </a:lnTo>
                <a:lnTo>
                  <a:pt x="11521582" y="6276962"/>
                </a:lnTo>
                <a:lnTo>
                  <a:pt x="11563351" y="6263995"/>
                </a:lnTo>
                <a:lnTo>
                  <a:pt x="11601149" y="6243479"/>
                </a:lnTo>
                <a:lnTo>
                  <a:pt x="11634081" y="6216307"/>
                </a:lnTo>
                <a:lnTo>
                  <a:pt x="11661251" y="6183374"/>
                </a:lnTo>
                <a:lnTo>
                  <a:pt x="11681766" y="6145577"/>
                </a:lnTo>
                <a:lnTo>
                  <a:pt x="11694732" y="6103809"/>
                </a:lnTo>
                <a:lnTo>
                  <a:pt x="11699252" y="6058966"/>
                </a:lnTo>
                <a:lnTo>
                  <a:pt x="11699252" y="222516"/>
                </a:lnTo>
                <a:lnTo>
                  <a:pt x="11694732" y="177670"/>
                </a:lnTo>
                <a:lnTo>
                  <a:pt x="11681766" y="135900"/>
                </a:lnTo>
                <a:lnTo>
                  <a:pt x="11661251" y="98103"/>
                </a:lnTo>
                <a:lnTo>
                  <a:pt x="11634081" y="65171"/>
                </a:lnTo>
                <a:lnTo>
                  <a:pt x="11601149" y="38000"/>
                </a:lnTo>
                <a:lnTo>
                  <a:pt x="11563351" y="17485"/>
                </a:lnTo>
                <a:lnTo>
                  <a:pt x="11521582" y="4520"/>
                </a:lnTo>
                <a:lnTo>
                  <a:pt x="114767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46379" y="288260"/>
            <a:ext cx="11699875" cy="6282055"/>
          </a:xfrm>
          <a:custGeom>
            <a:avLst/>
            <a:gdLst/>
            <a:ahLst/>
            <a:cxnLst/>
            <a:rect l="l" t="t" r="r" b="b"/>
            <a:pathLst>
              <a:path w="11699875" h="6282055">
                <a:moveTo>
                  <a:pt x="11476736" y="6281483"/>
                </a:moveTo>
                <a:lnTo>
                  <a:pt x="222503" y="6281483"/>
                </a:lnTo>
                <a:lnTo>
                  <a:pt x="177661" y="6276962"/>
                </a:lnTo>
                <a:lnTo>
                  <a:pt x="135895" y="6263995"/>
                </a:lnTo>
                <a:lnTo>
                  <a:pt x="98100" y="6243479"/>
                </a:lnTo>
                <a:lnTo>
                  <a:pt x="65170" y="6216307"/>
                </a:lnTo>
                <a:lnTo>
                  <a:pt x="38000" y="6183374"/>
                </a:lnTo>
                <a:lnTo>
                  <a:pt x="17485" y="6145577"/>
                </a:lnTo>
                <a:lnTo>
                  <a:pt x="4520" y="6103809"/>
                </a:lnTo>
                <a:lnTo>
                  <a:pt x="0" y="6058966"/>
                </a:lnTo>
                <a:lnTo>
                  <a:pt x="0" y="222516"/>
                </a:lnTo>
                <a:lnTo>
                  <a:pt x="4520" y="177670"/>
                </a:lnTo>
                <a:lnTo>
                  <a:pt x="17485" y="135900"/>
                </a:lnTo>
                <a:lnTo>
                  <a:pt x="38000" y="98103"/>
                </a:lnTo>
                <a:lnTo>
                  <a:pt x="65171" y="65171"/>
                </a:lnTo>
                <a:lnTo>
                  <a:pt x="98103" y="38000"/>
                </a:lnTo>
                <a:lnTo>
                  <a:pt x="135900" y="17485"/>
                </a:lnTo>
                <a:lnTo>
                  <a:pt x="177670" y="4520"/>
                </a:lnTo>
                <a:lnTo>
                  <a:pt x="222516" y="0"/>
                </a:lnTo>
                <a:lnTo>
                  <a:pt x="11476736" y="0"/>
                </a:lnTo>
                <a:lnTo>
                  <a:pt x="11521582" y="4520"/>
                </a:lnTo>
                <a:lnTo>
                  <a:pt x="11563351" y="17485"/>
                </a:lnTo>
                <a:lnTo>
                  <a:pt x="11601149" y="38000"/>
                </a:lnTo>
                <a:lnTo>
                  <a:pt x="11634081" y="65171"/>
                </a:lnTo>
                <a:lnTo>
                  <a:pt x="11661251" y="98103"/>
                </a:lnTo>
                <a:lnTo>
                  <a:pt x="11681766" y="135900"/>
                </a:lnTo>
                <a:lnTo>
                  <a:pt x="11694732" y="177670"/>
                </a:lnTo>
                <a:lnTo>
                  <a:pt x="11699252" y="222516"/>
                </a:lnTo>
                <a:lnTo>
                  <a:pt x="11699252" y="6058966"/>
                </a:lnTo>
                <a:lnTo>
                  <a:pt x="11694732" y="6103809"/>
                </a:lnTo>
                <a:lnTo>
                  <a:pt x="11681766" y="6145577"/>
                </a:lnTo>
                <a:lnTo>
                  <a:pt x="11661251" y="6183374"/>
                </a:lnTo>
                <a:lnTo>
                  <a:pt x="11634081" y="6216307"/>
                </a:lnTo>
                <a:lnTo>
                  <a:pt x="11601149" y="6243479"/>
                </a:lnTo>
                <a:lnTo>
                  <a:pt x="11563351" y="6263995"/>
                </a:lnTo>
                <a:lnTo>
                  <a:pt x="11521582" y="6276962"/>
                </a:lnTo>
                <a:lnTo>
                  <a:pt x="11476736" y="6281483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74615" y="6394508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92" y="0"/>
                </a:moveTo>
                <a:lnTo>
                  <a:pt x="119976" y="0"/>
                </a:lnTo>
                <a:lnTo>
                  <a:pt x="73391" y="9466"/>
                </a:lnTo>
                <a:lnTo>
                  <a:pt x="35242" y="35242"/>
                </a:lnTo>
                <a:lnTo>
                  <a:pt x="9466" y="73391"/>
                </a:lnTo>
                <a:lnTo>
                  <a:pt x="0" y="119976"/>
                </a:lnTo>
                <a:lnTo>
                  <a:pt x="0" y="230492"/>
                </a:lnTo>
                <a:lnTo>
                  <a:pt x="9466" y="277077"/>
                </a:lnTo>
                <a:lnTo>
                  <a:pt x="35242" y="315226"/>
                </a:lnTo>
                <a:lnTo>
                  <a:pt x="73391" y="341002"/>
                </a:lnTo>
                <a:lnTo>
                  <a:pt x="119976" y="350469"/>
                </a:lnTo>
                <a:lnTo>
                  <a:pt x="2122792" y="350469"/>
                </a:lnTo>
                <a:lnTo>
                  <a:pt x="2169377" y="341002"/>
                </a:lnTo>
                <a:lnTo>
                  <a:pt x="2207526" y="315226"/>
                </a:lnTo>
                <a:lnTo>
                  <a:pt x="2233302" y="277077"/>
                </a:lnTo>
                <a:lnTo>
                  <a:pt x="2242769" y="230492"/>
                </a:lnTo>
                <a:lnTo>
                  <a:pt x="2242769" y="119976"/>
                </a:lnTo>
                <a:lnTo>
                  <a:pt x="2233302" y="73391"/>
                </a:lnTo>
                <a:lnTo>
                  <a:pt x="2207526" y="35242"/>
                </a:lnTo>
                <a:lnTo>
                  <a:pt x="2169377" y="9466"/>
                </a:lnTo>
                <a:lnTo>
                  <a:pt x="2122792" y="0"/>
                </a:lnTo>
                <a:close/>
              </a:path>
            </a:pathLst>
          </a:custGeom>
          <a:solidFill>
            <a:srgbClr val="E1F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74615" y="6394508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92" y="350469"/>
                </a:moveTo>
                <a:lnTo>
                  <a:pt x="119976" y="350469"/>
                </a:lnTo>
                <a:lnTo>
                  <a:pt x="73391" y="341002"/>
                </a:lnTo>
                <a:lnTo>
                  <a:pt x="35242" y="315226"/>
                </a:lnTo>
                <a:lnTo>
                  <a:pt x="9466" y="277077"/>
                </a:lnTo>
                <a:lnTo>
                  <a:pt x="0" y="230492"/>
                </a:lnTo>
                <a:lnTo>
                  <a:pt x="0" y="119976"/>
                </a:lnTo>
                <a:lnTo>
                  <a:pt x="9466" y="73391"/>
                </a:lnTo>
                <a:lnTo>
                  <a:pt x="35242" y="35242"/>
                </a:lnTo>
                <a:lnTo>
                  <a:pt x="73391" y="9466"/>
                </a:lnTo>
                <a:lnTo>
                  <a:pt x="119976" y="0"/>
                </a:lnTo>
                <a:lnTo>
                  <a:pt x="2122792" y="0"/>
                </a:lnTo>
                <a:lnTo>
                  <a:pt x="2169377" y="9466"/>
                </a:lnTo>
                <a:lnTo>
                  <a:pt x="2207526" y="35242"/>
                </a:lnTo>
                <a:lnTo>
                  <a:pt x="2233302" y="73391"/>
                </a:lnTo>
                <a:lnTo>
                  <a:pt x="2242769" y="119976"/>
                </a:lnTo>
                <a:lnTo>
                  <a:pt x="2242769" y="230492"/>
                </a:lnTo>
                <a:lnTo>
                  <a:pt x="2233302" y="277077"/>
                </a:lnTo>
                <a:lnTo>
                  <a:pt x="2207526" y="315226"/>
                </a:lnTo>
                <a:lnTo>
                  <a:pt x="2169377" y="341002"/>
                </a:lnTo>
                <a:lnTo>
                  <a:pt x="2122792" y="350469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059743" y="6434772"/>
            <a:ext cx="270797" cy="270793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11640439" y="0"/>
            <a:ext cx="551815" cy="660400"/>
          </a:xfrm>
          <a:custGeom>
            <a:avLst/>
            <a:gdLst/>
            <a:ahLst/>
            <a:cxnLst/>
            <a:rect l="l" t="t" r="r" b="b"/>
            <a:pathLst>
              <a:path w="551815" h="660400">
                <a:moveTo>
                  <a:pt x="551561" y="0"/>
                </a:moveTo>
                <a:lnTo>
                  <a:pt x="2706" y="0"/>
                </a:lnTo>
                <a:lnTo>
                  <a:pt x="1543" y="14004"/>
                </a:lnTo>
                <a:lnTo>
                  <a:pt x="682" y="28254"/>
                </a:lnTo>
                <a:lnTo>
                  <a:pt x="169" y="42251"/>
                </a:lnTo>
                <a:lnTo>
                  <a:pt x="0" y="56095"/>
                </a:lnTo>
                <a:lnTo>
                  <a:pt x="1944" y="104952"/>
                </a:lnTo>
                <a:lnTo>
                  <a:pt x="7686" y="152782"/>
                </a:lnTo>
                <a:lnTo>
                  <a:pt x="17085" y="199431"/>
                </a:lnTo>
                <a:lnTo>
                  <a:pt x="30002" y="244747"/>
                </a:lnTo>
                <a:lnTo>
                  <a:pt x="46296" y="288575"/>
                </a:lnTo>
                <a:lnTo>
                  <a:pt x="65829" y="330764"/>
                </a:lnTo>
                <a:lnTo>
                  <a:pt x="88460" y="371160"/>
                </a:lnTo>
                <a:lnTo>
                  <a:pt x="114051" y="409609"/>
                </a:lnTo>
                <a:lnTo>
                  <a:pt x="142461" y="445959"/>
                </a:lnTo>
                <a:lnTo>
                  <a:pt x="173551" y="480056"/>
                </a:lnTo>
                <a:lnTo>
                  <a:pt x="207181" y="511747"/>
                </a:lnTo>
                <a:lnTo>
                  <a:pt x="243211" y="540880"/>
                </a:lnTo>
                <a:lnTo>
                  <a:pt x="281503" y="567300"/>
                </a:lnTo>
                <a:lnTo>
                  <a:pt x="321916" y="590854"/>
                </a:lnTo>
                <a:lnTo>
                  <a:pt x="364310" y="611390"/>
                </a:lnTo>
                <a:lnTo>
                  <a:pt x="408547" y="628755"/>
                </a:lnTo>
                <a:lnTo>
                  <a:pt x="454486" y="642794"/>
                </a:lnTo>
                <a:lnTo>
                  <a:pt x="501988" y="653355"/>
                </a:lnTo>
                <a:lnTo>
                  <a:pt x="551182" y="660323"/>
                </a:lnTo>
                <a:lnTo>
                  <a:pt x="551561" y="660323"/>
                </a:lnTo>
                <a:lnTo>
                  <a:pt x="551561" y="0"/>
                </a:lnTo>
                <a:close/>
              </a:path>
            </a:pathLst>
          </a:custGeom>
          <a:solidFill>
            <a:srgbClr val="B0D9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75255" y="202628"/>
            <a:ext cx="7030720" cy="589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30352F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26142" y="1447228"/>
            <a:ext cx="7803515" cy="2286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D242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1.jp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27.png"/><Relationship Id="rId4" Type="http://schemas.openxmlformats.org/officeDocument/2006/relationships/image" Target="../media/image3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25" y="0"/>
            <a:ext cx="12192025" cy="685800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4974628" y="6394502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79" y="0"/>
                </a:moveTo>
                <a:lnTo>
                  <a:pt x="119964" y="0"/>
                </a:lnTo>
                <a:lnTo>
                  <a:pt x="73385" y="9468"/>
                </a:lnTo>
                <a:lnTo>
                  <a:pt x="35240" y="35247"/>
                </a:lnTo>
                <a:lnTo>
                  <a:pt x="9466" y="73396"/>
                </a:lnTo>
                <a:lnTo>
                  <a:pt x="0" y="119976"/>
                </a:lnTo>
                <a:lnTo>
                  <a:pt x="0" y="230492"/>
                </a:lnTo>
                <a:lnTo>
                  <a:pt x="9466" y="277077"/>
                </a:lnTo>
                <a:lnTo>
                  <a:pt x="35240" y="315226"/>
                </a:lnTo>
                <a:lnTo>
                  <a:pt x="73385" y="341002"/>
                </a:lnTo>
                <a:lnTo>
                  <a:pt x="119964" y="350469"/>
                </a:lnTo>
                <a:lnTo>
                  <a:pt x="2122779" y="350469"/>
                </a:lnTo>
                <a:lnTo>
                  <a:pt x="2169365" y="341002"/>
                </a:lnTo>
                <a:lnTo>
                  <a:pt x="2207514" y="315226"/>
                </a:lnTo>
                <a:lnTo>
                  <a:pt x="2233289" y="277077"/>
                </a:lnTo>
                <a:lnTo>
                  <a:pt x="2242756" y="230492"/>
                </a:lnTo>
                <a:lnTo>
                  <a:pt x="2242756" y="119976"/>
                </a:lnTo>
                <a:lnTo>
                  <a:pt x="2233289" y="73396"/>
                </a:lnTo>
                <a:lnTo>
                  <a:pt x="2207514" y="35247"/>
                </a:lnTo>
                <a:lnTo>
                  <a:pt x="2169365" y="9468"/>
                </a:lnTo>
                <a:lnTo>
                  <a:pt x="2122779" y="0"/>
                </a:lnTo>
                <a:close/>
              </a:path>
            </a:pathLst>
          </a:custGeom>
          <a:solidFill>
            <a:srgbClr val="E1F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74628" y="6394502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79" y="350469"/>
                </a:moveTo>
                <a:lnTo>
                  <a:pt x="119964" y="350469"/>
                </a:lnTo>
                <a:lnTo>
                  <a:pt x="73385" y="341002"/>
                </a:lnTo>
                <a:lnTo>
                  <a:pt x="35240" y="315226"/>
                </a:lnTo>
                <a:lnTo>
                  <a:pt x="9466" y="277077"/>
                </a:lnTo>
                <a:lnTo>
                  <a:pt x="0" y="230492"/>
                </a:lnTo>
                <a:lnTo>
                  <a:pt x="0" y="119976"/>
                </a:lnTo>
                <a:lnTo>
                  <a:pt x="9466" y="73396"/>
                </a:lnTo>
                <a:lnTo>
                  <a:pt x="35240" y="35247"/>
                </a:lnTo>
                <a:lnTo>
                  <a:pt x="73385" y="9468"/>
                </a:lnTo>
                <a:lnTo>
                  <a:pt x="119964" y="0"/>
                </a:lnTo>
                <a:lnTo>
                  <a:pt x="2122779" y="0"/>
                </a:lnTo>
                <a:lnTo>
                  <a:pt x="2169365" y="9468"/>
                </a:lnTo>
                <a:lnTo>
                  <a:pt x="2207514" y="35247"/>
                </a:lnTo>
                <a:lnTo>
                  <a:pt x="2233289" y="73396"/>
                </a:lnTo>
                <a:lnTo>
                  <a:pt x="2242756" y="119976"/>
                </a:lnTo>
                <a:lnTo>
                  <a:pt x="2242756" y="230492"/>
                </a:lnTo>
                <a:lnTo>
                  <a:pt x="2233289" y="277077"/>
                </a:lnTo>
                <a:lnTo>
                  <a:pt x="2207514" y="315226"/>
                </a:lnTo>
                <a:lnTo>
                  <a:pt x="2169365" y="341002"/>
                </a:lnTo>
                <a:lnTo>
                  <a:pt x="2122779" y="350469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59743" y="6434772"/>
            <a:ext cx="270797" cy="270793"/>
          </a:xfrm>
          <a:prstGeom prst="rect">
            <a:avLst/>
          </a:prstGeom>
        </p:spPr>
      </p:pic>
      <p:sp>
        <p:nvSpPr>
          <p:cNvPr id="45" name="object 45"/>
          <p:cNvSpPr/>
          <p:nvPr/>
        </p:nvSpPr>
        <p:spPr>
          <a:xfrm>
            <a:off x="2103361" y="3820553"/>
            <a:ext cx="7985759" cy="0"/>
          </a:xfrm>
          <a:custGeom>
            <a:avLst/>
            <a:gdLst/>
            <a:ahLst/>
            <a:cxnLst/>
            <a:rect l="l" t="t" r="r" b="b"/>
            <a:pathLst>
              <a:path w="7985759">
                <a:moveTo>
                  <a:pt x="0" y="0"/>
                </a:moveTo>
                <a:lnTo>
                  <a:pt x="7985277" y="0"/>
                </a:lnTo>
              </a:path>
            </a:pathLst>
          </a:custGeom>
          <a:ln w="25400">
            <a:solidFill>
              <a:srgbClr val="3942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3409848" y="2756194"/>
            <a:ext cx="5505552" cy="867032"/>
          </a:xfrm>
          <a:prstGeom prst="rect">
            <a:avLst/>
          </a:prstGeom>
        </p:spPr>
        <p:txBody>
          <a:bodyPr vert="horz" wrap="square" lIns="0" tIns="146685" rIns="0" bIns="0" rtlCol="0">
            <a:spAutoFit/>
          </a:bodyPr>
          <a:lstStyle/>
          <a:p>
            <a:pPr marL="922019" marR="5080" indent="-909955">
              <a:lnSpc>
                <a:spcPct val="72700"/>
              </a:lnSpc>
              <a:spcBef>
                <a:spcPts val="1155"/>
              </a:spcBef>
            </a:pPr>
            <a:r>
              <a:rPr sz="3200" b="1" spc="-10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How do seeds and bulbs grow into healthy plants?</a:t>
            </a:r>
            <a:endParaRPr sz="32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884663" y="4783731"/>
            <a:ext cx="4412615" cy="3789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2350" b="1" spc="-10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When does a seed start to grow?</a:t>
            </a:r>
            <a:endParaRPr sz="235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  <p:sp>
        <p:nvSpPr>
          <p:cNvPr id="49" name="object 15"/>
          <p:cNvSpPr txBox="1">
            <a:spLocks noGrp="1"/>
          </p:cNvSpPr>
          <p:nvPr>
            <p:ph type="title"/>
          </p:nvPr>
        </p:nvSpPr>
        <p:spPr>
          <a:xfrm>
            <a:off x="4191000" y="1145451"/>
            <a:ext cx="3809999" cy="158697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200" spc="-100" dirty="0">
                <a:ln>
                  <a:solidFill>
                    <a:schemeClr val="tx1"/>
                  </a:solidFill>
                </a:ln>
                <a:solidFill>
                  <a:srgbClr val="E1FFE2"/>
                </a:solidFill>
                <a:effectLst>
                  <a:outerShdw dist="63500" dir="5400000" algn="t" rotWithShape="0">
                    <a:prstClr val="black">
                      <a:alpha val="40000"/>
                    </a:prstClr>
                  </a:outerShdw>
                </a:effectLst>
                <a:latin typeface="Grammarsaurus" pitchFamily="2" charset="0"/>
              </a:rPr>
              <a:t>Plants</a:t>
            </a:r>
            <a:endParaRPr sz="10200" spc="-100" dirty="0">
              <a:ln>
                <a:solidFill>
                  <a:schemeClr val="tx1"/>
                </a:solidFill>
              </a:ln>
              <a:effectLst>
                <a:outerShdw dist="63500" dir="5400000" algn="t" rotWithShape="0">
                  <a:prstClr val="black">
                    <a:alpha val="40000"/>
                  </a:prstClr>
                </a:outerShdw>
              </a:effectLst>
              <a:latin typeface="Grammarsaurus" pitchFamily="2" charset="0"/>
            </a:endParaRPr>
          </a:p>
        </p:txBody>
      </p:sp>
      <p:sp>
        <p:nvSpPr>
          <p:cNvPr id="50" name="object 34"/>
          <p:cNvSpPr txBox="1"/>
          <p:nvPr/>
        </p:nvSpPr>
        <p:spPr>
          <a:xfrm>
            <a:off x="4577927" y="3896517"/>
            <a:ext cx="3034437" cy="89383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700" b="1" spc="-100" dirty="0">
                <a:ln>
                  <a:solidFill>
                    <a:schemeClr val="tx1"/>
                  </a:solidFill>
                </a:ln>
                <a:solidFill>
                  <a:srgbClr val="E1FFE2"/>
                </a:solidFill>
                <a:effectLst>
                  <a:outerShdw dist="50800" dir="5400000" algn="t" rotWithShape="0">
                    <a:prstClr val="black">
                      <a:alpha val="40000"/>
                    </a:prstClr>
                  </a:outerShdw>
                </a:effectLst>
                <a:latin typeface="Grammarsaurus" pitchFamily="2" charset="0"/>
                <a:cs typeface="Gill Sans MT"/>
              </a:rPr>
              <a:t>Lesson 2</a:t>
            </a:r>
            <a:endParaRPr sz="5700" spc="-100" dirty="0">
              <a:ln>
                <a:solidFill>
                  <a:schemeClr val="tx1"/>
                </a:solidFill>
              </a:ln>
              <a:effectLst>
                <a:outerShdw dist="50800" dir="5400000" algn="t" rotWithShape="0">
                  <a:prstClr val="black">
                    <a:alpha val="40000"/>
                  </a:prstClr>
                </a:outerShdw>
              </a:effectLst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155696" y="1160767"/>
            <a:ext cx="590033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Some seeds are quick to grow, but others take their time.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24000" y="5689333"/>
            <a:ext cx="927607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Seeds are amazing! Each one has its own way of waiting for the perfect moment to grow.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095750" y="139064"/>
            <a:ext cx="4000500" cy="768350"/>
            <a:chOff x="4095750" y="139064"/>
            <a:chExt cx="4000500" cy="768350"/>
          </a:xfrm>
        </p:grpSpPr>
        <p:sp>
          <p:nvSpPr>
            <p:cNvPr id="6" name="object 6"/>
            <p:cNvSpPr/>
            <p:nvPr/>
          </p:nvSpPr>
          <p:spPr>
            <a:xfrm>
              <a:off x="4102100" y="145414"/>
              <a:ext cx="3987800" cy="755650"/>
            </a:xfrm>
            <a:custGeom>
              <a:avLst/>
              <a:gdLst/>
              <a:ahLst/>
              <a:cxnLst/>
              <a:rect l="l" t="t" r="r" b="b"/>
              <a:pathLst>
                <a:path w="3987800" h="755650">
                  <a:moveTo>
                    <a:pt x="3948760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3948760" y="755141"/>
                  </a:lnTo>
                  <a:lnTo>
                    <a:pt x="3963957" y="752074"/>
                  </a:lnTo>
                  <a:lnTo>
                    <a:pt x="3976366" y="743708"/>
                  </a:lnTo>
                  <a:lnTo>
                    <a:pt x="3984732" y="731299"/>
                  </a:lnTo>
                  <a:lnTo>
                    <a:pt x="3987800" y="716102"/>
                  </a:lnTo>
                  <a:lnTo>
                    <a:pt x="3987800" y="39039"/>
                  </a:lnTo>
                  <a:lnTo>
                    <a:pt x="3984732" y="23842"/>
                  </a:lnTo>
                  <a:lnTo>
                    <a:pt x="3976366" y="11433"/>
                  </a:lnTo>
                  <a:lnTo>
                    <a:pt x="3963957" y="3067"/>
                  </a:lnTo>
                  <a:lnTo>
                    <a:pt x="3948760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102100" y="145414"/>
              <a:ext cx="3987800" cy="755650"/>
            </a:xfrm>
            <a:custGeom>
              <a:avLst/>
              <a:gdLst/>
              <a:ahLst/>
              <a:cxnLst/>
              <a:rect l="l" t="t" r="r" b="b"/>
              <a:pathLst>
                <a:path w="3987800" h="755650">
                  <a:moveTo>
                    <a:pt x="3948760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3948760" y="0"/>
                  </a:lnTo>
                  <a:lnTo>
                    <a:pt x="3963957" y="3067"/>
                  </a:lnTo>
                  <a:lnTo>
                    <a:pt x="3976366" y="11433"/>
                  </a:lnTo>
                  <a:lnTo>
                    <a:pt x="3984732" y="23842"/>
                  </a:lnTo>
                  <a:lnTo>
                    <a:pt x="3987800" y="39039"/>
                  </a:lnTo>
                  <a:lnTo>
                    <a:pt x="3987800" y="716102"/>
                  </a:lnTo>
                  <a:lnTo>
                    <a:pt x="3984732" y="731299"/>
                  </a:lnTo>
                  <a:lnTo>
                    <a:pt x="3976366" y="743708"/>
                  </a:lnTo>
                  <a:lnTo>
                    <a:pt x="3963957" y="752074"/>
                  </a:lnTo>
                  <a:lnTo>
                    <a:pt x="3948760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580064" y="216000"/>
            <a:ext cx="311613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Types of seeds</a:t>
            </a:r>
          </a:p>
        </p:txBody>
      </p:sp>
      <p:grpSp>
        <p:nvGrpSpPr>
          <p:cNvPr id="9" name="object 9"/>
          <p:cNvGrpSpPr/>
          <p:nvPr/>
        </p:nvGrpSpPr>
        <p:grpSpPr>
          <a:xfrm>
            <a:off x="1258252" y="1721078"/>
            <a:ext cx="4508500" cy="3752850"/>
            <a:chOff x="1258252" y="1721078"/>
            <a:chExt cx="4508500" cy="375285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43315" y="1727428"/>
              <a:ext cx="2328951" cy="232892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352382" y="1727428"/>
              <a:ext cx="2320290" cy="2329180"/>
            </a:xfrm>
            <a:custGeom>
              <a:avLst/>
              <a:gdLst/>
              <a:ahLst/>
              <a:cxnLst/>
              <a:rect l="l" t="t" r="r" b="b"/>
              <a:pathLst>
                <a:path w="2320290" h="2329179">
                  <a:moveTo>
                    <a:pt x="2319883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2319883" y="0"/>
                  </a:lnTo>
                  <a:lnTo>
                    <a:pt x="2319883" y="23289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264602" y="4056367"/>
              <a:ext cx="4495800" cy="1411605"/>
            </a:xfrm>
            <a:custGeom>
              <a:avLst/>
              <a:gdLst/>
              <a:ahLst/>
              <a:cxnLst/>
              <a:rect l="l" t="t" r="r" b="b"/>
              <a:pathLst>
                <a:path w="4495800" h="1411604">
                  <a:moveTo>
                    <a:pt x="4365866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281557"/>
                  </a:lnTo>
                  <a:lnTo>
                    <a:pt x="10180" y="1331985"/>
                  </a:lnTo>
                  <a:lnTo>
                    <a:pt x="37944" y="1373165"/>
                  </a:lnTo>
                  <a:lnTo>
                    <a:pt x="79124" y="1400929"/>
                  </a:lnTo>
                  <a:lnTo>
                    <a:pt x="129552" y="1411109"/>
                  </a:lnTo>
                  <a:lnTo>
                    <a:pt x="4365866" y="1411109"/>
                  </a:lnTo>
                  <a:lnTo>
                    <a:pt x="4416296" y="1400929"/>
                  </a:lnTo>
                  <a:lnTo>
                    <a:pt x="4457480" y="1373165"/>
                  </a:lnTo>
                  <a:lnTo>
                    <a:pt x="4485249" y="1331985"/>
                  </a:lnTo>
                  <a:lnTo>
                    <a:pt x="4495431" y="1281557"/>
                  </a:lnTo>
                  <a:lnTo>
                    <a:pt x="4495431" y="129552"/>
                  </a:lnTo>
                  <a:lnTo>
                    <a:pt x="4485249" y="79124"/>
                  </a:lnTo>
                  <a:lnTo>
                    <a:pt x="4457480" y="37944"/>
                  </a:lnTo>
                  <a:lnTo>
                    <a:pt x="4416296" y="10180"/>
                  </a:lnTo>
                  <a:lnTo>
                    <a:pt x="4365866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264602" y="4056367"/>
              <a:ext cx="4495800" cy="1411605"/>
            </a:xfrm>
            <a:custGeom>
              <a:avLst/>
              <a:gdLst/>
              <a:ahLst/>
              <a:cxnLst/>
              <a:rect l="l" t="t" r="r" b="b"/>
              <a:pathLst>
                <a:path w="4495800" h="1411604">
                  <a:moveTo>
                    <a:pt x="129552" y="1411109"/>
                  </a:moveTo>
                  <a:lnTo>
                    <a:pt x="4365866" y="1411109"/>
                  </a:lnTo>
                  <a:lnTo>
                    <a:pt x="4416296" y="1400929"/>
                  </a:lnTo>
                  <a:lnTo>
                    <a:pt x="4457480" y="1373165"/>
                  </a:lnTo>
                  <a:lnTo>
                    <a:pt x="4485249" y="1331985"/>
                  </a:lnTo>
                  <a:lnTo>
                    <a:pt x="4495431" y="1281557"/>
                  </a:lnTo>
                  <a:lnTo>
                    <a:pt x="4495431" y="129552"/>
                  </a:lnTo>
                  <a:lnTo>
                    <a:pt x="4485249" y="79124"/>
                  </a:lnTo>
                  <a:lnTo>
                    <a:pt x="4457480" y="37944"/>
                  </a:lnTo>
                  <a:lnTo>
                    <a:pt x="4416296" y="10180"/>
                  </a:lnTo>
                  <a:lnTo>
                    <a:pt x="4365866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281557"/>
                  </a:lnTo>
                  <a:lnTo>
                    <a:pt x="10180" y="1331985"/>
                  </a:lnTo>
                  <a:lnTo>
                    <a:pt x="37944" y="1373165"/>
                  </a:lnTo>
                  <a:lnTo>
                    <a:pt x="79124" y="1400929"/>
                  </a:lnTo>
                  <a:lnTo>
                    <a:pt x="129552" y="14111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6425615" y="1721078"/>
            <a:ext cx="4508500" cy="3752850"/>
            <a:chOff x="6425615" y="1721078"/>
            <a:chExt cx="4508500" cy="3752850"/>
          </a:xfrm>
        </p:grpSpPr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15212" y="1727415"/>
              <a:ext cx="2328938" cy="232893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515212" y="1727428"/>
              <a:ext cx="2329180" cy="2329180"/>
            </a:xfrm>
            <a:custGeom>
              <a:avLst/>
              <a:gdLst/>
              <a:ahLst/>
              <a:cxnLst/>
              <a:rect l="l" t="t" r="r" b="b"/>
              <a:pathLst>
                <a:path w="2329179" h="2329179">
                  <a:moveTo>
                    <a:pt x="2328938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2328938" y="0"/>
                  </a:lnTo>
                  <a:lnTo>
                    <a:pt x="2328938" y="23289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431965" y="4056367"/>
              <a:ext cx="4495800" cy="1411605"/>
            </a:xfrm>
            <a:custGeom>
              <a:avLst/>
              <a:gdLst/>
              <a:ahLst/>
              <a:cxnLst/>
              <a:rect l="l" t="t" r="r" b="b"/>
              <a:pathLst>
                <a:path w="4495800" h="1411604">
                  <a:moveTo>
                    <a:pt x="4365866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281557"/>
                  </a:lnTo>
                  <a:lnTo>
                    <a:pt x="10180" y="1331985"/>
                  </a:lnTo>
                  <a:lnTo>
                    <a:pt x="37944" y="1373165"/>
                  </a:lnTo>
                  <a:lnTo>
                    <a:pt x="79124" y="1400929"/>
                  </a:lnTo>
                  <a:lnTo>
                    <a:pt x="129552" y="1411109"/>
                  </a:lnTo>
                  <a:lnTo>
                    <a:pt x="4365866" y="1411109"/>
                  </a:lnTo>
                  <a:lnTo>
                    <a:pt x="4416296" y="1400929"/>
                  </a:lnTo>
                  <a:lnTo>
                    <a:pt x="4457480" y="1373165"/>
                  </a:lnTo>
                  <a:lnTo>
                    <a:pt x="4485249" y="1331985"/>
                  </a:lnTo>
                  <a:lnTo>
                    <a:pt x="4495431" y="1281557"/>
                  </a:lnTo>
                  <a:lnTo>
                    <a:pt x="4495431" y="129552"/>
                  </a:lnTo>
                  <a:lnTo>
                    <a:pt x="4485249" y="79124"/>
                  </a:lnTo>
                  <a:lnTo>
                    <a:pt x="4457480" y="37944"/>
                  </a:lnTo>
                  <a:lnTo>
                    <a:pt x="4416296" y="10180"/>
                  </a:lnTo>
                  <a:lnTo>
                    <a:pt x="4365866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431965" y="4056367"/>
              <a:ext cx="4495800" cy="1411605"/>
            </a:xfrm>
            <a:custGeom>
              <a:avLst/>
              <a:gdLst/>
              <a:ahLst/>
              <a:cxnLst/>
              <a:rect l="l" t="t" r="r" b="b"/>
              <a:pathLst>
                <a:path w="4495800" h="1411604">
                  <a:moveTo>
                    <a:pt x="129552" y="1411109"/>
                  </a:moveTo>
                  <a:lnTo>
                    <a:pt x="4365866" y="1411109"/>
                  </a:lnTo>
                  <a:lnTo>
                    <a:pt x="4416296" y="1400929"/>
                  </a:lnTo>
                  <a:lnTo>
                    <a:pt x="4457480" y="1373165"/>
                  </a:lnTo>
                  <a:lnTo>
                    <a:pt x="4485249" y="1331985"/>
                  </a:lnTo>
                  <a:lnTo>
                    <a:pt x="4495431" y="1281557"/>
                  </a:lnTo>
                  <a:lnTo>
                    <a:pt x="4495431" y="129552"/>
                  </a:lnTo>
                  <a:lnTo>
                    <a:pt x="4485249" y="79124"/>
                  </a:lnTo>
                  <a:lnTo>
                    <a:pt x="4457480" y="37944"/>
                  </a:lnTo>
                  <a:lnTo>
                    <a:pt x="4416296" y="10180"/>
                  </a:lnTo>
                  <a:lnTo>
                    <a:pt x="4365866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281557"/>
                  </a:lnTo>
                  <a:lnTo>
                    <a:pt x="10180" y="1331985"/>
                  </a:lnTo>
                  <a:lnTo>
                    <a:pt x="37944" y="1373165"/>
                  </a:lnTo>
                  <a:lnTo>
                    <a:pt x="79124" y="1400929"/>
                  </a:lnTo>
                  <a:lnTo>
                    <a:pt x="129552" y="14111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561097" y="4399249"/>
            <a:ext cx="3863975" cy="7083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25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lotus seed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can wait for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hundreds of years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before it germinates.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748011" y="4233941"/>
            <a:ext cx="3863340" cy="10561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25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In Australia, there are seeds that only start to grow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after a fire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, when the heat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cracks their hard shell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2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9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23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3778250" y="145922"/>
            <a:ext cx="4635500" cy="768350"/>
            <a:chOff x="3778250" y="145922"/>
            <a:chExt cx="4635500" cy="768350"/>
          </a:xfrm>
        </p:grpSpPr>
        <p:sp>
          <p:nvSpPr>
            <p:cNvPr id="4" name="object 4"/>
            <p:cNvSpPr/>
            <p:nvPr/>
          </p:nvSpPr>
          <p:spPr>
            <a:xfrm>
              <a:off x="3784600" y="152272"/>
              <a:ext cx="4622800" cy="755650"/>
            </a:xfrm>
            <a:custGeom>
              <a:avLst/>
              <a:gdLst/>
              <a:ahLst/>
              <a:cxnLst/>
              <a:rect l="l" t="t" r="r" b="b"/>
              <a:pathLst>
                <a:path w="4622800" h="755650">
                  <a:moveTo>
                    <a:pt x="4583760" y="0"/>
                  </a:moveTo>
                  <a:lnTo>
                    <a:pt x="39039" y="0"/>
                  </a:lnTo>
                  <a:lnTo>
                    <a:pt x="23842" y="3069"/>
                  </a:lnTo>
                  <a:lnTo>
                    <a:pt x="11433" y="11437"/>
                  </a:lnTo>
                  <a:lnTo>
                    <a:pt x="3067" y="23847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4583760" y="755141"/>
                  </a:lnTo>
                  <a:lnTo>
                    <a:pt x="4598957" y="752074"/>
                  </a:lnTo>
                  <a:lnTo>
                    <a:pt x="4611366" y="743708"/>
                  </a:lnTo>
                  <a:lnTo>
                    <a:pt x="4619732" y="731299"/>
                  </a:lnTo>
                  <a:lnTo>
                    <a:pt x="4622800" y="716102"/>
                  </a:lnTo>
                  <a:lnTo>
                    <a:pt x="4622800" y="39039"/>
                  </a:lnTo>
                  <a:lnTo>
                    <a:pt x="4619732" y="23847"/>
                  </a:lnTo>
                  <a:lnTo>
                    <a:pt x="4611366" y="11437"/>
                  </a:lnTo>
                  <a:lnTo>
                    <a:pt x="4598957" y="3069"/>
                  </a:lnTo>
                  <a:lnTo>
                    <a:pt x="4583760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84600" y="152272"/>
              <a:ext cx="4622800" cy="755650"/>
            </a:xfrm>
            <a:custGeom>
              <a:avLst/>
              <a:gdLst/>
              <a:ahLst/>
              <a:cxnLst/>
              <a:rect l="l" t="t" r="r" b="b"/>
              <a:pathLst>
                <a:path w="4622800" h="755650">
                  <a:moveTo>
                    <a:pt x="4583760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7"/>
                  </a:lnTo>
                  <a:lnTo>
                    <a:pt x="11433" y="11437"/>
                  </a:lnTo>
                  <a:lnTo>
                    <a:pt x="23842" y="3069"/>
                  </a:lnTo>
                  <a:lnTo>
                    <a:pt x="39039" y="0"/>
                  </a:lnTo>
                  <a:lnTo>
                    <a:pt x="4583760" y="0"/>
                  </a:lnTo>
                  <a:lnTo>
                    <a:pt x="4598957" y="3069"/>
                  </a:lnTo>
                  <a:lnTo>
                    <a:pt x="4611366" y="11437"/>
                  </a:lnTo>
                  <a:lnTo>
                    <a:pt x="4619732" y="23847"/>
                  </a:lnTo>
                  <a:lnTo>
                    <a:pt x="4622800" y="39039"/>
                  </a:lnTo>
                  <a:lnTo>
                    <a:pt x="4622800" y="716102"/>
                  </a:lnTo>
                  <a:lnTo>
                    <a:pt x="4619732" y="731299"/>
                  </a:lnTo>
                  <a:lnTo>
                    <a:pt x="4611366" y="743708"/>
                  </a:lnTo>
                  <a:lnTo>
                    <a:pt x="4598957" y="752074"/>
                  </a:lnTo>
                  <a:lnTo>
                    <a:pt x="4583760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038600" y="209486"/>
            <a:ext cx="4233634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Seed or not a seed?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11217202" y="384975"/>
            <a:ext cx="427355" cy="384810"/>
            <a:chOff x="11217202" y="384975"/>
            <a:chExt cx="427355" cy="384810"/>
          </a:xfrm>
        </p:grpSpPr>
        <p:sp>
          <p:nvSpPr>
            <p:cNvPr id="8" name="object 8"/>
            <p:cNvSpPr/>
            <p:nvPr/>
          </p:nvSpPr>
          <p:spPr>
            <a:xfrm>
              <a:off x="11217202" y="384975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92439" y="0"/>
                  </a:moveTo>
                  <a:lnTo>
                    <a:pt x="134629" y="0"/>
                  </a:lnTo>
                  <a:lnTo>
                    <a:pt x="120093" y="1928"/>
                  </a:lnTo>
                  <a:lnTo>
                    <a:pt x="86369" y="27863"/>
                  </a:lnTo>
                  <a:lnTo>
                    <a:pt x="7477" y="164528"/>
                  </a:lnTo>
                  <a:lnTo>
                    <a:pt x="0" y="192392"/>
                  </a:lnTo>
                  <a:lnTo>
                    <a:pt x="1869" y="206698"/>
                  </a:lnTo>
                  <a:lnTo>
                    <a:pt x="86369" y="356920"/>
                  </a:lnTo>
                  <a:lnTo>
                    <a:pt x="120093" y="382843"/>
                  </a:lnTo>
                  <a:lnTo>
                    <a:pt x="134629" y="384771"/>
                  </a:lnTo>
                  <a:lnTo>
                    <a:pt x="292439" y="384771"/>
                  </a:lnTo>
                  <a:lnTo>
                    <a:pt x="331757" y="368543"/>
                  </a:lnTo>
                  <a:lnTo>
                    <a:pt x="419592" y="220256"/>
                  </a:lnTo>
                  <a:lnTo>
                    <a:pt x="427059" y="192392"/>
                  </a:lnTo>
                  <a:lnTo>
                    <a:pt x="425192" y="178086"/>
                  </a:lnTo>
                  <a:lnTo>
                    <a:pt x="340699" y="27863"/>
                  </a:lnTo>
                  <a:lnTo>
                    <a:pt x="306975" y="1928"/>
                  </a:lnTo>
                  <a:lnTo>
                    <a:pt x="292439" y="0"/>
                  </a:lnTo>
                  <a:close/>
                </a:path>
              </a:pathLst>
            </a:custGeom>
            <a:solidFill>
              <a:srgbClr val="AE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10416" y="438302"/>
              <a:ext cx="240106" cy="273189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052091" y="2518575"/>
            <a:ext cx="3513454" cy="2341880"/>
            <a:chOff x="2052091" y="2518575"/>
            <a:chExt cx="3513454" cy="2341880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58657" y="2524582"/>
              <a:ext cx="3499916" cy="232961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058441" y="2524925"/>
              <a:ext cx="3500754" cy="2329180"/>
            </a:xfrm>
            <a:custGeom>
              <a:avLst/>
              <a:gdLst/>
              <a:ahLst/>
              <a:cxnLst/>
              <a:rect l="l" t="t" r="r" b="b"/>
              <a:pathLst>
                <a:path w="3500754" h="2329179">
                  <a:moveTo>
                    <a:pt x="3500361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3500361" y="0"/>
                  </a:lnTo>
                  <a:lnTo>
                    <a:pt x="3500361" y="23289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895906" y="4828325"/>
            <a:ext cx="8398510" cy="1179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65785" algn="ctr">
              <a:lnSpc>
                <a:spcPct val="100000"/>
              </a:lnSpc>
              <a:spcBef>
                <a:spcPts val="100"/>
              </a:spcBef>
              <a:tabLst>
                <a:tab pos="4993005" algn="l"/>
              </a:tabLst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Cacao	Coco de mer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905" algn="ctr">
              <a:lnSpc>
                <a:spcPct val="100000"/>
              </a:lnSpc>
              <a:spcBef>
                <a:spcPts val="1595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Discuss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the questions with your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learning partner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Be ready to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share your feedback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with the class before the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answers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are revealed.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270061" y="1247889"/>
            <a:ext cx="3086735" cy="1403350"/>
            <a:chOff x="2270061" y="1247889"/>
            <a:chExt cx="3086735" cy="1403350"/>
          </a:xfrm>
        </p:grpSpPr>
        <p:sp>
          <p:nvSpPr>
            <p:cNvPr id="16" name="object 16"/>
            <p:cNvSpPr/>
            <p:nvPr/>
          </p:nvSpPr>
          <p:spPr>
            <a:xfrm>
              <a:off x="2276411" y="1254239"/>
              <a:ext cx="3074035" cy="1390650"/>
            </a:xfrm>
            <a:custGeom>
              <a:avLst/>
              <a:gdLst/>
              <a:ahLst/>
              <a:cxnLst/>
              <a:rect l="l" t="t" r="r" b="b"/>
              <a:pathLst>
                <a:path w="3074035" h="1390650">
                  <a:moveTo>
                    <a:pt x="2943923" y="0"/>
                  </a:moveTo>
                  <a:lnTo>
                    <a:pt x="129539" y="0"/>
                  </a:lnTo>
                  <a:lnTo>
                    <a:pt x="79113" y="10180"/>
                  </a:lnTo>
                  <a:lnTo>
                    <a:pt x="37938" y="37944"/>
                  </a:lnTo>
                  <a:lnTo>
                    <a:pt x="10178" y="79124"/>
                  </a:lnTo>
                  <a:lnTo>
                    <a:pt x="0" y="129552"/>
                  </a:lnTo>
                  <a:lnTo>
                    <a:pt x="0" y="1260538"/>
                  </a:lnTo>
                  <a:lnTo>
                    <a:pt x="10178" y="1310967"/>
                  </a:lnTo>
                  <a:lnTo>
                    <a:pt x="37938" y="1352146"/>
                  </a:lnTo>
                  <a:lnTo>
                    <a:pt x="79113" y="1379910"/>
                  </a:lnTo>
                  <a:lnTo>
                    <a:pt x="129539" y="1390091"/>
                  </a:lnTo>
                  <a:lnTo>
                    <a:pt x="2943923" y="1390091"/>
                  </a:lnTo>
                  <a:lnTo>
                    <a:pt x="2994352" y="1379910"/>
                  </a:lnTo>
                  <a:lnTo>
                    <a:pt x="3035531" y="1352146"/>
                  </a:lnTo>
                  <a:lnTo>
                    <a:pt x="3063295" y="1310967"/>
                  </a:lnTo>
                  <a:lnTo>
                    <a:pt x="3073476" y="1260538"/>
                  </a:lnTo>
                  <a:lnTo>
                    <a:pt x="3073476" y="129552"/>
                  </a:lnTo>
                  <a:lnTo>
                    <a:pt x="3063295" y="79124"/>
                  </a:lnTo>
                  <a:lnTo>
                    <a:pt x="3035531" y="37944"/>
                  </a:lnTo>
                  <a:lnTo>
                    <a:pt x="2994352" y="10180"/>
                  </a:lnTo>
                  <a:lnTo>
                    <a:pt x="2943923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276411" y="1254239"/>
              <a:ext cx="3074035" cy="1390650"/>
            </a:xfrm>
            <a:custGeom>
              <a:avLst/>
              <a:gdLst/>
              <a:ahLst/>
              <a:cxnLst/>
              <a:rect l="l" t="t" r="r" b="b"/>
              <a:pathLst>
                <a:path w="3074035" h="1390650">
                  <a:moveTo>
                    <a:pt x="129539" y="1390091"/>
                  </a:moveTo>
                  <a:lnTo>
                    <a:pt x="2943923" y="1390091"/>
                  </a:lnTo>
                  <a:lnTo>
                    <a:pt x="2994352" y="1379910"/>
                  </a:lnTo>
                  <a:lnTo>
                    <a:pt x="3035531" y="1352146"/>
                  </a:lnTo>
                  <a:lnTo>
                    <a:pt x="3063295" y="1310967"/>
                  </a:lnTo>
                  <a:lnTo>
                    <a:pt x="3073476" y="1260538"/>
                  </a:lnTo>
                  <a:lnTo>
                    <a:pt x="3073476" y="129552"/>
                  </a:lnTo>
                  <a:lnTo>
                    <a:pt x="3063295" y="79124"/>
                  </a:lnTo>
                  <a:lnTo>
                    <a:pt x="3035531" y="37944"/>
                  </a:lnTo>
                  <a:lnTo>
                    <a:pt x="2994352" y="10180"/>
                  </a:lnTo>
                  <a:lnTo>
                    <a:pt x="2943923" y="0"/>
                  </a:lnTo>
                  <a:lnTo>
                    <a:pt x="129539" y="0"/>
                  </a:lnTo>
                  <a:lnTo>
                    <a:pt x="79113" y="10180"/>
                  </a:lnTo>
                  <a:lnTo>
                    <a:pt x="37938" y="37944"/>
                  </a:lnTo>
                  <a:lnTo>
                    <a:pt x="10178" y="79124"/>
                  </a:lnTo>
                  <a:lnTo>
                    <a:pt x="0" y="129552"/>
                  </a:lnTo>
                  <a:lnTo>
                    <a:pt x="0" y="1260538"/>
                  </a:lnTo>
                  <a:lnTo>
                    <a:pt x="10178" y="1310967"/>
                  </a:lnTo>
                  <a:lnTo>
                    <a:pt x="37938" y="1352146"/>
                  </a:lnTo>
                  <a:lnTo>
                    <a:pt x="79113" y="1379910"/>
                  </a:lnTo>
                  <a:lnTo>
                    <a:pt x="129539" y="139009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6835762" y="1247889"/>
            <a:ext cx="3513454" cy="3612515"/>
            <a:chOff x="6835762" y="1247889"/>
            <a:chExt cx="3513454" cy="3612515"/>
          </a:xfrm>
        </p:grpSpPr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42379" y="2524506"/>
              <a:ext cx="3499815" cy="232976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842112" y="2524925"/>
              <a:ext cx="3500754" cy="2329180"/>
            </a:xfrm>
            <a:custGeom>
              <a:avLst/>
              <a:gdLst/>
              <a:ahLst/>
              <a:cxnLst/>
              <a:rect l="l" t="t" r="r" b="b"/>
              <a:pathLst>
                <a:path w="3500754" h="2329179">
                  <a:moveTo>
                    <a:pt x="3500348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3500348" y="0"/>
                  </a:lnTo>
                  <a:lnTo>
                    <a:pt x="3500348" y="23289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060070" y="1254239"/>
              <a:ext cx="3074035" cy="1390650"/>
            </a:xfrm>
            <a:custGeom>
              <a:avLst/>
              <a:gdLst/>
              <a:ahLst/>
              <a:cxnLst/>
              <a:rect l="l" t="t" r="r" b="b"/>
              <a:pathLst>
                <a:path w="3074034" h="1390650">
                  <a:moveTo>
                    <a:pt x="2943936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260538"/>
                  </a:lnTo>
                  <a:lnTo>
                    <a:pt x="10180" y="1310967"/>
                  </a:lnTo>
                  <a:lnTo>
                    <a:pt x="37944" y="1352146"/>
                  </a:lnTo>
                  <a:lnTo>
                    <a:pt x="79124" y="1379910"/>
                  </a:lnTo>
                  <a:lnTo>
                    <a:pt x="129552" y="1390091"/>
                  </a:lnTo>
                  <a:lnTo>
                    <a:pt x="2943936" y="1390091"/>
                  </a:lnTo>
                  <a:lnTo>
                    <a:pt x="2994364" y="1379910"/>
                  </a:lnTo>
                  <a:lnTo>
                    <a:pt x="3035544" y="1352146"/>
                  </a:lnTo>
                  <a:lnTo>
                    <a:pt x="3063308" y="1310967"/>
                  </a:lnTo>
                  <a:lnTo>
                    <a:pt x="3073488" y="1260538"/>
                  </a:lnTo>
                  <a:lnTo>
                    <a:pt x="3073488" y="129552"/>
                  </a:lnTo>
                  <a:lnTo>
                    <a:pt x="3063308" y="79124"/>
                  </a:lnTo>
                  <a:lnTo>
                    <a:pt x="3035544" y="37944"/>
                  </a:lnTo>
                  <a:lnTo>
                    <a:pt x="2994364" y="10180"/>
                  </a:lnTo>
                  <a:lnTo>
                    <a:pt x="2943936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060070" y="1254239"/>
              <a:ext cx="3074035" cy="1390650"/>
            </a:xfrm>
            <a:custGeom>
              <a:avLst/>
              <a:gdLst/>
              <a:ahLst/>
              <a:cxnLst/>
              <a:rect l="l" t="t" r="r" b="b"/>
              <a:pathLst>
                <a:path w="3074034" h="1390650">
                  <a:moveTo>
                    <a:pt x="129552" y="1390091"/>
                  </a:moveTo>
                  <a:lnTo>
                    <a:pt x="2943936" y="1390091"/>
                  </a:lnTo>
                  <a:lnTo>
                    <a:pt x="2994364" y="1379910"/>
                  </a:lnTo>
                  <a:lnTo>
                    <a:pt x="3035544" y="1352146"/>
                  </a:lnTo>
                  <a:lnTo>
                    <a:pt x="3063308" y="1310967"/>
                  </a:lnTo>
                  <a:lnTo>
                    <a:pt x="3073488" y="1260538"/>
                  </a:lnTo>
                  <a:lnTo>
                    <a:pt x="3073488" y="129552"/>
                  </a:lnTo>
                  <a:lnTo>
                    <a:pt x="3063308" y="79124"/>
                  </a:lnTo>
                  <a:lnTo>
                    <a:pt x="3035544" y="37944"/>
                  </a:lnTo>
                  <a:lnTo>
                    <a:pt x="2994364" y="10180"/>
                  </a:lnTo>
                  <a:lnTo>
                    <a:pt x="2943936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260538"/>
                  </a:lnTo>
                  <a:lnTo>
                    <a:pt x="10180" y="1310967"/>
                  </a:lnTo>
                  <a:lnTo>
                    <a:pt x="37944" y="1352146"/>
                  </a:lnTo>
                  <a:lnTo>
                    <a:pt x="79124" y="1379910"/>
                  </a:lnTo>
                  <a:lnTo>
                    <a:pt x="129552" y="139009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406446" y="1369707"/>
            <a:ext cx="2804795" cy="105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125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Chocolate is made from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cacao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Do you think this is a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or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not a seed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?</a:t>
            </a:r>
            <a:endParaRPr sz="2000" spc="-100">
              <a:latin typeface="Grammarsaurus" pitchFamily="2" charset="0"/>
              <a:cs typeface="Gill Sans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174642" y="1406858"/>
            <a:ext cx="2835287" cy="10561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25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Coco de mer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- Can a seed really be this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big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? Is it a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or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not a seed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?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18"/>
          <p:cNvSpPr txBox="1"/>
          <p:nvPr/>
        </p:nvSpPr>
        <p:spPr>
          <a:xfrm>
            <a:off x="11196993" y="780122"/>
            <a:ext cx="463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45" dirty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Observing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sp>
        <p:nvSpPr>
          <p:cNvPr id="27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10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28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3778250" y="145922"/>
            <a:ext cx="4635500" cy="768350"/>
            <a:chOff x="3778250" y="145922"/>
            <a:chExt cx="4635500" cy="768350"/>
          </a:xfrm>
        </p:grpSpPr>
        <p:sp>
          <p:nvSpPr>
            <p:cNvPr id="4" name="object 4"/>
            <p:cNvSpPr/>
            <p:nvPr/>
          </p:nvSpPr>
          <p:spPr>
            <a:xfrm>
              <a:off x="3784600" y="152272"/>
              <a:ext cx="4622800" cy="755650"/>
            </a:xfrm>
            <a:custGeom>
              <a:avLst/>
              <a:gdLst/>
              <a:ahLst/>
              <a:cxnLst/>
              <a:rect l="l" t="t" r="r" b="b"/>
              <a:pathLst>
                <a:path w="4622800" h="755650">
                  <a:moveTo>
                    <a:pt x="4583760" y="0"/>
                  </a:moveTo>
                  <a:lnTo>
                    <a:pt x="39027" y="0"/>
                  </a:lnTo>
                  <a:lnTo>
                    <a:pt x="23836" y="3069"/>
                  </a:lnTo>
                  <a:lnTo>
                    <a:pt x="11431" y="11437"/>
                  </a:lnTo>
                  <a:lnTo>
                    <a:pt x="3067" y="23847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1" y="743708"/>
                  </a:lnTo>
                  <a:lnTo>
                    <a:pt x="23836" y="752074"/>
                  </a:lnTo>
                  <a:lnTo>
                    <a:pt x="39027" y="755141"/>
                  </a:lnTo>
                  <a:lnTo>
                    <a:pt x="4583760" y="755141"/>
                  </a:lnTo>
                  <a:lnTo>
                    <a:pt x="4598952" y="752074"/>
                  </a:lnTo>
                  <a:lnTo>
                    <a:pt x="4611362" y="743708"/>
                  </a:lnTo>
                  <a:lnTo>
                    <a:pt x="4619730" y="731299"/>
                  </a:lnTo>
                  <a:lnTo>
                    <a:pt x="4622800" y="716102"/>
                  </a:lnTo>
                  <a:lnTo>
                    <a:pt x="4622800" y="39039"/>
                  </a:lnTo>
                  <a:lnTo>
                    <a:pt x="4619730" y="23847"/>
                  </a:lnTo>
                  <a:lnTo>
                    <a:pt x="4611362" y="11437"/>
                  </a:lnTo>
                  <a:lnTo>
                    <a:pt x="4598952" y="3069"/>
                  </a:lnTo>
                  <a:lnTo>
                    <a:pt x="4583760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84600" y="152272"/>
              <a:ext cx="4622800" cy="755650"/>
            </a:xfrm>
            <a:custGeom>
              <a:avLst/>
              <a:gdLst/>
              <a:ahLst/>
              <a:cxnLst/>
              <a:rect l="l" t="t" r="r" b="b"/>
              <a:pathLst>
                <a:path w="4622800" h="755650">
                  <a:moveTo>
                    <a:pt x="4583760" y="755141"/>
                  </a:moveTo>
                  <a:lnTo>
                    <a:pt x="39027" y="755141"/>
                  </a:lnTo>
                  <a:lnTo>
                    <a:pt x="23836" y="752074"/>
                  </a:lnTo>
                  <a:lnTo>
                    <a:pt x="11431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7"/>
                  </a:lnTo>
                  <a:lnTo>
                    <a:pt x="11431" y="11437"/>
                  </a:lnTo>
                  <a:lnTo>
                    <a:pt x="23836" y="3069"/>
                  </a:lnTo>
                  <a:lnTo>
                    <a:pt x="39027" y="0"/>
                  </a:lnTo>
                  <a:lnTo>
                    <a:pt x="4583760" y="0"/>
                  </a:lnTo>
                  <a:lnTo>
                    <a:pt x="4598952" y="3069"/>
                  </a:lnTo>
                  <a:lnTo>
                    <a:pt x="4611362" y="11437"/>
                  </a:lnTo>
                  <a:lnTo>
                    <a:pt x="4619730" y="23847"/>
                  </a:lnTo>
                  <a:lnTo>
                    <a:pt x="4622800" y="39039"/>
                  </a:lnTo>
                  <a:lnTo>
                    <a:pt x="4622800" y="716102"/>
                  </a:lnTo>
                  <a:lnTo>
                    <a:pt x="4619730" y="731299"/>
                  </a:lnTo>
                  <a:lnTo>
                    <a:pt x="4611362" y="743708"/>
                  </a:lnTo>
                  <a:lnTo>
                    <a:pt x="4598952" y="752074"/>
                  </a:lnTo>
                  <a:lnTo>
                    <a:pt x="4583760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8313966" y="251955"/>
            <a:ext cx="1660525" cy="556260"/>
            <a:chOff x="8313966" y="251955"/>
            <a:chExt cx="1660525" cy="556260"/>
          </a:xfrm>
        </p:grpSpPr>
        <p:sp>
          <p:nvSpPr>
            <p:cNvPr id="8" name="object 8"/>
            <p:cNvSpPr/>
            <p:nvPr/>
          </p:nvSpPr>
          <p:spPr>
            <a:xfrm>
              <a:off x="8320316" y="258305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73AF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320316" y="258305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8586914" y="311213"/>
            <a:ext cx="1242886" cy="3667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FDFFEC"/>
                </a:solidFill>
                <a:latin typeface="Grammarsaurus" pitchFamily="2" charset="0"/>
                <a:cs typeface="Gill Sans MT"/>
              </a:rPr>
              <a:t>answers</a:t>
            </a:r>
            <a:endParaRPr sz="23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1217199" y="384975"/>
            <a:ext cx="427355" cy="384810"/>
            <a:chOff x="11217199" y="384975"/>
            <a:chExt cx="427355" cy="384810"/>
          </a:xfrm>
        </p:grpSpPr>
        <p:sp>
          <p:nvSpPr>
            <p:cNvPr id="12" name="object 12"/>
            <p:cNvSpPr/>
            <p:nvPr/>
          </p:nvSpPr>
          <p:spPr>
            <a:xfrm>
              <a:off x="11217199" y="384975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92430" y="0"/>
                  </a:moveTo>
                  <a:lnTo>
                    <a:pt x="134632" y="0"/>
                  </a:lnTo>
                  <a:lnTo>
                    <a:pt x="120089" y="1928"/>
                  </a:lnTo>
                  <a:lnTo>
                    <a:pt x="86372" y="27863"/>
                  </a:lnTo>
                  <a:lnTo>
                    <a:pt x="7467" y="164528"/>
                  </a:lnTo>
                  <a:lnTo>
                    <a:pt x="0" y="192392"/>
                  </a:lnTo>
                  <a:lnTo>
                    <a:pt x="1866" y="206698"/>
                  </a:lnTo>
                  <a:lnTo>
                    <a:pt x="86372" y="356920"/>
                  </a:lnTo>
                  <a:lnTo>
                    <a:pt x="120089" y="382843"/>
                  </a:lnTo>
                  <a:lnTo>
                    <a:pt x="134632" y="384771"/>
                  </a:lnTo>
                  <a:lnTo>
                    <a:pt x="292430" y="384771"/>
                  </a:lnTo>
                  <a:lnTo>
                    <a:pt x="331747" y="368543"/>
                  </a:lnTo>
                  <a:lnTo>
                    <a:pt x="419595" y="220256"/>
                  </a:lnTo>
                  <a:lnTo>
                    <a:pt x="427053" y="192392"/>
                  </a:lnTo>
                  <a:lnTo>
                    <a:pt x="425188" y="178086"/>
                  </a:lnTo>
                  <a:lnTo>
                    <a:pt x="340690" y="27863"/>
                  </a:lnTo>
                  <a:lnTo>
                    <a:pt x="306966" y="1928"/>
                  </a:lnTo>
                  <a:lnTo>
                    <a:pt x="292430" y="0"/>
                  </a:lnTo>
                  <a:close/>
                </a:path>
              </a:pathLst>
            </a:custGeom>
            <a:solidFill>
              <a:srgbClr val="AE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10417" y="438302"/>
              <a:ext cx="240093" cy="273189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3239590" y="5395738"/>
            <a:ext cx="81957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Cacao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523060" y="1695602"/>
            <a:ext cx="4366895" cy="3732529"/>
            <a:chOff x="1523060" y="1695602"/>
            <a:chExt cx="4366895" cy="3732529"/>
          </a:xfrm>
        </p:grpSpPr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51939" y="3092119"/>
              <a:ext cx="3499916" cy="232961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951723" y="3092462"/>
              <a:ext cx="3500754" cy="2329180"/>
            </a:xfrm>
            <a:custGeom>
              <a:avLst/>
              <a:gdLst/>
              <a:ahLst/>
              <a:cxnLst/>
              <a:rect l="l" t="t" r="r" b="b"/>
              <a:pathLst>
                <a:path w="3500754" h="2329179">
                  <a:moveTo>
                    <a:pt x="3500361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3500361" y="0"/>
                  </a:lnTo>
                  <a:lnTo>
                    <a:pt x="3500361" y="2328938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529410" y="1701952"/>
              <a:ext cx="4354195" cy="1390650"/>
            </a:xfrm>
            <a:custGeom>
              <a:avLst/>
              <a:gdLst/>
              <a:ahLst/>
              <a:cxnLst/>
              <a:rect l="l" t="t" r="r" b="b"/>
              <a:pathLst>
                <a:path w="4354195" h="1390650">
                  <a:moveTo>
                    <a:pt x="4224489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260538"/>
                  </a:lnTo>
                  <a:lnTo>
                    <a:pt x="10180" y="1310967"/>
                  </a:lnTo>
                  <a:lnTo>
                    <a:pt x="37944" y="1352146"/>
                  </a:lnTo>
                  <a:lnTo>
                    <a:pt x="79124" y="1379910"/>
                  </a:lnTo>
                  <a:lnTo>
                    <a:pt x="129552" y="1390091"/>
                  </a:lnTo>
                  <a:lnTo>
                    <a:pt x="4224489" y="1390091"/>
                  </a:lnTo>
                  <a:lnTo>
                    <a:pt x="4274911" y="1379910"/>
                  </a:lnTo>
                  <a:lnTo>
                    <a:pt x="4316087" y="1352146"/>
                  </a:lnTo>
                  <a:lnTo>
                    <a:pt x="4343849" y="1310967"/>
                  </a:lnTo>
                  <a:lnTo>
                    <a:pt x="4354029" y="1260538"/>
                  </a:lnTo>
                  <a:lnTo>
                    <a:pt x="4354029" y="129552"/>
                  </a:lnTo>
                  <a:lnTo>
                    <a:pt x="4343849" y="79124"/>
                  </a:lnTo>
                  <a:lnTo>
                    <a:pt x="4316087" y="37944"/>
                  </a:lnTo>
                  <a:lnTo>
                    <a:pt x="4274911" y="10180"/>
                  </a:lnTo>
                  <a:lnTo>
                    <a:pt x="42244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529410" y="1701952"/>
              <a:ext cx="4354195" cy="1390650"/>
            </a:xfrm>
            <a:custGeom>
              <a:avLst/>
              <a:gdLst/>
              <a:ahLst/>
              <a:cxnLst/>
              <a:rect l="l" t="t" r="r" b="b"/>
              <a:pathLst>
                <a:path w="4354195" h="1390650">
                  <a:moveTo>
                    <a:pt x="129552" y="1390091"/>
                  </a:moveTo>
                  <a:lnTo>
                    <a:pt x="4224489" y="1390091"/>
                  </a:lnTo>
                  <a:lnTo>
                    <a:pt x="4274911" y="1379910"/>
                  </a:lnTo>
                  <a:lnTo>
                    <a:pt x="4316087" y="1352146"/>
                  </a:lnTo>
                  <a:lnTo>
                    <a:pt x="4343849" y="1310967"/>
                  </a:lnTo>
                  <a:lnTo>
                    <a:pt x="4354029" y="1260538"/>
                  </a:lnTo>
                  <a:lnTo>
                    <a:pt x="4354029" y="129552"/>
                  </a:lnTo>
                  <a:lnTo>
                    <a:pt x="4343849" y="79124"/>
                  </a:lnTo>
                  <a:lnTo>
                    <a:pt x="4316087" y="37944"/>
                  </a:lnTo>
                  <a:lnTo>
                    <a:pt x="4274911" y="10180"/>
                  </a:lnTo>
                  <a:lnTo>
                    <a:pt x="4224489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260538"/>
                  </a:lnTo>
                  <a:lnTo>
                    <a:pt x="10180" y="1310967"/>
                  </a:lnTo>
                  <a:lnTo>
                    <a:pt x="37944" y="1352146"/>
                  </a:lnTo>
                  <a:lnTo>
                    <a:pt x="79124" y="1379910"/>
                  </a:lnTo>
                  <a:lnTo>
                    <a:pt x="129552" y="139009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7770850" y="5395738"/>
            <a:ext cx="14281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Coco de mer</a:t>
            </a:r>
            <a:endParaRPr sz="2000" spc="-10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6302197" y="1695602"/>
            <a:ext cx="4366895" cy="3732529"/>
            <a:chOff x="6302197" y="1695602"/>
            <a:chExt cx="4366895" cy="3732529"/>
          </a:xfrm>
        </p:grpSpPr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35660" y="3092043"/>
              <a:ext cx="3499815" cy="232976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735381" y="3092462"/>
              <a:ext cx="3500754" cy="2329180"/>
            </a:xfrm>
            <a:custGeom>
              <a:avLst/>
              <a:gdLst/>
              <a:ahLst/>
              <a:cxnLst/>
              <a:rect l="l" t="t" r="r" b="b"/>
              <a:pathLst>
                <a:path w="3500754" h="2329179">
                  <a:moveTo>
                    <a:pt x="3500361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3500361" y="0"/>
                  </a:lnTo>
                  <a:lnTo>
                    <a:pt x="3500361" y="2328938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308547" y="1701952"/>
              <a:ext cx="4354195" cy="1390650"/>
            </a:xfrm>
            <a:custGeom>
              <a:avLst/>
              <a:gdLst/>
              <a:ahLst/>
              <a:cxnLst/>
              <a:rect l="l" t="t" r="r" b="b"/>
              <a:pathLst>
                <a:path w="4354195" h="1390650">
                  <a:moveTo>
                    <a:pt x="4224489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260538"/>
                  </a:lnTo>
                  <a:lnTo>
                    <a:pt x="10180" y="1310967"/>
                  </a:lnTo>
                  <a:lnTo>
                    <a:pt x="37944" y="1352146"/>
                  </a:lnTo>
                  <a:lnTo>
                    <a:pt x="79124" y="1379910"/>
                  </a:lnTo>
                  <a:lnTo>
                    <a:pt x="129552" y="1390091"/>
                  </a:lnTo>
                  <a:lnTo>
                    <a:pt x="4224489" y="1390091"/>
                  </a:lnTo>
                  <a:lnTo>
                    <a:pt x="4274911" y="1379910"/>
                  </a:lnTo>
                  <a:lnTo>
                    <a:pt x="4316087" y="1352146"/>
                  </a:lnTo>
                  <a:lnTo>
                    <a:pt x="4343849" y="1310967"/>
                  </a:lnTo>
                  <a:lnTo>
                    <a:pt x="4354029" y="1260538"/>
                  </a:lnTo>
                  <a:lnTo>
                    <a:pt x="4354029" y="129552"/>
                  </a:lnTo>
                  <a:lnTo>
                    <a:pt x="4343849" y="79124"/>
                  </a:lnTo>
                  <a:lnTo>
                    <a:pt x="4316087" y="37944"/>
                  </a:lnTo>
                  <a:lnTo>
                    <a:pt x="4274911" y="10180"/>
                  </a:lnTo>
                  <a:lnTo>
                    <a:pt x="42244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308547" y="1701952"/>
              <a:ext cx="4354195" cy="1390650"/>
            </a:xfrm>
            <a:custGeom>
              <a:avLst/>
              <a:gdLst/>
              <a:ahLst/>
              <a:cxnLst/>
              <a:rect l="l" t="t" r="r" b="b"/>
              <a:pathLst>
                <a:path w="4354195" h="1390650">
                  <a:moveTo>
                    <a:pt x="129552" y="1390091"/>
                  </a:moveTo>
                  <a:lnTo>
                    <a:pt x="4224489" y="1390091"/>
                  </a:lnTo>
                  <a:lnTo>
                    <a:pt x="4274911" y="1379910"/>
                  </a:lnTo>
                  <a:lnTo>
                    <a:pt x="4316087" y="1352146"/>
                  </a:lnTo>
                  <a:lnTo>
                    <a:pt x="4343849" y="1310967"/>
                  </a:lnTo>
                  <a:lnTo>
                    <a:pt x="4354029" y="1260538"/>
                  </a:lnTo>
                  <a:lnTo>
                    <a:pt x="4354029" y="129552"/>
                  </a:lnTo>
                  <a:lnTo>
                    <a:pt x="4343849" y="79124"/>
                  </a:lnTo>
                  <a:lnTo>
                    <a:pt x="4316087" y="37944"/>
                  </a:lnTo>
                  <a:lnTo>
                    <a:pt x="4274911" y="10180"/>
                  </a:lnTo>
                  <a:lnTo>
                    <a:pt x="4224489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260538"/>
                  </a:lnTo>
                  <a:lnTo>
                    <a:pt x="10180" y="1310967"/>
                  </a:lnTo>
                  <a:lnTo>
                    <a:pt x="37944" y="1352146"/>
                  </a:lnTo>
                  <a:lnTo>
                    <a:pt x="79124" y="1379910"/>
                  </a:lnTo>
                  <a:lnTo>
                    <a:pt x="129552" y="139009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788477" y="1817420"/>
            <a:ext cx="3825875" cy="10561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125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Cacao </a:t>
            </a:r>
            <a:r>
              <a:rPr sz="2000" spc="-10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comes from a </a:t>
            </a:r>
            <a:r>
              <a:rPr sz="2000" b="1" spc="-10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big pod </a:t>
            </a:r>
            <a:r>
              <a:rPr sz="2000" spc="-10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that grows on a tree. Inside are the </a:t>
            </a:r>
            <a:r>
              <a:rPr sz="2000" b="1" spc="-10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seeds </a:t>
            </a:r>
            <a:r>
              <a:rPr sz="2000" spc="-10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that we use to make chocolate!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553200" y="1817420"/>
            <a:ext cx="3886199" cy="10561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25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Coco de mer </a:t>
            </a:r>
            <a:r>
              <a:rPr sz="2000" spc="-10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is the </a:t>
            </a:r>
            <a:r>
              <a:rPr sz="2000" b="1" spc="-10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biggest, heaviest seed in the world! </a:t>
            </a:r>
            <a:r>
              <a:rPr sz="2000" spc="-10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It can weigh as much as a 2-year-old child!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30" name="object 18"/>
          <p:cNvSpPr txBox="1"/>
          <p:nvPr/>
        </p:nvSpPr>
        <p:spPr>
          <a:xfrm>
            <a:off x="11196993" y="780122"/>
            <a:ext cx="463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45" dirty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Observing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sp>
        <p:nvSpPr>
          <p:cNvPr id="32" name="object 6"/>
          <p:cNvSpPr txBox="1">
            <a:spLocks noGrp="1"/>
          </p:cNvSpPr>
          <p:nvPr>
            <p:ph type="title"/>
          </p:nvPr>
        </p:nvSpPr>
        <p:spPr>
          <a:xfrm>
            <a:off x="4038600" y="209486"/>
            <a:ext cx="4233634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Seed or not a seed?</a:t>
            </a:r>
          </a:p>
        </p:txBody>
      </p:sp>
      <p:sp>
        <p:nvSpPr>
          <p:cNvPr id="33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11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34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2631008" y="139064"/>
            <a:ext cx="6930390" cy="768350"/>
            <a:chOff x="2631008" y="139064"/>
            <a:chExt cx="6930390" cy="768350"/>
          </a:xfrm>
        </p:grpSpPr>
        <p:sp>
          <p:nvSpPr>
            <p:cNvPr id="4" name="object 4"/>
            <p:cNvSpPr/>
            <p:nvPr/>
          </p:nvSpPr>
          <p:spPr>
            <a:xfrm>
              <a:off x="2637358" y="145414"/>
              <a:ext cx="6917690" cy="755650"/>
            </a:xfrm>
            <a:custGeom>
              <a:avLst/>
              <a:gdLst/>
              <a:ahLst/>
              <a:cxnLst/>
              <a:rect l="l" t="t" r="r" b="b"/>
              <a:pathLst>
                <a:path w="6917690" h="755650">
                  <a:moveTo>
                    <a:pt x="6878231" y="0"/>
                  </a:moveTo>
                  <a:lnTo>
                    <a:pt x="39039" y="0"/>
                  </a:lnTo>
                  <a:lnTo>
                    <a:pt x="23847" y="3067"/>
                  </a:lnTo>
                  <a:lnTo>
                    <a:pt x="11437" y="11433"/>
                  </a:lnTo>
                  <a:lnTo>
                    <a:pt x="3069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9" y="731299"/>
                  </a:lnTo>
                  <a:lnTo>
                    <a:pt x="11437" y="743708"/>
                  </a:lnTo>
                  <a:lnTo>
                    <a:pt x="23847" y="752074"/>
                  </a:lnTo>
                  <a:lnTo>
                    <a:pt x="39039" y="755141"/>
                  </a:lnTo>
                  <a:lnTo>
                    <a:pt x="6878231" y="755141"/>
                  </a:lnTo>
                  <a:lnTo>
                    <a:pt x="6893428" y="752074"/>
                  </a:lnTo>
                  <a:lnTo>
                    <a:pt x="6905837" y="743708"/>
                  </a:lnTo>
                  <a:lnTo>
                    <a:pt x="6914203" y="731299"/>
                  </a:lnTo>
                  <a:lnTo>
                    <a:pt x="6917270" y="716102"/>
                  </a:lnTo>
                  <a:lnTo>
                    <a:pt x="6917270" y="39039"/>
                  </a:lnTo>
                  <a:lnTo>
                    <a:pt x="6914203" y="23842"/>
                  </a:lnTo>
                  <a:lnTo>
                    <a:pt x="6905837" y="11433"/>
                  </a:lnTo>
                  <a:lnTo>
                    <a:pt x="6893428" y="3067"/>
                  </a:lnTo>
                  <a:lnTo>
                    <a:pt x="6878231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37358" y="145414"/>
              <a:ext cx="6917690" cy="755650"/>
            </a:xfrm>
            <a:custGeom>
              <a:avLst/>
              <a:gdLst/>
              <a:ahLst/>
              <a:cxnLst/>
              <a:rect l="l" t="t" r="r" b="b"/>
              <a:pathLst>
                <a:path w="6917690" h="755650">
                  <a:moveTo>
                    <a:pt x="6878231" y="755141"/>
                  </a:moveTo>
                  <a:lnTo>
                    <a:pt x="39039" y="755141"/>
                  </a:lnTo>
                  <a:lnTo>
                    <a:pt x="23847" y="752074"/>
                  </a:lnTo>
                  <a:lnTo>
                    <a:pt x="11437" y="743708"/>
                  </a:lnTo>
                  <a:lnTo>
                    <a:pt x="3069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9" y="23842"/>
                  </a:lnTo>
                  <a:lnTo>
                    <a:pt x="11437" y="11433"/>
                  </a:lnTo>
                  <a:lnTo>
                    <a:pt x="23847" y="3067"/>
                  </a:lnTo>
                  <a:lnTo>
                    <a:pt x="39039" y="0"/>
                  </a:lnTo>
                  <a:lnTo>
                    <a:pt x="6878231" y="0"/>
                  </a:lnTo>
                  <a:lnTo>
                    <a:pt x="6893428" y="3067"/>
                  </a:lnTo>
                  <a:lnTo>
                    <a:pt x="6905837" y="11433"/>
                  </a:lnTo>
                  <a:lnTo>
                    <a:pt x="6914203" y="23842"/>
                  </a:lnTo>
                  <a:lnTo>
                    <a:pt x="6917270" y="39039"/>
                  </a:lnTo>
                  <a:lnTo>
                    <a:pt x="6917270" y="716102"/>
                  </a:lnTo>
                  <a:lnTo>
                    <a:pt x="6914203" y="731299"/>
                  </a:lnTo>
                  <a:lnTo>
                    <a:pt x="6905837" y="743708"/>
                  </a:lnTo>
                  <a:lnTo>
                    <a:pt x="6893428" y="752074"/>
                  </a:lnTo>
                  <a:lnTo>
                    <a:pt x="6878231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243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When do seeds start to grow?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7537348" y="4988975"/>
            <a:ext cx="3928745" cy="1278255"/>
            <a:chOff x="7537348" y="4988975"/>
            <a:chExt cx="3928745" cy="1278255"/>
          </a:xfrm>
        </p:grpSpPr>
        <p:sp>
          <p:nvSpPr>
            <p:cNvPr id="8" name="object 8"/>
            <p:cNvSpPr/>
            <p:nvPr/>
          </p:nvSpPr>
          <p:spPr>
            <a:xfrm>
              <a:off x="7543698" y="4995325"/>
              <a:ext cx="3916045" cy="1265555"/>
            </a:xfrm>
            <a:custGeom>
              <a:avLst/>
              <a:gdLst/>
              <a:ahLst/>
              <a:cxnLst/>
              <a:rect l="l" t="t" r="r" b="b"/>
              <a:pathLst>
                <a:path w="3916045" h="1265554">
                  <a:moveTo>
                    <a:pt x="3787597" y="0"/>
                  </a:moveTo>
                  <a:lnTo>
                    <a:pt x="128333" y="0"/>
                  </a:lnTo>
                  <a:lnTo>
                    <a:pt x="78379" y="10084"/>
                  </a:lnTo>
                  <a:lnTo>
                    <a:pt x="37587" y="37588"/>
                  </a:lnTo>
                  <a:lnTo>
                    <a:pt x="10084" y="78384"/>
                  </a:lnTo>
                  <a:lnTo>
                    <a:pt x="0" y="128346"/>
                  </a:lnTo>
                  <a:lnTo>
                    <a:pt x="0" y="1136815"/>
                  </a:lnTo>
                  <a:lnTo>
                    <a:pt x="10084" y="1186769"/>
                  </a:lnTo>
                  <a:lnTo>
                    <a:pt x="37587" y="1227561"/>
                  </a:lnTo>
                  <a:lnTo>
                    <a:pt x="78379" y="1255063"/>
                  </a:lnTo>
                  <a:lnTo>
                    <a:pt x="128333" y="1265148"/>
                  </a:lnTo>
                  <a:lnTo>
                    <a:pt x="3787597" y="1265148"/>
                  </a:lnTo>
                  <a:lnTo>
                    <a:pt x="3837553" y="1255063"/>
                  </a:lnTo>
                  <a:lnTo>
                    <a:pt x="3878349" y="1227561"/>
                  </a:lnTo>
                  <a:lnTo>
                    <a:pt x="3905856" y="1186769"/>
                  </a:lnTo>
                  <a:lnTo>
                    <a:pt x="3915943" y="1136815"/>
                  </a:lnTo>
                  <a:lnTo>
                    <a:pt x="3915943" y="128346"/>
                  </a:lnTo>
                  <a:lnTo>
                    <a:pt x="3905856" y="78384"/>
                  </a:lnTo>
                  <a:lnTo>
                    <a:pt x="3878349" y="37588"/>
                  </a:lnTo>
                  <a:lnTo>
                    <a:pt x="3837553" y="10084"/>
                  </a:lnTo>
                  <a:lnTo>
                    <a:pt x="3787597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543698" y="4995325"/>
              <a:ext cx="3916045" cy="1265555"/>
            </a:xfrm>
            <a:custGeom>
              <a:avLst/>
              <a:gdLst/>
              <a:ahLst/>
              <a:cxnLst/>
              <a:rect l="l" t="t" r="r" b="b"/>
              <a:pathLst>
                <a:path w="3916045" h="1265554">
                  <a:moveTo>
                    <a:pt x="128333" y="1265148"/>
                  </a:moveTo>
                  <a:lnTo>
                    <a:pt x="3787597" y="1265148"/>
                  </a:lnTo>
                  <a:lnTo>
                    <a:pt x="3837553" y="1255063"/>
                  </a:lnTo>
                  <a:lnTo>
                    <a:pt x="3878349" y="1227561"/>
                  </a:lnTo>
                  <a:lnTo>
                    <a:pt x="3905856" y="1186769"/>
                  </a:lnTo>
                  <a:lnTo>
                    <a:pt x="3915943" y="1136815"/>
                  </a:lnTo>
                  <a:lnTo>
                    <a:pt x="3915943" y="128346"/>
                  </a:lnTo>
                  <a:lnTo>
                    <a:pt x="3905856" y="78384"/>
                  </a:lnTo>
                  <a:lnTo>
                    <a:pt x="3878349" y="37588"/>
                  </a:lnTo>
                  <a:lnTo>
                    <a:pt x="3837553" y="10084"/>
                  </a:lnTo>
                  <a:lnTo>
                    <a:pt x="3787597" y="0"/>
                  </a:lnTo>
                  <a:lnTo>
                    <a:pt x="128333" y="0"/>
                  </a:lnTo>
                  <a:lnTo>
                    <a:pt x="78379" y="10084"/>
                  </a:lnTo>
                  <a:lnTo>
                    <a:pt x="37587" y="37588"/>
                  </a:lnTo>
                  <a:lnTo>
                    <a:pt x="10084" y="78384"/>
                  </a:lnTo>
                  <a:lnTo>
                    <a:pt x="0" y="128346"/>
                  </a:lnTo>
                  <a:lnTo>
                    <a:pt x="0" y="1136815"/>
                  </a:lnTo>
                  <a:lnTo>
                    <a:pt x="10084" y="1186769"/>
                  </a:lnTo>
                  <a:lnTo>
                    <a:pt x="37587" y="1227561"/>
                  </a:lnTo>
                  <a:lnTo>
                    <a:pt x="78379" y="1255063"/>
                  </a:lnTo>
                  <a:lnTo>
                    <a:pt x="128333" y="1265148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877613" y="5125919"/>
            <a:ext cx="3404845" cy="987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New word alert!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germinate –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when a seed starts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to grow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05173" y="1157338"/>
            <a:ext cx="11161395" cy="5701030"/>
            <a:chOff x="305173" y="1157338"/>
            <a:chExt cx="11161395" cy="5701030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5173" y="1163700"/>
              <a:ext cx="2290102" cy="569429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890024" y="1163688"/>
              <a:ext cx="8569960" cy="3103880"/>
            </a:xfrm>
            <a:custGeom>
              <a:avLst/>
              <a:gdLst/>
              <a:ahLst/>
              <a:cxnLst/>
              <a:rect l="l" t="t" r="r" b="b"/>
              <a:pathLst>
                <a:path w="8569960" h="3103879">
                  <a:moveTo>
                    <a:pt x="8442350" y="0"/>
                  </a:moveTo>
                  <a:lnTo>
                    <a:pt x="127254" y="0"/>
                  </a:lnTo>
                  <a:lnTo>
                    <a:pt x="77720" y="10001"/>
                  </a:lnTo>
                  <a:lnTo>
                    <a:pt x="37271" y="37276"/>
                  </a:lnTo>
                  <a:lnTo>
                    <a:pt x="10000" y="77725"/>
                  </a:lnTo>
                  <a:lnTo>
                    <a:pt x="0" y="127253"/>
                  </a:lnTo>
                  <a:lnTo>
                    <a:pt x="0" y="2976257"/>
                  </a:lnTo>
                  <a:lnTo>
                    <a:pt x="10000" y="3025791"/>
                  </a:lnTo>
                  <a:lnTo>
                    <a:pt x="37271" y="3066240"/>
                  </a:lnTo>
                  <a:lnTo>
                    <a:pt x="77720" y="3093511"/>
                  </a:lnTo>
                  <a:lnTo>
                    <a:pt x="127254" y="3103511"/>
                  </a:lnTo>
                  <a:lnTo>
                    <a:pt x="8442350" y="3103511"/>
                  </a:lnTo>
                  <a:lnTo>
                    <a:pt x="8491883" y="3093511"/>
                  </a:lnTo>
                  <a:lnTo>
                    <a:pt x="8532333" y="3066240"/>
                  </a:lnTo>
                  <a:lnTo>
                    <a:pt x="8559604" y="3025791"/>
                  </a:lnTo>
                  <a:lnTo>
                    <a:pt x="8569604" y="2976257"/>
                  </a:lnTo>
                  <a:lnTo>
                    <a:pt x="8569604" y="127253"/>
                  </a:lnTo>
                  <a:lnTo>
                    <a:pt x="8559604" y="77725"/>
                  </a:lnTo>
                  <a:lnTo>
                    <a:pt x="8532333" y="37276"/>
                  </a:lnTo>
                  <a:lnTo>
                    <a:pt x="8491883" y="10001"/>
                  </a:lnTo>
                  <a:lnTo>
                    <a:pt x="844235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890024" y="1163688"/>
              <a:ext cx="8569960" cy="3103880"/>
            </a:xfrm>
            <a:custGeom>
              <a:avLst/>
              <a:gdLst/>
              <a:ahLst/>
              <a:cxnLst/>
              <a:rect l="l" t="t" r="r" b="b"/>
              <a:pathLst>
                <a:path w="8569960" h="3103879">
                  <a:moveTo>
                    <a:pt x="127254" y="3103511"/>
                  </a:moveTo>
                  <a:lnTo>
                    <a:pt x="8442350" y="3103511"/>
                  </a:lnTo>
                  <a:lnTo>
                    <a:pt x="8491883" y="3093511"/>
                  </a:lnTo>
                  <a:lnTo>
                    <a:pt x="8532333" y="3066240"/>
                  </a:lnTo>
                  <a:lnTo>
                    <a:pt x="8559604" y="3025791"/>
                  </a:lnTo>
                  <a:lnTo>
                    <a:pt x="8569604" y="2976257"/>
                  </a:lnTo>
                  <a:lnTo>
                    <a:pt x="8569604" y="127253"/>
                  </a:lnTo>
                  <a:lnTo>
                    <a:pt x="8559604" y="77725"/>
                  </a:lnTo>
                  <a:lnTo>
                    <a:pt x="8532333" y="37276"/>
                  </a:lnTo>
                  <a:lnTo>
                    <a:pt x="8491883" y="10001"/>
                  </a:lnTo>
                  <a:lnTo>
                    <a:pt x="8442350" y="0"/>
                  </a:lnTo>
                  <a:lnTo>
                    <a:pt x="127254" y="0"/>
                  </a:lnTo>
                  <a:lnTo>
                    <a:pt x="77720" y="10001"/>
                  </a:lnTo>
                  <a:lnTo>
                    <a:pt x="37271" y="37276"/>
                  </a:lnTo>
                  <a:lnTo>
                    <a:pt x="10000" y="77725"/>
                  </a:lnTo>
                  <a:lnTo>
                    <a:pt x="0" y="127253"/>
                  </a:lnTo>
                  <a:lnTo>
                    <a:pt x="0" y="2976257"/>
                  </a:lnTo>
                  <a:lnTo>
                    <a:pt x="10000" y="3025791"/>
                  </a:lnTo>
                  <a:lnTo>
                    <a:pt x="37271" y="3066240"/>
                  </a:lnTo>
                  <a:lnTo>
                    <a:pt x="77720" y="3093511"/>
                  </a:lnTo>
                  <a:lnTo>
                    <a:pt x="127254" y="3103511"/>
                  </a:lnTo>
                  <a:close/>
                </a:path>
              </a:pathLst>
            </a:custGeom>
            <a:ln w="124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225888" y="1336014"/>
            <a:ext cx="8056570" cy="2654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54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Seeds don’t all start growing at the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same time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They only begin to grow when the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conditions are right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2700" marR="5080">
              <a:lnSpc>
                <a:spcPct val="100000"/>
              </a:lnSpc>
              <a:spcBef>
                <a:spcPts val="5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Some seeds start growing in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autumn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, when the weather turns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cooler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Lots of seeds begin to grow in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spring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, when it’s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warmer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and there’s more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light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Some seeds need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cold weather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before they will grow, and others need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heat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to wake them up.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2700" marR="1193165">
              <a:lnSpc>
                <a:spcPct val="120800"/>
              </a:lnSpc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When everything is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just right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, the seed slowly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begins to change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It begins to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germinate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144560" y="1487652"/>
            <a:ext cx="5501005" cy="4779010"/>
            <a:chOff x="2144560" y="1487652"/>
            <a:chExt cx="5501005" cy="4779010"/>
          </a:xfrm>
        </p:grpSpPr>
        <p:sp>
          <p:nvSpPr>
            <p:cNvPr id="17" name="object 17"/>
            <p:cNvSpPr/>
            <p:nvPr/>
          </p:nvSpPr>
          <p:spPr>
            <a:xfrm>
              <a:off x="2167712" y="1487652"/>
              <a:ext cx="946785" cy="440055"/>
            </a:xfrm>
            <a:custGeom>
              <a:avLst/>
              <a:gdLst/>
              <a:ahLst/>
              <a:cxnLst/>
              <a:rect l="l" t="t" r="r" b="b"/>
              <a:pathLst>
                <a:path w="946785" h="440055">
                  <a:moveTo>
                    <a:pt x="946277" y="0"/>
                  </a:moveTo>
                  <a:lnTo>
                    <a:pt x="899826" y="6111"/>
                  </a:lnTo>
                  <a:lnTo>
                    <a:pt x="801496" y="19881"/>
                  </a:lnTo>
                  <a:lnTo>
                    <a:pt x="536576" y="58554"/>
                  </a:lnTo>
                  <a:lnTo>
                    <a:pt x="428628" y="73576"/>
                  </a:lnTo>
                  <a:lnTo>
                    <a:pt x="375308" y="80582"/>
                  </a:lnTo>
                  <a:lnTo>
                    <a:pt x="322783" y="87115"/>
                  </a:lnTo>
                  <a:lnTo>
                    <a:pt x="271323" y="93073"/>
                  </a:lnTo>
                  <a:lnTo>
                    <a:pt x="221196" y="98354"/>
                  </a:lnTo>
                  <a:lnTo>
                    <a:pt x="172672" y="102856"/>
                  </a:lnTo>
                  <a:lnTo>
                    <a:pt x="126021" y="106476"/>
                  </a:lnTo>
                  <a:lnTo>
                    <a:pt x="81513" y="109112"/>
                  </a:lnTo>
                  <a:lnTo>
                    <a:pt x="39416" y="110661"/>
                  </a:lnTo>
                  <a:lnTo>
                    <a:pt x="0" y="111023"/>
                  </a:lnTo>
                  <a:lnTo>
                    <a:pt x="35392" y="131272"/>
                  </a:lnTo>
                  <a:lnTo>
                    <a:pt x="74944" y="151776"/>
                  </a:lnTo>
                  <a:lnTo>
                    <a:pt x="118160" y="172444"/>
                  </a:lnTo>
                  <a:lnTo>
                    <a:pt x="164546" y="193183"/>
                  </a:lnTo>
                  <a:lnTo>
                    <a:pt x="213610" y="213902"/>
                  </a:lnTo>
                  <a:lnTo>
                    <a:pt x="264856" y="234511"/>
                  </a:lnTo>
                  <a:lnTo>
                    <a:pt x="317792" y="254917"/>
                  </a:lnTo>
                  <a:lnTo>
                    <a:pt x="371923" y="275030"/>
                  </a:lnTo>
                  <a:lnTo>
                    <a:pt x="426756" y="294757"/>
                  </a:lnTo>
                  <a:lnTo>
                    <a:pt x="481797" y="314007"/>
                  </a:lnTo>
                  <a:lnTo>
                    <a:pt x="536551" y="332690"/>
                  </a:lnTo>
                  <a:lnTo>
                    <a:pt x="590526" y="350712"/>
                  </a:lnTo>
                  <a:lnTo>
                    <a:pt x="643227" y="367984"/>
                  </a:lnTo>
                  <a:lnTo>
                    <a:pt x="742833" y="399909"/>
                  </a:lnTo>
                  <a:lnTo>
                    <a:pt x="870343" y="439877"/>
                  </a:lnTo>
                  <a:lnTo>
                    <a:pt x="94627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144560" y="1487652"/>
              <a:ext cx="969644" cy="440055"/>
            </a:xfrm>
            <a:custGeom>
              <a:avLst/>
              <a:gdLst/>
              <a:ahLst/>
              <a:cxnLst/>
              <a:rect l="l" t="t" r="r" b="b"/>
              <a:pathLst>
                <a:path w="969644" h="440055">
                  <a:moveTo>
                    <a:pt x="969429" y="0"/>
                  </a:moveTo>
                  <a:lnTo>
                    <a:pt x="864233" y="12656"/>
                  </a:lnTo>
                  <a:lnTo>
                    <a:pt x="549310" y="55404"/>
                  </a:lnTo>
                  <a:lnTo>
                    <a:pt x="307715" y="85786"/>
                  </a:lnTo>
                  <a:lnTo>
                    <a:pt x="260362" y="90779"/>
                  </a:lnTo>
                  <a:lnTo>
                    <a:pt x="212981" y="95259"/>
                  </a:lnTo>
                  <a:lnTo>
                    <a:pt x="165554" y="99098"/>
                  </a:lnTo>
                  <a:lnTo>
                    <a:pt x="118102" y="102092"/>
                  </a:lnTo>
                  <a:lnTo>
                    <a:pt x="70644" y="104035"/>
                  </a:lnTo>
                  <a:lnTo>
                    <a:pt x="23202" y="104724"/>
                  </a:lnTo>
                  <a:lnTo>
                    <a:pt x="0" y="104724"/>
                  </a:lnTo>
                  <a:lnTo>
                    <a:pt x="19888" y="116420"/>
                  </a:lnTo>
                  <a:lnTo>
                    <a:pt x="60844" y="139314"/>
                  </a:lnTo>
                  <a:lnTo>
                    <a:pt x="102561" y="160559"/>
                  </a:lnTo>
                  <a:lnTo>
                    <a:pt x="144878" y="180458"/>
                  </a:lnTo>
                  <a:lnTo>
                    <a:pt x="187634" y="199315"/>
                  </a:lnTo>
                  <a:lnTo>
                    <a:pt x="230670" y="217436"/>
                  </a:lnTo>
                  <a:lnTo>
                    <a:pt x="273968" y="234869"/>
                  </a:lnTo>
                  <a:lnTo>
                    <a:pt x="317460" y="251776"/>
                  </a:lnTo>
                  <a:lnTo>
                    <a:pt x="361135" y="268175"/>
                  </a:lnTo>
                  <a:lnTo>
                    <a:pt x="404984" y="284083"/>
                  </a:lnTo>
                  <a:lnTo>
                    <a:pt x="448995" y="299516"/>
                  </a:lnTo>
                  <a:lnTo>
                    <a:pt x="547158" y="332721"/>
                  </a:lnTo>
                  <a:lnTo>
                    <a:pt x="695150" y="380114"/>
                  </a:lnTo>
                  <a:lnTo>
                    <a:pt x="893495" y="439877"/>
                  </a:lnTo>
                  <a:lnTo>
                    <a:pt x="598719" y="341832"/>
                  </a:lnTo>
                  <a:lnTo>
                    <a:pt x="452208" y="290474"/>
                  </a:lnTo>
                  <a:lnTo>
                    <a:pt x="364899" y="258097"/>
                  </a:lnTo>
                  <a:lnTo>
                    <a:pt x="321419" y="241479"/>
                  </a:lnTo>
                  <a:lnTo>
                    <a:pt x="278120" y="224431"/>
                  </a:lnTo>
                  <a:lnTo>
                    <a:pt x="235051" y="206844"/>
                  </a:lnTo>
                  <a:lnTo>
                    <a:pt x="192289" y="188592"/>
                  </a:lnTo>
                  <a:lnTo>
                    <a:pt x="149846" y="169619"/>
                  </a:lnTo>
                  <a:lnTo>
                    <a:pt x="107921" y="149652"/>
                  </a:lnTo>
                  <a:lnTo>
                    <a:pt x="66715" y="128421"/>
                  </a:lnTo>
                  <a:lnTo>
                    <a:pt x="47101" y="117335"/>
                  </a:lnTo>
                  <a:lnTo>
                    <a:pt x="23114" y="117335"/>
                  </a:lnTo>
                  <a:lnTo>
                    <a:pt x="26428" y="105651"/>
                  </a:lnTo>
                  <a:lnTo>
                    <a:pt x="228228" y="105651"/>
                  </a:lnTo>
                  <a:lnTo>
                    <a:pt x="261556" y="102349"/>
                  </a:lnTo>
                  <a:lnTo>
                    <a:pt x="356370" y="91403"/>
                  </a:lnTo>
                  <a:lnTo>
                    <a:pt x="450969" y="78975"/>
                  </a:lnTo>
                  <a:lnTo>
                    <a:pt x="969429" y="0"/>
                  </a:lnTo>
                  <a:close/>
                </a:path>
                <a:path w="969644" h="440055">
                  <a:moveTo>
                    <a:pt x="26428" y="105651"/>
                  </a:moveTo>
                  <a:lnTo>
                    <a:pt x="23373" y="116420"/>
                  </a:lnTo>
                  <a:lnTo>
                    <a:pt x="23330" y="116572"/>
                  </a:lnTo>
                  <a:lnTo>
                    <a:pt x="23219" y="116963"/>
                  </a:lnTo>
                  <a:lnTo>
                    <a:pt x="23114" y="117335"/>
                  </a:lnTo>
                  <a:lnTo>
                    <a:pt x="46444" y="116963"/>
                  </a:lnTo>
                  <a:lnTo>
                    <a:pt x="26428" y="105651"/>
                  </a:lnTo>
                  <a:close/>
                </a:path>
                <a:path w="969644" h="440055">
                  <a:moveTo>
                    <a:pt x="46444" y="116963"/>
                  </a:moveTo>
                  <a:lnTo>
                    <a:pt x="23114" y="117335"/>
                  </a:lnTo>
                  <a:lnTo>
                    <a:pt x="47101" y="117335"/>
                  </a:lnTo>
                  <a:lnTo>
                    <a:pt x="46444" y="116963"/>
                  </a:lnTo>
                  <a:close/>
                </a:path>
                <a:path w="969644" h="440055">
                  <a:moveTo>
                    <a:pt x="228228" y="105651"/>
                  </a:moveTo>
                  <a:lnTo>
                    <a:pt x="26428" y="105651"/>
                  </a:lnTo>
                  <a:lnTo>
                    <a:pt x="46444" y="116963"/>
                  </a:lnTo>
                  <a:lnTo>
                    <a:pt x="118782" y="114430"/>
                  </a:lnTo>
                  <a:lnTo>
                    <a:pt x="166463" y="111170"/>
                  </a:lnTo>
                  <a:lnTo>
                    <a:pt x="214052" y="107055"/>
                  </a:lnTo>
                  <a:lnTo>
                    <a:pt x="228228" y="105651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39795" y="4158870"/>
              <a:ext cx="3154768" cy="210318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238843" y="4160316"/>
              <a:ext cx="3157220" cy="2100580"/>
            </a:xfrm>
            <a:custGeom>
              <a:avLst/>
              <a:gdLst/>
              <a:ahLst/>
              <a:cxnLst/>
              <a:rect l="l" t="t" r="r" b="b"/>
              <a:pathLst>
                <a:path w="3157220" h="2100579">
                  <a:moveTo>
                    <a:pt x="3156686" y="2100287"/>
                  </a:moveTo>
                  <a:lnTo>
                    <a:pt x="0" y="2100287"/>
                  </a:lnTo>
                  <a:lnTo>
                    <a:pt x="0" y="0"/>
                  </a:lnTo>
                  <a:lnTo>
                    <a:pt x="3156686" y="0"/>
                  </a:lnTo>
                  <a:lnTo>
                    <a:pt x="3156686" y="2100287"/>
                  </a:lnTo>
                  <a:close/>
                </a:path>
              </a:pathLst>
            </a:custGeom>
            <a:ln w="116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407706" y="5416268"/>
              <a:ext cx="225425" cy="273685"/>
            </a:xfrm>
            <a:custGeom>
              <a:avLst/>
              <a:gdLst/>
              <a:ahLst/>
              <a:cxnLst/>
              <a:rect l="l" t="t" r="r" b="b"/>
              <a:pathLst>
                <a:path w="225425" h="273685">
                  <a:moveTo>
                    <a:pt x="75704" y="0"/>
                  </a:moveTo>
                  <a:lnTo>
                    <a:pt x="74714" y="126"/>
                  </a:lnTo>
                  <a:lnTo>
                    <a:pt x="87591" y="85724"/>
                  </a:lnTo>
                  <a:lnTo>
                    <a:pt x="43789" y="9016"/>
                  </a:lnTo>
                  <a:lnTo>
                    <a:pt x="19519" y="51561"/>
                  </a:lnTo>
                  <a:lnTo>
                    <a:pt x="4973" y="87033"/>
                  </a:lnTo>
                  <a:lnTo>
                    <a:pt x="0" y="125133"/>
                  </a:lnTo>
                  <a:lnTo>
                    <a:pt x="7565" y="171980"/>
                  </a:lnTo>
                  <a:lnTo>
                    <a:pt x="28626" y="212683"/>
                  </a:lnTo>
                  <a:lnTo>
                    <a:pt x="60734" y="244791"/>
                  </a:lnTo>
                  <a:lnTo>
                    <a:pt x="101437" y="265853"/>
                  </a:lnTo>
                  <a:lnTo>
                    <a:pt x="148285" y="273418"/>
                  </a:lnTo>
                  <a:lnTo>
                    <a:pt x="225234" y="273418"/>
                  </a:lnTo>
                  <a:lnTo>
                    <a:pt x="225234" y="173316"/>
                  </a:lnTo>
                  <a:lnTo>
                    <a:pt x="217804" y="122651"/>
                  </a:lnTo>
                  <a:lnTo>
                    <a:pt x="196963" y="77820"/>
                  </a:lnTo>
                  <a:lnTo>
                    <a:pt x="164884" y="40989"/>
                  </a:lnTo>
                  <a:lnTo>
                    <a:pt x="123740" y="14327"/>
                  </a:lnTo>
                  <a:lnTo>
                    <a:pt x="75704" y="0"/>
                  </a:lnTo>
                  <a:close/>
                </a:path>
              </a:pathLst>
            </a:custGeom>
            <a:solidFill>
              <a:srgbClr val="9FD3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145807" y="5251716"/>
              <a:ext cx="349885" cy="586105"/>
            </a:xfrm>
            <a:custGeom>
              <a:avLst/>
              <a:gdLst/>
              <a:ahLst/>
              <a:cxnLst/>
              <a:rect l="l" t="t" r="r" b="b"/>
              <a:pathLst>
                <a:path w="349884" h="586104">
                  <a:moveTo>
                    <a:pt x="184556" y="0"/>
                  </a:moveTo>
                  <a:lnTo>
                    <a:pt x="137801" y="7537"/>
                  </a:lnTo>
                  <a:lnTo>
                    <a:pt x="97200" y="28529"/>
                  </a:lnTo>
                  <a:lnTo>
                    <a:pt x="65185" y="60542"/>
                  </a:lnTo>
                  <a:lnTo>
                    <a:pt x="44191" y="101144"/>
                  </a:lnTo>
                  <a:lnTo>
                    <a:pt x="36652" y="147904"/>
                  </a:lnTo>
                  <a:lnTo>
                    <a:pt x="36652" y="399046"/>
                  </a:lnTo>
                  <a:lnTo>
                    <a:pt x="34170" y="449890"/>
                  </a:lnTo>
                  <a:lnTo>
                    <a:pt x="27932" y="502448"/>
                  </a:lnTo>
                  <a:lnTo>
                    <a:pt x="16862" y="550288"/>
                  </a:lnTo>
                  <a:lnTo>
                    <a:pt x="0" y="585609"/>
                  </a:lnTo>
                  <a:lnTo>
                    <a:pt x="114" y="585990"/>
                  </a:lnTo>
                  <a:lnTo>
                    <a:pt x="43690" y="559042"/>
                  </a:lnTo>
                  <a:lnTo>
                    <a:pt x="79155" y="522719"/>
                  </a:lnTo>
                  <a:lnTo>
                    <a:pt x="103005" y="481024"/>
                  </a:lnTo>
                  <a:lnTo>
                    <a:pt x="111734" y="437959"/>
                  </a:lnTo>
                  <a:lnTo>
                    <a:pt x="111734" y="194830"/>
                  </a:lnTo>
                  <a:lnTo>
                    <a:pt x="112409" y="181145"/>
                  </a:lnTo>
                  <a:lnTo>
                    <a:pt x="122250" y="142024"/>
                  </a:lnTo>
                  <a:lnTo>
                    <a:pt x="143015" y="107323"/>
                  </a:lnTo>
                  <a:lnTo>
                    <a:pt x="176668" y="80851"/>
                  </a:lnTo>
                  <a:lnTo>
                    <a:pt x="205587" y="75082"/>
                  </a:lnTo>
                  <a:lnTo>
                    <a:pt x="225334" y="77718"/>
                  </a:lnTo>
                  <a:lnTo>
                    <a:pt x="259012" y="97253"/>
                  </a:lnTo>
                  <a:lnTo>
                    <a:pt x="305689" y="173558"/>
                  </a:lnTo>
                  <a:lnTo>
                    <a:pt x="349491" y="250266"/>
                  </a:lnTo>
                  <a:lnTo>
                    <a:pt x="330835" y="126009"/>
                  </a:lnTo>
                  <a:lnTo>
                    <a:pt x="313732" y="75779"/>
                  </a:lnTo>
                  <a:lnTo>
                    <a:pt x="281038" y="35788"/>
                  </a:lnTo>
                  <a:lnTo>
                    <a:pt x="236745" y="9493"/>
                  </a:lnTo>
                  <a:lnTo>
                    <a:pt x="211392" y="2441"/>
                  </a:lnTo>
                  <a:lnTo>
                    <a:pt x="184556" y="0"/>
                  </a:lnTo>
                  <a:close/>
                </a:path>
              </a:pathLst>
            </a:custGeom>
            <a:solidFill>
              <a:srgbClr val="B4DD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882155" y="5652142"/>
              <a:ext cx="450850" cy="350520"/>
            </a:xfrm>
            <a:custGeom>
              <a:avLst/>
              <a:gdLst/>
              <a:ahLst/>
              <a:cxnLst/>
              <a:rect l="l" t="t" r="r" b="b"/>
              <a:pathLst>
                <a:path w="450850" h="350520">
                  <a:moveTo>
                    <a:pt x="300189" y="0"/>
                  </a:moveTo>
                  <a:lnTo>
                    <a:pt x="250266" y="0"/>
                  </a:lnTo>
                  <a:lnTo>
                    <a:pt x="199994" y="4789"/>
                  </a:lnTo>
                  <a:lnTo>
                    <a:pt x="153094" y="18324"/>
                  </a:lnTo>
                  <a:lnTo>
                    <a:pt x="110592" y="39355"/>
                  </a:lnTo>
                  <a:lnTo>
                    <a:pt x="73517" y="66633"/>
                  </a:lnTo>
                  <a:lnTo>
                    <a:pt x="42893" y="98908"/>
                  </a:lnTo>
                  <a:lnTo>
                    <a:pt x="19748" y="134931"/>
                  </a:lnTo>
                  <a:lnTo>
                    <a:pt x="5108" y="173451"/>
                  </a:lnTo>
                  <a:lnTo>
                    <a:pt x="0" y="213220"/>
                  </a:lnTo>
                  <a:lnTo>
                    <a:pt x="8798" y="279681"/>
                  </a:lnTo>
                  <a:lnTo>
                    <a:pt x="32846" y="321822"/>
                  </a:lnTo>
                  <a:lnTo>
                    <a:pt x="68628" y="343949"/>
                  </a:lnTo>
                  <a:lnTo>
                    <a:pt x="112623" y="350367"/>
                  </a:lnTo>
                  <a:lnTo>
                    <a:pt x="170348" y="346586"/>
                  </a:lnTo>
                  <a:lnTo>
                    <a:pt x="225911" y="335910"/>
                  </a:lnTo>
                  <a:lnTo>
                    <a:pt x="278075" y="319341"/>
                  </a:lnTo>
                  <a:lnTo>
                    <a:pt x="325605" y="297881"/>
                  </a:lnTo>
                  <a:lnTo>
                    <a:pt x="367265" y="272533"/>
                  </a:lnTo>
                  <a:lnTo>
                    <a:pt x="401818" y="244297"/>
                  </a:lnTo>
                  <a:lnTo>
                    <a:pt x="428029" y="214176"/>
                  </a:lnTo>
                  <a:lnTo>
                    <a:pt x="450481" y="152285"/>
                  </a:lnTo>
                  <a:lnTo>
                    <a:pt x="445277" y="103946"/>
                  </a:lnTo>
                  <a:lnTo>
                    <a:pt x="430347" y="63363"/>
                  </a:lnTo>
                  <a:lnTo>
                    <a:pt x="406713" y="31767"/>
                  </a:lnTo>
                  <a:lnTo>
                    <a:pt x="375399" y="10388"/>
                  </a:lnTo>
                  <a:lnTo>
                    <a:pt x="375399" y="37541"/>
                  </a:lnTo>
                  <a:lnTo>
                    <a:pt x="366668" y="80605"/>
                  </a:lnTo>
                  <a:lnTo>
                    <a:pt x="342815" y="122300"/>
                  </a:lnTo>
                  <a:lnTo>
                    <a:pt x="307349" y="158624"/>
                  </a:lnTo>
                  <a:lnTo>
                    <a:pt x="263778" y="185572"/>
                  </a:lnTo>
                  <a:lnTo>
                    <a:pt x="263651" y="185191"/>
                  </a:lnTo>
                  <a:lnTo>
                    <a:pt x="280521" y="149870"/>
                  </a:lnTo>
                  <a:lnTo>
                    <a:pt x="291593" y="102030"/>
                  </a:lnTo>
                  <a:lnTo>
                    <a:pt x="297829" y="49472"/>
                  </a:lnTo>
                  <a:lnTo>
                    <a:pt x="300189" y="0"/>
                  </a:lnTo>
                  <a:close/>
                </a:path>
              </a:pathLst>
            </a:custGeom>
            <a:solidFill>
              <a:srgbClr val="CF9E7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869765" y="5241112"/>
              <a:ext cx="775970" cy="774700"/>
            </a:xfrm>
            <a:custGeom>
              <a:avLst/>
              <a:gdLst/>
              <a:ahLst/>
              <a:cxnLst/>
              <a:rect l="l" t="t" r="r" b="b"/>
              <a:pathLst>
                <a:path w="775970" h="774700">
                  <a:moveTo>
                    <a:pt x="175063" y="124459"/>
                  </a:moveTo>
                  <a:lnTo>
                    <a:pt x="145865" y="130809"/>
                  </a:lnTo>
                  <a:lnTo>
                    <a:pt x="121996" y="146049"/>
                  </a:lnTo>
                  <a:lnTo>
                    <a:pt x="105890" y="170179"/>
                  </a:lnTo>
                  <a:lnTo>
                    <a:pt x="99981" y="199389"/>
                  </a:lnTo>
                  <a:lnTo>
                    <a:pt x="109065" y="250189"/>
                  </a:lnTo>
                  <a:lnTo>
                    <a:pt x="132958" y="290829"/>
                  </a:lnTo>
                  <a:lnTo>
                    <a:pt x="166619" y="322579"/>
                  </a:lnTo>
                  <a:lnTo>
                    <a:pt x="205008" y="349249"/>
                  </a:lnTo>
                  <a:lnTo>
                    <a:pt x="243084" y="370839"/>
                  </a:lnTo>
                  <a:lnTo>
                    <a:pt x="256735" y="377189"/>
                  </a:lnTo>
                  <a:lnTo>
                    <a:pt x="270015" y="384809"/>
                  </a:lnTo>
                  <a:lnTo>
                    <a:pt x="281961" y="392429"/>
                  </a:lnTo>
                  <a:lnTo>
                    <a:pt x="291611" y="400049"/>
                  </a:lnTo>
                  <a:lnTo>
                    <a:pt x="262655" y="400049"/>
                  </a:lnTo>
                  <a:lnTo>
                    <a:pt x="211878" y="405129"/>
                  </a:lnTo>
                  <a:lnTo>
                    <a:pt x="163577" y="419099"/>
                  </a:lnTo>
                  <a:lnTo>
                    <a:pt x="119074" y="440689"/>
                  </a:lnTo>
                  <a:lnTo>
                    <a:pt x="79694" y="468629"/>
                  </a:lnTo>
                  <a:lnTo>
                    <a:pt x="46761" y="502919"/>
                  </a:lnTo>
                  <a:lnTo>
                    <a:pt x="21598" y="541019"/>
                  </a:lnTo>
                  <a:lnTo>
                    <a:pt x="5530" y="581659"/>
                  </a:lnTo>
                  <a:lnTo>
                    <a:pt x="41" y="624839"/>
                  </a:lnTo>
                  <a:lnTo>
                    <a:pt x="0" y="627379"/>
                  </a:lnTo>
                  <a:lnTo>
                    <a:pt x="4921" y="679449"/>
                  </a:lnTo>
                  <a:lnTo>
                    <a:pt x="20008" y="721359"/>
                  </a:lnTo>
                  <a:lnTo>
                    <a:pt x="45087" y="751839"/>
                  </a:lnTo>
                  <a:lnTo>
                    <a:pt x="80103" y="769619"/>
                  </a:lnTo>
                  <a:lnTo>
                    <a:pt x="125000" y="774699"/>
                  </a:lnTo>
                  <a:lnTo>
                    <a:pt x="176982" y="772159"/>
                  </a:lnTo>
                  <a:lnTo>
                    <a:pt x="228081" y="763269"/>
                  </a:lnTo>
                  <a:lnTo>
                    <a:pt x="272749" y="750569"/>
                  </a:lnTo>
                  <a:lnTo>
                    <a:pt x="125000" y="750569"/>
                  </a:lnTo>
                  <a:lnTo>
                    <a:pt x="91228" y="746759"/>
                  </a:lnTo>
                  <a:lnTo>
                    <a:pt x="58833" y="730249"/>
                  </a:lnTo>
                  <a:lnTo>
                    <a:pt x="34496" y="692149"/>
                  </a:lnTo>
                  <a:lnTo>
                    <a:pt x="24898" y="626109"/>
                  </a:lnTo>
                  <a:lnTo>
                    <a:pt x="30928" y="584199"/>
                  </a:lnTo>
                  <a:lnTo>
                    <a:pt x="48232" y="544829"/>
                  </a:lnTo>
                  <a:lnTo>
                    <a:pt x="75633" y="506729"/>
                  </a:lnTo>
                  <a:lnTo>
                    <a:pt x="111953" y="473709"/>
                  </a:lnTo>
                  <a:lnTo>
                    <a:pt x="156015" y="448309"/>
                  </a:lnTo>
                  <a:lnTo>
                    <a:pt x="206641" y="430529"/>
                  </a:lnTo>
                  <a:lnTo>
                    <a:pt x="262655" y="425449"/>
                  </a:lnTo>
                  <a:lnTo>
                    <a:pt x="324623" y="425449"/>
                  </a:lnTo>
                  <a:lnTo>
                    <a:pt x="324995" y="415289"/>
                  </a:lnTo>
                  <a:lnTo>
                    <a:pt x="325108" y="374649"/>
                  </a:lnTo>
                  <a:lnTo>
                    <a:pt x="300184" y="374649"/>
                  </a:lnTo>
                  <a:lnTo>
                    <a:pt x="290435" y="368299"/>
                  </a:lnTo>
                  <a:lnTo>
                    <a:pt x="279526" y="361949"/>
                  </a:lnTo>
                  <a:lnTo>
                    <a:pt x="267642" y="355599"/>
                  </a:lnTo>
                  <a:lnTo>
                    <a:pt x="254972" y="347979"/>
                  </a:lnTo>
                  <a:lnTo>
                    <a:pt x="210237" y="322579"/>
                  </a:lnTo>
                  <a:lnTo>
                    <a:pt x="168274" y="292099"/>
                  </a:lnTo>
                  <a:lnTo>
                    <a:pt x="137166" y="251459"/>
                  </a:lnTo>
                  <a:lnTo>
                    <a:pt x="125000" y="199389"/>
                  </a:lnTo>
                  <a:lnTo>
                    <a:pt x="128940" y="180339"/>
                  </a:lnTo>
                  <a:lnTo>
                    <a:pt x="139678" y="163829"/>
                  </a:lnTo>
                  <a:lnTo>
                    <a:pt x="155593" y="153669"/>
                  </a:lnTo>
                  <a:lnTo>
                    <a:pt x="175063" y="149859"/>
                  </a:lnTo>
                  <a:lnTo>
                    <a:pt x="230666" y="149859"/>
                  </a:lnTo>
                  <a:lnTo>
                    <a:pt x="228124" y="146049"/>
                  </a:lnTo>
                  <a:lnTo>
                    <a:pt x="204259" y="130809"/>
                  </a:lnTo>
                  <a:lnTo>
                    <a:pt x="175063" y="124459"/>
                  </a:lnTo>
                  <a:close/>
                </a:path>
                <a:path w="775970" h="774700">
                  <a:moveTo>
                    <a:pt x="435419" y="444499"/>
                  </a:moveTo>
                  <a:lnTo>
                    <a:pt x="400298" y="444499"/>
                  </a:lnTo>
                  <a:lnTo>
                    <a:pt x="421443" y="466089"/>
                  </a:lnTo>
                  <a:lnTo>
                    <a:pt x="437167" y="494029"/>
                  </a:lnTo>
                  <a:lnTo>
                    <a:pt x="446970" y="527049"/>
                  </a:lnTo>
                  <a:lnTo>
                    <a:pt x="450348" y="565149"/>
                  </a:lnTo>
                  <a:lnTo>
                    <a:pt x="444859" y="593089"/>
                  </a:lnTo>
                  <a:lnTo>
                    <a:pt x="404260" y="648969"/>
                  </a:lnTo>
                  <a:lnTo>
                    <a:pt x="371358" y="675639"/>
                  </a:lnTo>
                  <a:lnTo>
                    <a:pt x="331527" y="699769"/>
                  </a:lnTo>
                  <a:lnTo>
                    <a:pt x="285871" y="720089"/>
                  </a:lnTo>
                  <a:lnTo>
                    <a:pt x="235495" y="736599"/>
                  </a:lnTo>
                  <a:lnTo>
                    <a:pt x="181503" y="746759"/>
                  </a:lnTo>
                  <a:lnTo>
                    <a:pt x="125000" y="750569"/>
                  </a:lnTo>
                  <a:lnTo>
                    <a:pt x="272749" y="750569"/>
                  </a:lnTo>
                  <a:lnTo>
                    <a:pt x="323305" y="731519"/>
                  </a:lnTo>
                  <a:lnTo>
                    <a:pt x="365270" y="708659"/>
                  </a:lnTo>
                  <a:lnTo>
                    <a:pt x="402027" y="684529"/>
                  </a:lnTo>
                  <a:lnTo>
                    <a:pt x="432498" y="656589"/>
                  </a:lnTo>
                  <a:lnTo>
                    <a:pt x="455601" y="626109"/>
                  </a:lnTo>
                  <a:lnTo>
                    <a:pt x="475380" y="565149"/>
                  </a:lnTo>
                  <a:lnTo>
                    <a:pt x="470280" y="515619"/>
                  </a:lnTo>
                  <a:lnTo>
                    <a:pt x="455522" y="473709"/>
                  </a:lnTo>
                  <a:lnTo>
                    <a:pt x="435419" y="444499"/>
                  </a:lnTo>
                  <a:close/>
                </a:path>
                <a:path w="775970" h="774700">
                  <a:moveTo>
                    <a:pt x="324623" y="425449"/>
                  </a:moveTo>
                  <a:lnTo>
                    <a:pt x="299765" y="425449"/>
                  </a:lnTo>
                  <a:lnTo>
                    <a:pt x="296608" y="473709"/>
                  </a:lnTo>
                  <a:lnTo>
                    <a:pt x="290200" y="520699"/>
                  </a:lnTo>
                  <a:lnTo>
                    <a:pt x="280389" y="560069"/>
                  </a:lnTo>
                  <a:lnTo>
                    <a:pt x="253818" y="593089"/>
                  </a:lnTo>
                  <a:lnTo>
                    <a:pt x="212592" y="600709"/>
                  </a:lnTo>
                  <a:lnTo>
                    <a:pt x="183760" y="607059"/>
                  </a:lnTo>
                  <a:lnTo>
                    <a:pt x="150816" y="627379"/>
                  </a:lnTo>
                  <a:lnTo>
                    <a:pt x="123734" y="655319"/>
                  </a:lnTo>
                  <a:lnTo>
                    <a:pt x="112490" y="688339"/>
                  </a:lnTo>
                  <a:lnTo>
                    <a:pt x="137522" y="688339"/>
                  </a:lnTo>
                  <a:lnTo>
                    <a:pt x="146271" y="665479"/>
                  </a:lnTo>
                  <a:lnTo>
                    <a:pt x="167108" y="645159"/>
                  </a:lnTo>
                  <a:lnTo>
                    <a:pt x="191920" y="631189"/>
                  </a:lnTo>
                  <a:lnTo>
                    <a:pt x="212592" y="624839"/>
                  </a:lnTo>
                  <a:lnTo>
                    <a:pt x="258171" y="618489"/>
                  </a:lnTo>
                  <a:lnTo>
                    <a:pt x="301800" y="598169"/>
                  </a:lnTo>
                  <a:lnTo>
                    <a:pt x="340654" y="568959"/>
                  </a:lnTo>
                  <a:lnTo>
                    <a:pt x="341770" y="567689"/>
                  </a:lnTo>
                  <a:lnTo>
                    <a:pt x="304337" y="567689"/>
                  </a:lnTo>
                  <a:lnTo>
                    <a:pt x="314612" y="525779"/>
                  </a:lnTo>
                  <a:lnTo>
                    <a:pt x="320818" y="482599"/>
                  </a:lnTo>
                  <a:lnTo>
                    <a:pt x="323869" y="444499"/>
                  </a:lnTo>
                  <a:lnTo>
                    <a:pt x="323971" y="443229"/>
                  </a:lnTo>
                  <a:lnTo>
                    <a:pt x="324623" y="425449"/>
                  </a:lnTo>
                  <a:close/>
                </a:path>
                <a:path w="775970" h="774700">
                  <a:moveTo>
                    <a:pt x="53473" y="596899"/>
                  </a:moveTo>
                  <a:lnTo>
                    <a:pt x="49967" y="624839"/>
                  </a:lnTo>
                  <a:lnTo>
                    <a:pt x="49930" y="626109"/>
                  </a:lnTo>
                  <a:lnTo>
                    <a:pt x="74949" y="626109"/>
                  </a:lnTo>
                  <a:lnTo>
                    <a:pt x="74949" y="618489"/>
                  </a:lnTo>
                  <a:lnTo>
                    <a:pt x="75902" y="610869"/>
                  </a:lnTo>
                  <a:lnTo>
                    <a:pt x="77781" y="603249"/>
                  </a:lnTo>
                  <a:lnTo>
                    <a:pt x="53473" y="596899"/>
                  </a:lnTo>
                  <a:close/>
                </a:path>
                <a:path w="775970" h="774700">
                  <a:moveTo>
                    <a:pt x="249409" y="450849"/>
                  </a:moveTo>
                  <a:lnTo>
                    <a:pt x="196961" y="459739"/>
                  </a:lnTo>
                  <a:lnTo>
                    <a:pt x="151313" y="478789"/>
                  </a:lnTo>
                  <a:lnTo>
                    <a:pt x="113263" y="505459"/>
                  </a:lnTo>
                  <a:lnTo>
                    <a:pt x="83613" y="535939"/>
                  </a:lnTo>
                  <a:lnTo>
                    <a:pt x="63164" y="570229"/>
                  </a:lnTo>
                  <a:lnTo>
                    <a:pt x="85846" y="580389"/>
                  </a:lnTo>
                  <a:lnTo>
                    <a:pt x="109680" y="543559"/>
                  </a:lnTo>
                  <a:lnTo>
                    <a:pt x="146039" y="511809"/>
                  </a:lnTo>
                  <a:lnTo>
                    <a:pt x="193554" y="486409"/>
                  </a:lnTo>
                  <a:lnTo>
                    <a:pt x="250857" y="474979"/>
                  </a:lnTo>
                  <a:lnTo>
                    <a:pt x="249409" y="450849"/>
                  </a:lnTo>
                  <a:close/>
                </a:path>
                <a:path w="775970" h="774700">
                  <a:moveTo>
                    <a:pt x="481616" y="74929"/>
                  </a:moveTo>
                  <a:lnTo>
                    <a:pt x="432822" y="88899"/>
                  </a:lnTo>
                  <a:lnTo>
                    <a:pt x="400496" y="123189"/>
                  </a:lnTo>
                  <a:lnTo>
                    <a:pt x="378159" y="177799"/>
                  </a:lnTo>
                  <a:lnTo>
                    <a:pt x="375266" y="207009"/>
                  </a:lnTo>
                  <a:lnTo>
                    <a:pt x="375266" y="449579"/>
                  </a:lnTo>
                  <a:lnTo>
                    <a:pt x="370048" y="481329"/>
                  </a:lnTo>
                  <a:lnTo>
                    <a:pt x="355441" y="511809"/>
                  </a:lnTo>
                  <a:lnTo>
                    <a:pt x="333014" y="541019"/>
                  </a:lnTo>
                  <a:lnTo>
                    <a:pt x="304337" y="567689"/>
                  </a:lnTo>
                  <a:lnTo>
                    <a:pt x="341770" y="567689"/>
                  </a:lnTo>
                  <a:lnTo>
                    <a:pt x="371905" y="533399"/>
                  </a:lnTo>
                  <a:lnTo>
                    <a:pt x="392729" y="492759"/>
                  </a:lnTo>
                  <a:lnTo>
                    <a:pt x="400298" y="449579"/>
                  </a:lnTo>
                  <a:lnTo>
                    <a:pt x="400298" y="444499"/>
                  </a:lnTo>
                  <a:lnTo>
                    <a:pt x="435419" y="444499"/>
                  </a:lnTo>
                  <a:lnTo>
                    <a:pt x="431923" y="439419"/>
                  </a:lnTo>
                  <a:lnTo>
                    <a:pt x="400298" y="415289"/>
                  </a:lnTo>
                  <a:lnTo>
                    <a:pt x="400298" y="207009"/>
                  </a:lnTo>
                  <a:lnTo>
                    <a:pt x="409793" y="158749"/>
                  </a:lnTo>
                  <a:lnTo>
                    <a:pt x="437090" y="118109"/>
                  </a:lnTo>
                  <a:lnTo>
                    <a:pt x="481616" y="99059"/>
                  </a:lnTo>
                  <a:lnTo>
                    <a:pt x="542277" y="99059"/>
                  </a:lnTo>
                  <a:lnTo>
                    <a:pt x="525777" y="86359"/>
                  </a:lnTo>
                  <a:lnTo>
                    <a:pt x="504650" y="77469"/>
                  </a:lnTo>
                  <a:lnTo>
                    <a:pt x="481616" y="74929"/>
                  </a:lnTo>
                  <a:close/>
                </a:path>
                <a:path w="775970" h="774700">
                  <a:moveTo>
                    <a:pt x="542277" y="99059"/>
                  </a:moveTo>
                  <a:lnTo>
                    <a:pt x="481616" y="99059"/>
                  </a:lnTo>
                  <a:lnTo>
                    <a:pt x="498104" y="101599"/>
                  </a:lnTo>
                  <a:lnTo>
                    <a:pt x="513226" y="107949"/>
                  </a:lnTo>
                  <a:lnTo>
                    <a:pt x="526214" y="118109"/>
                  </a:lnTo>
                  <a:lnTo>
                    <a:pt x="536302" y="130809"/>
                  </a:lnTo>
                  <a:lnTo>
                    <a:pt x="567315" y="185419"/>
                  </a:lnTo>
                  <a:lnTo>
                    <a:pt x="546614" y="222249"/>
                  </a:lnTo>
                  <a:lnTo>
                    <a:pt x="537459" y="240029"/>
                  </a:lnTo>
                  <a:lnTo>
                    <a:pt x="530827" y="260349"/>
                  </a:lnTo>
                  <a:lnTo>
                    <a:pt x="526792" y="280669"/>
                  </a:lnTo>
                  <a:lnTo>
                    <a:pt x="525431" y="302259"/>
                  </a:lnTo>
                  <a:lnTo>
                    <a:pt x="531186" y="344169"/>
                  </a:lnTo>
                  <a:lnTo>
                    <a:pt x="547421" y="382269"/>
                  </a:lnTo>
                  <a:lnTo>
                    <a:pt x="572591" y="415289"/>
                  </a:lnTo>
                  <a:lnTo>
                    <a:pt x="605151" y="440689"/>
                  </a:lnTo>
                  <a:lnTo>
                    <a:pt x="643557" y="457199"/>
                  </a:lnTo>
                  <a:lnTo>
                    <a:pt x="686264" y="462279"/>
                  </a:lnTo>
                  <a:lnTo>
                    <a:pt x="775684" y="462279"/>
                  </a:lnTo>
                  <a:lnTo>
                    <a:pt x="775684" y="436879"/>
                  </a:lnTo>
                  <a:lnTo>
                    <a:pt x="686264" y="436879"/>
                  </a:lnTo>
                  <a:lnTo>
                    <a:pt x="643381" y="430529"/>
                  </a:lnTo>
                  <a:lnTo>
                    <a:pt x="606104" y="411479"/>
                  </a:lnTo>
                  <a:lnTo>
                    <a:pt x="576687" y="382269"/>
                  </a:lnTo>
                  <a:lnTo>
                    <a:pt x="557385" y="344169"/>
                  </a:lnTo>
                  <a:lnTo>
                    <a:pt x="550450" y="302259"/>
                  </a:lnTo>
                  <a:lnTo>
                    <a:pt x="551599" y="284479"/>
                  </a:lnTo>
                  <a:lnTo>
                    <a:pt x="555006" y="266699"/>
                  </a:lnTo>
                  <a:lnTo>
                    <a:pt x="560608" y="250189"/>
                  </a:lnTo>
                  <a:lnTo>
                    <a:pt x="568344" y="233679"/>
                  </a:lnTo>
                  <a:lnTo>
                    <a:pt x="581730" y="210819"/>
                  </a:lnTo>
                  <a:lnTo>
                    <a:pt x="630503" y="210819"/>
                  </a:lnTo>
                  <a:lnTo>
                    <a:pt x="628603" y="198119"/>
                  </a:lnTo>
                  <a:lnTo>
                    <a:pt x="603231" y="198119"/>
                  </a:lnTo>
                  <a:lnTo>
                    <a:pt x="558032" y="119379"/>
                  </a:lnTo>
                  <a:lnTo>
                    <a:pt x="543927" y="100329"/>
                  </a:lnTo>
                  <a:lnTo>
                    <a:pt x="542277" y="99059"/>
                  </a:lnTo>
                  <a:close/>
                </a:path>
                <a:path w="775970" h="774700">
                  <a:moveTo>
                    <a:pt x="686776" y="191769"/>
                  </a:moveTo>
                  <a:lnTo>
                    <a:pt x="627653" y="191769"/>
                  </a:lnTo>
                  <a:lnTo>
                    <a:pt x="667766" y="208279"/>
                  </a:lnTo>
                  <a:lnTo>
                    <a:pt x="701688" y="233679"/>
                  </a:lnTo>
                  <a:lnTo>
                    <a:pt x="727855" y="266699"/>
                  </a:lnTo>
                  <a:lnTo>
                    <a:pt x="744702" y="306069"/>
                  </a:lnTo>
                  <a:lnTo>
                    <a:pt x="750665" y="349249"/>
                  </a:lnTo>
                  <a:lnTo>
                    <a:pt x="750665" y="436879"/>
                  </a:lnTo>
                  <a:lnTo>
                    <a:pt x="775684" y="436879"/>
                  </a:lnTo>
                  <a:lnTo>
                    <a:pt x="775684" y="349249"/>
                  </a:lnTo>
                  <a:lnTo>
                    <a:pt x="770481" y="306069"/>
                  </a:lnTo>
                  <a:lnTo>
                    <a:pt x="755656" y="266699"/>
                  </a:lnTo>
                  <a:lnTo>
                    <a:pt x="732388" y="231139"/>
                  </a:lnTo>
                  <a:lnTo>
                    <a:pt x="701855" y="200659"/>
                  </a:lnTo>
                  <a:lnTo>
                    <a:pt x="686776" y="191769"/>
                  </a:lnTo>
                  <a:close/>
                </a:path>
                <a:path w="775970" h="774700">
                  <a:moveTo>
                    <a:pt x="630503" y="210819"/>
                  </a:moveTo>
                  <a:lnTo>
                    <a:pt x="581730" y="210819"/>
                  </a:lnTo>
                  <a:lnTo>
                    <a:pt x="613493" y="266699"/>
                  </a:lnTo>
                  <a:lnTo>
                    <a:pt x="637102" y="306069"/>
                  </a:lnTo>
                  <a:lnTo>
                    <a:pt x="613404" y="396239"/>
                  </a:lnTo>
                  <a:lnTo>
                    <a:pt x="637635" y="402589"/>
                  </a:lnTo>
                  <a:lnTo>
                    <a:pt x="655225" y="335279"/>
                  </a:lnTo>
                  <a:lnTo>
                    <a:pt x="684512" y="335279"/>
                  </a:lnTo>
                  <a:lnTo>
                    <a:pt x="665258" y="303529"/>
                  </a:lnTo>
                  <a:lnTo>
                    <a:pt x="725081" y="303529"/>
                  </a:lnTo>
                  <a:lnTo>
                    <a:pt x="727450" y="287019"/>
                  </a:lnTo>
                  <a:lnTo>
                    <a:pt x="648380" y="275589"/>
                  </a:lnTo>
                  <a:lnTo>
                    <a:pt x="637534" y="257809"/>
                  </a:lnTo>
                  <a:lnTo>
                    <a:pt x="630503" y="210819"/>
                  </a:lnTo>
                  <a:close/>
                </a:path>
                <a:path w="775970" h="774700">
                  <a:moveTo>
                    <a:pt x="684512" y="335279"/>
                  </a:moveTo>
                  <a:lnTo>
                    <a:pt x="655225" y="335279"/>
                  </a:lnTo>
                  <a:lnTo>
                    <a:pt x="689312" y="391159"/>
                  </a:lnTo>
                  <a:lnTo>
                    <a:pt x="710698" y="378459"/>
                  </a:lnTo>
                  <a:lnTo>
                    <a:pt x="684512" y="335279"/>
                  </a:lnTo>
                  <a:close/>
                </a:path>
                <a:path w="775970" h="774700">
                  <a:moveTo>
                    <a:pt x="460610" y="0"/>
                  </a:moveTo>
                  <a:lnTo>
                    <a:pt x="409959" y="7619"/>
                  </a:lnTo>
                  <a:lnTo>
                    <a:pt x="365927" y="30479"/>
                  </a:lnTo>
                  <a:lnTo>
                    <a:pt x="331179" y="64769"/>
                  </a:lnTo>
                  <a:lnTo>
                    <a:pt x="308376" y="109219"/>
                  </a:lnTo>
                  <a:lnTo>
                    <a:pt x="300184" y="160019"/>
                  </a:lnTo>
                  <a:lnTo>
                    <a:pt x="300184" y="374649"/>
                  </a:lnTo>
                  <a:lnTo>
                    <a:pt x="325108" y="374649"/>
                  </a:lnTo>
                  <a:lnTo>
                    <a:pt x="325215" y="160019"/>
                  </a:lnTo>
                  <a:lnTo>
                    <a:pt x="332130" y="116839"/>
                  </a:lnTo>
                  <a:lnTo>
                    <a:pt x="351375" y="80009"/>
                  </a:lnTo>
                  <a:lnTo>
                    <a:pt x="380702" y="50799"/>
                  </a:lnTo>
                  <a:lnTo>
                    <a:pt x="417863" y="31749"/>
                  </a:lnTo>
                  <a:lnTo>
                    <a:pt x="460610" y="24129"/>
                  </a:lnTo>
                  <a:lnTo>
                    <a:pt x="544894" y="24129"/>
                  </a:lnTo>
                  <a:lnTo>
                    <a:pt x="506713" y="6349"/>
                  </a:lnTo>
                  <a:lnTo>
                    <a:pt x="460610" y="0"/>
                  </a:lnTo>
                  <a:close/>
                </a:path>
                <a:path w="775970" h="774700">
                  <a:moveTo>
                    <a:pt x="725081" y="303529"/>
                  </a:moveTo>
                  <a:lnTo>
                    <a:pt x="665258" y="303529"/>
                  </a:lnTo>
                  <a:lnTo>
                    <a:pt x="723805" y="312419"/>
                  </a:lnTo>
                  <a:lnTo>
                    <a:pt x="725081" y="303529"/>
                  </a:lnTo>
                  <a:close/>
                </a:path>
                <a:path w="775970" h="774700">
                  <a:moveTo>
                    <a:pt x="230666" y="149859"/>
                  </a:moveTo>
                  <a:lnTo>
                    <a:pt x="175063" y="149859"/>
                  </a:lnTo>
                  <a:lnTo>
                    <a:pt x="194526" y="153669"/>
                  </a:lnTo>
                  <a:lnTo>
                    <a:pt x="210438" y="163829"/>
                  </a:lnTo>
                  <a:lnTo>
                    <a:pt x="221174" y="180339"/>
                  </a:lnTo>
                  <a:lnTo>
                    <a:pt x="225114" y="199389"/>
                  </a:lnTo>
                  <a:lnTo>
                    <a:pt x="221174" y="219709"/>
                  </a:lnTo>
                  <a:lnTo>
                    <a:pt x="210438" y="234949"/>
                  </a:lnTo>
                  <a:lnTo>
                    <a:pt x="194526" y="246379"/>
                  </a:lnTo>
                  <a:lnTo>
                    <a:pt x="175063" y="250189"/>
                  </a:lnTo>
                  <a:lnTo>
                    <a:pt x="162541" y="250189"/>
                  </a:lnTo>
                  <a:lnTo>
                    <a:pt x="162541" y="274319"/>
                  </a:lnTo>
                  <a:lnTo>
                    <a:pt x="175063" y="274319"/>
                  </a:lnTo>
                  <a:lnTo>
                    <a:pt x="204259" y="269239"/>
                  </a:lnTo>
                  <a:lnTo>
                    <a:pt x="228124" y="252729"/>
                  </a:lnTo>
                  <a:lnTo>
                    <a:pt x="244225" y="228599"/>
                  </a:lnTo>
                  <a:lnTo>
                    <a:pt x="250133" y="199389"/>
                  </a:lnTo>
                  <a:lnTo>
                    <a:pt x="244225" y="170179"/>
                  </a:lnTo>
                  <a:lnTo>
                    <a:pt x="230666" y="149859"/>
                  </a:lnTo>
                  <a:close/>
                </a:path>
                <a:path w="775970" h="774700">
                  <a:moveTo>
                    <a:pt x="544894" y="24129"/>
                  </a:moveTo>
                  <a:lnTo>
                    <a:pt x="460610" y="24129"/>
                  </a:lnTo>
                  <a:lnTo>
                    <a:pt x="508633" y="33019"/>
                  </a:lnTo>
                  <a:lnTo>
                    <a:pt x="549147" y="57149"/>
                  </a:lnTo>
                  <a:lnTo>
                    <a:pt x="578866" y="93979"/>
                  </a:lnTo>
                  <a:lnTo>
                    <a:pt x="594506" y="139699"/>
                  </a:lnTo>
                  <a:lnTo>
                    <a:pt x="603231" y="198119"/>
                  </a:lnTo>
                  <a:lnTo>
                    <a:pt x="628603" y="198119"/>
                  </a:lnTo>
                  <a:lnTo>
                    <a:pt x="627653" y="191769"/>
                  </a:lnTo>
                  <a:lnTo>
                    <a:pt x="686776" y="191769"/>
                  </a:lnTo>
                  <a:lnTo>
                    <a:pt x="665234" y="179069"/>
                  </a:lnTo>
                  <a:lnTo>
                    <a:pt x="623703" y="166369"/>
                  </a:lnTo>
                  <a:lnTo>
                    <a:pt x="619258" y="135889"/>
                  </a:lnTo>
                  <a:lnTo>
                    <a:pt x="605885" y="91439"/>
                  </a:lnTo>
                  <a:lnTo>
                    <a:pt x="581342" y="53339"/>
                  </a:lnTo>
                  <a:lnTo>
                    <a:pt x="547621" y="25399"/>
                  </a:lnTo>
                  <a:lnTo>
                    <a:pt x="544894" y="2412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12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27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4095750" y="139064"/>
            <a:ext cx="4000500" cy="768350"/>
            <a:chOff x="4095750" y="139064"/>
            <a:chExt cx="4000500" cy="768350"/>
          </a:xfrm>
        </p:grpSpPr>
        <p:sp>
          <p:nvSpPr>
            <p:cNvPr id="4" name="object 4"/>
            <p:cNvSpPr/>
            <p:nvPr/>
          </p:nvSpPr>
          <p:spPr>
            <a:xfrm>
              <a:off x="4102100" y="145414"/>
              <a:ext cx="3987800" cy="755650"/>
            </a:xfrm>
            <a:custGeom>
              <a:avLst/>
              <a:gdLst/>
              <a:ahLst/>
              <a:cxnLst/>
              <a:rect l="l" t="t" r="r" b="b"/>
              <a:pathLst>
                <a:path w="3987800" h="755650">
                  <a:moveTo>
                    <a:pt x="3948760" y="0"/>
                  </a:moveTo>
                  <a:lnTo>
                    <a:pt x="39039" y="0"/>
                  </a:lnTo>
                  <a:lnTo>
                    <a:pt x="23847" y="3067"/>
                  </a:lnTo>
                  <a:lnTo>
                    <a:pt x="11437" y="11433"/>
                  </a:lnTo>
                  <a:lnTo>
                    <a:pt x="3069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9" y="731299"/>
                  </a:lnTo>
                  <a:lnTo>
                    <a:pt x="11437" y="743708"/>
                  </a:lnTo>
                  <a:lnTo>
                    <a:pt x="23847" y="752074"/>
                  </a:lnTo>
                  <a:lnTo>
                    <a:pt x="39039" y="755141"/>
                  </a:lnTo>
                  <a:lnTo>
                    <a:pt x="3948760" y="755141"/>
                  </a:lnTo>
                  <a:lnTo>
                    <a:pt x="3963957" y="752074"/>
                  </a:lnTo>
                  <a:lnTo>
                    <a:pt x="3976366" y="743708"/>
                  </a:lnTo>
                  <a:lnTo>
                    <a:pt x="3984732" y="731299"/>
                  </a:lnTo>
                  <a:lnTo>
                    <a:pt x="3987800" y="716102"/>
                  </a:lnTo>
                  <a:lnTo>
                    <a:pt x="3987800" y="39039"/>
                  </a:lnTo>
                  <a:lnTo>
                    <a:pt x="3984732" y="23842"/>
                  </a:lnTo>
                  <a:lnTo>
                    <a:pt x="3976366" y="11433"/>
                  </a:lnTo>
                  <a:lnTo>
                    <a:pt x="3963957" y="3067"/>
                  </a:lnTo>
                  <a:lnTo>
                    <a:pt x="3948760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02100" y="145414"/>
              <a:ext cx="3987800" cy="755650"/>
            </a:xfrm>
            <a:custGeom>
              <a:avLst/>
              <a:gdLst/>
              <a:ahLst/>
              <a:cxnLst/>
              <a:rect l="l" t="t" r="r" b="b"/>
              <a:pathLst>
                <a:path w="3987800" h="755650">
                  <a:moveTo>
                    <a:pt x="3948760" y="755141"/>
                  </a:moveTo>
                  <a:lnTo>
                    <a:pt x="39039" y="755141"/>
                  </a:lnTo>
                  <a:lnTo>
                    <a:pt x="23847" y="752074"/>
                  </a:lnTo>
                  <a:lnTo>
                    <a:pt x="11437" y="743708"/>
                  </a:lnTo>
                  <a:lnTo>
                    <a:pt x="3069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9" y="23842"/>
                  </a:lnTo>
                  <a:lnTo>
                    <a:pt x="11437" y="11433"/>
                  </a:lnTo>
                  <a:lnTo>
                    <a:pt x="23847" y="3067"/>
                  </a:lnTo>
                  <a:lnTo>
                    <a:pt x="39039" y="0"/>
                  </a:lnTo>
                  <a:lnTo>
                    <a:pt x="3948760" y="0"/>
                  </a:lnTo>
                  <a:lnTo>
                    <a:pt x="3963957" y="3067"/>
                  </a:lnTo>
                  <a:lnTo>
                    <a:pt x="3976366" y="11433"/>
                  </a:lnTo>
                  <a:lnTo>
                    <a:pt x="3984732" y="23842"/>
                  </a:lnTo>
                  <a:lnTo>
                    <a:pt x="3987800" y="39039"/>
                  </a:lnTo>
                  <a:lnTo>
                    <a:pt x="3987800" y="716102"/>
                  </a:lnTo>
                  <a:lnTo>
                    <a:pt x="3984732" y="731299"/>
                  </a:lnTo>
                  <a:lnTo>
                    <a:pt x="3976366" y="743708"/>
                  </a:lnTo>
                  <a:lnTo>
                    <a:pt x="3963957" y="752074"/>
                  </a:lnTo>
                  <a:lnTo>
                    <a:pt x="3948760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75255" y="216000"/>
            <a:ext cx="70307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2278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Word detective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99877" y="2131466"/>
            <a:ext cx="618248" cy="618858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2407691" y="5115989"/>
            <a:ext cx="7376795" cy="660400"/>
            <a:chOff x="2407691" y="5115989"/>
            <a:chExt cx="7376795" cy="660400"/>
          </a:xfrm>
        </p:grpSpPr>
        <p:sp>
          <p:nvSpPr>
            <p:cNvPr id="9" name="object 9"/>
            <p:cNvSpPr/>
            <p:nvPr/>
          </p:nvSpPr>
          <p:spPr>
            <a:xfrm>
              <a:off x="2414041" y="5122339"/>
              <a:ext cx="7364095" cy="647700"/>
            </a:xfrm>
            <a:custGeom>
              <a:avLst/>
              <a:gdLst/>
              <a:ahLst/>
              <a:cxnLst/>
              <a:rect l="l" t="t" r="r" b="b"/>
              <a:pathLst>
                <a:path w="7364095" h="647700">
                  <a:moveTo>
                    <a:pt x="7234364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2"/>
                  </a:lnTo>
                  <a:lnTo>
                    <a:pt x="10180" y="79118"/>
                  </a:lnTo>
                  <a:lnTo>
                    <a:pt x="0" y="129540"/>
                  </a:lnTo>
                  <a:lnTo>
                    <a:pt x="0" y="518007"/>
                  </a:lnTo>
                  <a:lnTo>
                    <a:pt x="10180" y="568436"/>
                  </a:lnTo>
                  <a:lnTo>
                    <a:pt x="37944" y="609615"/>
                  </a:lnTo>
                  <a:lnTo>
                    <a:pt x="79124" y="637379"/>
                  </a:lnTo>
                  <a:lnTo>
                    <a:pt x="129552" y="647560"/>
                  </a:lnTo>
                  <a:lnTo>
                    <a:pt x="7234364" y="647560"/>
                  </a:lnTo>
                  <a:lnTo>
                    <a:pt x="7284787" y="637379"/>
                  </a:lnTo>
                  <a:lnTo>
                    <a:pt x="7325968" y="609615"/>
                  </a:lnTo>
                  <a:lnTo>
                    <a:pt x="7353734" y="568436"/>
                  </a:lnTo>
                  <a:lnTo>
                    <a:pt x="7363917" y="518007"/>
                  </a:lnTo>
                  <a:lnTo>
                    <a:pt x="7363917" y="129540"/>
                  </a:lnTo>
                  <a:lnTo>
                    <a:pt x="7353734" y="79118"/>
                  </a:lnTo>
                  <a:lnTo>
                    <a:pt x="7325968" y="37942"/>
                  </a:lnTo>
                  <a:lnTo>
                    <a:pt x="7284787" y="10180"/>
                  </a:lnTo>
                  <a:lnTo>
                    <a:pt x="7234364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414041" y="5122339"/>
              <a:ext cx="7364095" cy="647700"/>
            </a:xfrm>
            <a:custGeom>
              <a:avLst/>
              <a:gdLst/>
              <a:ahLst/>
              <a:cxnLst/>
              <a:rect l="l" t="t" r="r" b="b"/>
              <a:pathLst>
                <a:path w="7364095" h="647700">
                  <a:moveTo>
                    <a:pt x="129552" y="647560"/>
                  </a:moveTo>
                  <a:lnTo>
                    <a:pt x="7234364" y="647560"/>
                  </a:lnTo>
                  <a:lnTo>
                    <a:pt x="7284787" y="637379"/>
                  </a:lnTo>
                  <a:lnTo>
                    <a:pt x="7325968" y="609615"/>
                  </a:lnTo>
                  <a:lnTo>
                    <a:pt x="7353734" y="568436"/>
                  </a:lnTo>
                  <a:lnTo>
                    <a:pt x="7363917" y="518007"/>
                  </a:lnTo>
                  <a:lnTo>
                    <a:pt x="7363917" y="129540"/>
                  </a:lnTo>
                  <a:lnTo>
                    <a:pt x="7353734" y="79118"/>
                  </a:lnTo>
                  <a:lnTo>
                    <a:pt x="7325968" y="37942"/>
                  </a:lnTo>
                  <a:lnTo>
                    <a:pt x="7284787" y="10180"/>
                  </a:lnTo>
                  <a:lnTo>
                    <a:pt x="7234364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2"/>
                  </a:lnTo>
                  <a:lnTo>
                    <a:pt x="10180" y="79118"/>
                  </a:lnTo>
                  <a:lnTo>
                    <a:pt x="0" y="129540"/>
                  </a:lnTo>
                  <a:lnTo>
                    <a:pt x="0" y="518007"/>
                  </a:lnTo>
                  <a:lnTo>
                    <a:pt x="10180" y="568436"/>
                  </a:lnTo>
                  <a:lnTo>
                    <a:pt x="37944" y="609615"/>
                  </a:lnTo>
                  <a:lnTo>
                    <a:pt x="79124" y="637379"/>
                  </a:lnTo>
                  <a:lnTo>
                    <a:pt x="129552" y="647560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414041" y="5301277"/>
            <a:ext cx="736409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8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This makes sense, because a </a:t>
            </a:r>
            <a:r>
              <a:rPr sz="18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germinating </a:t>
            </a:r>
            <a:r>
              <a:rPr sz="18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 will eventually begin to sprout.</a:t>
            </a:r>
            <a:endParaRPr sz="18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113161" y="3654818"/>
            <a:ext cx="422909" cy="422909"/>
            <a:chOff x="4113161" y="3654818"/>
            <a:chExt cx="422909" cy="422909"/>
          </a:xfrm>
        </p:grpSpPr>
        <p:sp>
          <p:nvSpPr>
            <p:cNvPr id="13" name="object 13"/>
            <p:cNvSpPr/>
            <p:nvPr/>
          </p:nvSpPr>
          <p:spPr>
            <a:xfrm>
              <a:off x="4113161" y="3654818"/>
              <a:ext cx="422909" cy="422909"/>
            </a:xfrm>
            <a:custGeom>
              <a:avLst/>
              <a:gdLst/>
              <a:ahLst/>
              <a:cxnLst/>
              <a:rect l="l" t="t" r="r" b="b"/>
              <a:pathLst>
                <a:path w="422910" h="422910">
                  <a:moveTo>
                    <a:pt x="211289" y="0"/>
                  </a:moveTo>
                  <a:lnTo>
                    <a:pt x="162900" y="5589"/>
                  </a:lnTo>
                  <a:lnTo>
                    <a:pt x="118449" y="21507"/>
                  </a:lnTo>
                  <a:lnTo>
                    <a:pt x="79215" y="46475"/>
                  </a:lnTo>
                  <a:lnTo>
                    <a:pt x="46475" y="79215"/>
                  </a:lnTo>
                  <a:lnTo>
                    <a:pt x="21507" y="118449"/>
                  </a:lnTo>
                  <a:lnTo>
                    <a:pt x="5589" y="162900"/>
                  </a:lnTo>
                  <a:lnTo>
                    <a:pt x="0" y="211289"/>
                  </a:lnTo>
                  <a:lnTo>
                    <a:pt x="5589" y="259679"/>
                  </a:lnTo>
                  <a:lnTo>
                    <a:pt x="21507" y="304130"/>
                  </a:lnTo>
                  <a:lnTo>
                    <a:pt x="46475" y="343364"/>
                  </a:lnTo>
                  <a:lnTo>
                    <a:pt x="79215" y="376104"/>
                  </a:lnTo>
                  <a:lnTo>
                    <a:pt x="118449" y="401072"/>
                  </a:lnTo>
                  <a:lnTo>
                    <a:pt x="162900" y="416989"/>
                  </a:lnTo>
                  <a:lnTo>
                    <a:pt x="211289" y="422579"/>
                  </a:lnTo>
                  <a:lnTo>
                    <a:pt x="259680" y="416989"/>
                  </a:lnTo>
                  <a:lnTo>
                    <a:pt x="304132" y="401072"/>
                  </a:lnTo>
                  <a:lnTo>
                    <a:pt x="305279" y="400342"/>
                  </a:lnTo>
                  <a:lnTo>
                    <a:pt x="211289" y="400342"/>
                  </a:lnTo>
                  <a:lnTo>
                    <a:pt x="161091" y="393577"/>
                  </a:lnTo>
                  <a:lnTo>
                    <a:pt x="115950" y="374493"/>
                  </a:lnTo>
                  <a:lnTo>
                    <a:pt x="77679" y="344906"/>
                  </a:lnTo>
                  <a:lnTo>
                    <a:pt x="48095" y="306633"/>
                  </a:lnTo>
                  <a:lnTo>
                    <a:pt x="29014" y="261488"/>
                  </a:lnTo>
                  <a:lnTo>
                    <a:pt x="22250" y="211289"/>
                  </a:lnTo>
                  <a:lnTo>
                    <a:pt x="29014" y="161091"/>
                  </a:lnTo>
                  <a:lnTo>
                    <a:pt x="48095" y="115950"/>
                  </a:lnTo>
                  <a:lnTo>
                    <a:pt x="77679" y="77679"/>
                  </a:lnTo>
                  <a:lnTo>
                    <a:pt x="115950" y="48095"/>
                  </a:lnTo>
                  <a:lnTo>
                    <a:pt x="161091" y="29014"/>
                  </a:lnTo>
                  <a:lnTo>
                    <a:pt x="211289" y="22250"/>
                  </a:lnTo>
                  <a:lnTo>
                    <a:pt x="305299" y="22250"/>
                  </a:lnTo>
                  <a:lnTo>
                    <a:pt x="304132" y="21507"/>
                  </a:lnTo>
                  <a:lnTo>
                    <a:pt x="259680" y="5589"/>
                  </a:lnTo>
                  <a:lnTo>
                    <a:pt x="211289" y="0"/>
                  </a:lnTo>
                  <a:close/>
                </a:path>
                <a:path w="422910" h="422910">
                  <a:moveTo>
                    <a:pt x="305299" y="22250"/>
                  </a:moveTo>
                  <a:lnTo>
                    <a:pt x="211289" y="22250"/>
                  </a:lnTo>
                  <a:lnTo>
                    <a:pt x="261487" y="29014"/>
                  </a:lnTo>
                  <a:lnTo>
                    <a:pt x="306629" y="48095"/>
                  </a:lnTo>
                  <a:lnTo>
                    <a:pt x="344900" y="77679"/>
                  </a:lnTo>
                  <a:lnTo>
                    <a:pt x="374483" y="115950"/>
                  </a:lnTo>
                  <a:lnTo>
                    <a:pt x="393565" y="161091"/>
                  </a:lnTo>
                  <a:lnTo>
                    <a:pt x="400329" y="211289"/>
                  </a:lnTo>
                  <a:lnTo>
                    <a:pt x="393565" y="261488"/>
                  </a:lnTo>
                  <a:lnTo>
                    <a:pt x="374483" y="306633"/>
                  </a:lnTo>
                  <a:lnTo>
                    <a:pt x="344900" y="344906"/>
                  </a:lnTo>
                  <a:lnTo>
                    <a:pt x="306629" y="374493"/>
                  </a:lnTo>
                  <a:lnTo>
                    <a:pt x="261487" y="393577"/>
                  </a:lnTo>
                  <a:lnTo>
                    <a:pt x="211289" y="400342"/>
                  </a:lnTo>
                  <a:lnTo>
                    <a:pt x="305279" y="400342"/>
                  </a:lnTo>
                  <a:lnTo>
                    <a:pt x="343369" y="376104"/>
                  </a:lnTo>
                  <a:lnTo>
                    <a:pt x="376112" y="343364"/>
                  </a:lnTo>
                  <a:lnTo>
                    <a:pt x="401082" y="304130"/>
                  </a:lnTo>
                  <a:lnTo>
                    <a:pt x="417001" y="259679"/>
                  </a:lnTo>
                  <a:lnTo>
                    <a:pt x="422592" y="211289"/>
                  </a:lnTo>
                  <a:lnTo>
                    <a:pt x="417001" y="162900"/>
                  </a:lnTo>
                  <a:lnTo>
                    <a:pt x="401082" y="118449"/>
                  </a:lnTo>
                  <a:lnTo>
                    <a:pt x="376112" y="79215"/>
                  </a:lnTo>
                  <a:lnTo>
                    <a:pt x="343369" y="46475"/>
                  </a:lnTo>
                  <a:lnTo>
                    <a:pt x="305299" y="22250"/>
                  </a:lnTo>
                  <a:close/>
                </a:path>
              </a:pathLst>
            </a:custGeom>
            <a:solidFill>
              <a:srgbClr val="1D24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17200" y="3758869"/>
              <a:ext cx="214490" cy="214490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5529656" y="3654818"/>
            <a:ext cx="422909" cy="422909"/>
            <a:chOff x="5529656" y="3654818"/>
            <a:chExt cx="422909" cy="422909"/>
          </a:xfrm>
        </p:grpSpPr>
        <p:sp>
          <p:nvSpPr>
            <p:cNvPr id="16" name="object 16"/>
            <p:cNvSpPr/>
            <p:nvPr/>
          </p:nvSpPr>
          <p:spPr>
            <a:xfrm>
              <a:off x="5529656" y="3654818"/>
              <a:ext cx="422909" cy="422909"/>
            </a:xfrm>
            <a:custGeom>
              <a:avLst/>
              <a:gdLst/>
              <a:ahLst/>
              <a:cxnLst/>
              <a:rect l="l" t="t" r="r" b="b"/>
              <a:pathLst>
                <a:path w="422910" h="422910">
                  <a:moveTo>
                    <a:pt x="211289" y="0"/>
                  </a:moveTo>
                  <a:lnTo>
                    <a:pt x="162900" y="5589"/>
                  </a:lnTo>
                  <a:lnTo>
                    <a:pt x="118449" y="21507"/>
                  </a:lnTo>
                  <a:lnTo>
                    <a:pt x="79215" y="46475"/>
                  </a:lnTo>
                  <a:lnTo>
                    <a:pt x="46475" y="79215"/>
                  </a:lnTo>
                  <a:lnTo>
                    <a:pt x="21507" y="118449"/>
                  </a:lnTo>
                  <a:lnTo>
                    <a:pt x="5589" y="162900"/>
                  </a:lnTo>
                  <a:lnTo>
                    <a:pt x="0" y="211289"/>
                  </a:lnTo>
                  <a:lnTo>
                    <a:pt x="5589" y="259679"/>
                  </a:lnTo>
                  <a:lnTo>
                    <a:pt x="21507" y="304130"/>
                  </a:lnTo>
                  <a:lnTo>
                    <a:pt x="46475" y="343364"/>
                  </a:lnTo>
                  <a:lnTo>
                    <a:pt x="79215" y="376104"/>
                  </a:lnTo>
                  <a:lnTo>
                    <a:pt x="118449" y="401072"/>
                  </a:lnTo>
                  <a:lnTo>
                    <a:pt x="162900" y="416989"/>
                  </a:lnTo>
                  <a:lnTo>
                    <a:pt x="211289" y="422579"/>
                  </a:lnTo>
                  <a:lnTo>
                    <a:pt x="259680" y="416989"/>
                  </a:lnTo>
                  <a:lnTo>
                    <a:pt x="304132" y="401072"/>
                  </a:lnTo>
                  <a:lnTo>
                    <a:pt x="305279" y="400342"/>
                  </a:lnTo>
                  <a:lnTo>
                    <a:pt x="211289" y="400342"/>
                  </a:lnTo>
                  <a:lnTo>
                    <a:pt x="161091" y="393577"/>
                  </a:lnTo>
                  <a:lnTo>
                    <a:pt x="115950" y="374493"/>
                  </a:lnTo>
                  <a:lnTo>
                    <a:pt x="77679" y="344906"/>
                  </a:lnTo>
                  <a:lnTo>
                    <a:pt x="48095" y="306633"/>
                  </a:lnTo>
                  <a:lnTo>
                    <a:pt x="29014" y="261488"/>
                  </a:lnTo>
                  <a:lnTo>
                    <a:pt x="22250" y="211289"/>
                  </a:lnTo>
                  <a:lnTo>
                    <a:pt x="29014" y="161091"/>
                  </a:lnTo>
                  <a:lnTo>
                    <a:pt x="48095" y="115950"/>
                  </a:lnTo>
                  <a:lnTo>
                    <a:pt x="77679" y="77679"/>
                  </a:lnTo>
                  <a:lnTo>
                    <a:pt x="115950" y="48095"/>
                  </a:lnTo>
                  <a:lnTo>
                    <a:pt x="161091" y="29014"/>
                  </a:lnTo>
                  <a:lnTo>
                    <a:pt x="211289" y="22250"/>
                  </a:lnTo>
                  <a:lnTo>
                    <a:pt x="305299" y="22250"/>
                  </a:lnTo>
                  <a:lnTo>
                    <a:pt x="304132" y="21507"/>
                  </a:lnTo>
                  <a:lnTo>
                    <a:pt x="259680" y="5589"/>
                  </a:lnTo>
                  <a:lnTo>
                    <a:pt x="211289" y="0"/>
                  </a:lnTo>
                  <a:close/>
                </a:path>
                <a:path w="422910" h="422910">
                  <a:moveTo>
                    <a:pt x="305299" y="22250"/>
                  </a:moveTo>
                  <a:lnTo>
                    <a:pt x="211289" y="22250"/>
                  </a:lnTo>
                  <a:lnTo>
                    <a:pt x="261488" y="29014"/>
                  </a:lnTo>
                  <a:lnTo>
                    <a:pt x="306633" y="48095"/>
                  </a:lnTo>
                  <a:lnTo>
                    <a:pt x="344906" y="77679"/>
                  </a:lnTo>
                  <a:lnTo>
                    <a:pt x="374493" y="115950"/>
                  </a:lnTo>
                  <a:lnTo>
                    <a:pt x="393577" y="161091"/>
                  </a:lnTo>
                  <a:lnTo>
                    <a:pt x="400342" y="211289"/>
                  </a:lnTo>
                  <a:lnTo>
                    <a:pt x="393577" y="261488"/>
                  </a:lnTo>
                  <a:lnTo>
                    <a:pt x="374493" y="306633"/>
                  </a:lnTo>
                  <a:lnTo>
                    <a:pt x="344906" y="344906"/>
                  </a:lnTo>
                  <a:lnTo>
                    <a:pt x="306633" y="374493"/>
                  </a:lnTo>
                  <a:lnTo>
                    <a:pt x="261488" y="393577"/>
                  </a:lnTo>
                  <a:lnTo>
                    <a:pt x="211289" y="400342"/>
                  </a:lnTo>
                  <a:lnTo>
                    <a:pt x="305279" y="400342"/>
                  </a:lnTo>
                  <a:lnTo>
                    <a:pt x="343369" y="376104"/>
                  </a:lnTo>
                  <a:lnTo>
                    <a:pt x="376112" y="343364"/>
                  </a:lnTo>
                  <a:lnTo>
                    <a:pt x="401082" y="304130"/>
                  </a:lnTo>
                  <a:lnTo>
                    <a:pt x="417001" y="259679"/>
                  </a:lnTo>
                  <a:lnTo>
                    <a:pt x="422592" y="211289"/>
                  </a:lnTo>
                  <a:lnTo>
                    <a:pt x="417001" y="162900"/>
                  </a:lnTo>
                  <a:lnTo>
                    <a:pt x="401082" y="118449"/>
                  </a:lnTo>
                  <a:lnTo>
                    <a:pt x="376112" y="79215"/>
                  </a:lnTo>
                  <a:lnTo>
                    <a:pt x="343369" y="46475"/>
                  </a:lnTo>
                  <a:lnTo>
                    <a:pt x="305299" y="22250"/>
                  </a:lnTo>
                  <a:close/>
                </a:path>
              </a:pathLst>
            </a:custGeom>
            <a:solidFill>
              <a:srgbClr val="1D24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33694" y="3758869"/>
              <a:ext cx="214490" cy="214490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2817266" y="3521731"/>
            <a:ext cx="119634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4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germ</a:t>
            </a:r>
            <a:endParaRPr sz="4000" spc="-100" dirty="0">
              <a:latin typeface="Grammarsaurus" pitchFamily="2" charset="0"/>
              <a:cs typeface="Gill Sans MT"/>
            </a:endParaRPr>
          </a:p>
          <a:p>
            <a:pPr marL="210820" marR="203200" algn="ctr">
              <a:lnSpc>
                <a:spcPct val="100000"/>
              </a:lnSpc>
              <a:spcBef>
                <a:spcPts val="2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“bud or sprout”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76445" y="3474487"/>
            <a:ext cx="1371292" cy="131572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70"/>
              </a:spcBef>
            </a:pPr>
            <a:r>
              <a:rPr sz="4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ine</a:t>
            </a:r>
            <a:endParaRPr sz="4000" spc="-100" dirty="0">
              <a:latin typeface="Grammarsaurus" pitchFamily="2" charset="0"/>
              <a:cs typeface="Gill Sans MT"/>
            </a:endParaRPr>
          </a:p>
          <a:p>
            <a:pPr marL="12700" marR="5080" algn="ctr">
              <a:lnSpc>
                <a:spcPct val="100000"/>
              </a:lnSpc>
              <a:spcBef>
                <a:spcPts val="185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“connecting </a:t>
            </a:r>
            <a:r>
              <a:rPr sz="2000" spc="-100" dirty="0" smtClean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su</a:t>
            </a:r>
            <a:r>
              <a:rPr lang="en-US" sz="2000" spc="-100" dirty="0" smtClean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ffi</a:t>
            </a:r>
            <a:r>
              <a:rPr sz="2000" spc="-100" dirty="0" smtClean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x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”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052718" y="3467375"/>
            <a:ext cx="3892550" cy="1324080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525"/>
              </a:spcBef>
            </a:pPr>
            <a:r>
              <a:rPr sz="4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ate = germinate</a:t>
            </a:r>
            <a:endParaRPr sz="4000" spc="-100" dirty="0">
              <a:latin typeface="Grammarsaurus" pitchFamily="2" charset="0"/>
              <a:cs typeface="Gill Sans MT"/>
            </a:endParaRPr>
          </a:p>
          <a:p>
            <a:pPr marL="167005" marR="2787015" indent="-154940">
              <a:lnSpc>
                <a:spcPct val="100000"/>
              </a:lnSpc>
              <a:spcBef>
                <a:spcPts val="215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“cause or make”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410267" y="1411554"/>
            <a:ext cx="5371465" cy="690245"/>
            <a:chOff x="3410267" y="1411554"/>
            <a:chExt cx="5371465" cy="690245"/>
          </a:xfrm>
        </p:grpSpPr>
        <p:sp>
          <p:nvSpPr>
            <p:cNvPr id="22" name="object 22"/>
            <p:cNvSpPr/>
            <p:nvPr/>
          </p:nvSpPr>
          <p:spPr>
            <a:xfrm>
              <a:off x="3416617" y="1417904"/>
              <a:ext cx="5358765" cy="677545"/>
            </a:xfrm>
            <a:custGeom>
              <a:avLst/>
              <a:gdLst/>
              <a:ahLst/>
              <a:cxnLst/>
              <a:rect l="l" t="t" r="r" b="b"/>
              <a:pathLst>
                <a:path w="5358765" h="677544">
                  <a:moveTo>
                    <a:pt x="5230418" y="0"/>
                  </a:moveTo>
                  <a:lnTo>
                    <a:pt x="128346" y="0"/>
                  </a:lnTo>
                  <a:lnTo>
                    <a:pt x="78384" y="10086"/>
                  </a:lnTo>
                  <a:lnTo>
                    <a:pt x="37588" y="37593"/>
                  </a:lnTo>
                  <a:lnTo>
                    <a:pt x="10084" y="78390"/>
                  </a:lnTo>
                  <a:lnTo>
                    <a:pt x="0" y="128346"/>
                  </a:lnTo>
                  <a:lnTo>
                    <a:pt x="0" y="548919"/>
                  </a:lnTo>
                  <a:lnTo>
                    <a:pt x="10084" y="598875"/>
                  </a:lnTo>
                  <a:lnTo>
                    <a:pt x="37588" y="639672"/>
                  </a:lnTo>
                  <a:lnTo>
                    <a:pt x="78384" y="667178"/>
                  </a:lnTo>
                  <a:lnTo>
                    <a:pt x="128346" y="677265"/>
                  </a:lnTo>
                  <a:lnTo>
                    <a:pt x="5230418" y="677265"/>
                  </a:lnTo>
                  <a:lnTo>
                    <a:pt x="5280374" y="667178"/>
                  </a:lnTo>
                  <a:lnTo>
                    <a:pt x="5321171" y="639672"/>
                  </a:lnTo>
                  <a:lnTo>
                    <a:pt x="5348678" y="598875"/>
                  </a:lnTo>
                  <a:lnTo>
                    <a:pt x="5358765" y="548919"/>
                  </a:lnTo>
                  <a:lnTo>
                    <a:pt x="5358765" y="128346"/>
                  </a:lnTo>
                  <a:lnTo>
                    <a:pt x="5348678" y="78390"/>
                  </a:lnTo>
                  <a:lnTo>
                    <a:pt x="5321171" y="37593"/>
                  </a:lnTo>
                  <a:lnTo>
                    <a:pt x="5280374" y="10086"/>
                  </a:lnTo>
                  <a:lnTo>
                    <a:pt x="5230418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416617" y="1417904"/>
              <a:ext cx="5358765" cy="677545"/>
            </a:xfrm>
            <a:custGeom>
              <a:avLst/>
              <a:gdLst/>
              <a:ahLst/>
              <a:cxnLst/>
              <a:rect l="l" t="t" r="r" b="b"/>
              <a:pathLst>
                <a:path w="5358765" h="677544">
                  <a:moveTo>
                    <a:pt x="128346" y="677265"/>
                  </a:moveTo>
                  <a:lnTo>
                    <a:pt x="5230418" y="677265"/>
                  </a:lnTo>
                  <a:lnTo>
                    <a:pt x="5280374" y="667178"/>
                  </a:lnTo>
                  <a:lnTo>
                    <a:pt x="5321171" y="639672"/>
                  </a:lnTo>
                  <a:lnTo>
                    <a:pt x="5348678" y="598875"/>
                  </a:lnTo>
                  <a:lnTo>
                    <a:pt x="5358765" y="548919"/>
                  </a:lnTo>
                  <a:lnTo>
                    <a:pt x="5358765" y="128346"/>
                  </a:lnTo>
                  <a:lnTo>
                    <a:pt x="5348678" y="78390"/>
                  </a:lnTo>
                  <a:lnTo>
                    <a:pt x="5321171" y="37593"/>
                  </a:lnTo>
                  <a:lnTo>
                    <a:pt x="5280374" y="10086"/>
                  </a:lnTo>
                  <a:lnTo>
                    <a:pt x="5230418" y="0"/>
                  </a:lnTo>
                  <a:lnTo>
                    <a:pt x="128346" y="0"/>
                  </a:lnTo>
                  <a:lnTo>
                    <a:pt x="78384" y="10086"/>
                  </a:lnTo>
                  <a:lnTo>
                    <a:pt x="37588" y="37593"/>
                  </a:lnTo>
                  <a:lnTo>
                    <a:pt x="10084" y="78390"/>
                  </a:lnTo>
                  <a:lnTo>
                    <a:pt x="0" y="128346"/>
                  </a:lnTo>
                  <a:lnTo>
                    <a:pt x="0" y="548919"/>
                  </a:lnTo>
                  <a:lnTo>
                    <a:pt x="10084" y="598875"/>
                  </a:lnTo>
                  <a:lnTo>
                    <a:pt x="37588" y="639672"/>
                  </a:lnTo>
                  <a:lnTo>
                    <a:pt x="78384" y="667178"/>
                  </a:lnTo>
                  <a:lnTo>
                    <a:pt x="128346" y="67726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073173" y="1563581"/>
            <a:ext cx="8226704" cy="11413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41245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germinate –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when a seed starts to grow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590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The word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germinate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comes from Latin and it means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“cause to bud or sprout”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573811" y="1172324"/>
            <a:ext cx="775970" cy="774700"/>
            <a:chOff x="3573811" y="1172324"/>
            <a:chExt cx="775970" cy="774700"/>
          </a:xfrm>
        </p:grpSpPr>
        <p:sp>
          <p:nvSpPr>
            <p:cNvPr id="26" name="object 26"/>
            <p:cNvSpPr/>
            <p:nvPr/>
          </p:nvSpPr>
          <p:spPr>
            <a:xfrm>
              <a:off x="4111752" y="1347482"/>
              <a:ext cx="225425" cy="273685"/>
            </a:xfrm>
            <a:custGeom>
              <a:avLst/>
              <a:gdLst/>
              <a:ahLst/>
              <a:cxnLst/>
              <a:rect l="l" t="t" r="r" b="b"/>
              <a:pathLst>
                <a:path w="225425" h="273684">
                  <a:moveTo>
                    <a:pt x="75717" y="0"/>
                  </a:moveTo>
                  <a:lnTo>
                    <a:pt x="74714" y="114"/>
                  </a:lnTo>
                  <a:lnTo>
                    <a:pt x="87604" y="85712"/>
                  </a:lnTo>
                  <a:lnTo>
                    <a:pt x="43802" y="9004"/>
                  </a:lnTo>
                  <a:lnTo>
                    <a:pt x="19519" y="51549"/>
                  </a:lnTo>
                  <a:lnTo>
                    <a:pt x="4973" y="87020"/>
                  </a:lnTo>
                  <a:lnTo>
                    <a:pt x="0" y="125120"/>
                  </a:lnTo>
                  <a:lnTo>
                    <a:pt x="7565" y="171968"/>
                  </a:lnTo>
                  <a:lnTo>
                    <a:pt x="28626" y="212671"/>
                  </a:lnTo>
                  <a:lnTo>
                    <a:pt x="60734" y="244778"/>
                  </a:lnTo>
                  <a:lnTo>
                    <a:pt x="101437" y="265840"/>
                  </a:lnTo>
                  <a:lnTo>
                    <a:pt x="148285" y="273405"/>
                  </a:lnTo>
                  <a:lnTo>
                    <a:pt x="225247" y="273405"/>
                  </a:lnTo>
                  <a:lnTo>
                    <a:pt x="225247" y="173304"/>
                  </a:lnTo>
                  <a:lnTo>
                    <a:pt x="217815" y="122638"/>
                  </a:lnTo>
                  <a:lnTo>
                    <a:pt x="196972" y="77808"/>
                  </a:lnTo>
                  <a:lnTo>
                    <a:pt x="164891" y="40979"/>
                  </a:lnTo>
                  <a:lnTo>
                    <a:pt x="123747" y="14320"/>
                  </a:lnTo>
                  <a:lnTo>
                    <a:pt x="75717" y="0"/>
                  </a:lnTo>
                  <a:close/>
                </a:path>
              </a:pathLst>
            </a:custGeom>
            <a:solidFill>
              <a:srgbClr val="9FD3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849865" y="1182928"/>
              <a:ext cx="349885" cy="586105"/>
            </a:xfrm>
            <a:custGeom>
              <a:avLst/>
              <a:gdLst/>
              <a:ahLst/>
              <a:cxnLst/>
              <a:rect l="l" t="t" r="r" b="b"/>
              <a:pathLst>
                <a:path w="349885" h="586105">
                  <a:moveTo>
                    <a:pt x="184556" y="0"/>
                  </a:moveTo>
                  <a:lnTo>
                    <a:pt x="137797" y="7537"/>
                  </a:lnTo>
                  <a:lnTo>
                    <a:pt x="97194" y="28529"/>
                  </a:lnTo>
                  <a:lnTo>
                    <a:pt x="65181" y="60542"/>
                  </a:lnTo>
                  <a:lnTo>
                    <a:pt x="44189" y="101144"/>
                  </a:lnTo>
                  <a:lnTo>
                    <a:pt x="36652" y="147904"/>
                  </a:lnTo>
                  <a:lnTo>
                    <a:pt x="36652" y="399046"/>
                  </a:lnTo>
                  <a:lnTo>
                    <a:pt x="34170" y="449896"/>
                  </a:lnTo>
                  <a:lnTo>
                    <a:pt x="27932" y="502454"/>
                  </a:lnTo>
                  <a:lnTo>
                    <a:pt x="16862" y="550295"/>
                  </a:lnTo>
                  <a:lnTo>
                    <a:pt x="0" y="585622"/>
                  </a:lnTo>
                  <a:lnTo>
                    <a:pt x="114" y="585990"/>
                  </a:lnTo>
                  <a:lnTo>
                    <a:pt x="43685" y="559044"/>
                  </a:lnTo>
                  <a:lnTo>
                    <a:pt x="79151" y="522724"/>
                  </a:lnTo>
                  <a:lnTo>
                    <a:pt x="103003" y="481029"/>
                  </a:lnTo>
                  <a:lnTo>
                    <a:pt x="111734" y="437959"/>
                  </a:lnTo>
                  <a:lnTo>
                    <a:pt x="111734" y="194830"/>
                  </a:lnTo>
                  <a:lnTo>
                    <a:pt x="112409" y="181145"/>
                  </a:lnTo>
                  <a:lnTo>
                    <a:pt x="122250" y="142024"/>
                  </a:lnTo>
                  <a:lnTo>
                    <a:pt x="143015" y="107328"/>
                  </a:lnTo>
                  <a:lnTo>
                    <a:pt x="176668" y="80851"/>
                  </a:lnTo>
                  <a:lnTo>
                    <a:pt x="205587" y="75082"/>
                  </a:lnTo>
                  <a:lnTo>
                    <a:pt x="225332" y="77718"/>
                  </a:lnTo>
                  <a:lnTo>
                    <a:pt x="259006" y="97253"/>
                  </a:lnTo>
                  <a:lnTo>
                    <a:pt x="305688" y="173558"/>
                  </a:lnTo>
                  <a:lnTo>
                    <a:pt x="349491" y="250266"/>
                  </a:lnTo>
                  <a:lnTo>
                    <a:pt x="330834" y="126009"/>
                  </a:lnTo>
                  <a:lnTo>
                    <a:pt x="313728" y="75788"/>
                  </a:lnTo>
                  <a:lnTo>
                    <a:pt x="281038" y="35788"/>
                  </a:lnTo>
                  <a:lnTo>
                    <a:pt x="236740" y="9498"/>
                  </a:lnTo>
                  <a:lnTo>
                    <a:pt x="211386" y="2443"/>
                  </a:lnTo>
                  <a:lnTo>
                    <a:pt x="184556" y="0"/>
                  </a:lnTo>
                  <a:close/>
                </a:path>
              </a:pathLst>
            </a:custGeom>
            <a:solidFill>
              <a:srgbClr val="B4DD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586200" y="1583347"/>
              <a:ext cx="450850" cy="350520"/>
            </a:xfrm>
            <a:custGeom>
              <a:avLst/>
              <a:gdLst/>
              <a:ahLst/>
              <a:cxnLst/>
              <a:rect l="l" t="t" r="r" b="b"/>
              <a:pathLst>
                <a:path w="450850" h="350519">
                  <a:moveTo>
                    <a:pt x="300189" y="0"/>
                  </a:moveTo>
                  <a:lnTo>
                    <a:pt x="250266" y="0"/>
                  </a:lnTo>
                  <a:lnTo>
                    <a:pt x="199994" y="4789"/>
                  </a:lnTo>
                  <a:lnTo>
                    <a:pt x="153094" y="18324"/>
                  </a:lnTo>
                  <a:lnTo>
                    <a:pt x="110592" y="39356"/>
                  </a:lnTo>
                  <a:lnTo>
                    <a:pt x="73517" y="66635"/>
                  </a:lnTo>
                  <a:lnTo>
                    <a:pt x="42893" y="98911"/>
                  </a:lnTo>
                  <a:lnTo>
                    <a:pt x="19748" y="134936"/>
                  </a:lnTo>
                  <a:lnTo>
                    <a:pt x="5108" y="173460"/>
                  </a:lnTo>
                  <a:lnTo>
                    <a:pt x="0" y="213233"/>
                  </a:lnTo>
                  <a:lnTo>
                    <a:pt x="8798" y="279689"/>
                  </a:lnTo>
                  <a:lnTo>
                    <a:pt x="32846" y="321830"/>
                  </a:lnTo>
                  <a:lnTo>
                    <a:pt x="68628" y="343960"/>
                  </a:lnTo>
                  <a:lnTo>
                    <a:pt x="112623" y="350380"/>
                  </a:lnTo>
                  <a:lnTo>
                    <a:pt x="170348" y="346598"/>
                  </a:lnTo>
                  <a:lnTo>
                    <a:pt x="225910" y="335921"/>
                  </a:lnTo>
                  <a:lnTo>
                    <a:pt x="278072" y="319350"/>
                  </a:lnTo>
                  <a:lnTo>
                    <a:pt x="325600" y="297889"/>
                  </a:lnTo>
                  <a:lnTo>
                    <a:pt x="367257" y="272538"/>
                  </a:lnTo>
                  <a:lnTo>
                    <a:pt x="401809" y="244300"/>
                  </a:lnTo>
                  <a:lnTo>
                    <a:pt x="428018" y="214177"/>
                  </a:lnTo>
                  <a:lnTo>
                    <a:pt x="450468" y="152285"/>
                  </a:lnTo>
                  <a:lnTo>
                    <a:pt x="445266" y="103946"/>
                  </a:lnTo>
                  <a:lnTo>
                    <a:pt x="430341" y="63363"/>
                  </a:lnTo>
                  <a:lnTo>
                    <a:pt x="406711" y="31767"/>
                  </a:lnTo>
                  <a:lnTo>
                    <a:pt x="375399" y="10388"/>
                  </a:lnTo>
                  <a:lnTo>
                    <a:pt x="375399" y="37541"/>
                  </a:lnTo>
                  <a:lnTo>
                    <a:pt x="366668" y="80611"/>
                  </a:lnTo>
                  <a:lnTo>
                    <a:pt x="342815" y="122305"/>
                  </a:lnTo>
                  <a:lnTo>
                    <a:pt x="307349" y="158625"/>
                  </a:lnTo>
                  <a:lnTo>
                    <a:pt x="263778" y="185572"/>
                  </a:lnTo>
                  <a:lnTo>
                    <a:pt x="263651" y="185204"/>
                  </a:lnTo>
                  <a:lnTo>
                    <a:pt x="280519" y="149875"/>
                  </a:lnTo>
                  <a:lnTo>
                    <a:pt x="291588" y="102031"/>
                  </a:lnTo>
                  <a:lnTo>
                    <a:pt x="297824" y="49472"/>
                  </a:lnTo>
                  <a:lnTo>
                    <a:pt x="300189" y="0"/>
                  </a:lnTo>
                  <a:close/>
                </a:path>
              </a:pathLst>
            </a:custGeom>
            <a:solidFill>
              <a:srgbClr val="CF9E7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573811" y="1172324"/>
              <a:ext cx="775970" cy="774700"/>
            </a:xfrm>
            <a:custGeom>
              <a:avLst/>
              <a:gdLst/>
              <a:ahLst/>
              <a:cxnLst/>
              <a:rect l="l" t="t" r="r" b="b"/>
              <a:pathLst>
                <a:path w="775970" h="774700">
                  <a:moveTo>
                    <a:pt x="175063" y="124459"/>
                  </a:moveTo>
                  <a:lnTo>
                    <a:pt x="145865" y="130809"/>
                  </a:lnTo>
                  <a:lnTo>
                    <a:pt x="121996" y="146050"/>
                  </a:lnTo>
                  <a:lnTo>
                    <a:pt x="105890" y="170179"/>
                  </a:lnTo>
                  <a:lnTo>
                    <a:pt x="99981" y="199390"/>
                  </a:lnTo>
                  <a:lnTo>
                    <a:pt x="109065" y="250190"/>
                  </a:lnTo>
                  <a:lnTo>
                    <a:pt x="132958" y="290830"/>
                  </a:lnTo>
                  <a:lnTo>
                    <a:pt x="166619" y="322580"/>
                  </a:lnTo>
                  <a:lnTo>
                    <a:pt x="205008" y="349250"/>
                  </a:lnTo>
                  <a:lnTo>
                    <a:pt x="243084" y="370840"/>
                  </a:lnTo>
                  <a:lnTo>
                    <a:pt x="256735" y="377190"/>
                  </a:lnTo>
                  <a:lnTo>
                    <a:pt x="270015" y="384810"/>
                  </a:lnTo>
                  <a:lnTo>
                    <a:pt x="281961" y="392430"/>
                  </a:lnTo>
                  <a:lnTo>
                    <a:pt x="291611" y="400050"/>
                  </a:lnTo>
                  <a:lnTo>
                    <a:pt x="262655" y="400050"/>
                  </a:lnTo>
                  <a:lnTo>
                    <a:pt x="211882" y="405130"/>
                  </a:lnTo>
                  <a:lnTo>
                    <a:pt x="163582" y="419100"/>
                  </a:lnTo>
                  <a:lnTo>
                    <a:pt x="119080" y="440690"/>
                  </a:lnTo>
                  <a:lnTo>
                    <a:pt x="79699" y="468630"/>
                  </a:lnTo>
                  <a:lnTo>
                    <a:pt x="46764" y="502920"/>
                  </a:lnTo>
                  <a:lnTo>
                    <a:pt x="21600" y="541020"/>
                  </a:lnTo>
                  <a:lnTo>
                    <a:pt x="5530" y="581660"/>
                  </a:lnTo>
                  <a:lnTo>
                    <a:pt x="41" y="624840"/>
                  </a:lnTo>
                  <a:lnTo>
                    <a:pt x="0" y="627380"/>
                  </a:lnTo>
                  <a:lnTo>
                    <a:pt x="4921" y="679450"/>
                  </a:lnTo>
                  <a:lnTo>
                    <a:pt x="20009" y="721360"/>
                  </a:lnTo>
                  <a:lnTo>
                    <a:pt x="45090" y="751840"/>
                  </a:lnTo>
                  <a:lnTo>
                    <a:pt x="80109" y="769620"/>
                  </a:lnTo>
                  <a:lnTo>
                    <a:pt x="125013" y="774700"/>
                  </a:lnTo>
                  <a:lnTo>
                    <a:pt x="176994" y="772160"/>
                  </a:lnTo>
                  <a:lnTo>
                    <a:pt x="228092" y="763270"/>
                  </a:lnTo>
                  <a:lnTo>
                    <a:pt x="272759" y="750570"/>
                  </a:lnTo>
                  <a:lnTo>
                    <a:pt x="125013" y="750570"/>
                  </a:lnTo>
                  <a:lnTo>
                    <a:pt x="91241" y="746760"/>
                  </a:lnTo>
                  <a:lnTo>
                    <a:pt x="58846" y="730250"/>
                  </a:lnTo>
                  <a:lnTo>
                    <a:pt x="34508" y="692150"/>
                  </a:lnTo>
                  <a:lnTo>
                    <a:pt x="24911" y="626110"/>
                  </a:lnTo>
                  <a:lnTo>
                    <a:pt x="30940" y="584200"/>
                  </a:lnTo>
                  <a:lnTo>
                    <a:pt x="48242" y="544830"/>
                  </a:lnTo>
                  <a:lnTo>
                    <a:pt x="75640" y="506730"/>
                  </a:lnTo>
                  <a:lnTo>
                    <a:pt x="111958" y="473709"/>
                  </a:lnTo>
                  <a:lnTo>
                    <a:pt x="156017" y="448309"/>
                  </a:lnTo>
                  <a:lnTo>
                    <a:pt x="206642" y="430530"/>
                  </a:lnTo>
                  <a:lnTo>
                    <a:pt x="262655" y="425450"/>
                  </a:lnTo>
                  <a:lnTo>
                    <a:pt x="324633" y="425450"/>
                  </a:lnTo>
                  <a:lnTo>
                    <a:pt x="325007" y="415290"/>
                  </a:lnTo>
                  <a:lnTo>
                    <a:pt x="325118" y="374650"/>
                  </a:lnTo>
                  <a:lnTo>
                    <a:pt x="300196" y="374650"/>
                  </a:lnTo>
                  <a:lnTo>
                    <a:pt x="290440" y="368300"/>
                  </a:lnTo>
                  <a:lnTo>
                    <a:pt x="279527" y="361950"/>
                  </a:lnTo>
                  <a:lnTo>
                    <a:pt x="267642" y="355600"/>
                  </a:lnTo>
                  <a:lnTo>
                    <a:pt x="254972" y="347980"/>
                  </a:lnTo>
                  <a:lnTo>
                    <a:pt x="210239" y="322580"/>
                  </a:lnTo>
                  <a:lnTo>
                    <a:pt x="168280" y="292100"/>
                  </a:lnTo>
                  <a:lnTo>
                    <a:pt x="137177" y="251459"/>
                  </a:lnTo>
                  <a:lnTo>
                    <a:pt x="125013" y="199390"/>
                  </a:lnTo>
                  <a:lnTo>
                    <a:pt x="128950" y="180340"/>
                  </a:lnTo>
                  <a:lnTo>
                    <a:pt x="139684" y="163829"/>
                  </a:lnTo>
                  <a:lnTo>
                    <a:pt x="155595" y="153670"/>
                  </a:lnTo>
                  <a:lnTo>
                    <a:pt x="175063" y="149859"/>
                  </a:lnTo>
                  <a:lnTo>
                    <a:pt x="230673" y="149859"/>
                  </a:lnTo>
                  <a:lnTo>
                    <a:pt x="228130" y="146050"/>
                  </a:lnTo>
                  <a:lnTo>
                    <a:pt x="204261" y="130809"/>
                  </a:lnTo>
                  <a:lnTo>
                    <a:pt x="175063" y="124459"/>
                  </a:lnTo>
                  <a:close/>
                </a:path>
                <a:path w="775970" h="774700">
                  <a:moveTo>
                    <a:pt x="435419" y="444500"/>
                  </a:moveTo>
                  <a:lnTo>
                    <a:pt x="400298" y="444500"/>
                  </a:lnTo>
                  <a:lnTo>
                    <a:pt x="421448" y="466090"/>
                  </a:lnTo>
                  <a:lnTo>
                    <a:pt x="437172" y="494030"/>
                  </a:lnTo>
                  <a:lnTo>
                    <a:pt x="446971" y="527050"/>
                  </a:lnTo>
                  <a:lnTo>
                    <a:pt x="450348" y="565150"/>
                  </a:lnTo>
                  <a:lnTo>
                    <a:pt x="444859" y="593090"/>
                  </a:lnTo>
                  <a:lnTo>
                    <a:pt x="404260" y="648970"/>
                  </a:lnTo>
                  <a:lnTo>
                    <a:pt x="371359" y="675640"/>
                  </a:lnTo>
                  <a:lnTo>
                    <a:pt x="331529" y="699770"/>
                  </a:lnTo>
                  <a:lnTo>
                    <a:pt x="285875" y="720090"/>
                  </a:lnTo>
                  <a:lnTo>
                    <a:pt x="235501" y="736600"/>
                  </a:lnTo>
                  <a:lnTo>
                    <a:pt x="181512" y="746760"/>
                  </a:lnTo>
                  <a:lnTo>
                    <a:pt x="125013" y="750570"/>
                  </a:lnTo>
                  <a:lnTo>
                    <a:pt x="272759" y="750570"/>
                  </a:lnTo>
                  <a:lnTo>
                    <a:pt x="323314" y="731520"/>
                  </a:lnTo>
                  <a:lnTo>
                    <a:pt x="365276" y="708660"/>
                  </a:lnTo>
                  <a:lnTo>
                    <a:pt x="402032" y="684530"/>
                  </a:lnTo>
                  <a:lnTo>
                    <a:pt x="432501" y="656590"/>
                  </a:lnTo>
                  <a:lnTo>
                    <a:pt x="455602" y="626110"/>
                  </a:lnTo>
                  <a:lnTo>
                    <a:pt x="475380" y="565150"/>
                  </a:lnTo>
                  <a:lnTo>
                    <a:pt x="470280" y="515620"/>
                  </a:lnTo>
                  <a:lnTo>
                    <a:pt x="455522" y="473709"/>
                  </a:lnTo>
                  <a:lnTo>
                    <a:pt x="435419" y="444500"/>
                  </a:lnTo>
                  <a:close/>
                </a:path>
                <a:path w="775970" h="774700">
                  <a:moveTo>
                    <a:pt x="324633" y="425450"/>
                  </a:moveTo>
                  <a:lnTo>
                    <a:pt x="299765" y="425450"/>
                  </a:lnTo>
                  <a:lnTo>
                    <a:pt x="296608" y="473709"/>
                  </a:lnTo>
                  <a:lnTo>
                    <a:pt x="290201" y="520700"/>
                  </a:lnTo>
                  <a:lnTo>
                    <a:pt x="280394" y="560070"/>
                  </a:lnTo>
                  <a:lnTo>
                    <a:pt x="253824" y="593090"/>
                  </a:lnTo>
                  <a:lnTo>
                    <a:pt x="212604" y="600710"/>
                  </a:lnTo>
                  <a:lnTo>
                    <a:pt x="183765" y="607060"/>
                  </a:lnTo>
                  <a:lnTo>
                    <a:pt x="150817" y="627380"/>
                  </a:lnTo>
                  <a:lnTo>
                    <a:pt x="123734" y="655320"/>
                  </a:lnTo>
                  <a:lnTo>
                    <a:pt x="112490" y="688340"/>
                  </a:lnTo>
                  <a:lnTo>
                    <a:pt x="137522" y="688340"/>
                  </a:lnTo>
                  <a:lnTo>
                    <a:pt x="146273" y="665480"/>
                  </a:lnTo>
                  <a:lnTo>
                    <a:pt x="167115" y="645160"/>
                  </a:lnTo>
                  <a:lnTo>
                    <a:pt x="191931" y="631190"/>
                  </a:lnTo>
                  <a:lnTo>
                    <a:pt x="212604" y="624840"/>
                  </a:lnTo>
                  <a:lnTo>
                    <a:pt x="258178" y="618490"/>
                  </a:lnTo>
                  <a:lnTo>
                    <a:pt x="301804" y="598170"/>
                  </a:lnTo>
                  <a:lnTo>
                    <a:pt x="340655" y="568960"/>
                  </a:lnTo>
                  <a:lnTo>
                    <a:pt x="341771" y="567690"/>
                  </a:lnTo>
                  <a:lnTo>
                    <a:pt x="304349" y="567690"/>
                  </a:lnTo>
                  <a:lnTo>
                    <a:pt x="314618" y="525780"/>
                  </a:lnTo>
                  <a:lnTo>
                    <a:pt x="320821" y="482600"/>
                  </a:lnTo>
                  <a:lnTo>
                    <a:pt x="323875" y="444500"/>
                  </a:lnTo>
                  <a:lnTo>
                    <a:pt x="323977" y="443230"/>
                  </a:lnTo>
                  <a:lnTo>
                    <a:pt x="324633" y="425450"/>
                  </a:lnTo>
                  <a:close/>
                </a:path>
                <a:path w="775970" h="774700">
                  <a:moveTo>
                    <a:pt x="53473" y="596900"/>
                  </a:moveTo>
                  <a:lnTo>
                    <a:pt x="49967" y="624840"/>
                  </a:lnTo>
                  <a:lnTo>
                    <a:pt x="49930" y="626110"/>
                  </a:lnTo>
                  <a:lnTo>
                    <a:pt x="74949" y="626110"/>
                  </a:lnTo>
                  <a:lnTo>
                    <a:pt x="74949" y="618490"/>
                  </a:lnTo>
                  <a:lnTo>
                    <a:pt x="75914" y="610870"/>
                  </a:lnTo>
                  <a:lnTo>
                    <a:pt x="77781" y="603250"/>
                  </a:lnTo>
                  <a:lnTo>
                    <a:pt x="53473" y="596900"/>
                  </a:lnTo>
                  <a:close/>
                </a:path>
                <a:path w="775970" h="774700">
                  <a:moveTo>
                    <a:pt x="249422" y="450850"/>
                  </a:moveTo>
                  <a:lnTo>
                    <a:pt x="196968" y="459740"/>
                  </a:lnTo>
                  <a:lnTo>
                    <a:pt x="151316" y="478790"/>
                  </a:lnTo>
                  <a:lnTo>
                    <a:pt x="113267" y="505459"/>
                  </a:lnTo>
                  <a:lnTo>
                    <a:pt x="83620" y="535940"/>
                  </a:lnTo>
                  <a:lnTo>
                    <a:pt x="63176" y="570230"/>
                  </a:lnTo>
                  <a:lnTo>
                    <a:pt x="85858" y="580390"/>
                  </a:lnTo>
                  <a:lnTo>
                    <a:pt x="109687" y="543560"/>
                  </a:lnTo>
                  <a:lnTo>
                    <a:pt x="146045" y="511809"/>
                  </a:lnTo>
                  <a:lnTo>
                    <a:pt x="193559" y="486409"/>
                  </a:lnTo>
                  <a:lnTo>
                    <a:pt x="250857" y="474980"/>
                  </a:lnTo>
                  <a:lnTo>
                    <a:pt x="249422" y="450850"/>
                  </a:lnTo>
                  <a:close/>
                </a:path>
                <a:path w="775970" h="774700">
                  <a:moveTo>
                    <a:pt x="481616" y="74929"/>
                  </a:moveTo>
                  <a:lnTo>
                    <a:pt x="432822" y="88900"/>
                  </a:lnTo>
                  <a:lnTo>
                    <a:pt x="400496" y="123190"/>
                  </a:lnTo>
                  <a:lnTo>
                    <a:pt x="378159" y="177800"/>
                  </a:lnTo>
                  <a:lnTo>
                    <a:pt x="375266" y="207009"/>
                  </a:lnTo>
                  <a:lnTo>
                    <a:pt x="375266" y="449580"/>
                  </a:lnTo>
                  <a:lnTo>
                    <a:pt x="370049" y="481330"/>
                  </a:lnTo>
                  <a:lnTo>
                    <a:pt x="355443" y="511809"/>
                  </a:lnTo>
                  <a:lnTo>
                    <a:pt x="333020" y="541020"/>
                  </a:lnTo>
                  <a:lnTo>
                    <a:pt x="304349" y="567690"/>
                  </a:lnTo>
                  <a:lnTo>
                    <a:pt x="341771" y="567690"/>
                  </a:lnTo>
                  <a:lnTo>
                    <a:pt x="371906" y="533400"/>
                  </a:lnTo>
                  <a:lnTo>
                    <a:pt x="392729" y="492759"/>
                  </a:lnTo>
                  <a:lnTo>
                    <a:pt x="400298" y="449580"/>
                  </a:lnTo>
                  <a:lnTo>
                    <a:pt x="400298" y="444500"/>
                  </a:lnTo>
                  <a:lnTo>
                    <a:pt x="435419" y="444500"/>
                  </a:lnTo>
                  <a:lnTo>
                    <a:pt x="431923" y="439420"/>
                  </a:lnTo>
                  <a:lnTo>
                    <a:pt x="400298" y="415290"/>
                  </a:lnTo>
                  <a:lnTo>
                    <a:pt x="400298" y="207009"/>
                  </a:lnTo>
                  <a:lnTo>
                    <a:pt x="409797" y="158750"/>
                  </a:lnTo>
                  <a:lnTo>
                    <a:pt x="437090" y="118109"/>
                  </a:lnTo>
                  <a:lnTo>
                    <a:pt x="481616" y="99059"/>
                  </a:lnTo>
                  <a:lnTo>
                    <a:pt x="542277" y="99059"/>
                  </a:lnTo>
                  <a:lnTo>
                    <a:pt x="525777" y="86359"/>
                  </a:lnTo>
                  <a:lnTo>
                    <a:pt x="504650" y="77470"/>
                  </a:lnTo>
                  <a:lnTo>
                    <a:pt x="481616" y="74929"/>
                  </a:lnTo>
                  <a:close/>
                </a:path>
                <a:path w="775970" h="774700">
                  <a:moveTo>
                    <a:pt x="542277" y="99059"/>
                  </a:moveTo>
                  <a:lnTo>
                    <a:pt x="481616" y="99059"/>
                  </a:lnTo>
                  <a:lnTo>
                    <a:pt x="498104" y="101600"/>
                  </a:lnTo>
                  <a:lnTo>
                    <a:pt x="513226" y="107950"/>
                  </a:lnTo>
                  <a:lnTo>
                    <a:pt x="526214" y="118109"/>
                  </a:lnTo>
                  <a:lnTo>
                    <a:pt x="536302" y="130809"/>
                  </a:lnTo>
                  <a:lnTo>
                    <a:pt x="567315" y="185420"/>
                  </a:lnTo>
                  <a:lnTo>
                    <a:pt x="546614" y="222250"/>
                  </a:lnTo>
                  <a:lnTo>
                    <a:pt x="537459" y="240029"/>
                  </a:lnTo>
                  <a:lnTo>
                    <a:pt x="530827" y="260350"/>
                  </a:lnTo>
                  <a:lnTo>
                    <a:pt x="526792" y="280670"/>
                  </a:lnTo>
                  <a:lnTo>
                    <a:pt x="525431" y="302259"/>
                  </a:lnTo>
                  <a:lnTo>
                    <a:pt x="531186" y="344170"/>
                  </a:lnTo>
                  <a:lnTo>
                    <a:pt x="547421" y="382270"/>
                  </a:lnTo>
                  <a:lnTo>
                    <a:pt x="572591" y="415290"/>
                  </a:lnTo>
                  <a:lnTo>
                    <a:pt x="605151" y="440690"/>
                  </a:lnTo>
                  <a:lnTo>
                    <a:pt x="643557" y="457200"/>
                  </a:lnTo>
                  <a:lnTo>
                    <a:pt x="686264" y="462280"/>
                  </a:lnTo>
                  <a:lnTo>
                    <a:pt x="775697" y="462280"/>
                  </a:lnTo>
                  <a:lnTo>
                    <a:pt x="775697" y="436880"/>
                  </a:lnTo>
                  <a:lnTo>
                    <a:pt x="686264" y="436880"/>
                  </a:lnTo>
                  <a:lnTo>
                    <a:pt x="643381" y="430530"/>
                  </a:lnTo>
                  <a:lnTo>
                    <a:pt x="606104" y="411480"/>
                  </a:lnTo>
                  <a:lnTo>
                    <a:pt x="576687" y="382270"/>
                  </a:lnTo>
                  <a:lnTo>
                    <a:pt x="557385" y="344170"/>
                  </a:lnTo>
                  <a:lnTo>
                    <a:pt x="550450" y="302259"/>
                  </a:lnTo>
                  <a:lnTo>
                    <a:pt x="551599" y="284480"/>
                  </a:lnTo>
                  <a:lnTo>
                    <a:pt x="555008" y="266700"/>
                  </a:lnTo>
                  <a:lnTo>
                    <a:pt x="560614" y="250190"/>
                  </a:lnTo>
                  <a:lnTo>
                    <a:pt x="568357" y="233679"/>
                  </a:lnTo>
                  <a:lnTo>
                    <a:pt x="581743" y="210820"/>
                  </a:lnTo>
                  <a:lnTo>
                    <a:pt x="630512" y="210820"/>
                  </a:lnTo>
                  <a:lnTo>
                    <a:pt x="628615" y="198120"/>
                  </a:lnTo>
                  <a:lnTo>
                    <a:pt x="603244" y="198120"/>
                  </a:lnTo>
                  <a:lnTo>
                    <a:pt x="558032" y="119379"/>
                  </a:lnTo>
                  <a:lnTo>
                    <a:pt x="543927" y="100329"/>
                  </a:lnTo>
                  <a:lnTo>
                    <a:pt x="542277" y="99059"/>
                  </a:lnTo>
                  <a:close/>
                </a:path>
                <a:path w="775970" h="774700">
                  <a:moveTo>
                    <a:pt x="686778" y="191770"/>
                  </a:moveTo>
                  <a:lnTo>
                    <a:pt x="627666" y="191770"/>
                  </a:lnTo>
                  <a:lnTo>
                    <a:pt x="667773" y="208279"/>
                  </a:lnTo>
                  <a:lnTo>
                    <a:pt x="701691" y="233679"/>
                  </a:lnTo>
                  <a:lnTo>
                    <a:pt x="727856" y="266700"/>
                  </a:lnTo>
                  <a:lnTo>
                    <a:pt x="744702" y="306070"/>
                  </a:lnTo>
                  <a:lnTo>
                    <a:pt x="750665" y="349250"/>
                  </a:lnTo>
                  <a:lnTo>
                    <a:pt x="750665" y="436880"/>
                  </a:lnTo>
                  <a:lnTo>
                    <a:pt x="775697" y="436880"/>
                  </a:lnTo>
                  <a:lnTo>
                    <a:pt x="775697" y="349250"/>
                  </a:lnTo>
                  <a:lnTo>
                    <a:pt x="770493" y="306070"/>
                  </a:lnTo>
                  <a:lnTo>
                    <a:pt x="755666" y="266700"/>
                  </a:lnTo>
                  <a:lnTo>
                    <a:pt x="732395" y="231140"/>
                  </a:lnTo>
                  <a:lnTo>
                    <a:pt x="701858" y="200659"/>
                  </a:lnTo>
                  <a:lnTo>
                    <a:pt x="686778" y="191770"/>
                  </a:lnTo>
                  <a:close/>
                </a:path>
                <a:path w="775970" h="774700">
                  <a:moveTo>
                    <a:pt x="630512" y="210820"/>
                  </a:moveTo>
                  <a:lnTo>
                    <a:pt x="581743" y="210820"/>
                  </a:lnTo>
                  <a:lnTo>
                    <a:pt x="613493" y="266700"/>
                  </a:lnTo>
                  <a:lnTo>
                    <a:pt x="637115" y="306070"/>
                  </a:lnTo>
                  <a:lnTo>
                    <a:pt x="613404" y="396240"/>
                  </a:lnTo>
                  <a:lnTo>
                    <a:pt x="637635" y="402590"/>
                  </a:lnTo>
                  <a:lnTo>
                    <a:pt x="655225" y="335280"/>
                  </a:lnTo>
                  <a:lnTo>
                    <a:pt x="684512" y="335280"/>
                  </a:lnTo>
                  <a:lnTo>
                    <a:pt x="665258" y="303530"/>
                  </a:lnTo>
                  <a:lnTo>
                    <a:pt x="725089" y="303530"/>
                  </a:lnTo>
                  <a:lnTo>
                    <a:pt x="727450" y="287020"/>
                  </a:lnTo>
                  <a:lnTo>
                    <a:pt x="648380" y="275590"/>
                  </a:lnTo>
                  <a:lnTo>
                    <a:pt x="637534" y="257809"/>
                  </a:lnTo>
                  <a:lnTo>
                    <a:pt x="630512" y="210820"/>
                  </a:lnTo>
                  <a:close/>
                </a:path>
                <a:path w="775970" h="774700">
                  <a:moveTo>
                    <a:pt x="684512" y="335280"/>
                  </a:moveTo>
                  <a:lnTo>
                    <a:pt x="655225" y="335280"/>
                  </a:lnTo>
                  <a:lnTo>
                    <a:pt x="689312" y="391160"/>
                  </a:lnTo>
                  <a:lnTo>
                    <a:pt x="710698" y="378460"/>
                  </a:lnTo>
                  <a:lnTo>
                    <a:pt x="684512" y="335280"/>
                  </a:lnTo>
                  <a:close/>
                </a:path>
                <a:path w="775970" h="774700">
                  <a:moveTo>
                    <a:pt x="460610" y="0"/>
                  </a:moveTo>
                  <a:lnTo>
                    <a:pt x="409960" y="7620"/>
                  </a:lnTo>
                  <a:lnTo>
                    <a:pt x="365932" y="30479"/>
                  </a:lnTo>
                  <a:lnTo>
                    <a:pt x="331187" y="64770"/>
                  </a:lnTo>
                  <a:lnTo>
                    <a:pt x="308388" y="109220"/>
                  </a:lnTo>
                  <a:lnTo>
                    <a:pt x="300196" y="160020"/>
                  </a:lnTo>
                  <a:lnTo>
                    <a:pt x="300196" y="374650"/>
                  </a:lnTo>
                  <a:lnTo>
                    <a:pt x="325118" y="374650"/>
                  </a:lnTo>
                  <a:lnTo>
                    <a:pt x="325215" y="160020"/>
                  </a:lnTo>
                  <a:lnTo>
                    <a:pt x="332130" y="116840"/>
                  </a:lnTo>
                  <a:lnTo>
                    <a:pt x="351375" y="80009"/>
                  </a:lnTo>
                  <a:lnTo>
                    <a:pt x="380702" y="50800"/>
                  </a:lnTo>
                  <a:lnTo>
                    <a:pt x="417863" y="31750"/>
                  </a:lnTo>
                  <a:lnTo>
                    <a:pt x="460610" y="24129"/>
                  </a:lnTo>
                  <a:lnTo>
                    <a:pt x="544898" y="24129"/>
                  </a:lnTo>
                  <a:lnTo>
                    <a:pt x="506714" y="6350"/>
                  </a:lnTo>
                  <a:lnTo>
                    <a:pt x="460610" y="0"/>
                  </a:lnTo>
                  <a:close/>
                </a:path>
                <a:path w="775970" h="774700">
                  <a:moveTo>
                    <a:pt x="725089" y="303530"/>
                  </a:moveTo>
                  <a:lnTo>
                    <a:pt x="665258" y="303530"/>
                  </a:lnTo>
                  <a:lnTo>
                    <a:pt x="723818" y="312420"/>
                  </a:lnTo>
                  <a:lnTo>
                    <a:pt x="725089" y="303530"/>
                  </a:lnTo>
                  <a:close/>
                </a:path>
                <a:path w="775970" h="774700">
                  <a:moveTo>
                    <a:pt x="230673" y="149859"/>
                  </a:moveTo>
                  <a:lnTo>
                    <a:pt x="175063" y="149859"/>
                  </a:lnTo>
                  <a:lnTo>
                    <a:pt x="194532" y="153670"/>
                  </a:lnTo>
                  <a:lnTo>
                    <a:pt x="210442" y="163829"/>
                  </a:lnTo>
                  <a:lnTo>
                    <a:pt x="221176" y="180340"/>
                  </a:lnTo>
                  <a:lnTo>
                    <a:pt x="225114" y="199390"/>
                  </a:lnTo>
                  <a:lnTo>
                    <a:pt x="221176" y="219709"/>
                  </a:lnTo>
                  <a:lnTo>
                    <a:pt x="210442" y="234950"/>
                  </a:lnTo>
                  <a:lnTo>
                    <a:pt x="194532" y="246379"/>
                  </a:lnTo>
                  <a:lnTo>
                    <a:pt x="175063" y="250190"/>
                  </a:lnTo>
                  <a:lnTo>
                    <a:pt x="162541" y="250190"/>
                  </a:lnTo>
                  <a:lnTo>
                    <a:pt x="162541" y="274320"/>
                  </a:lnTo>
                  <a:lnTo>
                    <a:pt x="175063" y="274320"/>
                  </a:lnTo>
                  <a:lnTo>
                    <a:pt x="204261" y="269240"/>
                  </a:lnTo>
                  <a:lnTo>
                    <a:pt x="228130" y="252729"/>
                  </a:lnTo>
                  <a:lnTo>
                    <a:pt x="244236" y="228600"/>
                  </a:lnTo>
                  <a:lnTo>
                    <a:pt x="250146" y="199390"/>
                  </a:lnTo>
                  <a:lnTo>
                    <a:pt x="244236" y="170179"/>
                  </a:lnTo>
                  <a:lnTo>
                    <a:pt x="230673" y="149859"/>
                  </a:lnTo>
                  <a:close/>
                </a:path>
                <a:path w="775970" h="774700">
                  <a:moveTo>
                    <a:pt x="544898" y="24129"/>
                  </a:moveTo>
                  <a:lnTo>
                    <a:pt x="460610" y="24129"/>
                  </a:lnTo>
                  <a:lnTo>
                    <a:pt x="508640" y="33020"/>
                  </a:lnTo>
                  <a:lnTo>
                    <a:pt x="549156" y="57150"/>
                  </a:lnTo>
                  <a:lnTo>
                    <a:pt x="578873" y="93979"/>
                  </a:lnTo>
                  <a:lnTo>
                    <a:pt x="594506" y="139700"/>
                  </a:lnTo>
                  <a:lnTo>
                    <a:pt x="603244" y="198120"/>
                  </a:lnTo>
                  <a:lnTo>
                    <a:pt x="628615" y="198120"/>
                  </a:lnTo>
                  <a:lnTo>
                    <a:pt x="627666" y="191770"/>
                  </a:lnTo>
                  <a:lnTo>
                    <a:pt x="686778" y="191770"/>
                  </a:lnTo>
                  <a:lnTo>
                    <a:pt x="665235" y="179070"/>
                  </a:lnTo>
                  <a:lnTo>
                    <a:pt x="623703" y="166370"/>
                  </a:lnTo>
                  <a:lnTo>
                    <a:pt x="619271" y="135890"/>
                  </a:lnTo>
                  <a:lnTo>
                    <a:pt x="605896" y="91440"/>
                  </a:lnTo>
                  <a:lnTo>
                    <a:pt x="581350" y="53340"/>
                  </a:lnTo>
                  <a:lnTo>
                    <a:pt x="547625" y="25400"/>
                  </a:lnTo>
                  <a:lnTo>
                    <a:pt x="544898" y="2412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0" name="object 3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052718" y="2879140"/>
            <a:ext cx="862669" cy="757720"/>
          </a:xfrm>
          <a:prstGeom prst="rect">
            <a:avLst/>
          </a:prstGeom>
        </p:spPr>
      </p:pic>
      <p:sp>
        <p:nvSpPr>
          <p:cNvPr id="31" name="object 31"/>
          <p:cNvSpPr/>
          <p:nvPr/>
        </p:nvSpPr>
        <p:spPr>
          <a:xfrm>
            <a:off x="3210140" y="3113854"/>
            <a:ext cx="413384" cy="494665"/>
          </a:xfrm>
          <a:custGeom>
            <a:avLst/>
            <a:gdLst/>
            <a:ahLst/>
            <a:cxnLst/>
            <a:rect l="l" t="t" r="r" b="b"/>
            <a:pathLst>
              <a:path w="413385" h="494664">
                <a:moveTo>
                  <a:pt x="225806" y="163151"/>
                </a:moveTo>
                <a:lnTo>
                  <a:pt x="187159" y="163151"/>
                </a:lnTo>
                <a:lnTo>
                  <a:pt x="187159" y="322231"/>
                </a:lnTo>
                <a:lnTo>
                  <a:pt x="162195" y="327815"/>
                </a:lnTo>
                <a:lnTo>
                  <a:pt x="138807" y="337632"/>
                </a:lnTo>
                <a:lnTo>
                  <a:pt x="117472" y="351451"/>
                </a:lnTo>
                <a:lnTo>
                  <a:pt x="98666" y="369044"/>
                </a:lnTo>
                <a:lnTo>
                  <a:pt x="60237" y="377349"/>
                </a:lnTo>
                <a:lnTo>
                  <a:pt x="28878" y="398922"/>
                </a:lnTo>
                <a:lnTo>
                  <a:pt x="7746" y="430603"/>
                </a:lnTo>
                <a:lnTo>
                  <a:pt x="0" y="469234"/>
                </a:lnTo>
                <a:lnTo>
                  <a:pt x="0" y="475292"/>
                </a:lnTo>
                <a:lnTo>
                  <a:pt x="1518" y="482818"/>
                </a:lnTo>
                <a:lnTo>
                  <a:pt x="5659" y="488962"/>
                </a:lnTo>
                <a:lnTo>
                  <a:pt x="11803" y="493103"/>
                </a:lnTo>
                <a:lnTo>
                  <a:pt x="19329" y="494621"/>
                </a:lnTo>
                <a:lnTo>
                  <a:pt x="393623" y="494621"/>
                </a:lnTo>
                <a:lnTo>
                  <a:pt x="401149" y="493103"/>
                </a:lnTo>
                <a:lnTo>
                  <a:pt x="407293" y="488962"/>
                </a:lnTo>
                <a:lnTo>
                  <a:pt x="411434" y="482818"/>
                </a:lnTo>
                <a:lnTo>
                  <a:pt x="412953" y="475292"/>
                </a:lnTo>
                <a:lnTo>
                  <a:pt x="412953" y="469234"/>
                </a:lnTo>
                <a:lnTo>
                  <a:pt x="410294" y="455975"/>
                </a:lnTo>
                <a:lnTo>
                  <a:pt x="40081" y="455975"/>
                </a:lnTo>
                <a:lnTo>
                  <a:pt x="47908" y="436784"/>
                </a:lnTo>
                <a:lnTo>
                  <a:pt x="61402" y="421471"/>
                </a:lnTo>
                <a:lnTo>
                  <a:pt x="79266" y="411332"/>
                </a:lnTo>
                <a:lnTo>
                  <a:pt x="99695" y="407753"/>
                </a:lnTo>
                <a:lnTo>
                  <a:pt x="113946" y="407753"/>
                </a:lnTo>
                <a:lnTo>
                  <a:pt x="118605" y="405734"/>
                </a:lnTo>
                <a:lnTo>
                  <a:pt x="159810" y="370330"/>
                </a:lnTo>
                <a:lnTo>
                  <a:pt x="206476" y="359608"/>
                </a:lnTo>
                <a:lnTo>
                  <a:pt x="304200" y="359608"/>
                </a:lnTo>
                <a:lnTo>
                  <a:pt x="295482" y="351451"/>
                </a:lnTo>
                <a:lnTo>
                  <a:pt x="274151" y="337632"/>
                </a:lnTo>
                <a:lnTo>
                  <a:pt x="250768" y="327815"/>
                </a:lnTo>
                <a:lnTo>
                  <a:pt x="225806" y="322231"/>
                </a:lnTo>
                <a:lnTo>
                  <a:pt x="225806" y="163151"/>
                </a:lnTo>
                <a:close/>
              </a:path>
              <a:path w="413385" h="494664">
                <a:moveTo>
                  <a:pt x="389965" y="407753"/>
                </a:moveTo>
                <a:lnTo>
                  <a:pt x="313257" y="407753"/>
                </a:lnTo>
                <a:lnTo>
                  <a:pt x="333686" y="411332"/>
                </a:lnTo>
                <a:lnTo>
                  <a:pt x="351550" y="421471"/>
                </a:lnTo>
                <a:lnTo>
                  <a:pt x="365044" y="436784"/>
                </a:lnTo>
                <a:lnTo>
                  <a:pt x="372872" y="455975"/>
                </a:lnTo>
                <a:lnTo>
                  <a:pt x="410294" y="455975"/>
                </a:lnTo>
                <a:lnTo>
                  <a:pt x="405207" y="430603"/>
                </a:lnTo>
                <a:lnTo>
                  <a:pt x="389965" y="407753"/>
                </a:lnTo>
                <a:close/>
              </a:path>
              <a:path w="413385" h="494664">
                <a:moveTo>
                  <a:pt x="113946" y="407753"/>
                </a:moveTo>
                <a:lnTo>
                  <a:pt x="103720" y="407753"/>
                </a:lnTo>
                <a:lnTo>
                  <a:pt x="112361" y="408515"/>
                </a:lnTo>
                <a:lnTo>
                  <a:pt x="112187" y="408515"/>
                </a:lnTo>
                <a:lnTo>
                  <a:pt x="113946" y="407753"/>
                </a:lnTo>
                <a:close/>
              </a:path>
              <a:path w="413385" h="494664">
                <a:moveTo>
                  <a:pt x="304200" y="359608"/>
                </a:moveTo>
                <a:lnTo>
                  <a:pt x="206476" y="359608"/>
                </a:lnTo>
                <a:lnTo>
                  <a:pt x="230628" y="362348"/>
                </a:lnTo>
                <a:lnTo>
                  <a:pt x="253142" y="370330"/>
                </a:lnTo>
                <a:lnTo>
                  <a:pt x="273284" y="383193"/>
                </a:lnTo>
                <a:lnTo>
                  <a:pt x="290322" y="400578"/>
                </a:lnTo>
                <a:lnTo>
                  <a:pt x="294347" y="405734"/>
                </a:lnTo>
                <a:lnTo>
                  <a:pt x="300710" y="408515"/>
                </a:lnTo>
                <a:lnTo>
                  <a:pt x="309232" y="407753"/>
                </a:lnTo>
                <a:lnTo>
                  <a:pt x="389965" y="407753"/>
                </a:lnTo>
                <a:lnTo>
                  <a:pt x="384074" y="398922"/>
                </a:lnTo>
                <a:lnTo>
                  <a:pt x="352715" y="377349"/>
                </a:lnTo>
                <a:lnTo>
                  <a:pt x="314286" y="369044"/>
                </a:lnTo>
                <a:lnTo>
                  <a:pt x="304200" y="359608"/>
                </a:lnTo>
                <a:close/>
              </a:path>
              <a:path w="413385" h="494664">
                <a:moveTo>
                  <a:pt x="110098" y="0"/>
                </a:moveTo>
                <a:lnTo>
                  <a:pt x="79280" y="3982"/>
                </a:lnTo>
                <a:lnTo>
                  <a:pt x="79586" y="3982"/>
                </a:lnTo>
                <a:lnTo>
                  <a:pt x="73190" y="5697"/>
                </a:lnTo>
                <a:lnTo>
                  <a:pt x="67970" y="10916"/>
                </a:lnTo>
                <a:lnTo>
                  <a:pt x="66192" y="17597"/>
                </a:lnTo>
                <a:lnTo>
                  <a:pt x="62285" y="47825"/>
                </a:lnTo>
                <a:lnTo>
                  <a:pt x="66267" y="77609"/>
                </a:lnTo>
                <a:lnTo>
                  <a:pt x="96202" y="129572"/>
                </a:lnTo>
                <a:lnTo>
                  <a:pt x="134129" y="154772"/>
                </a:lnTo>
                <a:lnTo>
                  <a:pt x="178371" y="163494"/>
                </a:lnTo>
                <a:lnTo>
                  <a:pt x="182500" y="163494"/>
                </a:lnTo>
                <a:lnTo>
                  <a:pt x="187159" y="163151"/>
                </a:lnTo>
                <a:lnTo>
                  <a:pt x="238083" y="163151"/>
                </a:lnTo>
                <a:lnTo>
                  <a:pt x="278823" y="154772"/>
                </a:lnTo>
                <a:lnTo>
                  <a:pt x="316750" y="129572"/>
                </a:lnTo>
                <a:lnTo>
                  <a:pt x="320692" y="124416"/>
                </a:lnTo>
                <a:lnTo>
                  <a:pt x="169707" y="124416"/>
                </a:lnTo>
                <a:lnTo>
                  <a:pt x="152700" y="120516"/>
                </a:lnTo>
                <a:lnTo>
                  <a:pt x="112687" y="88593"/>
                </a:lnTo>
                <a:lnTo>
                  <a:pt x="101371" y="39156"/>
                </a:lnTo>
                <a:lnTo>
                  <a:pt x="197073" y="39156"/>
                </a:lnTo>
                <a:lnTo>
                  <a:pt x="191846" y="33929"/>
                </a:lnTo>
                <a:lnTo>
                  <a:pt x="167654" y="15432"/>
                </a:lnTo>
                <a:lnTo>
                  <a:pt x="139882" y="3982"/>
                </a:lnTo>
                <a:lnTo>
                  <a:pt x="110098" y="0"/>
                </a:lnTo>
                <a:close/>
              </a:path>
              <a:path w="413385" h="494664">
                <a:moveTo>
                  <a:pt x="238083" y="163151"/>
                </a:moveTo>
                <a:lnTo>
                  <a:pt x="225806" y="163151"/>
                </a:lnTo>
                <a:lnTo>
                  <a:pt x="230445" y="163494"/>
                </a:lnTo>
                <a:lnTo>
                  <a:pt x="234581" y="163494"/>
                </a:lnTo>
                <a:lnTo>
                  <a:pt x="238083" y="163151"/>
                </a:lnTo>
                <a:close/>
              </a:path>
              <a:path w="413385" h="494664">
                <a:moveTo>
                  <a:pt x="197073" y="39156"/>
                </a:moveTo>
                <a:lnTo>
                  <a:pt x="118635" y="39156"/>
                </a:lnTo>
                <a:lnTo>
                  <a:pt x="135353" y="42987"/>
                </a:lnTo>
                <a:lnTo>
                  <a:pt x="150866" y="50413"/>
                </a:lnTo>
                <a:lnTo>
                  <a:pt x="182792" y="90423"/>
                </a:lnTo>
                <a:lnTo>
                  <a:pt x="186677" y="124416"/>
                </a:lnTo>
                <a:lnTo>
                  <a:pt x="226275" y="124416"/>
                </a:lnTo>
                <a:lnTo>
                  <a:pt x="237589" y="74908"/>
                </a:lnTo>
                <a:lnTo>
                  <a:pt x="260265" y="51861"/>
                </a:lnTo>
                <a:lnTo>
                  <a:pt x="206476" y="51861"/>
                </a:lnTo>
                <a:lnTo>
                  <a:pt x="202260" y="45473"/>
                </a:lnTo>
                <a:lnTo>
                  <a:pt x="197370" y="39453"/>
                </a:lnTo>
                <a:lnTo>
                  <a:pt x="197073" y="39156"/>
                </a:lnTo>
                <a:close/>
              </a:path>
              <a:path w="413385" h="494664">
                <a:moveTo>
                  <a:pt x="349548" y="39156"/>
                </a:moveTo>
                <a:lnTo>
                  <a:pt x="311581" y="39156"/>
                </a:lnTo>
                <a:lnTo>
                  <a:pt x="311523" y="56361"/>
                </a:lnTo>
                <a:lnTo>
                  <a:pt x="307692" y="73080"/>
                </a:lnTo>
                <a:lnTo>
                  <a:pt x="275770" y="113088"/>
                </a:lnTo>
                <a:lnTo>
                  <a:pt x="243227" y="124416"/>
                </a:lnTo>
                <a:lnTo>
                  <a:pt x="320692" y="124416"/>
                </a:lnTo>
                <a:lnTo>
                  <a:pt x="335245" y="105381"/>
                </a:lnTo>
                <a:lnTo>
                  <a:pt x="346690" y="77609"/>
                </a:lnTo>
                <a:lnTo>
                  <a:pt x="350669" y="47825"/>
                </a:lnTo>
                <a:lnTo>
                  <a:pt x="349586" y="39453"/>
                </a:lnTo>
                <a:lnTo>
                  <a:pt x="349548" y="39156"/>
                </a:lnTo>
                <a:close/>
              </a:path>
              <a:path w="413385" h="494664">
                <a:moveTo>
                  <a:pt x="302860" y="0"/>
                </a:moveTo>
                <a:lnTo>
                  <a:pt x="245300" y="15432"/>
                </a:lnTo>
                <a:lnTo>
                  <a:pt x="215582" y="39453"/>
                </a:lnTo>
                <a:lnTo>
                  <a:pt x="206476" y="51861"/>
                </a:lnTo>
                <a:lnTo>
                  <a:pt x="260265" y="51861"/>
                </a:lnTo>
                <a:lnTo>
                  <a:pt x="262088" y="50413"/>
                </a:lnTo>
                <a:lnTo>
                  <a:pt x="277604" y="42987"/>
                </a:lnTo>
                <a:lnTo>
                  <a:pt x="294323" y="39156"/>
                </a:lnTo>
                <a:lnTo>
                  <a:pt x="349548" y="39156"/>
                </a:lnTo>
                <a:lnTo>
                  <a:pt x="346760" y="17597"/>
                </a:lnTo>
                <a:lnTo>
                  <a:pt x="344982" y="10916"/>
                </a:lnTo>
                <a:lnTo>
                  <a:pt x="339763" y="5697"/>
                </a:lnTo>
                <a:lnTo>
                  <a:pt x="333367" y="3982"/>
                </a:lnTo>
                <a:lnTo>
                  <a:pt x="333672" y="3982"/>
                </a:lnTo>
                <a:lnTo>
                  <a:pt x="3028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128679" y="3691470"/>
            <a:ext cx="254000" cy="345440"/>
          </a:xfrm>
          <a:custGeom>
            <a:avLst/>
            <a:gdLst/>
            <a:ahLst/>
            <a:cxnLst/>
            <a:rect l="l" t="t" r="r" b="b"/>
            <a:pathLst>
              <a:path w="254000" h="345439">
                <a:moveTo>
                  <a:pt x="254000" y="0"/>
                </a:moveTo>
                <a:lnTo>
                  <a:pt x="0" y="345287"/>
                </a:lnTo>
              </a:path>
            </a:pathLst>
          </a:custGeom>
          <a:ln w="38100">
            <a:solidFill>
              <a:srgbClr val="D536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13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35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4640046" y="139064"/>
            <a:ext cx="2912110" cy="768350"/>
            <a:chOff x="4640046" y="139064"/>
            <a:chExt cx="2912110" cy="768350"/>
          </a:xfrm>
        </p:grpSpPr>
        <p:sp>
          <p:nvSpPr>
            <p:cNvPr id="4" name="object 4"/>
            <p:cNvSpPr/>
            <p:nvPr/>
          </p:nvSpPr>
          <p:spPr>
            <a:xfrm>
              <a:off x="4646396" y="145414"/>
              <a:ext cx="2899410" cy="755650"/>
            </a:xfrm>
            <a:custGeom>
              <a:avLst/>
              <a:gdLst/>
              <a:ahLst/>
              <a:cxnLst/>
              <a:rect l="l" t="t" r="r" b="b"/>
              <a:pathLst>
                <a:path w="2899409" h="755650">
                  <a:moveTo>
                    <a:pt x="2860154" y="0"/>
                  </a:moveTo>
                  <a:lnTo>
                    <a:pt x="39039" y="0"/>
                  </a:lnTo>
                  <a:lnTo>
                    <a:pt x="23847" y="3067"/>
                  </a:lnTo>
                  <a:lnTo>
                    <a:pt x="11437" y="11433"/>
                  </a:lnTo>
                  <a:lnTo>
                    <a:pt x="3069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9" y="731299"/>
                  </a:lnTo>
                  <a:lnTo>
                    <a:pt x="11437" y="743708"/>
                  </a:lnTo>
                  <a:lnTo>
                    <a:pt x="23847" y="752074"/>
                  </a:lnTo>
                  <a:lnTo>
                    <a:pt x="39039" y="755141"/>
                  </a:lnTo>
                  <a:lnTo>
                    <a:pt x="2860154" y="755141"/>
                  </a:lnTo>
                  <a:lnTo>
                    <a:pt x="2875346" y="752074"/>
                  </a:lnTo>
                  <a:lnTo>
                    <a:pt x="2887756" y="743708"/>
                  </a:lnTo>
                  <a:lnTo>
                    <a:pt x="2896124" y="731299"/>
                  </a:lnTo>
                  <a:lnTo>
                    <a:pt x="2899194" y="716102"/>
                  </a:lnTo>
                  <a:lnTo>
                    <a:pt x="2899194" y="39039"/>
                  </a:lnTo>
                  <a:lnTo>
                    <a:pt x="2896124" y="23842"/>
                  </a:lnTo>
                  <a:lnTo>
                    <a:pt x="2887756" y="11433"/>
                  </a:lnTo>
                  <a:lnTo>
                    <a:pt x="2875346" y="3067"/>
                  </a:lnTo>
                  <a:lnTo>
                    <a:pt x="2860154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646396" y="145414"/>
              <a:ext cx="2899410" cy="755650"/>
            </a:xfrm>
            <a:custGeom>
              <a:avLst/>
              <a:gdLst/>
              <a:ahLst/>
              <a:cxnLst/>
              <a:rect l="l" t="t" r="r" b="b"/>
              <a:pathLst>
                <a:path w="2899409" h="755650">
                  <a:moveTo>
                    <a:pt x="2860154" y="755141"/>
                  </a:moveTo>
                  <a:lnTo>
                    <a:pt x="39039" y="755141"/>
                  </a:lnTo>
                  <a:lnTo>
                    <a:pt x="23847" y="752074"/>
                  </a:lnTo>
                  <a:lnTo>
                    <a:pt x="11437" y="743708"/>
                  </a:lnTo>
                  <a:lnTo>
                    <a:pt x="3069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9" y="23842"/>
                  </a:lnTo>
                  <a:lnTo>
                    <a:pt x="11437" y="11433"/>
                  </a:lnTo>
                  <a:lnTo>
                    <a:pt x="23847" y="3067"/>
                  </a:lnTo>
                  <a:lnTo>
                    <a:pt x="39039" y="0"/>
                  </a:lnTo>
                  <a:lnTo>
                    <a:pt x="2860154" y="0"/>
                  </a:lnTo>
                  <a:lnTo>
                    <a:pt x="2875346" y="3067"/>
                  </a:lnTo>
                  <a:lnTo>
                    <a:pt x="2887756" y="11433"/>
                  </a:lnTo>
                  <a:lnTo>
                    <a:pt x="2896124" y="23842"/>
                  </a:lnTo>
                  <a:lnTo>
                    <a:pt x="2899194" y="39039"/>
                  </a:lnTo>
                  <a:lnTo>
                    <a:pt x="2899194" y="716102"/>
                  </a:lnTo>
                  <a:lnTo>
                    <a:pt x="2896124" y="731299"/>
                  </a:lnTo>
                  <a:lnTo>
                    <a:pt x="2887756" y="743708"/>
                  </a:lnTo>
                  <a:lnTo>
                    <a:pt x="2875346" y="752074"/>
                  </a:lnTo>
                  <a:lnTo>
                    <a:pt x="2860154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5491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Observing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305173" y="1157338"/>
            <a:ext cx="11161395" cy="5701030"/>
            <a:chOff x="305173" y="1157338"/>
            <a:chExt cx="11161395" cy="570103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5173" y="1163700"/>
              <a:ext cx="2290102" cy="569429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890037" y="1163688"/>
              <a:ext cx="8569960" cy="2935605"/>
            </a:xfrm>
            <a:custGeom>
              <a:avLst/>
              <a:gdLst/>
              <a:ahLst/>
              <a:cxnLst/>
              <a:rect l="l" t="t" r="r" b="b"/>
              <a:pathLst>
                <a:path w="8569960" h="2935604">
                  <a:moveTo>
                    <a:pt x="8440051" y="0"/>
                  </a:moveTo>
                  <a:lnTo>
                    <a:pt x="129539" y="0"/>
                  </a:lnTo>
                  <a:lnTo>
                    <a:pt x="79113" y="10182"/>
                  </a:lnTo>
                  <a:lnTo>
                    <a:pt x="37938" y="37949"/>
                  </a:lnTo>
                  <a:lnTo>
                    <a:pt x="10178" y="79129"/>
                  </a:lnTo>
                  <a:lnTo>
                    <a:pt x="0" y="129552"/>
                  </a:lnTo>
                  <a:lnTo>
                    <a:pt x="0" y="2805569"/>
                  </a:lnTo>
                  <a:lnTo>
                    <a:pt x="10178" y="2855998"/>
                  </a:lnTo>
                  <a:lnTo>
                    <a:pt x="37938" y="2897177"/>
                  </a:lnTo>
                  <a:lnTo>
                    <a:pt x="79113" y="2924941"/>
                  </a:lnTo>
                  <a:lnTo>
                    <a:pt x="129539" y="2935122"/>
                  </a:lnTo>
                  <a:lnTo>
                    <a:pt x="8440051" y="2935122"/>
                  </a:lnTo>
                  <a:lnTo>
                    <a:pt x="8490478" y="2924941"/>
                  </a:lnTo>
                  <a:lnTo>
                    <a:pt x="8531653" y="2897177"/>
                  </a:lnTo>
                  <a:lnTo>
                    <a:pt x="8559413" y="2855998"/>
                  </a:lnTo>
                  <a:lnTo>
                    <a:pt x="8569591" y="2805569"/>
                  </a:lnTo>
                  <a:lnTo>
                    <a:pt x="8569591" y="129552"/>
                  </a:lnTo>
                  <a:lnTo>
                    <a:pt x="8559413" y="79129"/>
                  </a:lnTo>
                  <a:lnTo>
                    <a:pt x="8531653" y="37949"/>
                  </a:lnTo>
                  <a:lnTo>
                    <a:pt x="8490478" y="10182"/>
                  </a:lnTo>
                  <a:lnTo>
                    <a:pt x="844005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890037" y="1163688"/>
              <a:ext cx="8569960" cy="2935605"/>
            </a:xfrm>
            <a:custGeom>
              <a:avLst/>
              <a:gdLst/>
              <a:ahLst/>
              <a:cxnLst/>
              <a:rect l="l" t="t" r="r" b="b"/>
              <a:pathLst>
                <a:path w="8569960" h="2935604">
                  <a:moveTo>
                    <a:pt x="129539" y="2935122"/>
                  </a:moveTo>
                  <a:lnTo>
                    <a:pt x="8440051" y="2935122"/>
                  </a:lnTo>
                  <a:lnTo>
                    <a:pt x="8490478" y="2924941"/>
                  </a:lnTo>
                  <a:lnTo>
                    <a:pt x="8531653" y="2897177"/>
                  </a:lnTo>
                  <a:lnTo>
                    <a:pt x="8559413" y="2855998"/>
                  </a:lnTo>
                  <a:lnTo>
                    <a:pt x="8569591" y="2805569"/>
                  </a:lnTo>
                  <a:lnTo>
                    <a:pt x="8569591" y="129552"/>
                  </a:lnTo>
                  <a:lnTo>
                    <a:pt x="8559413" y="79129"/>
                  </a:lnTo>
                  <a:lnTo>
                    <a:pt x="8531653" y="37949"/>
                  </a:lnTo>
                  <a:lnTo>
                    <a:pt x="8490478" y="10182"/>
                  </a:lnTo>
                  <a:lnTo>
                    <a:pt x="8440051" y="0"/>
                  </a:lnTo>
                  <a:lnTo>
                    <a:pt x="129539" y="0"/>
                  </a:lnTo>
                  <a:lnTo>
                    <a:pt x="79113" y="10182"/>
                  </a:lnTo>
                  <a:lnTo>
                    <a:pt x="37938" y="37949"/>
                  </a:lnTo>
                  <a:lnTo>
                    <a:pt x="10178" y="79129"/>
                  </a:lnTo>
                  <a:lnTo>
                    <a:pt x="0" y="129552"/>
                  </a:lnTo>
                  <a:lnTo>
                    <a:pt x="0" y="2805569"/>
                  </a:lnTo>
                  <a:lnTo>
                    <a:pt x="10178" y="2855998"/>
                  </a:lnTo>
                  <a:lnTo>
                    <a:pt x="37938" y="2897177"/>
                  </a:lnTo>
                  <a:lnTo>
                    <a:pt x="79113" y="2924941"/>
                  </a:lnTo>
                  <a:lnTo>
                    <a:pt x="129539" y="293512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body" idx="1"/>
          </p:nvPr>
        </p:nvSpPr>
        <p:spPr>
          <a:xfrm>
            <a:off x="3226142" y="1447228"/>
            <a:ext cx="8233804" cy="229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96215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Seeds don’t all grow at the same speed. Some begin in just a </a:t>
            </a:r>
            <a:r>
              <a:rPr b="1" spc="-100" dirty="0">
                <a:latin typeface="Grammarsaurus" pitchFamily="2" charset="0"/>
              </a:rPr>
              <a:t>few days</a:t>
            </a:r>
            <a:r>
              <a:rPr spc="-100" dirty="0">
                <a:latin typeface="Grammarsaurus" pitchFamily="2" charset="0"/>
              </a:rPr>
              <a:t>, others take </a:t>
            </a:r>
            <a:r>
              <a:rPr b="1" spc="-100" dirty="0">
                <a:latin typeface="Grammarsaurus" pitchFamily="2" charset="0"/>
              </a:rPr>
              <a:t>weeks</a:t>
            </a:r>
            <a:r>
              <a:rPr spc="-100" dirty="0">
                <a:latin typeface="Grammarsaurus" pitchFamily="2" charset="0"/>
              </a:rPr>
              <a:t>, and some take much longer. Every seed waits until the </a:t>
            </a:r>
            <a:r>
              <a:rPr b="1" spc="-100" dirty="0">
                <a:latin typeface="Grammarsaurus" pitchFamily="2" charset="0"/>
              </a:rPr>
              <a:t>conditions are right</a:t>
            </a:r>
            <a:r>
              <a:rPr spc="-100" dirty="0">
                <a:latin typeface="Grammarsaurus" pitchFamily="2" charset="0"/>
              </a:rPr>
              <a:t>.</a:t>
            </a:r>
          </a:p>
          <a:p>
            <a:pPr marL="12700" marR="275590">
              <a:lnSpc>
                <a:spcPct val="100000"/>
              </a:lnSpc>
              <a:spcBef>
                <a:spcPts val="500"/>
              </a:spcBef>
            </a:pPr>
            <a:r>
              <a:rPr spc="-100" dirty="0">
                <a:latin typeface="Grammarsaurus" pitchFamily="2" charset="0"/>
              </a:rPr>
              <a:t>For our </a:t>
            </a:r>
            <a:r>
              <a:rPr b="1" spc="-100" dirty="0">
                <a:latin typeface="Grammarsaurus" pitchFamily="2" charset="0"/>
              </a:rPr>
              <a:t>investigation</a:t>
            </a:r>
            <a:r>
              <a:rPr spc="-100" dirty="0">
                <a:latin typeface="Grammarsaurus" pitchFamily="2" charset="0"/>
              </a:rPr>
              <a:t>, your teacher has chosen seeds that germinate </a:t>
            </a:r>
            <a:r>
              <a:rPr b="1" spc="-100" dirty="0">
                <a:latin typeface="Grammarsaurus" pitchFamily="2" charset="0"/>
              </a:rPr>
              <a:t>quickly</a:t>
            </a:r>
            <a:r>
              <a:rPr spc="-100" dirty="0">
                <a:latin typeface="Grammarsaurus" pitchFamily="2" charset="0"/>
              </a:rPr>
              <a:t>, like </a:t>
            </a:r>
            <a:r>
              <a:rPr b="1" spc="-100" dirty="0">
                <a:latin typeface="Grammarsaurus" pitchFamily="2" charset="0"/>
              </a:rPr>
              <a:t>beans, cress and sunflowers</a:t>
            </a:r>
            <a:r>
              <a:rPr spc="-100" dirty="0">
                <a:latin typeface="Grammarsaurus" pitchFamily="2" charset="0"/>
              </a:rPr>
              <a:t>, so we can spot changes more easily.</a:t>
            </a:r>
          </a:p>
          <a:p>
            <a:pPr marL="12700" marR="5080">
              <a:lnSpc>
                <a:spcPct val="100000"/>
              </a:lnSpc>
              <a:spcBef>
                <a:spcPts val="500"/>
              </a:spcBef>
            </a:pPr>
            <a:r>
              <a:rPr spc="-100" dirty="0">
                <a:latin typeface="Grammarsaurus" pitchFamily="2" charset="0"/>
              </a:rPr>
              <a:t>We are going to </a:t>
            </a:r>
            <a:r>
              <a:rPr b="1" spc="-100" dirty="0">
                <a:latin typeface="Grammarsaurus" pitchFamily="2" charset="0"/>
              </a:rPr>
              <a:t>observe </a:t>
            </a:r>
            <a:r>
              <a:rPr spc="-100" dirty="0">
                <a:latin typeface="Grammarsaurus" pitchFamily="2" charset="0"/>
              </a:rPr>
              <a:t>our seeds over time, notice any changes, and </a:t>
            </a:r>
            <a:r>
              <a:rPr b="1" spc="-100" dirty="0">
                <a:latin typeface="Grammarsaurus" pitchFamily="2" charset="0"/>
              </a:rPr>
              <a:t>see what happens </a:t>
            </a:r>
            <a:r>
              <a:rPr spc="-100" dirty="0">
                <a:latin typeface="Grammarsaurus" pitchFamily="2" charset="0"/>
              </a:rPr>
              <a:t>as they begin to grow.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11217202" y="384975"/>
            <a:ext cx="427355" cy="384810"/>
            <a:chOff x="11217202" y="384975"/>
            <a:chExt cx="427355" cy="384810"/>
          </a:xfrm>
        </p:grpSpPr>
        <p:sp>
          <p:nvSpPr>
            <p:cNvPr id="13" name="object 13"/>
            <p:cNvSpPr/>
            <p:nvPr/>
          </p:nvSpPr>
          <p:spPr>
            <a:xfrm>
              <a:off x="11217202" y="384975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92439" y="0"/>
                  </a:moveTo>
                  <a:lnTo>
                    <a:pt x="134629" y="0"/>
                  </a:lnTo>
                  <a:lnTo>
                    <a:pt x="120093" y="1928"/>
                  </a:lnTo>
                  <a:lnTo>
                    <a:pt x="86369" y="27863"/>
                  </a:lnTo>
                  <a:lnTo>
                    <a:pt x="7477" y="164528"/>
                  </a:lnTo>
                  <a:lnTo>
                    <a:pt x="0" y="192392"/>
                  </a:lnTo>
                  <a:lnTo>
                    <a:pt x="1869" y="206698"/>
                  </a:lnTo>
                  <a:lnTo>
                    <a:pt x="86369" y="356920"/>
                  </a:lnTo>
                  <a:lnTo>
                    <a:pt x="120093" y="382843"/>
                  </a:lnTo>
                  <a:lnTo>
                    <a:pt x="134629" y="384771"/>
                  </a:lnTo>
                  <a:lnTo>
                    <a:pt x="292439" y="384771"/>
                  </a:lnTo>
                  <a:lnTo>
                    <a:pt x="331757" y="368543"/>
                  </a:lnTo>
                  <a:lnTo>
                    <a:pt x="419592" y="220256"/>
                  </a:lnTo>
                  <a:lnTo>
                    <a:pt x="427059" y="192392"/>
                  </a:lnTo>
                  <a:lnTo>
                    <a:pt x="425192" y="178086"/>
                  </a:lnTo>
                  <a:lnTo>
                    <a:pt x="340699" y="27863"/>
                  </a:lnTo>
                  <a:lnTo>
                    <a:pt x="306975" y="1928"/>
                  </a:lnTo>
                  <a:lnTo>
                    <a:pt x="292439" y="0"/>
                  </a:lnTo>
                  <a:close/>
                </a:path>
              </a:pathLst>
            </a:custGeom>
            <a:solidFill>
              <a:srgbClr val="AE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10416" y="438302"/>
              <a:ext cx="240106" cy="273189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2144560" y="1487652"/>
            <a:ext cx="9376410" cy="4703445"/>
            <a:chOff x="2144560" y="1487652"/>
            <a:chExt cx="9376410" cy="4703445"/>
          </a:xfrm>
        </p:grpSpPr>
        <p:sp>
          <p:nvSpPr>
            <p:cNvPr id="16" name="object 16"/>
            <p:cNvSpPr/>
            <p:nvPr/>
          </p:nvSpPr>
          <p:spPr>
            <a:xfrm>
              <a:off x="2167712" y="1487652"/>
              <a:ext cx="946785" cy="440055"/>
            </a:xfrm>
            <a:custGeom>
              <a:avLst/>
              <a:gdLst/>
              <a:ahLst/>
              <a:cxnLst/>
              <a:rect l="l" t="t" r="r" b="b"/>
              <a:pathLst>
                <a:path w="946785" h="440055">
                  <a:moveTo>
                    <a:pt x="946277" y="0"/>
                  </a:moveTo>
                  <a:lnTo>
                    <a:pt x="899826" y="6111"/>
                  </a:lnTo>
                  <a:lnTo>
                    <a:pt x="801496" y="19881"/>
                  </a:lnTo>
                  <a:lnTo>
                    <a:pt x="536576" y="58554"/>
                  </a:lnTo>
                  <a:lnTo>
                    <a:pt x="428628" y="73576"/>
                  </a:lnTo>
                  <a:lnTo>
                    <a:pt x="375308" y="80582"/>
                  </a:lnTo>
                  <a:lnTo>
                    <a:pt x="322783" y="87115"/>
                  </a:lnTo>
                  <a:lnTo>
                    <a:pt x="271323" y="93073"/>
                  </a:lnTo>
                  <a:lnTo>
                    <a:pt x="221196" y="98354"/>
                  </a:lnTo>
                  <a:lnTo>
                    <a:pt x="172672" y="102856"/>
                  </a:lnTo>
                  <a:lnTo>
                    <a:pt x="126021" y="106476"/>
                  </a:lnTo>
                  <a:lnTo>
                    <a:pt x="81513" y="109112"/>
                  </a:lnTo>
                  <a:lnTo>
                    <a:pt x="39416" y="110661"/>
                  </a:lnTo>
                  <a:lnTo>
                    <a:pt x="0" y="111023"/>
                  </a:lnTo>
                  <a:lnTo>
                    <a:pt x="35392" y="131272"/>
                  </a:lnTo>
                  <a:lnTo>
                    <a:pt x="74944" y="151776"/>
                  </a:lnTo>
                  <a:lnTo>
                    <a:pt x="118160" y="172444"/>
                  </a:lnTo>
                  <a:lnTo>
                    <a:pt x="164546" y="193183"/>
                  </a:lnTo>
                  <a:lnTo>
                    <a:pt x="213610" y="213902"/>
                  </a:lnTo>
                  <a:lnTo>
                    <a:pt x="264856" y="234511"/>
                  </a:lnTo>
                  <a:lnTo>
                    <a:pt x="317792" y="254917"/>
                  </a:lnTo>
                  <a:lnTo>
                    <a:pt x="371923" y="275030"/>
                  </a:lnTo>
                  <a:lnTo>
                    <a:pt x="426756" y="294757"/>
                  </a:lnTo>
                  <a:lnTo>
                    <a:pt x="481797" y="314007"/>
                  </a:lnTo>
                  <a:lnTo>
                    <a:pt x="536551" y="332690"/>
                  </a:lnTo>
                  <a:lnTo>
                    <a:pt x="590526" y="350712"/>
                  </a:lnTo>
                  <a:lnTo>
                    <a:pt x="643227" y="367984"/>
                  </a:lnTo>
                  <a:lnTo>
                    <a:pt x="742833" y="399909"/>
                  </a:lnTo>
                  <a:lnTo>
                    <a:pt x="870343" y="439877"/>
                  </a:lnTo>
                  <a:lnTo>
                    <a:pt x="94627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144560" y="1487652"/>
              <a:ext cx="969644" cy="440055"/>
            </a:xfrm>
            <a:custGeom>
              <a:avLst/>
              <a:gdLst/>
              <a:ahLst/>
              <a:cxnLst/>
              <a:rect l="l" t="t" r="r" b="b"/>
              <a:pathLst>
                <a:path w="969644" h="440055">
                  <a:moveTo>
                    <a:pt x="969429" y="0"/>
                  </a:moveTo>
                  <a:lnTo>
                    <a:pt x="864233" y="12656"/>
                  </a:lnTo>
                  <a:lnTo>
                    <a:pt x="549310" y="55404"/>
                  </a:lnTo>
                  <a:lnTo>
                    <a:pt x="307711" y="85786"/>
                  </a:lnTo>
                  <a:lnTo>
                    <a:pt x="260362" y="90779"/>
                  </a:lnTo>
                  <a:lnTo>
                    <a:pt x="212981" y="95259"/>
                  </a:lnTo>
                  <a:lnTo>
                    <a:pt x="165554" y="99098"/>
                  </a:lnTo>
                  <a:lnTo>
                    <a:pt x="118102" y="102092"/>
                  </a:lnTo>
                  <a:lnTo>
                    <a:pt x="70644" y="104035"/>
                  </a:lnTo>
                  <a:lnTo>
                    <a:pt x="23202" y="104724"/>
                  </a:lnTo>
                  <a:lnTo>
                    <a:pt x="0" y="104724"/>
                  </a:lnTo>
                  <a:lnTo>
                    <a:pt x="19888" y="116420"/>
                  </a:lnTo>
                  <a:lnTo>
                    <a:pt x="60843" y="139314"/>
                  </a:lnTo>
                  <a:lnTo>
                    <a:pt x="102558" y="160559"/>
                  </a:lnTo>
                  <a:lnTo>
                    <a:pt x="144872" y="180458"/>
                  </a:lnTo>
                  <a:lnTo>
                    <a:pt x="187629" y="199315"/>
                  </a:lnTo>
                  <a:lnTo>
                    <a:pt x="230670" y="217436"/>
                  </a:lnTo>
                  <a:lnTo>
                    <a:pt x="273969" y="234869"/>
                  </a:lnTo>
                  <a:lnTo>
                    <a:pt x="317464" y="251776"/>
                  </a:lnTo>
                  <a:lnTo>
                    <a:pt x="361144" y="268175"/>
                  </a:lnTo>
                  <a:lnTo>
                    <a:pt x="404995" y="284083"/>
                  </a:lnTo>
                  <a:lnTo>
                    <a:pt x="449008" y="299516"/>
                  </a:lnTo>
                  <a:lnTo>
                    <a:pt x="547164" y="332721"/>
                  </a:lnTo>
                  <a:lnTo>
                    <a:pt x="695151" y="380114"/>
                  </a:lnTo>
                  <a:lnTo>
                    <a:pt x="893495" y="439877"/>
                  </a:lnTo>
                  <a:lnTo>
                    <a:pt x="598727" y="341832"/>
                  </a:lnTo>
                  <a:lnTo>
                    <a:pt x="452208" y="290474"/>
                  </a:lnTo>
                  <a:lnTo>
                    <a:pt x="364898" y="258097"/>
                  </a:lnTo>
                  <a:lnTo>
                    <a:pt x="321416" y="241479"/>
                  </a:lnTo>
                  <a:lnTo>
                    <a:pt x="278114" y="224431"/>
                  </a:lnTo>
                  <a:lnTo>
                    <a:pt x="235038" y="206844"/>
                  </a:lnTo>
                  <a:lnTo>
                    <a:pt x="192282" y="188592"/>
                  </a:lnTo>
                  <a:lnTo>
                    <a:pt x="149843" y="169619"/>
                  </a:lnTo>
                  <a:lnTo>
                    <a:pt x="107920" y="149652"/>
                  </a:lnTo>
                  <a:lnTo>
                    <a:pt x="66715" y="128421"/>
                  </a:lnTo>
                  <a:lnTo>
                    <a:pt x="47101" y="117335"/>
                  </a:lnTo>
                  <a:lnTo>
                    <a:pt x="23114" y="117335"/>
                  </a:lnTo>
                  <a:lnTo>
                    <a:pt x="26428" y="105651"/>
                  </a:lnTo>
                  <a:lnTo>
                    <a:pt x="228228" y="105651"/>
                  </a:lnTo>
                  <a:lnTo>
                    <a:pt x="261556" y="102349"/>
                  </a:lnTo>
                  <a:lnTo>
                    <a:pt x="356375" y="91403"/>
                  </a:lnTo>
                  <a:lnTo>
                    <a:pt x="450971" y="78975"/>
                  </a:lnTo>
                  <a:lnTo>
                    <a:pt x="969429" y="0"/>
                  </a:lnTo>
                  <a:close/>
                </a:path>
                <a:path w="969644" h="440055">
                  <a:moveTo>
                    <a:pt x="26428" y="105651"/>
                  </a:moveTo>
                  <a:lnTo>
                    <a:pt x="23373" y="116420"/>
                  </a:lnTo>
                  <a:lnTo>
                    <a:pt x="23330" y="116572"/>
                  </a:lnTo>
                  <a:lnTo>
                    <a:pt x="23219" y="116963"/>
                  </a:lnTo>
                  <a:lnTo>
                    <a:pt x="23114" y="117335"/>
                  </a:lnTo>
                  <a:lnTo>
                    <a:pt x="46444" y="116963"/>
                  </a:lnTo>
                  <a:lnTo>
                    <a:pt x="26428" y="105651"/>
                  </a:lnTo>
                  <a:close/>
                </a:path>
                <a:path w="969644" h="440055">
                  <a:moveTo>
                    <a:pt x="46444" y="116963"/>
                  </a:moveTo>
                  <a:lnTo>
                    <a:pt x="23114" y="117335"/>
                  </a:lnTo>
                  <a:lnTo>
                    <a:pt x="47101" y="117335"/>
                  </a:lnTo>
                  <a:lnTo>
                    <a:pt x="46444" y="116963"/>
                  </a:lnTo>
                  <a:close/>
                </a:path>
                <a:path w="969644" h="440055">
                  <a:moveTo>
                    <a:pt x="228228" y="105651"/>
                  </a:moveTo>
                  <a:lnTo>
                    <a:pt x="26428" y="105651"/>
                  </a:lnTo>
                  <a:lnTo>
                    <a:pt x="46444" y="116963"/>
                  </a:lnTo>
                  <a:lnTo>
                    <a:pt x="118782" y="114430"/>
                  </a:lnTo>
                  <a:lnTo>
                    <a:pt x="166463" y="111170"/>
                  </a:lnTo>
                  <a:lnTo>
                    <a:pt x="214052" y="107055"/>
                  </a:lnTo>
                  <a:lnTo>
                    <a:pt x="228228" y="105651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90837" y="4413681"/>
              <a:ext cx="2651086" cy="176739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890037" y="4414888"/>
              <a:ext cx="2653030" cy="1765300"/>
            </a:xfrm>
            <a:custGeom>
              <a:avLst/>
              <a:gdLst/>
              <a:ahLst/>
              <a:cxnLst/>
              <a:rect l="l" t="t" r="r" b="b"/>
              <a:pathLst>
                <a:path w="2653029" h="1765300">
                  <a:moveTo>
                    <a:pt x="2652712" y="1764969"/>
                  </a:moveTo>
                  <a:lnTo>
                    <a:pt x="0" y="1764969"/>
                  </a:lnTo>
                  <a:lnTo>
                    <a:pt x="0" y="0"/>
                  </a:lnTo>
                  <a:lnTo>
                    <a:pt x="2652712" y="0"/>
                  </a:lnTo>
                  <a:lnTo>
                    <a:pt x="2652712" y="176496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55741" y="4404080"/>
              <a:ext cx="2638183" cy="1786585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848477" y="4414888"/>
              <a:ext cx="2653030" cy="1765300"/>
            </a:xfrm>
            <a:custGeom>
              <a:avLst/>
              <a:gdLst/>
              <a:ahLst/>
              <a:cxnLst/>
              <a:rect l="l" t="t" r="r" b="b"/>
              <a:pathLst>
                <a:path w="2653029" h="1765300">
                  <a:moveTo>
                    <a:pt x="2652712" y="1764969"/>
                  </a:moveTo>
                  <a:lnTo>
                    <a:pt x="0" y="1764969"/>
                  </a:lnTo>
                  <a:lnTo>
                    <a:pt x="0" y="0"/>
                  </a:lnTo>
                  <a:lnTo>
                    <a:pt x="2652712" y="0"/>
                  </a:lnTo>
                  <a:lnTo>
                    <a:pt x="2652712" y="176496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745982" y="4514166"/>
              <a:ext cx="2774581" cy="156641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8806916" y="4414888"/>
              <a:ext cx="2653030" cy="1765300"/>
            </a:xfrm>
            <a:custGeom>
              <a:avLst/>
              <a:gdLst/>
              <a:ahLst/>
              <a:cxnLst/>
              <a:rect l="l" t="t" r="r" b="b"/>
              <a:pathLst>
                <a:path w="2653029" h="1765300">
                  <a:moveTo>
                    <a:pt x="2652712" y="1764969"/>
                  </a:moveTo>
                  <a:lnTo>
                    <a:pt x="0" y="1764969"/>
                  </a:lnTo>
                  <a:lnTo>
                    <a:pt x="0" y="0"/>
                  </a:lnTo>
                  <a:lnTo>
                    <a:pt x="2652712" y="0"/>
                  </a:lnTo>
                  <a:lnTo>
                    <a:pt x="2652712" y="176496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18"/>
          <p:cNvSpPr txBox="1"/>
          <p:nvPr/>
        </p:nvSpPr>
        <p:spPr>
          <a:xfrm>
            <a:off x="11196993" y="780122"/>
            <a:ext cx="463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45" dirty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Observing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sp>
        <p:nvSpPr>
          <p:cNvPr id="27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14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28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3647020" y="139064"/>
            <a:ext cx="4898390" cy="768350"/>
            <a:chOff x="3647020" y="139064"/>
            <a:chExt cx="4898390" cy="768350"/>
          </a:xfrm>
        </p:grpSpPr>
        <p:sp>
          <p:nvSpPr>
            <p:cNvPr id="4" name="object 4"/>
            <p:cNvSpPr/>
            <p:nvPr/>
          </p:nvSpPr>
          <p:spPr>
            <a:xfrm>
              <a:off x="3653370" y="145414"/>
              <a:ext cx="4885690" cy="755650"/>
            </a:xfrm>
            <a:custGeom>
              <a:avLst/>
              <a:gdLst/>
              <a:ahLst/>
              <a:cxnLst/>
              <a:rect l="l" t="t" r="r" b="b"/>
              <a:pathLst>
                <a:path w="4885690" h="755650">
                  <a:moveTo>
                    <a:pt x="4846231" y="0"/>
                  </a:moveTo>
                  <a:lnTo>
                    <a:pt x="39027" y="0"/>
                  </a:lnTo>
                  <a:lnTo>
                    <a:pt x="23836" y="3067"/>
                  </a:lnTo>
                  <a:lnTo>
                    <a:pt x="11431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1" y="743708"/>
                  </a:lnTo>
                  <a:lnTo>
                    <a:pt x="23836" y="752074"/>
                  </a:lnTo>
                  <a:lnTo>
                    <a:pt x="39027" y="755141"/>
                  </a:lnTo>
                  <a:lnTo>
                    <a:pt x="4846231" y="755141"/>
                  </a:lnTo>
                  <a:lnTo>
                    <a:pt x="4861421" y="752074"/>
                  </a:lnTo>
                  <a:lnTo>
                    <a:pt x="4873826" y="743708"/>
                  </a:lnTo>
                  <a:lnTo>
                    <a:pt x="4882190" y="731299"/>
                  </a:lnTo>
                  <a:lnTo>
                    <a:pt x="4885258" y="716102"/>
                  </a:lnTo>
                  <a:lnTo>
                    <a:pt x="4885258" y="39039"/>
                  </a:lnTo>
                  <a:lnTo>
                    <a:pt x="4882190" y="23842"/>
                  </a:lnTo>
                  <a:lnTo>
                    <a:pt x="4873826" y="11433"/>
                  </a:lnTo>
                  <a:lnTo>
                    <a:pt x="4861421" y="3067"/>
                  </a:lnTo>
                  <a:lnTo>
                    <a:pt x="4846231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653370" y="145414"/>
              <a:ext cx="4885690" cy="755650"/>
            </a:xfrm>
            <a:custGeom>
              <a:avLst/>
              <a:gdLst/>
              <a:ahLst/>
              <a:cxnLst/>
              <a:rect l="l" t="t" r="r" b="b"/>
              <a:pathLst>
                <a:path w="4885690" h="755650">
                  <a:moveTo>
                    <a:pt x="4846231" y="755141"/>
                  </a:moveTo>
                  <a:lnTo>
                    <a:pt x="39027" y="755141"/>
                  </a:lnTo>
                  <a:lnTo>
                    <a:pt x="23836" y="752074"/>
                  </a:lnTo>
                  <a:lnTo>
                    <a:pt x="11431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1" y="11433"/>
                  </a:lnTo>
                  <a:lnTo>
                    <a:pt x="23836" y="3067"/>
                  </a:lnTo>
                  <a:lnTo>
                    <a:pt x="39027" y="0"/>
                  </a:lnTo>
                  <a:lnTo>
                    <a:pt x="4846231" y="0"/>
                  </a:lnTo>
                  <a:lnTo>
                    <a:pt x="4861421" y="3067"/>
                  </a:lnTo>
                  <a:lnTo>
                    <a:pt x="4873826" y="11433"/>
                  </a:lnTo>
                  <a:lnTo>
                    <a:pt x="4882190" y="23842"/>
                  </a:lnTo>
                  <a:lnTo>
                    <a:pt x="4885258" y="39039"/>
                  </a:lnTo>
                  <a:lnTo>
                    <a:pt x="4885258" y="716102"/>
                  </a:lnTo>
                  <a:lnTo>
                    <a:pt x="4882190" y="731299"/>
                  </a:lnTo>
                  <a:lnTo>
                    <a:pt x="4873826" y="743708"/>
                  </a:lnTo>
                  <a:lnTo>
                    <a:pt x="4861421" y="752074"/>
                  </a:lnTo>
                  <a:lnTo>
                    <a:pt x="4846231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46680" y="202628"/>
            <a:ext cx="70307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3675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Investigation set up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906510" y="1555591"/>
            <a:ext cx="6572250" cy="4309745"/>
            <a:chOff x="906510" y="1555591"/>
            <a:chExt cx="6572250" cy="4309745"/>
          </a:xfrm>
        </p:grpSpPr>
        <p:sp>
          <p:nvSpPr>
            <p:cNvPr id="8" name="object 8"/>
            <p:cNvSpPr/>
            <p:nvPr/>
          </p:nvSpPr>
          <p:spPr>
            <a:xfrm>
              <a:off x="912860" y="1561941"/>
              <a:ext cx="6559550" cy="4297045"/>
            </a:xfrm>
            <a:custGeom>
              <a:avLst/>
              <a:gdLst/>
              <a:ahLst/>
              <a:cxnLst/>
              <a:rect l="l" t="t" r="r" b="b"/>
              <a:pathLst>
                <a:path w="6559550" h="4297045">
                  <a:moveTo>
                    <a:pt x="6359931" y="0"/>
                  </a:moveTo>
                  <a:lnTo>
                    <a:pt x="199034" y="0"/>
                  </a:lnTo>
                  <a:lnTo>
                    <a:pt x="153399" y="5256"/>
                  </a:lnTo>
                  <a:lnTo>
                    <a:pt x="111506" y="20231"/>
                  </a:lnTo>
                  <a:lnTo>
                    <a:pt x="74550" y="43728"/>
                  </a:lnTo>
                  <a:lnTo>
                    <a:pt x="43727" y="74553"/>
                  </a:lnTo>
                  <a:lnTo>
                    <a:pt x="20230" y="111510"/>
                  </a:lnTo>
                  <a:lnTo>
                    <a:pt x="5256" y="153407"/>
                  </a:lnTo>
                  <a:lnTo>
                    <a:pt x="0" y="199047"/>
                  </a:lnTo>
                  <a:lnTo>
                    <a:pt x="0" y="4097947"/>
                  </a:lnTo>
                  <a:lnTo>
                    <a:pt x="5256" y="4143586"/>
                  </a:lnTo>
                  <a:lnTo>
                    <a:pt x="20230" y="4185483"/>
                  </a:lnTo>
                  <a:lnTo>
                    <a:pt x="43727" y="4222441"/>
                  </a:lnTo>
                  <a:lnTo>
                    <a:pt x="74550" y="4253265"/>
                  </a:lnTo>
                  <a:lnTo>
                    <a:pt x="111506" y="4276762"/>
                  </a:lnTo>
                  <a:lnTo>
                    <a:pt x="153399" y="4291737"/>
                  </a:lnTo>
                  <a:lnTo>
                    <a:pt x="199034" y="4296994"/>
                  </a:lnTo>
                  <a:lnTo>
                    <a:pt x="6359931" y="4296994"/>
                  </a:lnTo>
                  <a:lnTo>
                    <a:pt x="6405570" y="4291737"/>
                  </a:lnTo>
                  <a:lnTo>
                    <a:pt x="6447464" y="4276762"/>
                  </a:lnTo>
                  <a:lnTo>
                    <a:pt x="6484420" y="4253265"/>
                  </a:lnTo>
                  <a:lnTo>
                    <a:pt x="6515242" y="4222441"/>
                  </a:lnTo>
                  <a:lnTo>
                    <a:pt x="6538737" y="4185483"/>
                  </a:lnTo>
                  <a:lnTo>
                    <a:pt x="6553709" y="4143586"/>
                  </a:lnTo>
                  <a:lnTo>
                    <a:pt x="6558965" y="4097947"/>
                  </a:lnTo>
                  <a:lnTo>
                    <a:pt x="6558965" y="199047"/>
                  </a:lnTo>
                  <a:lnTo>
                    <a:pt x="6553709" y="153407"/>
                  </a:lnTo>
                  <a:lnTo>
                    <a:pt x="6538737" y="111510"/>
                  </a:lnTo>
                  <a:lnTo>
                    <a:pt x="6515242" y="74553"/>
                  </a:lnTo>
                  <a:lnTo>
                    <a:pt x="6484420" y="43728"/>
                  </a:lnTo>
                  <a:lnTo>
                    <a:pt x="6447464" y="20231"/>
                  </a:lnTo>
                  <a:lnTo>
                    <a:pt x="6405570" y="5256"/>
                  </a:lnTo>
                  <a:lnTo>
                    <a:pt x="6359931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12860" y="1561941"/>
              <a:ext cx="6559550" cy="4297045"/>
            </a:xfrm>
            <a:custGeom>
              <a:avLst/>
              <a:gdLst/>
              <a:ahLst/>
              <a:cxnLst/>
              <a:rect l="l" t="t" r="r" b="b"/>
              <a:pathLst>
                <a:path w="6559550" h="4297045">
                  <a:moveTo>
                    <a:pt x="199034" y="4296994"/>
                  </a:moveTo>
                  <a:lnTo>
                    <a:pt x="6359931" y="4296994"/>
                  </a:lnTo>
                  <a:lnTo>
                    <a:pt x="6405570" y="4291737"/>
                  </a:lnTo>
                  <a:lnTo>
                    <a:pt x="6447464" y="4276762"/>
                  </a:lnTo>
                  <a:lnTo>
                    <a:pt x="6484420" y="4253265"/>
                  </a:lnTo>
                  <a:lnTo>
                    <a:pt x="6515242" y="4222441"/>
                  </a:lnTo>
                  <a:lnTo>
                    <a:pt x="6538737" y="4185483"/>
                  </a:lnTo>
                  <a:lnTo>
                    <a:pt x="6553709" y="4143586"/>
                  </a:lnTo>
                  <a:lnTo>
                    <a:pt x="6558965" y="4097947"/>
                  </a:lnTo>
                  <a:lnTo>
                    <a:pt x="6558965" y="199047"/>
                  </a:lnTo>
                  <a:lnTo>
                    <a:pt x="6553709" y="153407"/>
                  </a:lnTo>
                  <a:lnTo>
                    <a:pt x="6538737" y="111510"/>
                  </a:lnTo>
                  <a:lnTo>
                    <a:pt x="6515242" y="74553"/>
                  </a:lnTo>
                  <a:lnTo>
                    <a:pt x="6484420" y="43728"/>
                  </a:lnTo>
                  <a:lnTo>
                    <a:pt x="6447464" y="20231"/>
                  </a:lnTo>
                  <a:lnTo>
                    <a:pt x="6405570" y="5256"/>
                  </a:lnTo>
                  <a:lnTo>
                    <a:pt x="6359931" y="0"/>
                  </a:lnTo>
                  <a:lnTo>
                    <a:pt x="199034" y="0"/>
                  </a:lnTo>
                  <a:lnTo>
                    <a:pt x="153399" y="5256"/>
                  </a:lnTo>
                  <a:lnTo>
                    <a:pt x="111506" y="20231"/>
                  </a:lnTo>
                  <a:lnTo>
                    <a:pt x="74550" y="43728"/>
                  </a:lnTo>
                  <a:lnTo>
                    <a:pt x="43727" y="74553"/>
                  </a:lnTo>
                  <a:lnTo>
                    <a:pt x="20230" y="111510"/>
                  </a:lnTo>
                  <a:lnTo>
                    <a:pt x="5256" y="153407"/>
                  </a:lnTo>
                  <a:lnTo>
                    <a:pt x="0" y="199047"/>
                  </a:lnTo>
                  <a:lnTo>
                    <a:pt x="0" y="4097947"/>
                  </a:lnTo>
                  <a:lnTo>
                    <a:pt x="5256" y="4143586"/>
                  </a:lnTo>
                  <a:lnTo>
                    <a:pt x="20230" y="4185483"/>
                  </a:lnTo>
                  <a:lnTo>
                    <a:pt x="43727" y="4222441"/>
                  </a:lnTo>
                  <a:lnTo>
                    <a:pt x="74550" y="4253265"/>
                  </a:lnTo>
                  <a:lnTo>
                    <a:pt x="111506" y="4276762"/>
                  </a:lnTo>
                  <a:lnTo>
                    <a:pt x="153399" y="4291737"/>
                  </a:lnTo>
                  <a:lnTo>
                    <a:pt x="199034" y="429699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322156" y="1654936"/>
            <a:ext cx="4688244" cy="4002121"/>
          </a:xfrm>
          <a:prstGeom prst="rect">
            <a:avLst/>
          </a:prstGeom>
        </p:spPr>
        <p:txBody>
          <a:bodyPr vert="horz" wrap="square" lIns="0" tIns="1778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Here is how you will set up your investigation: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2700" marR="22860" indent="237490">
              <a:lnSpc>
                <a:spcPct val="112500"/>
              </a:lnSpc>
              <a:spcBef>
                <a:spcPts val="1000"/>
              </a:spcBef>
              <a:buAutoNum type="arabicPeriod"/>
              <a:tabLst>
                <a:tab pos="250190" algn="l"/>
              </a:tabLst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Put the seed in a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clear plastic bag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with a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damp piece of paper towel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or some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cotton wool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2700" marR="100330" indent="249554">
              <a:lnSpc>
                <a:spcPct val="112500"/>
              </a:lnSpc>
              <a:spcBef>
                <a:spcPts val="1000"/>
              </a:spcBef>
              <a:buFont typeface="Gill Sans MT"/>
              <a:buAutoNum type="arabicPeriod"/>
              <a:tabLst>
                <a:tab pos="262255" algn="l"/>
              </a:tabLst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Seal the bag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and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tape it to the window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, where it can get warmth and light. This makes it easy to observe the seed every day without disturbing it.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2700" marR="194945" indent="249554">
              <a:lnSpc>
                <a:spcPct val="112500"/>
              </a:lnSpc>
              <a:spcBef>
                <a:spcPts val="1000"/>
              </a:spcBef>
              <a:buFont typeface="Gill Sans MT"/>
              <a:buAutoNum type="arabicPeriod"/>
              <a:tabLst>
                <a:tab pos="262255" algn="l"/>
              </a:tabLst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Look closely each day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and record any tiny changes as the seed begins to grow.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1163700"/>
            <a:ext cx="11640185" cy="5694680"/>
            <a:chOff x="0" y="1163700"/>
            <a:chExt cx="11640185" cy="5694680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163700"/>
              <a:ext cx="2192304" cy="569429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99300" y="2199284"/>
              <a:ext cx="4534534" cy="316417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099300" y="2199284"/>
              <a:ext cx="4534535" cy="3164205"/>
            </a:xfrm>
            <a:custGeom>
              <a:avLst/>
              <a:gdLst/>
              <a:ahLst/>
              <a:cxnLst/>
              <a:rect l="l" t="t" r="r" b="b"/>
              <a:pathLst>
                <a:path w="4534534" h="3164204">
                  <a:moveTo>
                    <a:pt x="4534534" y="3164179"/>
                  </a:moveTo>
                  <a:lnTo>
                    <a:pt x="0" y="3164179"/>
                  </a:lnTo>
                  <a:lnTo>
                    <a:pt x="0" y="0"/>
                  </a:lnTo>
                  <a:lnTo>
                    <a:pt x="4534534" y="0"/>
                  </a:lnTo>
                  <a:lnTo>
                    <a:pt x="4534534" y="316417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15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17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3384410" y="139064"/>
            <a:ext cx="5423535" cy="768350"/>
            <a:chOff x="3384410" y="139064"/>
            <a:chExt cx="5423535" cy="768350"/>
          </a:xfrm>
        </p:grpSpPr>
        <p:sp>
          <p:nvSpPr>
            <p:cNvPr id="4" name="object 4"/>
            <p:cNvSpPr/>
            <p:nvPr/>
          </p:nvSpPr>
          <p:spPr>
            <a:xfrm>
              <a:off x="3390760" y="145414"/>
              <a:ext cx="5410835" cy="755650"/>
            </a:xfrm>
            <a:custGeom>
              <a:avLst/>
              <a:gdLst/>
              <a:ahLst/>
              <a:cxnLst/>
              <a:rect l="l" t="t" r="r" b="b"/>
              <a:pathLst>
                <a:path w="5410834" h="755650">
                  <a:moveTo>
                    <a:pt x="537129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5371299" y="755141"/>
                  </a:lnTo>
                  <a:lnTo>
                    <a:pt x="5386492" y="752074"/>
                  </a:lnTo>
                  <a:lnTo>
                    <a:pt x="5398901" y="743708"/>
                  </a:lnTo>
                  <a:lnTo>
                    <a:pt x="5407270" y="731299"/>
                  </a:lnTo>
                  <a:lnTo>
                    <a:pt x="5410339" y="716102"/>
                  </a:lnTo>
                  <a:lnTo>
                    <a:pt x="5410339" y="39039"/>
                  </a:lnTo>
                  <a:lnTo>
                    <a:pt x="5407270" y="23842"/>
                  </a:lnTo>
                  <a:lnTo>
                    <a:pt x="5398901" y="11433"/>
                  </a:lnTo>
                  <a:lnTo>
                    <a:pt x="5386492" y="3067"/>
                  </a:lnTo>
                  <a:lnTo>
                    <a:pt x="53712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390760" y="145414"/>
              <a:ext cx="5410835" cy="755650"/>
            </a:xfrm>
            <a:custGeom>
              <a:avLst/>
              <a:gdLst/>
              <a:ahLst/>
              <a:cxnLst/>
              <a:rect l="l" t="t" r="r" b="b"/>
              <a:pathLst>
                <a:path w="5410834" h="755650">
                  <a:moveTo>
                    <a:pt x="5371299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5371299" y="0"/>
                  </a:lnTo>
                  <a:lnTo>
                    <a:pt x="5386492" y="3067"/>
                  </a:lnTo>
                  <a:lnTo>
                    <a:pt x="5398901" y="11433"/>
                  </a:lnTo>
                  <a:lnTo>
                    <a:pt x="5407270" y="23842"/>
                  </a:lnTo>
                  <a:lnTo>
                    <a:pt x="5410339" y="39039"/>
                  </a:lnTo>
                  <a:lnTo>
                    <a:pt x="5410339" y="716102"/>
                  </a:lnTo>
                  <a:lnTo>
                    <a:pt x="5407270" y="731299"/>
                  </a:lnTo>
                  <a:lnTo>
                    <a:pt x="5398901" y="743708"/>
                  </a:lnTo>
                  <a:lnTo>
                    <a:pt x="5386492" y="752074"/>
                  </a:lnTo>
                  <a:lnTo>
                    <a:pt x="53712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46680" y="202628"/>
            <a:ext cx="70307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5029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Observing &amp; measuring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305173" y="1157338"/>
            <a:ext cx="11161395" cy="5701030"/>
            <a:chOff x="305173" y="1157338"/>
            <a:chExt cx="11161395" cy="570103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5173" y="1163700"/>
              <a:ext cx="2290102" cy="569429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890024" y="1163688"/>
              <a:ext cx="8569960" cy="3216910"/>
            </a:xfrm>
            <a:custGeom>
              <a:avLst/>
              <a:gdLst/>
              <a:ahLst/>
              <a:cxnLst/>
              <a:rect l="l" t="t" r="r" b="b"/>
              <a:pathLst>
                <a:path w="8569960" h="3216910">
                  <a:moveTo>
                    <a:pt x="8440064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3087027"/>
                  </a:lnTo>
                  <a:lnTo>
                    <a:pt x="10180" y="3137455"/>
                  </a:lnTo>
                  <a:lnTo>
                    <a:pt x="37944" y="3178635"/>
                  </a:lnTo>
                  <a:lnTo>
                    <a:pt x="79124" y="3206399"/>
                  </a:lnTo>
                  <a:lnTo>
                    <a:pt x="129552" y="3216579"/>
                  </a:lnTo>
                  <a:lnTo>
                    <a:pt x="8440064" y="3216579"/>
                  </a:lnTo>
                  <a:lnTo>
                    <a:pt x="8490487" y="3206399"/>
                  </a:lnTo>
                  <a:lnTo>
                    <a:pt x="8531667" y="3178635"/>
                  </a:lnTo>
                  <a:lnTo>
                    <a:pt x="8559434" y="3137455"/>
                  </a:lnTo>
                  <a:lnTo>
                    <a:pt x="8569617" y="3087027"/>
                  </a:lnTo>
                  <a:lnTo>
                    <a:pt x="8569617" y="129552"/>
                  </a:lnTo>
                  <a:lnTo>
                    <a:pt x="8559434" y="79124"/>
                  </a:lnTo>
                  <a:lnTo>
                    <a:pt x="8531667" y="37944"/>
                  </a:lnTo>
                  <a:lnTo>
                    <a:pt x="8490487" y="10180"/>
                  </a:lnTo>
                  <a:lnTo>
                    <a:pt x="844006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890024" y="1163688"/>
              <a:ext cx="8569960" cy="3216910"/>
            </a:xfrm>
            <a:custGeom>
              <a:avLst/>
              <a:gdLst/>
              <a:ahLst/>
              <a:cxnLst/>
              <a:rect l="l" t="t" r="r" b="b"/>
              <a:pathLst>
                <a:path w="8569960" h="3216910">
                  <a:moveTo>
                    <a:pt x="129552" y="3216579"/>
                  </a:moveTo>
                  <a:lnTo>
                    <a:pt x="8440064" y="3216579"/>
                  </a:lnTo>
                  <a:lnTo>
                    <a:pt x="8490487" y="3206399"/>
                  </a:lnTo>
                  <a:lnTo>
                    <a:pt x="8531667" y="3178635"/>
                  </a:lnTo>
                  <a:lnTo>
                    <a:pt x="8559434" y="3137455"/>
                  </a:lnTo>
                  <a:lnTo>
                    <a:pt x="8569617" y="3087027"/>
                  </a:lnTo>
                  <a:lnTo>
                    <a:pt x="8569617" y="129552"/>
                  </a:lnTo>
                  <a:lnTo>
                    <a:pt x="8559434" y="79124"/>
                  </a:lnTo>
                  <a:lnTo>
                    <a:pt x="8531667" y="37944"/>
                  </a:lnTo>
                  <a:lnTo>
                    <a:pt x="8490487" y="10180"/>
                  </a:lnTo>
                  <a:lnTo>
                    <a:pt x="8440064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3087027"/>
                  </a:lnTo>
                  <a:lnTo>
                    <a:pt x="10180" y="3137455"/>
                  </a:lnTo>
                  <a:lnTo>
                    <a:pt x="37944" y="3178635"/>
                  </a:lnTo>
                  <a:lnTo>
                    <a:pt x="79124" y="3206399"/>
                  </a:lnTo>
                  <a:lnTo>
                    <a:pt x="129552" y="321657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body" idx="1"/>
          </p:nvPr>
        </p:nvSpPr>
        <p:spPr>
          <a:xfrm>
            <a:off x="3226142" y="1447228"/>
            <a:ext cx="8087648" cy="229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6769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We will start looking </a:t>
            </a:r>
            <a:r>
              <a:rPr b="1" spc="-100" dirty="0">
                <a:latin typeface="Grammarsaurus" pitchFamily="2" charset="0"/>
              </a:rPr>
              <a:t>from the very first day</a:t>
            </a:r>
            <a:r>
              <a:rPr spc="-100" dirty="0">
                <a:latin typeface="Grammarsaurus" pitchFamily="2" charset="0"/>
              </a:rPr>
              <a:t>. Even if nothing seems to be happening yet, it’s still important to make an </a:t>
            </a:r>
            <a:r>
              <a:rPr b="1" spc="-100" dirty="0">
                <a:latin typeface="Grammarsaurus" pitchFamily="2" charset="0"/>
              </a:rPr>
              <a:t>observation</a:t>
            </a:r>
            <a:r>
              <a:rPr spc="-100" dirty="0">
                <a:latin typeface="Grammarsaurus" pitchFamily="2" charset="0"/>
              </a:rPr>
              <a:t>.</a:t>
            </a: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pc="-100" dirty="0">
                <a:latin typeface="Grammarsaurus" pitchFamily="2" charset="0"/>
              </a:rPr>
              <a:t>Each day, we’ll look for </a:t>
            </a:r>
            <a:r>
              <a:rPr b="1" spc="-100" dirty="0">
                <a:latin typeface="Grammarsaurus" pitchFamily="2" charset="0"/>
              </a:rPr>
              <a:t>small changes – a tiny crack </a:t>
            </a:r>
            <a:r>
              <a:rPr spc="-100" dirty="0">
                <a:latin typeface="Grammarsaurus" pitchFamily="2" charset="0"/>
              </a:rPr>
              <a:t>in the seed coat, a </a:t>
            </a:r>
            <a:r>
              <a:rPr b="1" spc="-100" dirty="0">
                <a:latin typeface="Grammarsaurus" pitchFamily="2" charset="0"/>
              </a:rPr>
              <a:t>root</a:t>
            </a:r>
          </a:p>
          <a:p>
            <a:pPr marL="12700">
              <a:lnSpc>
                <a:spcPct val="100000"/>
              </a:lnSpc>
            </a:pPr>
            <a:r>
              <a:rPr spc="-100" dirty="0">
                <a:latin typeface="Grammarsaurus" pitchFamily="2" charset="0"/>
              </a:rPr>
              <a:t>beginning to appear, or the first </a:t>
            </a:r>
            <a:r>
              <a:rPr b="1" spc="-100" dirty="0">
                <a:latin typeface="Grammarsaurus" pitchFamily="2" charset="0"/>
              </a:rPr>
              <a:t>hint of a shoot</a:t>
            </a:r>
            <a:r>
              <a:rPr spc="-100" dirty="0">
                <a:latin typeface="Grammarsaurus" pitchFamily="2" charset="0"/>
              </a:rPr>
              <a:t>.</a:t>
            </a:r>
          </a:p>
          <a:p>
            <a:pPr marL="12700" marR="5080">
              <a:lnSpc>
                <a:spcPct val="100000"/>
              </a:lnSpc>
              <a:spcBef>
                <a:spcPts val="500"/>
              </a:spcBef>
            </a:pPr>
            <a:r>
              <a:rPr spc="-100" dirty="0">
                <a:latin typeface="Grammarsaurus" pitchFamily="2" charset="0"/>
              </a:rPr>
              <a:t>We can use a </a:t>
            </a:r>
            <a:r>
              <a:rPr b="1" spc="-100" dirty="0">
                <a:latin typeface="Grammarsaurus" pitchFamily="2" charset="0"/>
              </a:rPr>
              <a:t>magnifying glass </a:t>
            </a:r>
            <a:r>
              <a:rPr spc="-100" dirty="0">
                <a:latin typeface="Grammarsaurus" pitchFamily="2" charset="0"/>
              </a:rPr>
              <a:t>to look closely and a </a:t>
            </a:r>
            <a:r>
              <a:rPr b="1" spc="-100" dirty="0">
                <a:latin typeface="Grammarsaurus" pitchFamily="2" charset="0"/>
              </a:rPr>
              <a:t>ruler </a:t>
            </a:r>
            <a:r>
              <a:rPr spc="-100" dirty="0">
                <a:latin typeface="Grammarsaurus" pitchFamily="2" charset="0"/>
              </a:rPr>
              <a:t>to see if it changes size. You will </a:t>
            </a:r>
            <a:r>
              <a:rPr b="1" spc="-100" dirty="0">
                <a:latin typeface="Grammarsaurus" pitchFamily="2" charset="0"/>
              </a:rPr>
              <a:t>draw pictures</a:t>
            </a:r>
            <a:r>
              <a:rPr spc="-100" dirty="0">
                <a:latin typeface="Grammarsaurus" pitchFamily="2" charset="0"/>
              </a:rPr>
              <a:t>, </a:t>
            </a:r>
            <a:r>
              <a:rPr b="1" spc="-100" dirty="0">
                <a:latin typeface="Grammarsaurus" pitchFamily="2" charset="0"/>
              </a:rPr>
              <a:t>take photos</a:t>
            </a:r>
            <a:r>
              <a:rPr spc="-100" dirty="0">
                <a:latin typeface="Grammarsaurus" pitchFamily="2" charset="0"/>
              </a:rPr>
              <a:t>, or </a:t>
            </a:r>
            <a:r>
              <a:rPr b="1" spc="-100" dirty="0">
                <a:latin typeface="Grammarsaurus" pitchFamily="2" charset="0"/>
              </a:rPr>
              <a:t>write a few words </a:t>
            </a:r>
            <a:r>
              <a:rPr spc="-100" dirty="0">
                <a:latin typeface="Grammarsaurus" pitchFamily="2" charset="0"/>
              </a:rPr>
              <a:t>to record the changes.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2144560" y="1487652"/>
            <a:ext cx="8888095" cy="4779645"/>
            <a:chOff x="2144560" y="1487652"/>
            <a:chExt cx="8888095" cy="4779645"/>
          </a:xfrm>
        </p:grpSpPr>
        <p:sp>
          <p:nvSpPr>
            <p:cNvPr id="13" name="object 13"/>
            <p:cNvSpPr/>
            <p:nvPr/>
          </p:nvSpPr>
          <p:spPr>
            <a:xfrm>
              <a:off x="2167712" y="1487652"/>
              <a:ext cx="946785" cy="440055"/>
            </a:xfrm>
            <a:custGeom>
              <a:avLst/>
              <a:gdLst/>
              <a:ahLst/>
              <a:cxnLst/>
              <a:rect l="l" t="t" r="r" b="b"/>
              <a:pathLst>
                <a:path w="946785" h="440055">
                  <a:moveTo>
                    <a:pt x="946277" y="0"/>
                  </a:moveTo>
                  <a:lnTo>
                    <a:pt x="899826" y="6111"/>
                  </a:lnTo>
                  <a:lnTo>
                    <a:pt x="801496" y="19881"/>
                  </a:lnTo>
                  <a:lnTo>
                    <a:pt x="536576" y="58554"/>
                  </a:lnTo>
                  <a:lnTo>
                    <a:pt x="428628" y="73576"/>
                  </a:lnTo>
                  <a:lnTo>
                    <a:pt x="375308" y="80582"/>
                  </a:lnTo>
                  <a:lnTo>
                    <a:pt x="322783" y="87115"/>
                  </a:lnTo>
                  <a:lnTo>
                    <a:pt x="271323" y="93073"/>
                  </a:lnTo>
                  <a:lnTo>
                    <a:pt x="221196" y="98354"/>
                  </a:lnTo>
                  <a:lnTo>
                    <a:pt x="172672" y="102856"/>
                  </a:lnTo>
                  <a:lnTo>
                    <a:pt x="126021" y="106476"/>
                  </a:lnTo>
                  <a:lnTo>
                    <a:pt x="81513" y="109112"/>
                  </a:lnTo>
                  <a:lnTo>
                    <a:pt x="39416" y="110661"/>
                  </a:lnTo>
                  <a:lnTo>
                    <a:pt x="0" y="111023"/>
                  </a:lnTo>
                  <a:lnTo>
                    <a:pt x="35392" y="131272"/>
                  </a:lnTo>
                  <a:lnTo>
                    <a:pt x="74944" y="151776"/>
                  </a:lnTo>
                  <a:lnTo>
                    <a:pt x="118160" y="172444"/>
                  </a:lnTo>
                  <a:lnTo>
                    <a:pt x="164546" y="193183"/>
                  </a:lnTo>
                  <a:lnTo>
                    <a:pt x="213610" y="213902"/>
                  </a:lnTo>
                  <a:lnTo>
                    <a:pt x="264856" y="234511"/>
                  </a:lnTo>
                  <a:lnTo>
                    <a:pt x="317792" y="254917"/>
                  </a:lnTo>
                  <a:lnTo>
                    <a:pt x="371923" y="275030"/>
                  </a:lnTo>
                  <a:lnTo>
                    <a:pt x="426756" y="294757"/>
                  </a:lnTo>
                  <a:lnTo>
                    <a:pt x="481797" y="314007"/>
                  </a:lnTo>
                  <a:lnTo>
                    <a:pt x="536551" y="332690"/>
                  </a:lnTo>
                  <a:lnTo>
                    <a:pt x="590526" y="350712"/>
                  </a:lnTo>
                  <a:lnTo>
                    <a:pt x="643227" y="367984"/>
                  </a:lnTo>
                  <a:lnTo>
                    <a:pt x="742833" y="399909"/>
                  </a:lnTo>
                  <a:lnTo>
                    <a:pt x="870343" y="439877"/>
                  </a:lnTo>
                  <a:lnTo>
                    <a:pt x="94627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144560" y="1487652"/>
              <a:ext cx="969644" cy="440055"/>
            </a:xfrm>
            <a:custGeom>
              <a:avLst/>
              <a:gdLst/>
              <a:ahLst/>
              <a:cxnLst/>
              <a:rect l="l" t="t" r="r" b="b"/>
              <a:pathLst>
                <a:path w="969644" h="440055">
                  <a:moveTo>
                    <a:pt x="969429" y="0"/>
                  </a:moveTo>
                  <a:lnTo>
                    <a:pt x="864233" y="12656"/>
                  </a:lnTo>
                  <a:lnTo>
                    <a:pt x="549310" y="55404"/>
                  </a:lnTo>
                  <a:lnTo>
                    <a:pt x="307715" y="85786"/>
                  </a:lnTo>
                  <a:lnTo>
                    <a:pt x="260362" y="90779"/>
                  </a:lnTo>
                  <a:lnTo>
                    <a:pt x="212981" y="95259"/>
                  </a:lnTo>
                  <a:lnTo>
                    <a:pt x="165554" y="99098"/>
                  </a:lnTo>
                  <a:lnTo>
                    <a:pt x="118102" y="102092"/>
                  </a:lnTo>
                  <a:lnTo>
                    <a:pt x="70644" y="104035"/>
                  </a:lnTo>
                  <a:lnTo>
                    <a:pt x="23202" y="104724"/>
                  </a:lnTo>
                  <a:lnTo>
                    <a:pt x="0" y="104724"/>
                  </a:lnTo>
                  <a:lnTo>
                    <a:pt x="19888" y="116420"/>
                  </a:lnTo>
                  <a:lnTo>
                    <a:pt x="60844" y="139314"/>
                  </a:lnTo>
                  <a:lnTo>
                    <a:pt x="102561" y="160559"/>
                  </a:lnTo>
                  <a:lnTo>
                    <a:pt x="144878" y="180458"/>
                  </a:lnTo>
                  <a:lnTo>
                    <a:pt x="187634" y="199315"/>
                  </a:lnTo>
                  <a:lnTo>
                    <a:pt x="230670" y="217436"/>
                  </a:lnTo>
                  <a:lnTo>
                    <a:pt x="273968" y="234869"/>
                  </a:lnTo>
                  <a:lnTo>
                    <a:pt x="317460" y="251776"/>
                  </a:lnTo>
                  <a:lnTo>
                    <a:pt x="361135" y="268175"/>
                  </a:lnTo>
                  <a:lnTo>
                    <a:pt x="404984" y="284083"/>
                  </a:lnTo>
                  <a:lnTo>
                    <a:pt x="448995" y="299516"/>
                  </a:lnTo>
                  <a:lnTo>
                    <a:pt x="547158" y="332721"/>
                  </a:lnTo>
                  <a:lnTo>
                    <a:pt x="695150" y="380114"/>
                  </a:lnTo>
                  <a:lnTo>
                    <a:pt x="893495" y="439877"/>
                  </a:lnTo>
                  <a:lnTo>
                    <a:pt x="598719" y="341832"/>
                  </a:lnTo>
                  <a:lnTo>
                    <a:pt x="452208" y="290474"/>
                  </a:lnTo>
                  <a:lnTo>
                    <a:pt x="364899" y="258097"/>
                  </a:lnTo>
                  <a:lnTo>
                    <a:pt x="321419" y="241479"/>
                  </a:lnTo>
                  <a:lnTo>
                    <a:pt x="278120" y="224431"/>
                  </a:lnTo>
                  <a:lnTo>
                    <a:pt x="235051" y="206844"/>
                  </a:lnTo>
                  <a:lnTo>
                    <a:pt x="192289" y="188592"/>
                  </a:lnTo>
                  <a:lnTo>
                    <a:pt x="149846" y="169619"/>
                  </a:lnTo>
                  <a:lnTo>
                    <a:pt x="107921" y="149652"/>
                  </a:lnTo>
                  <a:lnTo>
                    <a:pt x="66715" y="128421"/>
                  </a:lnTo>
                  <a:lnTo>
                    <a:pt x="47101" y="117335"/>
                  </a:lnTo>
                  <a:lnTo>
                    <a:pt x="23114" y="117335"/>
                  </a:lnTo>
                  <a:lnTo>
                    <a:pt x="26428" y="105651"/>
                  </a:lnTo>
                  <a:lnTo>
                    <a:pt x="228228" y="105651"/>
                  </a:lnTo>
                  <a:lnTo>
                    <a:pt x="261556" y="102349"/>
                  </a:lnTo>
                  <a:lnTo>
                    <a:pt x="356370" y="91403"/>
                  </a:lnTo>
                  <a:lnTo>
                    <a:pt x="450969" y="78975"/>
                  </a:lnTo>
                  <a:lnTo>
                    <a:pt x="969429" y="0"/>
                  </a:lnTo>
                  <a:close/>
                </a:path>
                <a:path w="969644" h="440055">
                  <a:moveTo>
                    <a:pt x="26428" y="105651"/>
                  </a:moveTo>
                  <a:lnTo>
                    <a:pt x="23373" y="116420"/>
                  </a:lnTo>
                  <a:lnTo>
                    <a:pt x="23330" y="116572"/>
                  </a:lnTo>
                  <a:lnTo>
                    <a:pt x="23219" y="116963"/>
                  </a:lnTo>
                  <a:lnTo>
                    <a:pt x="23114" y="117335"/>
                  </a:lnTo>
                  <a:lnTo>
                    <a:pt x="46444" y="116963"/>
                  </a:lnTo>
                  <a:lnTo>
                    <a:pt x="26428" y="105651"/>
                  </a:lnTo>
                  <a:close/>
                </a:path>
                <a:path w="969644" h="440055">
                  <a:moveTo>
                    <a:pt x="46444" y="116963"/>
                  </a:moveTo>
                  <a:lnTo>
                    <a:pt x="23114" y="117335"/>
                  </a:lnTo>
                  <a:lnTo>
                    <a:pt x="47101" y="117335"/>
                  </a:lnTo>
                  <a:lnTo>
                    <a:pt x="46444" y="116963"/>
                  </a:lnTo>
                  <a:close/>
                </a:path>
                <a:path w="969644" h="440055">
                  <a:moveTo>
                    <a:pt x="228228" y="105651"/>
                  </a:moveTo>
                  <a:lnTo>
                    <a:pt x="26428" y="105651"/>
                  </a:lnTo>
                  <a:lnTo>
                    <a:pt x="46444" y="116963"/>
                  </a:lnTo>
                  <a:lnTo>
                    <a:pt x="118782" y="114430"/>
                  </a:lnTo>
                  <a:lnTo>
                    <a:pt x="166463" y="111170"/>
                  </a:lnTo>
                  <a:lnTo>
                    <a:pt x="214052" y="107055"/>
                  </a:lnTo>
                  <a:lnTo>
                    <a:pt x="228228" y="105651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24491" y="3967581"/>
              <a:ext cx="3441928" cy="229439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323501" y="3969067"/>
              <a:ext cx="3444240" cy="2291715"/>
            </a:xfrm>
            <a:custGeom>
              <a:avLst/>
              <a:gdLst/>
              <a:ahLst/>
              <a:cxnLst/>
              <a:rect l="l" t="t" r="r" b="b"/>
              <a:pathLst>
                <a:path w="3444240" h="2291715">
                  <a:moveTo>
                    <a:pt x="3443935" y="2291410"/>
                  </a:moveTo>
                  <a:lnTo>
                    <a:pt x="0" y="2291410"/>
                  </a:lnTo>
                  <a:lnTo>
                    <a:pt x="0" y="0"/>
                  </a:lnTo>
                  <a:lnTo>
                    <a:pt x="3443935" y="0"/>
                  </a:lnTo>
                  <a:lnTo>
                    <a:pt x="3443935" y="229141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83271" y="3967494"/>
              <a:ext cx="3441839" cy="229455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582230" y="3969067"/>
              <a:ext cx="3444240" cy="2291715"/>
            </a:xfrm>
            <a:custGeom>
              <a:avLst/>
              <a:gdLst/>
              <a:ahLst/>
              <a:cxnLst/>
              <a:rect l="l" t="t" r="r" b="b"/>
              <a:pathLst>
                <a:path w="3444240" h="2291715">
                  <a:moveTo>
                    <a:pt x="3443935" y="2291410"/>
                  </a:moveTo>
                  <a:lnTo>
                    <a:pt x="0" y="2291410"/>
                  </a:lnTo>
                  <a:lnTo>
                    <a:pt x="0" y="0"/>
                  </a:lnTo>
                  <a:lnTo>
                    <a:pt x="3443935" y="0"/>
                  </a:lnTo>
                  <a:lnTo>
                    <a:pt x="3443935" y="229141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10637469" y="392087"/>
            <a:ext cx="427355" cy="384810"/>
            <a:chOff x="10637469" y="392087"/>
            <a:chExt cx="427355" cy="384810"/>
          </a:xfrm>
        </p:grpSpPr>
        <p:sp>
          <p:nvSpPr>
            <p:cNvPr id="20" name="object 20"/>
            <p:cNvSpPr/>
            <p:nvPr/>
          </p:nvSpPr>
          <p:spPr>
            <a:xfrm>
              <a:off x="10637469" y="392087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92430" y="0"/>
                  </a:moveTo>
                  <a:lnTo>
                    <a:pt x="134632" y="0"/>
                  </a:lnTo>
                  <a:lnTo>
                    <a:pt x="120091" y="1928"/>
                  </a:lnTo>
                  <a:lnTo>
                    <a:pt x="86372" y="27863"/>
                  </a:lnTo>
                  <a:lnTo>
                    <a:pt x="7467" y="164528"/>
                  </a:lnTo>
                  <a:lnTo>
                    <a:pt x="0" y="192385"/>
                  </a:lnTo>
                  <a:lnTo>
                    <a:pt x="1866" y="206690"/>
                  </a:lnTo>
                  <a:lnTo>
                    <a:pt x="86372" y="356920"/>
                  </a:lnTo>
                  <a:lnTo>
                    <a:pt x="120091" y="382843"/>
                  </a:lnTo>
                  <a:lnTo>
                    <a:pt x="134632" y="384771"/>
                  </a:lnTo>
                  <a:lnTo>
                    <a:pt x="292430" y="384771"/>
                  </a:lnTo>
                  <a:lnTo>
                    <a:pt x="331749" y="368543"/>
                  </a:lnTo>
                  <a:lnTo>
                    <a:pt x="419595" y="220243"/>
                  </a:lnTo>
                  <a:lnTo>
                    <a:pt x="427053" y="192385"/>
                  </a:lnTo>
                  <a:lnTo>
                    <a:pt x="425188" y="178080"/>
                  </a:lnTo>
                  <a:lnTo>
                    <a:pt x="340690" y="27863"/>
                  </a:lnTo>
                  <a:lnTo>
                    <a:pt x="306971" y="1928"/>
                  </a:lnTo>
                  <a:lnTo>
                    <a:pt x="292430" y="0"/>
                  </a:lnTo>
                  <a:close/>
                </a:path>
              </a:pathLst>
            </a:custGeom>
            <a:solidFill>
              <a:srgbClr val="AE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30674" y="445414"/>
              <a:ext cx="240106" cy="273202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10617263" y="787857"/>
            <a:ext cx="1090295" cy="248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880"/>
              </a:lnSpc>
              <a:spcBef>
                <a:spcPts val="100"/>
              </a:spcBef>
            </a:pPr>
            <a:r>
              <a:rPr sz="800" b="1" spc="-25" dirty="0" smtClean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Observing</a:t>
            </a:r>
            <a:r>
              <a:rPr lang="en-US" sz="800" b="1" spc="-25" dirty="0" smtClean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  </a:t>
            </a:r>
            <a:r>
              <a:rPr sz="800" b="1" spc="275" dirty="0" smtClean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 </a:t>
            </a:r>
            <a:r>
              <a:rPr sz="800" b="1" spc="-50" dirty="0">
                <a:solidFill>
                  <a:srgbClr val="6CB8D2"/>
                </a:solidFill>
                <a:latin typeface="Grammarsaurus" pitchFamily="2" charset="0"/>
                <a:cs typeface="Gill Sans MT"/>
              </a:rPr>
              <a:t>Observing</a:t>
            </a:r>
            <a:r>
              <a:rPr sz="800" b="1" spc="-40" dirty="0">
                <a:solidFill>
                  <a:srgbClr val="6CB8D2"/>
                </a:solidFill>
                <a:latin typeface="Grammarsaurus" pitchFamily="2" charset="0"/>
                <a:cs typeface="Gill Sans MT"/>
              </a:rPr>
              <a:t> </a:t>
            </a:r>
            <a:r>
              <a:rPr sz="800" b="1" spc="-50" dirty="0">
                <a:solidFill>
                  <a:srgbClr val="6CB8D2"/>
                </a:solidFill>
                <a:latin typeface="Grammarsaurus" pitchFamily="2" charset="0"/>
                <a:cs typeface="Gill Sans MT"/>
              </a:rPr>
              <a:t>&amp;</a:t>
            </a:r>
            <a:endParaRPr sz="800" dirty="0">
              <a:latin typeface="Grammarsaurus" pitchFamily="2" charset="0"/>
              <a:cs typeface="Gill Sans MT"/>
            </a:endParaRPr>
          </a:p>
          <a:p>
            <a:pPr marR="55244" algn="r">
              <a:lnSpc>
                <a:spcPts val="880"/>
              </a:lnSpc>
            </a:pPr>
            <a:r>
              <a:rPr sz="800" b="1" spc="-10" dirty="0">
                <a:solidFill>
                  <a:srgbClr val="6CB8D2"/>
                </a:solidFill>
                <a:latin typeface="Grammarsaurus" pitchFamily="2" charset="0"/>
                <a:cs typeface="Gill Sans MT"/>
              </a:rPr>
              <a:t>measuring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1208804" y="392087"/>
            <a:ext cx="427355" cy="384810"/>
            <a:chOff x="11208804" y="392087"/>
            <a:chExt cx="427355" cy="384810"/>
          </a:xfrm>
        </p:grpSpPr>
        <p:sp>
          <p:nvSpPr>
            <p:cNvPr id="24" name="object 24"/>
            <p:cNvSpPr/>
            <p:nvPr/>
          </p:nvSpPr>
          <p:spPr>
            <a:xfrm>
              <a:off x="11219364" y="402640"/>
              <a:ext cx="406400" cy="363855"/>
            </a:xfrm>
            <a:custGeom>
              <a:avLst/>
              <a:gdLst/>
              <a:ahLst/>
              <a:cxnLst/>
              <a:rect l="l" t="t" r="r" b="b"/>
              <a:pathLst>
                <a:path w="406400" h="363855">
                  <a:moveTo>
                    <a:pt x="281857" y="0"/>
                  </a:moveTo>
                  <a:lnTo>
                    <a:pt x="124059" y="0"/>
                  </a:lnTo>
                  <a:lnTo>
                    <a:pt x="112290" y="1569"/>
                  </a:lnTo>
                  <a:lnTo>
                    <a:pt x="6038" y="159245"/>
                  </a:lnTo>
                  <a:lnTo>
                    <a:pt x="0" y="181832"/>
                  </a:lnTo>
                  <a:lnTo>
                    <a:pt x="1509" y="193442"/>
                  </a:lnTo>
                  <a:lnTo>
                    <a:pt x="84931" y="341096"/>
                  </a:lnTo>
                  <a:lnTo>
                    <a:pt x="124059" y="363677"/>
                  </a:lnTo>
                  <a:lnTo>
                    <a:pt x="281857" y="363677"/>
                  </a:lnTo>
                  <a:lnTo>
                    <a:pt x="320986" y="341096"/>
                  </a:lnTo>
                  <a:lnTo>
                    <a:pt x="399891" y="204419"/>
                  </a:lnTo>
                  <a:lnTo>
                    <a:pt x="405930" y="181832"/>
                  </a:lnTo>
                  <a:lnTo>
                    <a:pt x="404420" y="170222"/>
                  </a:lnTo>
                  <a:lnTo>
                    <a:pt x="320986" y="22593"/>
                  </a:lnTo>
                  <a:lnTo>
                    <a:pt x="28185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1208804" y="392087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92430" y="0"/>
                  </a:moveTo>
                  <a:lnTo>
                    <a:pt x="134619" y="0"/>
                  </a:lnTo>
                  <a:lnTo>
                    <a:pt x="120083" y="1928"/>
                  </a:lnTo>
                  <a:lnTo>
                    <a:pt x="86359" y="27863"/>
                  </a:lnTo>
                  <a:lnTo>
                    <a:pt x="7467" y="164528"/>
                  </a:lnTo>
                  <a:lnTo>
                    <a:pt x="0" y="192392"/>
                  </a:lnTo>
                  <a:lnTo>
                    <a:pt x="1866" y="206698"/>
                  </a:lnTo>
                  <a:lnTo>
                    <a:pt x="86359" y="356920"/>
                  </a:lnTo>
                  <a:lnTo>
                    <a:pt x="120083" y="382843"/>
                  </a:lnTo>
                  <a:lnTo>
                    <a:pt x="134619" y="384771"/>
                  </a:lnTo>
                  <a:lnTo>
                    <a:pt x="292430" y="384771"/>
                  </a:lnTo>
                  <a:lnTo>
                    <a:pt x="306966" y="382843"/>
                  </a:lnTo>
                  <a:lnTo>
                    <a:pt x="320289" y="377309"/>
                  </a:lnTo>
                  <a:lnTo>
                    <a:pt x="331747" y="368543"/>
                  </a:lnTo>
                  <a:lnTo>
                    <a:pt x="335491" y="363677"/>
                  </a:lnTo>
                  <a:lnTo>
                    <a:pt x="134619" y="363677"/>
                  </a:lnTo>
                  <a:lnTo>
                    <a:pt x="125598" y="362474"/>
                  </a:lnTo>
                  <a:lnTo>
                    <a:pt x="25730" y="209702"/>
                  </a:lnTo>
                  <a:lnTo>
                    <a:pt x="21101" y="192392"/>
                  </a:lnTo>
                  <a:lnTo>
                    <a:pt x="22258" y="183484"/>
                  </a:lnTo>
                  <a:lnTo>
                    <a:pt x="104635" y="38404"/>
                  </a:lnTo>
                  <a:lnTo>
                    <a:pt x="134619" y="21094"/>
                  </a:lnTo>
                  <a:lnTo>
                    <a:pt x="335485" y="21094"/>
                  </a:lnTo>
                  <a:lnTo>
                    <a:pt x="331747" y="16234"/>
                  </a:lnTo>
                  <a:lnTo>
                    <a:pt x="320289" y="7464"/>
                  </a:lnTo>
                  <a:lnTo>
                    <a:pt x="306966" y="1928"/>
                  </a:lnTo>
                  <a:lnTo>
                    <a:pt x="292430" y="0"/>
                  </a:lnTo>
                  <a:close/>
                </a:path>
                <a:path w="427354" h="384809">
                  <a:moveTo>
                    <a:pt x="335485" y="21094"/>
                  </a:moveTo>
                  <a:lnTo>
                    <a:pt x="292430" y="21094"/>
                  </a:lnTo>
                  <a:lnTo>
                    <a:pt x="301451" y="22299"/>
                  </a:lnTo>
                  <a:lnTo>
                    <a:pt x="309737" y="25749"/>
                  </a:lnTo>
                  <a:lnTo>
                    <a:pt x="401319" y="175069"/>
                  </a:lnTo>
                  <a:lnTo>
                    <a:pt x="405948" y="192392"/>
                  </a:lnTo>
                  <a:lnTo>
                    <a:pt x="404791" y="201287"/>
                  </a:lnTo>
                  <a:lnTo>
                    <a:pt x="322414" y="346367"/>
                  </a:lnTo>
                  <a:lnTo>
                    <a:pt x="292430" y="363677"/>
                  </a:lnTo>
                  <a:lnTo>
                    <a:pt x="335491" y="363677"/>
                  </a:lnTo>
                  <a:lnTo>
                    <a:pt x="340690" y="356920"/>
                  </a:lnTo>
                  <a:lnTo>
                    <a:pt x="419582" y="220256"/>
                  </a:lnTo>
                  <a:lnTo>
                    <a:pt x="425183" y="206698"/>
                  </a:lnTo>
                  <a:lnTo>
                    <a:pt x="427050" y="192392"/>
                  </a:lnTo>
                  <a:lnTo>
                    <a:pt x="425183" y="178086"/>
                  </a:lnTo>
                  <a:lnTo>
                    <a:pt x="419582" y="164528"/>
                  </a:lnTo>
                  <a:lnTo>
                    <a:pt x="340690" y="27863"/>
                  </a:lnTo>
                  <a:lnTo>
                    <a:pt x="335485" y="21094"/>
                  </a:lnTo>
                  <a:close/>
                </a:path>
              </a:pathLst>
            </a:custGeom>
            <a:solidFill>
              <a:srgbClr val="6CB8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13790" y="456222"/>
              <a:ext cx="251988" cy="251993"/>
            </a:xfrm>
            <a:prstGeom prst="rect">
              <a:avLst/>
            </a:prstGeom>
          </p:spPr>
        </p:pic>
      </p:grpSp>
      <p:sp>
        <p:nvSpPr>
          <p:cNvPr id="28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16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29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239953" y="1163700"/>
            <a:ext cx="11712575" cy="5694680"/>
            <a:chOff x="239953" y="1163700"/>
            <a:chExt cx="11712575" cy="5694680"/>
          </a:xfrm>
        </p:grpSpPr>
        <p:sp>
          <p:nvSpPr>
            <p:cNvPr id="4" name="object 4"/>
            <p:cNvSpPr/>
            <p:nvPr/>
          </p:nvSpPr>
          <p:spPr>
            <a:xfrm>
              <a:off x="246303" y="2030577"/>
              <a:ext cx="11699875" cy="3061335"/>
            </a:xfrm>
            <a:custGeom>
              <a:avLst/>
              <a:gdLst/>
              <a:ahLst/>
              <a:cxnLst/>
              <a:rect l="l" t="t" r="r" b="b"/>
              <a:pathLst>
                <a:path w="11699875" h="3061335">
                  <a:moveTo>
                    <a:pt x="11699265" y="0"/>
                  </a:moveTo>
                  <a:lnTo>
                    <a:pt x="0" y="0"/>
                  </a:lnTo>
                  <a:lnTo>
                    <a:pt x="0" y="3061322"/>
                  </a:lnTo>
                  <a:lnTo>
                    <a:pt x="11699265" y="3061322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46303" y="2030577"/>
              <a:ext cx="11699875" cy="3061335"/>
            </a:xfrm>
            <a:custGeom>
              <a:avLst/>
              <a:gdLst/>
              <a:ahLst/>
              <a:cxnLst/>
              <a:rect l="l" t="t" r="r" b="b"/>
              <a:pathLst>
                <a:path w="11699875" h="3061335">
                  <a:moveTo>
                    <a:pt x="0" y="3061322"/>
                  </a:moveTo>
                  <a:lnTo>
                    <a:pt x="11699265" y="3061322"/>
                  </a:lnTo>
                  <a:lnTo>
                    <a:pt x="11699265" y="0"/>
                  </a:lnTo>
                  <a:lnTo>
                    <a:pt x="0" y="0"/>
                  </a:lnTo>
                  <a:lnTo>
                    <a:pt x="0" y="306132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6298" y="1163700"/>
              <a:ext cx="2290102" cy="5694299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2685198" y="2250566"/>
            <a:ext cx="3494391" cy="25755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25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Work with your learning partner to create an observation diary on your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activity worksheet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2700" marR="90170" algn="l">
              <a:lnSpc>
                <a:spcPct val="112500"/>
              </a:lnSpc>
              <a:spcBef>
                <a:spcPts val="10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Look carefully at your seed each day. You can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draw a picture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,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take a photo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, or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write a few words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about what you notice.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828372" y="1448396"/>
            <a:ext cx="5919470" cy="4727575"/>
            <a:chOff x="5828372" y="1448396"/>
            <a:chExt cx="5919470" cy="472757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28372" y="1448396"/>
              <a:ext cx="5919215" cy="472744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6097435" y="1549730"/>
              <a:ext cx="5546725" cy="4353560"/>
            </a:xfrm>
            <a:custGeom>
              <a:avLst/>
              <a:gdLst/>
              <a:ahLst/>
              <a:cxnLst/>
              <a:rect l="l" t="t" r="r" b="b"/>
              <a:pathLst>
                <a:path w="5546725" h="4353560">
                  <a:moveTo>
                    <a:pt x="610222" y="0"/>
                  </a:moveTo>
                  <a:lnTo>
                    <a:pt x="0" y="3490467"/>
                  </a:lnTo>
                  <a:lnTo>
                    <a:pt x="4936502" y="4353483"/>
                  </a:lnTo>
                  <a:lnTo>
                    <a:pt x="5546712" y="863015"/>
                  </a:lnTo>
                  <a:lnTo>
                    <a:pt x="6102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 rot="540000">
            <a:off x="8787766" y="2055684"/>
            <a:ext cx="725236" cy="190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55"/>
              </a:lnSpc>
            </a:pPr>
            <a:r>
              <a:rPr sz="2250" b="1" spc="-15" baseline="1851" dirty="0">
                <a:solidFill>
                  <a:srgbClr val="19231D"/>
                </a:solidFill>
                <a:latin typeface="Grammarsaurus" pitchFamily="2" charset="0"/>
                <a:cs typeface="Gill Sans MT"/>
              </a:rPr>
              <a:t>Activi</a:t>
            </a:r>
            <a:r>
              <a:rPr sz="1500" b="1" spc="-10" dirty="0">
                <a:solidFill>
                  <a:srgbClr val="19231D"/>
                </a:solidFill>
                <a:latin typeface="Grammarsaurus" pitchFamily="2" charset="0"/>
                <a:cs typeface="Gill Sans MT"/>
              </a:rPr>
              <a:t>ty</a:t>
            </a:r>
            <a:endParaRPr sz="1500" dirty="0">
              <a:latin typeface="Grammarsaurus" pitchFamily="2" charset="0"/>
              <a:cs typeface="Gill Sans MT"/>
            </a:endParaRPr>
          </a:p>
        </p:txBody>
      </p:sp>
      <p:sp>
        <p:nvSpPr>
          <p:cNvPr id="12" name="object 12"/>
          <p:cNvSpPr txBox="1"/>
          <p:nvPr/>
        </p:nvSpPr>
        <p:spPr>
          <a:xfrm rot="540000">
            <a:off x="7607010" y="2283579"/>
            <a:ext cx="3160059" cy="76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20"/>
              </a:lnSpc>
            </a:pPr>
            <a:r>
              <a:rPr sz="975" spc="-104" baseline="2136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Work</a:t>
            </a:r>
            <a:r>
              <a:rPr sz="975" spc="-15" baseline="2136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30" baseline="2136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wi</a:t>
            </a:r>
            <a:r>
              <a:rPr sz="975" spc="-30" baseline="17094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th</a:t>
            </a:r>
            <a:r>
              <a:rPr sz="975" spc="-15" baseline="17094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75" baseline="17094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</a:t>
            </a:r>
            <a:r>
              <a:rPr sz="975" spc="-7" baseline="17094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60" baseline="17094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partner</a:t>
            </a:r>
            <a:r>
              <a:rPr sz="975" spc="-15" baseline="17094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67" baseline="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to</a:t>
            </a:r>
            <a:r>
              <a:rPr sz="975" spc="-7" baseline="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60" baseline="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create</a:t>
            </a:r>
            <a:r>
              <a:rPr sz="975" spc="-15" baseline="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baseline="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an</a:t>
            </a:r>
            <a:r>
              <a:rPr sz="975" spc="-7" baseline="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60" baseline="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observation</a:t>
            </a:r>
            <a:r>
              <a:rPr sz="975" spc="-15" baseline="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30" baseline="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diary.</a:t>
            </a:r>
            <a:r>
              <a:rPr sz="975" spc="-7" baseline="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60" baseline="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Look</a:t>
            </a:r>
            <a:r>
              <a:rPr sz="975" spc="-15" baseline="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650" spc="-25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carefully</a:t>
            </a:r>
            <a:r>
              <a:rPr sz="650" spc="-5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65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at</a:t>
            </a:r>
            <a:r>
              <a:rPr sz="650" spc="-1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650" spc="-4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y</a:t>
            </a:r>
            <a:r>
              <a:rPr sz="975" spc="-60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our</a:t>
            </a:r>
            <a:r>
              <a:rPr sz="975" spc="-7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60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seed</a:t>
            </a:r>
            <a:r>
              <a:rPr sz="975" spc="-15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37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eac</a:t>
            </a:r>
            <a:r>
              <a:rPr sz="975" spc="-37" baseline="-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h</a:t>
            </a:r>
            <a:r>
              <a:rPr sz="975" spc="-7" baseline="-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30" baseline="-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day.</a:t>
            </a:r>
            <a:endParaRPr sz="975" baseline="-8547">
              <a:latin typeface="Grammarsaurus" pitchFamily="2" charset="0"/>
              <a:cs typeface="Gill Sans MT"/>
            </a:endParaRPr>
          </a:p>
        </p:txBody>
      </p:sp>
      <p:sp>
        <p:nvSpPr>
          <p:cNvPr id="13" name="object 13"/>
          <p:cNvSpPr txBox="1"/>
          <p:nvPr/>
        </p:nvSpPr>
        <p:spPr>
          <a:xfrm rot="540000">
            <a:off x="7712192" y="2387849"/>
            <a:ext cx="2903783" cy="64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09"/>
              </a:lnSpc>
            </a:pPr>
            <a:r>
              <a:rPr sz="975" spc="-104" baseline="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Y</a:t>
            </a:r>
            <a:r>
              <a:rPr sz="975" spc="-104" baseline="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ou</a:t>
            </a:r>
            <a:r>
              <a:rPr sz="975" spc="-15" baseline="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can </a:t>
            </a:r>
            <a:r>
              <a:rPr sz="975" spc="-37" baseline="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draw</a:t>
            </a:r>
            <a:r>
              <a:rPr sz="975" spc="-15" baseline="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75" baseline="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</a:t>
            </a:r>
            <a:r>
              <a:rPr sz="975" spc="-15" baseline="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67" baseline="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picture,</a:t>
            </a:r>
            <a:r>
              <a:rPr sz="975" spc="-7" baseline="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37" baseline="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t</a:t>
            </a:r>
            <a:r>
              <a:rPr sz="650" spc="-25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ake</a:t>
            </a:r>
            <a:r>
              <a:rPr sz="650" spc="-1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650" spc="5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</a:t>
            </a:r>
            <a:r>
              <a:rPr sz="650" spc="-1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650" spc="-45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photo,</a:t>
            </a:r>
            <a:r>
              <a:rPr sz="650" spc="-1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97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or</a:t>
            </a:r>
            <a:r>
              <a:rPr sz="975" spc="-7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60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write</a:t>
            </a:r>
            <a:r>
              <a:rPr sz="975" spc="-15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75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</a:t>
            </a:r>
            <a:r>
              <a:rPr sz="975" spc="-15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37" baseline="-4273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fe</a:t>
            </a:r>
            <a:r>
              <a:rPr sz="975" spc="-37" baseline="-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w</a:t>
            </a:r>
            <a:r>
              <a:rPr sz="975" spc="-15" baseline="-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75" baseline="-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words</a:t>
            </a:r>
            <a:r>
              <a:rPr sz="975" spc="-7" baseline="-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37" baseline="-854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abo</a:t>
            </a:r>
            <a:r>
              <a:rPr sz="975" spc="-37" baseline="-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ut</a:t>
            </a:r>
            <a:r>
              <a:rPr sz="975" spc="-15" baseline="-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30" baseline="-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what</a:t>
            </a:r>
            <a:r>
              <a:rPr sz="975" spc="-15" baseline="-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52" baseline="-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you</a:t>
            </a:r>
            <a:r>
              <a:rPr sz="975" spc="-15" baseline="-128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975" spc="-15" baseline="-17094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notice.</a:t>
            </a:r>
            <a:endParaRPr sz="975" baseline="-17094" dirty="0">
              <a:latin typeface="Grammarsaurus" pitchFamily="2" charset="0"/>
              <a:cs typeface="Gill Sans MT"/>
            </a:endParaRPr>
          </a:p>
        </p:txBody>
      </p:sp>
      <p:sp>
        <p:nvSpPr>
          <p:cNvPr id="14" name="object 14"/>
          <p:cNvSpPr txBox="1"/>
          <p:nvPr/>
        </p:nvSpPr>
        <p:spPr>
          <a:xfrm rot="540000">
            <a:off x="8308702" y="5354084"/>
            <a:ext cx="747919" cy="51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"/>
              </a:lnSpc>
            </a:pPr>
            <a:r>
              <a:rPr sz="450" b="1" dirty="0">
                <a:solidFill>
                  <a:srgbClr val="43536B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450" dirty="0">
              <a:latin typeface="Grammarsaurus" pitchFamily="2" charset="0"/>
              <a:cs typeface="Gill Sans MT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502946" y="2134311"/>
            <a:ext cx="1805305" cy="3221990"/>
            <a:chOff x="6502946" y="2134311"/>
            <a:chExt cx="1805305" cy="322199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01546" y="5249460"/>
              <a:ext cx="106387" cy="1066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6620015" y="2137486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30">
                  <a:moveTo>
                    <a:pt x="118465" y="0"/>
                  </a:moveTo>
                  <a:lnTo>
                    <a:pt x="0" y="677570"/>
                  </a:lnTo>
                  <a:lnTo>
                    <a:pt x="1126058" y="874433"/>
                  </a:lnTo>
                  <a:lnTo>
                    <a:pt x="1244511" y="196875"/>
                  </a:lnTo>
                  <a:lnTo>
                    <a:pt x="1184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620015" y="2137486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30">
                  <a:moveTo>
                    <a:pt x="1126058" y="874433"/>
                  </a:moveTo>
                  <a:lnTo>
                    <a:pt x="0" y="677570"/>
                  </a:lnTo>
                  <a:lnTo>
                    <a:pt x="118452" y="0"/>
                  </a:lnTo>
                  <a:lnTo>
                    <a:pt x="1244511" y="196862"/>
                  </a:lnTo>
                  <a:lnTo>
                    <a:pt x="1126058" y="874433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506121" y="2815056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3906" y="0"/>
                  </a:moveTo>
                  <a:lnTo>
                    <a:pt x="0" y="651510"/>
                  </a:lnTo>
                  <a:lnTo>
                    <a:pt x="1126058" y="848372"/>
                  </a:lnTo>
                  <a:lnTo>
                    <a:pt x="1239964" y="196862"/>
                  </a:lnTo>
                  <a:lnTo>
                    <a:pt x="1139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506121" y="2815056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26058" y="848372"/>
                  </a:moveTo>
                  <a:lnTo>
                    <a:pt x="0" y="651509"/>
                  </a:lnTo>
                  <a:lnTo>
                    <a:pt x="113906" y="0"/>
                  </a:lnTo>
                  <a:lnTo>
                    <a:pt x="1239951" y="196862"/>
                  </a:lnTo>
                  <a:lnTo>
                    <a:pt x="1126058" y="848372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 rot="540000">
            <a:off x="7107872" y="2285140"/>
            <a:ext cx="348332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0"/>
              </a:lnSpc>
            </a:pPr>
            <a:r>
              <a:rPr sz="1500" b="1" baseline="277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d</a:t>
            </a:r>
            <a:r>
              <a:rPr sz="1000" b="1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ay</a:t>
            </a:r>
            <a:r>
              <a:rPr sz="1000" b="1" spc="-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1000" b="1" spc="-5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0</a:t>
            </a:r>
            <a:endParaRPr sz="100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6261100" y="3010280"/>
            <a:ext cx="1400175" cy="2040255"/>
            <a:chOff x="6261100" y="3010280"/>
            <a:chExt cx="1400175" cy="2040255"/>
          </a:xfrm>
        </p:grpSpPr>
        <p:sp>
          <p:nvSpPr>
            <p:cNvPr id="23" name="object 23"/>
            <p:cNvSpPr/>
            <p:nvPr/>
          </p:nvSpPr>
          <p:spPr>
            <a:xfrm>
              <a:off x="6642569" y="3013455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613867" y="3177641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585165" y="3341827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378181" y="3520808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8465" y="0"/>
                  </a:moveTo>
                  <a:lnTo>
                    <a:pt x="0" y="677570"/>
                  </a:lnTo>
                  <a:lnTo>
                    <a:pt x="1126058" y="874433"/>
                  </a:lnTo>
                  <a:lnTo>
                    <a:pt x="1244511" y="196862"/>
                  </a:lnTo>
                  <a:lnTo>
                    <a:pt x="1184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378181" y="3520808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26058" y="874433"/>
                  </a:moveTo>
                  <a:lnTo>
                    <a:pt x="0" y="677570"/>
                  </a:lnTo>
                  <a:lnTo>
                    <a:pt x="118465" y="0"/>
                  </a:lnTo>
                  <a:lnTo>
                    <a:pt x="1244511" y="196862"/>
                  </a:lnTo>
                  <a:lnTo>
                    <a:pt x="1126058" y="874433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264275" y="4198378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3906" y="0"/>
                  </a:moveTo>
                  <a:lnTo>
                    <a:pt x="0" y="651509"/>
                  </a:lnTo>
                  <a:lnTo>
                    <a:pt x="1126058" y="848372"/>
                  </a:lnTo>
                  <a:lnTo>
                    <a:pt x="1239964" y="196862"/>
                  </a:lnTo>
                  <a:lnTo>
                    <a:pt x="1139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264275" y="4198366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26058" y="848372"/>
                  </a:moveTo>
                  <a:lnTo>
                    <a:pt x="0" y="651510"/>
                  </a:lnTo>
                  <a:lnTo>
                    <a:pt x="113906" y="0"/>
                  </a:lnTo>
                  <a:lnTo>
                    <a:pt x="1239951" y="196862"/>
                  </a:lnTo>
                  <a:lnTo>
                    <a:pt x="1126058" y="848372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 rot="540000">
            <a:off x="6866039" y="3668462"/>
            <a:ext cx="348332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0"/>
              </a:lnSpc>
            </a:pPr>
            <a:r>
              <a:rPr sz="1500" b="1" baseline="277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d</a:t>
            </a:r>
            <a:r>
              <a:rPr sz="1000" b="1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ay</a:t>
            </a:r>
            <a:r>
              <a:rPr sz="1000" b="1" spc="-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1000" b="1" spc="-5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4</a:t>
            </a:r>
            <a:endParaRPr sz="1000">
              <a:latin typeface="Grammarsaurus" pitchFamily="2" charset="0"/>
              <a:cs typeface="Gill Sans MT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6340144" y="2341257"/>
            <a:ext cx="2711450" cy="2564765"/>
            <a:chOff x="6340144" y="2341257"/>
            <a:chExt cx="2711450" cy="2564765"/>
          </a:xfrm>
        </p:grpSpPr>
        <p:sp>
          <p:nvSpPr>
            <p:cNvPr id="32" name="object 32"/>
            <p:cNvSpPr/>
            <p:nvPr/>
          </p:nvSpPr>
          <p:spPr>
            <a:xfrm>
              <a:off x="6400736" y="4396778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372021" y="4560951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343319" y="4725136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803769" y="2344445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30">
                  <a:moveTo>
                    <a:pt x="118452" y="0"/>
                  </a:moveTo>
                  <a:lnTo>
                    <a:pt x="0" y="677570"/>
                  </a:lnTo>
                  <a:lnTo>
                    <a:pt x="1126045" y="874433"/>
                  </a:lnTo>
                  <a:lnTo>
                    <a:pt x="1244498" y="196862"/>
                  </a:lnTo>
                  <a:lnTo>
                    <a:pt x="1184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803769" y="2344432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30">
                  <a:moveTo>
                    <a:pt x="1126045" y="874433"/>
                  </a:moveTo>
                  <a:lnTo>
                    <a:pt x="0" y="677570"/>
                  </a:lnTo>
                  <a:lnTo>
                    <a:pt x="118452" y="0"/>
                  </a:lnTo>
                  <a:lnTo>
                    <a:pt x="1244498" y="196862"/>
                  </a:lnTo>
                  <a:lnTo>
                    <a:pt x="1126045" y="874433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689862" y="3022015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3906" y="0"/>
                  </a:moveTo>
                  <a:lnTo>
                    <a:pt x="0" y="651497"/>
                  </a:lnTo>
                  <a:lnTo>
                    <a:pt x="1126045" y="848372"/>
                  </a:lnTo>
                  <a:lnTo>
                    <a:pt x="1239951" y="196862"/>
                  </a:lnTo>
                  <a:lnTo>
                    <a:pt x="1139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689862" y="3022003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26045" y="848372"/>
                  </a:moveTo>
                  <a:lnTo>
                    <a:pt x="0" y="651510"/>
                  </a:lnTo>
                  <a:lnTo>
                    <a:pt x="113893" y="0"/>
                  </a:lnTo>
                  <a:lnTo>
                    <a:pt x="1239939" y="196862"/>
                  </a:lnTo>
                  <a:lnTo>
                    <a:pt x="1126045" y="848372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 rot="540000">
            <a:off x="8291614" y="2492086"/>
            <a:ext cx="348332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0"/>
              </a:lnSpc>
            </a:pPr>
            <a:r>
              <a:rPr sz="1500" b="1" baseline="277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d</a:t>
            </a:r>
            <a:r>
              <a:rPr sz="1000" b="1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ay</a:t>
            </a:r>
            <a:r>
              <a:rPr sz="1000" b="1" spc="-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1000" b="1" spc="-5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1</a:t>
            </a:r>
            <a:endParaRPr sz="1000">
              <a:latin typeface="Grammarsaurus" pitchFamily="2" charset="0"/>
              <a:cs typeface="Gill Sans MT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7444854" y="3217227"/>
            <a:ext cx="1400175" cy="2040255"/>
            <a:chOff x="7444854" y="3217227"/>
            <a:chExt cx="1400175" cy="2040255"/>
          </a:xfrm>
        </p:grpSpPr>
        <p:sp>
          <p:nvSpPr>
            <p:cNvPr id="41" name="object 41"/>
            <p:cNvSpPr/>
            <p:nvPr/>
          </p:nvSpPr>
          <p:spPr>
            <a:xfrm>
              <a:off x="7826311" y="3220402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797609" y="3384588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7768907" y="3548773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561922" y="3727742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8452" y="0"/>
                  </a:moveTo>
                  <a:lnTo>
                    <a:pt x="0" y="677570"/>
                  </a:lnTo>
                  <a:lnTo>
                    <a:pt x="1126045" y="874445"/>
                  </a:lnTo>
                  <a:lnTo>
                    <a:pt x="1244498" y="196862"/>
                  </a:lnTo>
                  <a:lnTo>
                    <a:pt x="1184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561922" y="3727754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26045" y="874433"/>
                  </a:moveTo>
                  <a:lnTo>
                    <a:pt x="0" y="677570"/>
                  </a:lnTo>
                  <a:lnTo>
                    <a:pt x="118452" y="0"/>
                  </a:lnTo>
                  <a:lnTo>
                    <a:pt x="1244498" y="196862"/>
                  </a:lnTo>
                  <a:lnTo>
                    <a:pt x="1126045" y="874433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448029" y="4405312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3906" y="0"/>
                  </a:moveTo>
                  <a:lnTo>
                    <a:pt x="0" y="651510"/>
                  </a:lnTo>
                  <a:lnTo>
                    <a:pt x="1126045" y="848372"/>
                  </a:lnTo>
                  <a:lnTo>
                    <a:pt x="1239951" y="196875"/>
                  </a:lnTo>
                  <a:lnTo>
                    <a:pt x="1139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448029" y="4405312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26045" y="848372"/>
                  </a:moveTo>
                  <a:lnTo>
                    <a:pt x="0" y="651510"/>
                  </a:lnTo>
                  <a:lnTo>
                    <a:pt x="113893" y="0"/>
                  </a:lnTo>
                  <a:lnTo>
                    <a:pt x="1239951" y="196862"/>
                  </a:lnTo>
                  <a:lnTo>
                    <a:pt x="1126045" y="848372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 rot="540000">
            <a:off x="8049780" y="3875408"/>
            <a:ext cx="348332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0"/>
              </a:lnSpc>
            </a:pPr>
            <a:r>
              <a:rPr sz="1500" b="1" baseline="277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d</a:t>
            </a:r>
            <a:r>
              <a:rPr sz="1000" b="1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ay</a:t>
            </a:r>
            <a:r>
              <a:rPr sz="1000" b="1" spc="-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1000" b="1" spc="-5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5</a:t>
            </a:r>
            <a:endParaRPr sz="1000">
              <a:latin typeface="Grammarsaurus" pitchFamily="2" charset="0"/>
              <a:cs typeface="Gill Sans MT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7523886" y="2548204"/>
            <a:ext cx="2711450" cy="2564765"/>
            <a:chOff x="7523886" y="2548204"/>
            <a:chExt cx="2711450" cy="2564765"/>
          </a:xfrm>
        </p:grpSpPr>
        <p:sp>
          <p:nvSpPr>
            <p:cNvPr id="50" name="object 50"/>
            <p:cNvSpPr/>
            <p:nvPr/>
          </p:nvSpPr>
          <p:spPr>
            <a:xfrm>
              <a:off x="7584465" y="4603724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7555763" y="4767897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7527061" y="4932083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987498" y="2551379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8465" y="0"/>
                  </a:moveTo>
                  <a:lnTo>
                    <a:pt x="0" y="677570"/>
                  </a:lnTo>
                  <a:lnTo>
                    <a:pt x="1126058" y="874433"/>
                  </a:lnTo>
                  <a:lnTo>
                    <a:pt x="1244511" y="196875"/>
                  </a:lnTo>
                  <a:lnTo>
                    <a:pt x="1184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987498" y="2551379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26058" y="874433"/>
                  </a:moveTo>
                  <a:lnTo>
                    <a:pt x="0" y="677570"/>
                  </a:lnTo>
                  <a:lnTo>
                    <a:pt x="118452" y="0"/>
                  </a:lnTo>
                  <a:lnTo>
                    <a:pt x="1244511" y="196862"/>
                  </a:lnTo>
                  <a:lnTo>
                    <a:pt x="1126058" y="874433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8873604" y="3228949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3906" y="0"/>
                  </a:moveTo>
                  <a:lnTo>
                    <a:pt x="0" y="651510"/>
                  </a:lnTo>
                  <a:lnTo>
                    <a:pt x="1126058" y="848372"/>
                  </a:lnTo>
                  <a:lnTo>
                    <a:pt x="1239964" y="196862"/>
                  </a:lnTo>
                  <a:lnTo>
                    <a:pt x="1139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873604" y="3228949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26058" y="848372"/>
                  </a:moveTo>
                  <a:lnTo>
                    <a:pt x="0" y="651510"/>
                  </a:lnTo>
                  <a:lnTo>
                    <a:pt x="113906" y="0"/>
                  </a:lnTo>
                  <a:lnTo>
                    <a:pt x="1239951" y="196862"/>
                  </a:lnTo>
                  <a:lnTo>
                    <a:pt x="1126058" y="848372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 rot="540000">
            <a:off x="9475355" y="2699033"/>
            <a:ext cx="348332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0"/>
              </a:lnSpc>
            </a:pPr>
            <a:r>
              <a:rPr sz="1500" b="1" baseline="277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d</a:t>
            </a:r>
            <a:r>
              <a:rPr sz="1000" b="1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ay</a:t>
            </a:r>
            <a:r>
              <a:rPr sz="1000" b="1" spc="-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1000" b="1" spc="-5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2</a:t>
            </a:r>
            <a:endParaRPr sz="1000">
              <a:latin typeface="Grammarsaurus" pitchFamily="2" charset="0"/>
              <a:cs typeface="Gill Sans MT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8628583" y="3424186"/>
            <a:ext cx="1400175" cy="2040255"/>
            <a:chOff x="8628583" y="3424186"/>
            <a:chExt cx="1400175" cy="2040255"/>
          </a:xfrm>
        </p:grpSpPr>
        <p:sp>
          <p:nvSpPr>
            <p:cNvPr id="59" name="object 59"/>
            <p:cNvSpPr/>
            <p:nvPr/>
          </p:nvSpPr>
          <p:spPr>
            <a:xfrm>
              <a:off x="9010053" y="3427361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8981351" y="3591534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8952649" y="3755720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8745664" y="3934701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8465" y="0"/>
                  </a:moveTo>
                  <a:lnTo>
                    <a:pt x="0" y="677570"/>
                  </a:lnTo>
                  <a:lnTo>
                    <a:pt x="1126058" y="874433"/>
                  </a:lnTo>
                  <a:lnTo>
                    <a:pt x="1244511" y="196862"/>
                  </a:lnTo>
                  <a:lnTo>
                    <a:pt x="1184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745664" y="3934701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26058" y="874433"/>
                  </a:moveTo>
                  <a:lnTo>
                    <a:pt x="0" y="677570"/>
                  </a:lnTo>
                  <a:lnTo>
                    <a:pt x="118465" y="0"/>
                  </a:lnTo>
                  <a:lnTo>
                    <a:pt x="1244511" y="196862"/>
                  </a:lnTo>
                  <a:lnTo>
                    <a:pt x="1126058" y="874433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8631758" y="4612271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3906" y="0"/>
                  </a:moveTo>
                  <a:lnTo>
                    <a:pt x="0" y="651510"/>
                  </a:lnTo>
                  <a:lnTo>
                    <a:pt x="1126058" y="848372"/>
                  </a:lnTo>
                  <a:lnTo>
                    <a:pt x="1239964" y="196862"/>
                  </a:lnTo>
                  <a:lnTo>
                    <a:pt x="1139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8631758" y="4612271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26058" y="848372"/>
                  </a:moveTo>
                  <a:lnTo>
                    <a:pt x="0" y="651510"/>
                  </a:lnTo>
                  <a:lnTo>
                    <a:pt x="113906" y="0"/>
                  </a:lnTo>
                  <a:lnTo>
                    <a:pt x="1239964" y="196862"/>
                  </a:lnTo>
                  <a:lnTo>
                    <a:pt x="1126058" y="848372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 rot="540000">
            <a:off x="9233522" y="4082355"/>
            <a:ext cx="348332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0"/>
              </a:lnSpc>
            </a:pPr>
            <a:r>
              <a:rPr sz="1500" b="1" baseline="277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d</a:t>
            </a:r>
            <a:r>
              <a:rPr sz="1000" b="1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ay</a:t>
            </a:r>
            <a:r>
              <a:rPr sz="1000" b="1" spc="-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1000" b="1" spc="-5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6</a:t>
            </a:r>
            <a:endParaRPr sz="1000">
              <a:latin typeface="Grammarsaurus" pitchFamily="2" charset="0"/>
              <a:cs typeface="Gill Sans MT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8707640" y="2755150"/>
            <a:ext cx="2711450" cy="2564765"/>
            <a:chOff x="8707640" y="2755150"/>
            <a:chExt cx="2711450" cy="2564765"/>
          </a:xfrm>
        </p:grpSpPr>
        <p:sp>
          <p:nvSpPr>
            <p:cNvPr id="68" name="object 68"/>
            <p:cNvSpPr/>
            <p:nvPr/>
          </p:nvSpPr>
          <p:spPr>
            <a:xfrm>
              <a:off x="8768219" y="4810671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8739517" y="4974844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8710815" y="5139029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0171252" y="2758338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8465" y="0"/>
                  </a:moveTo>
                  <a:lnTo>
                    <a:pt x="0" y="677570"/>
                  </a:lnTo>
                  <a:lnTo>
                    <a:pt x="1126045" y="874433"/>
                  </a:lnTo>
                  <a:lnTo>
                    <a:pt x="1244511" y="196862"/>
                  </a:lnTo>
                  <a:lnTo>
                    <a:pt x="1184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0171252" y="2758325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26045" y="874433"/>
                  </a:moveTo>
                  <a:lnTo>
                    <a:pt x="0" y="677570"/>
                  </a:lnTo>
                  <a:lnTo>
                    <a:pt x="118452" y="0"/>
                  </a:lnTo>
                  <a:lnTo>
                    <a:pt x="1244498" y="196862"/>
                  </a:lnTo>
                  <a:lnTo>
                    <a:pt x="1126045" y="874433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0057345" y="3435908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3906" y="0"/>
                  </a:moveTo>
                  <a:lnTo>
                    <a:pt x="0" y="651510"/>
                  </a:lnTo>
                  <a:lnTo>
                    <a:pt x="1126045" y="848372"/>
                  </a:lnTo>
                  <a:lnTo>
                    <a:pt x="1239951" y="196862"/>
                  </a:lnTo>
                  <a:lnTo>
                    <a:pt x="1139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0057358" y="3435896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26045" y="848372"/>
                  </a:moveTo>
                  <a:lnTo>
                    <a:pt x="0" y="651509"/>
                  </a:lnTo>
                  <a:lnTo>
                    <a:pt x="113893" y="0"/>
                  </a:lnTo>
                  <a:lnTo>
                    <a:pt x="1239951" y="196862"/>
                  </a:lnTo>
                  <a:lnTo>
                    <a:pt x="1126045" y="848372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/>
          <p:nvPr/>
        </p:nvSpPr>
        <p:spPr>
          <a:xfrm rot="540000">
            <a:off x="10659097" y="2905979"/>
            <a:ext cx="348332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0"/>
              </a:lnSpc>
            </a:pPr>
            <a:r>
              <a:rPr sz="1500" b="1" baseline="277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d</a:t>
            </a:r>
            <a:r>
              <a:rPr sz="1000" b="1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ay</a:t>
            </a:r>
            <a:r>
              <a:rPr sz="1000" b="1" spc="-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1000" b="1" spc="-5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3</a:t>
            </a:r>
            <a:endParaRPr sz="1000">
              <a:latin typeface="Grammarsaurus" pitchFamily="2" charset="0"/>
              <a:cs typeface="Gill Sans MT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9812337" y="3631133"/>
            <a:ext cx="1400175" cy="2040255"/>
            <a:chOff x="9812337" y="3631133"/>
            <a:chExt cx="1400175" cy="2040255"/>
          </a:xfrm>
        </p:grpSpPr>
        <p:sp>
          <p:nvSpPr>
            <p:cNvPr id="77" name="object 77"/>
            <p:cNvSpPr/>
            <p:nvPr/>
          </p:nvSpPr>
          <p:spPr>
            <a:xfrm>
              <a:off x="10193794" y="3634308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10165092" y="3798480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10136390" y="3962666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9929406" y="4141634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8465" y="0"/>
                  </a:moveTo>
                  <a:lnTo>
                    <a:pt x="0" y="677583"/>
                  </a:lnTo>
                  <a:lnTo>
                    <a:pt x="1126045" y="874445"/>
                  </a:lnTo>
                  <a:lnTo>
                    <a:pt x="1244511" y="196875"/>
                  </a:lnTo>
                  <a:lnTo>
                    <a:pt x="1184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9929418" y="4141647"/>
              <a:ext cx="1244600" cy="875030"/>
            </a:xfrm>
            <a:custGeom>
              <a:avLst/>
              <a:gdLst/>
              <a:ahLst/>
              <a:cxnLst/>
              <a:rect l="l" t="t" r="r" b="b"/>
              <a:pathLst>
                <a:path w="1244600" h="875029">
                  <a:moveTo>
                    <a:pt x="1126045" y="874433"/>
                  </a:moveTo>
                  <a:lnTo>
                    <a:pt x="0" y="677570"/>
                  </a:lnTo>
                  <a:lnTo>
                    <a:pt x="118452" y="0"/>
                  </a:lnTo>
                  <a:lnTo>
                    <a:pt x="1244498" y="196862"/>
                  </a:lnTo>
                  <a:lnTo>
                    <a:pt x="1126045" y="874433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9815512" y="4819218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3906" y="0"/>
                  </a:moveTo>
                  <a:lnTo>
                    <a:pt x="0" y="651510"/>
                  </a:lnTo>
                  <a:lnTo>
                    <a:pt x="1126045" y="848372"/>
                  </a:lnTo>
                  <a:lnTo>
                    <a:pt x="1239951" y="196862"/>
                  </a:lnTo>
                  <a:lnTo>
                    <a:pt x="1139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9815512" y="4819211"/>
              <a:ext cx="1240155" cy="848994"/>
            </a:xfrm>
            <a:custGeom>
              <a:avLst/>
              <a:gdLst/>
              <a:ahLst/>
              <a:cxnLst/>
              <a:rect l="l" t="t" r="r" b="b"/>
              <a:pathLst>
                <a:path w="1240154" h="848995">
                  <a:moveTo>
                    <a:pt x="1126045" y="848372"/>
                  </a:moveTo>
                  <a:lnTo>
                    <a:pt x="0" y="651509"/>
                  </a:lnTo>
                  <a:lnTo>
                    <a:pt x="113893" y="0"/>
                  </a:lnTo>
                  <a:lnTo>
                    <a:pt x="1239939" y="196862"/>
                  </a:lnTo>
                  <a:lnTo>
                    <a:pt x="1126045" y="848372"/>
                  </a:lnTo>
                  <a:close/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4" name="object 84"/>
          <p:cNvSpPr txBox="1"/>
          <p:nvPr/>
        </p:nvSpPr>
        <p:spPr>
          <a:xfrm rot="540000">
            <a:off x="10417263" y="4289301"/>
            <a:ext cx="348332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0"/>
              </a:lnSpc>
            </a:pPr>
            <a:r>
              <a:rPr sz="1500" b="1" baseline="2777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d</a:t>
            </a:r>
            <a:r>
              <a:rPr sz="1000" b="1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ay</a:t>
            </a:r>
            <a:r>
              <a:rPr sz="1000" b="1" spc="-2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 </a:t>
            </a:r>
            <a:r>
              <a:rPr sz="1000" b="1" spc="-5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7</a:t>
            </a:r>
            <a:endParaRPr sz="1000">
              <a:latin typeface="Grammarsaurus" pitchFamily="2" charset="0"/>
              <a:cs typeface="Gill Sans MT"/>
            </a:endParaRPr>
          </a:p>
        </p:txBody>
      </p:sp>
      <p:grpSp>
        <p:nvGrpSpPr>
          <p:cNvPr id="85" name="object 85"/>
          <p:cNvGrpSpPr/>
          <p:nvPr/>
        </p:nvGrpSpPr>
        <p:grpSpPr>
          <a:xfrm>
            <a:off x="6094647" y="1547006"/>
            <a:ext cx="5552440" cy="4359275"/>
            <a:chOff x="6094647" y="1547006"/>
            <a:chExt cx="5552440" cy="4359275"/>
          </a:xfrm>
        </p:grpSpPr>
        <p:sp>
          <p:nvSpPr>
            <p:cNvPr id="86" name="object 86"/>
            <p:cNvSpPr/>
            <p:nvPr/>
          </p:nvSpPr>
          <p:spPr>
            <a:xfrm>
              <a:off x="9951961" y="5017617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9923259" y="5181790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9894557" y="5345976"/>
              <a:ext cx="1015365" cy="177800"/>
            </a:xfrm>
            <a:custGeom>
              <a:avLst/>
              <a:gdLst/>
              <a:ahLst/>
              <a:cxnLst/>
              <a:rect l="l" t="t" r="r" b="b"/>
              <a:pathLst>
                <a:path w="1015365" h="177800">
                  <a:moveTo>
                    <a:pt x="0" y="0"/>
                  </a:moveTo>
                  <a:lnTo>
                    <a:pt x="1014984" y="177444"/>
                  </a:lnTo>
                </a:path>
              </a:pathLst>
            </a:custGeom>
            <a:ln w="5956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6097447" y="1549806"/>
              <a:ext cx="5546725" cy="4353560"/>
            </a:xfrm>
            <a:custGeom>
              <a:avLst/>
              <a:gdLst/>
              <a:ahLst/>
              <a:cxnLst/>
              <a:rect l="l" t="t" r="r" b="b"/>
              <a:pathLst>
                <a:path w="5546725" h="4353560">
                  <a:moveTo>
                    <a:pt x="5546712" y="863015"/>
                  </a:moveTo>
                  <a:lnTo>
                    <a:pt x="4936490" y="4353471"/>
                  </a:lnTo>
                  <a:lnTo>
                    <a:pt x="0" y="3490455"/>
                  </a:lnTo>
                  <a:lnTo>
                    <a:pt x="610209" y="0"/>
                  </a:lnTo>
                  <a:lnTo>
                    <a:pt x="5546712" y="863015"/>
                  </a:lnTo>
                  <a:close/>
                </a:path>
              </a:pathLst>
            </a:custGeom>
            <a:ln w="56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0" name="object 90"/>
          <p:cNvGrpSpPr/>
          <p:nvPr/>
        </p:nvGrpSpPr>
        <p:grpSpPr>
          <a:xfrm>
            <a:off x="4844910" y="139064"/>
            <a:ext cx="2502535" cy="768350"/>
            <a:chOff x="4844910" y="139064"/>
            <a:chExt cx="2502535" cy="768350"/>
          </a:xfrm>
        </p:grpSpPr>
        <p:sp>
          <p:nvSpPr>
            <p:cNvPr id="91" name="object 91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2450299" y="755141"/>
                  </a:lnTo>
                  <a:lnTo>
                    <a:pt x="2465492" y="752074"/>
                  </a:lnTo>
                  <a:lnTo>
                    <a:pt x="2477901" y="743708"/>
                  </a:lnTo>
                  <a:lnTo>
                    <a:pt x="2486270" y="731299"/>
                  </a:lnTo>
                  <a:lnTo>
                    <a:pt x="2489339" y="716102"/>
                  </a:lnTo>
                  <a:lnTo>
                    <a:pt x="2489339" y="39039"/>
                  </a:lnTo>
                  <a:lnTo>
                    <a:pt x="2486270" y="23842"/>
                  </a:lnTo>
                  <a:lnTo>
                    <a:pt x="2477901" y="11433"/>
                  </a:lnTo>
                  <a:lnTo>
                    <a:pt x="2465492" y="3067"/>
                  </a:lnTo>
                  <a:lnTo>
                    <a:pt x="24502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2450299" y="0"/>
                  </a:lnTo>
                  <a:lnTo>
                    <a:pt x="2465492" y="3067"/>
                  </a:lnTo>
                  <a:lnTo>
                    <a:pt x="2477901" y="11433"/>
                  </a:lnTo>
                  <a:lnTo>
                    <a:pt x="2486270" y="23842"/>
                  </a:lnTo>
                  <a:lnTo>
                    <a:pt x="2489339" y="39039"/>
                  </a:lnTo>
                  <a:lnTo>
                    <a:pt x="2489339" y="716102"/>
                  </a:lnTo>
                  <a:lnTo>
                    <a:pt x="2486270" y="731299"/>
                  </a:lnTo>
                  <a:lnTo>
                    <a:pt x="2477901" y="743708"/>
                  </a:lnTo>
                  <a:lnTo>
                    <a:pt x="2465492" y="752074"/>
                  </a:lnTo>
                  <a:lnTo>
                    <a:pt x="24502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3" name="object 9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129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Activity</a:t>
            </a:r>
          </a:p>
        </p:txBody>
      </p:sp>
      <p:grpSp>
        <p:nvGrpSpPr>
          <p:cNvPr id="94" name="object 94"/>
          <p:cNvGrpSpPr/>
          <p:nvPr/>
        </p:nvGrpSpPr>
        <p:grpSpPr>
          <a:xfrm>
            <a:off x="9865626" y="392087"/>
            <a:ext cx="427355" cy="384810"/>
            <a:chOff x="9865626" y="392087"/>
            <a:chExt cx="427355" cy="384810"/>
          </a:xfrm>
        </p:grpSpPr>
        <p:sp>
          <p:nvSpPr>
            <p:cNvPr id="95" name="object 95"/>
            <p:cNvSpPr/>
            <p:nvPr/>
          </p:nvSpPr>
          <p:spPr>
            <a:xfrm>
              <a:off x="9865626" y="392087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92430" y="0"/>
                  </a:moveTo>
                  <a:lnTo>
                    <a:pt x="134619" y="0"/>
                  </a:lnTo>
                  <a:lnTo>
                    <a:pt x="120083" y="1928"/>
                  </a:lnTo>
                  <a:lnTo>
                    <a:pt x="86359" y="27863"/>
                  </a:lnTo>
                  <a:lnTo>
                    <a:pt x="7467" y="164528"/>
                  </a:lnTo>
                  <a:lnTo>
                    <a:pt x="0" y="192385"/>
                  </a:lnTo>
                  <a:lnTo>
                    <a:pt x="1866" y="206690"/>
                  </a:lnTo>
                  <a:lnTo>
                    <a:pt x="86359" y="356920"/>
                  </a:lnTo>
                  <a:lnTo>
                    <a:pt x="120083" y="382843"/>
                  </a:lnTo>
                  <a:lnTo>
                    <a:pt x="134619" y="384771"/>
                  </a:lnTo>
                  <a:lnTo>
                    <a:pt x="292430" y="384771"/>
                  </a:lnTo>
                  <a:lnTo>
                    <a:pt x="331747" y="368543"/>
                  </a:lnTo>
                  <a:lnTo>
                    <a:pt x="419595" y="220243"/>
                  </a:lnTo>
                  <a:lnTo>
                    <a:pt x="427053" y="192385"/>
                  </a:lnTo>
                  <a:lnTo>
                    <a:pt x="425188" y="178080"/>
                  </a:lnTo>
                  <a:lnTo>
                    <a:pt x="340690" y="27863"/>
                  </a:lnTo>
                  <a:lnTo>
                    <a:pt x="306966" y="1928"/>
                  </a:lnTo>
                  <a:lnTo>
                    <a:pt x="292430" y="0"/>
                  </a:lnTo>
                  <a:close/>
                </a:path>
              </a:pathLst>
            </a:custGeom>
            <a:solidFill>
              <a:srgbClr val="AE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58831" y="445414"/>
              <a:ext cx="240106" cy="273202"/>
            </a:xfrm>
            <a:prstGeom prst="rect">
              <a:avLst/>
            </a:prstGeom>
          </p:spPr>
        </p:pic>
      </p:grpSp>
      <p:sp>
        <p:nvSpPr>
          <p:cNvPr id="97" name="object 97"/>
          <p:cNvSpPr txBox="1"/>
          <p:nvPr/>
        </p:nvSpPr>
        <p:spPr>
          <a:xfrm>
            <a:off x="9845420" y="787857"/>
            <a:ext cx="1090295" cy="248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880"/>
              </a:lnSpc>
              <a:spcBef>
                <a:spcPts val="100"/>
              </a:spcBef>
            </a:pPr>
            <a:r>
              <a:rPr sz="800" b="1" spc="-25" dirty="0" smtClean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Observing</a:t>
            </a:r>
            <a:r>
              <a:rPr lang="en-US" sz="800" b="1" spc="-25" dirty="0" smtClean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  </a:t>
            </a:r>
            <a:r>
              <a:rPr sz="800" b="1" spc="275" dirty="0" smtClean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 </a:t>
            </a:r>
            <a:r>
              <a:rPr sz="800" b="1" spc="-50" dirty="0">
                <a:solidFill>
                  <a:srgbClr val="6CB8D2"/>
                </a:solidFill>
                <a:latin typeface="Grammarsaurus" pitchFamily="2" charset="0"/>
                <a:cs typeface="Gill Sans MT"/>
              </a:rPr>
              <a:t>Observing</a:t>
            </a:r>
            <a:r>
              <a:rPr sz="800" b="1" spc="-40" dirty="0">
                <a:solidFill>
                  <a:srgbClr val="6CB8D2"/>
                </a:solidFill>
                <a:latin typeface="Grammarsaurus" pitchFamily="2" charset="0"/>
                <a:cs typeface="Gill Sans MT"/>
              </a:rPr>
              <a:t> </a:t>
            </a:r>
            <a:r>
              <a:rPr sz="800" b="1" spc="-50" dirty="0">
                <a:solidFill>
                  <a:srgbClr val="6CB8D2"/>
                </a:solidFill>
                <a:latin typeface="Grammarsaurus" pitchFamily="2" charset="0"/>
                <a:cs typeface="Gill Sans MT"/>
              </a:rPr>
              <a:t>&amp;</a:t>
            </a:r>
            <a:endParaRPr sz="800" dirty="0">
              <a:latin typeface="Grammarsaurus" pitchFamily="2" charset="0"/>
              <a:cs typeface="Gill Sans MT"/>
            </a:endParaRPr>
          </a:p>
          <a:p>
            <a:pPr marR="55244" algn="r">
              <a:lnSpc>
                <a:spcPts val="880"/>
              </a:lnSpc>
            </a:pPr>
            <a:r>
              <a:rPr sz="800" b="1" spc="-10" dirty="0">
                <a:solidFill>
                  <a:srgbClr val="6CB8D2"/>
                </a:solidFill>
                <a:latin typeface="Grammarsaurus" pitchFamily="2" charset="0"/>
                <a:cs typeface="Gill Sans MT"/>
              </a:rPr>
              <a:t>measuring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10436961" y="392087"/>
            <a:ext cx="427355" cy="384810"/>
            <a:chOff x="10436961" y="392087"/>
            <a:chExt cx="427355" cy="384810"/>
          </a:xfrm>
        </p:grpSpPr>
        <p:sp>
          <p:nvSpPr>
            <p:cNvPr id="99" name="object 99"/>
            <p:cNvSpPr/>
            <p:nvPr/>
          </p:nvSpPr>
          <p:spPr>
            <a:xfrm>
              <a:off x="10447521" y="402640"/>
              <a:ext cx="406400" cy="363855"/>
            </a:xfrm>
            <a:custGeom>
              <a:avLst/>
              <a:gdLst/>
              <a:ahLst/>
              <a:cxnLst/>
              <a:rect l="l" t="t" r="r" b="b"/>
              <a:pathLst>
                <a:path w="406400" h="363855">
                  <a:moveTo>
                    <a:pt x="281870" y="0"/>
                  </a:moveTo>
                  <a:lnTo>
                    <a:pt x="124059" y="0"/>
                  </a:lnTo>
                  <a:lnTo>
                    <a:pt x="112290" y="1569"/>
                  </a:lnTo>
                  <a:lnTo>
                    <a:pt x="6038" y="159245"/>
                  </a:lnTo>
                  <a:lnTo>
                    <a:pt x="0" y="181832"/>
                  </a:lnTo>
                  <a:lnTo>
                    <a:pt x="1509" y="193442"/>
                  </a:lnTo>
                  <a:lnTo>
                    <a:pt x="84931" y="341096"/>
                  </a:lnTo>
                  <a:lnTo>
                    <a:pt x="124059" y="363677"/>
                  </a:lnTo>
                  <a:lnTo>
                    <a:pt x="281870" y="363677"/>
                  </a:lnTo>
                  <a:lnTo>
                    <a:pt x="320986" y="341096"/>
                  </a:lnTo>
                  <a:lnTo>
                    <a:pt x="399891" y="204419"/>
                  </a:lnTo>
                  <a:lnTo>
                    <a:pt x="405930" y="181832"/>
                  </a:lnTo>
                  <a:lnTo>
                    <a:pt x="404420" y="170222"/>
                  </a:lnTo>
                  <a:lnTo>
                    <a:pt x="320986" y="22593"/>
                  </a:lnTo>
                  <a:lnTo>
                    <a:pt x="2818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10436961" y="392087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92430" y="0"/>
                  </a:moveTo>
                  <a:lnTo>
                    <a:pt x="134619" y="0"/>
                  </a:lnTo>
                  <a:lnTo>
                    <a:pt x="120083" y="1928"/>
                  </a:lnTo>
                  <a:lnTo>
                    <a:pt x="86359" y="27863"/>
                  </a:lnTo>
                  <a:lnTo>
                    <a:pt x="7467" y="164528"/>
                  </a:lnTo>
                  <a:lnTo>
                    <a:pt x="0" y="192392"/>
                  </a:lnTo>
                  <a:lnTo>
                    <a:pt x="1866" y="206698"/>
                  </a:lnTo>
                  <a:lnTo>
                    <a:pt x="86359" y="356920"/>
                  </a:lnTo>
                  <a:lnTo>
                    <a:pt x="120083" y="382843"/>
                  </a:lnTo>
                  <a:lnTo>
                    <a:pt x="134619" y="384771"/>
                  </a:lnTo>
                  <a:lnTo>
                    <a:pt x="292430" y="384771"/>
                  </a:lnTo>
                  <a:lnTo>
                    <a:pt x="306966" y="382843"/>
                  </a:lnTo>
                  <a:lnTo>
                    <a:pt x="320289" y="377309"/>
                  </a:lnTo>
                  <a:lnTo>
                    <a:pt x="331747" y="368543"/>
                  </a:lnTo>
                  <a:lnTo>
                    <a:pt x="335491" y="363677"/>
                  </a:lnTo>
                  <a:lnTo>
                    <a:pt x="134619" y="363677"/>
                  </a:lnTo>
                  <a:lnTo>
                    <a:pt x="125598" y="362474"/>
                  </a:lnTo>
                  <a:lnTo>
                    <a:pt x="25730" y="209702"/>
                  </a:lnTo>
                  <a:lnTo>
                    <a:pt x="21101" y="192392"/>
                  </a:lnTo>
                  <a:lnTo>
                    <a:pt x="22258" y="183484"/>
                  </a:lnTo>
                  <a:lnTo>
                    <a:pt x="104635" y="38404"/>
                  </a:lnTo>
                  <a:lnTo>
                    <a:pt x="134619" y="21094"/>
                  </a:lnTo>
                  <a:lnTo>
                    <a:pt x="335485" y="21094"/>
                  </a:lnTo>
                  <a:lnTo>
                    <a:pt x="331747" y="16234"/>
                  </a:lnTo>
                  <a:lnTo>
                    <a:pt x="320289" y="7464"/>
                  </a:lnTo>
                  <a:lnTo>
                    <a:pt x="306966" y="1928"/>
                  </a:lnTo>
                  <a:lnTo>
                    <a:pt x="292430" y="0"/>
                  </a:lnTo>
                  <a:close/>
                </a:path>
                <a:path w="427354" h="384809">
                  <a:moveTo>
                    <a:pt x="335485" y="21094"/>
                  </a:moveTo>
                  <a:lnTo>
                    <a:pt x="292430" y="21094"/>
                  </a:lnTo>
                  <a:lnTo>
                    <a:pt x="301451" y="22299"/>
                  </a:lnTo>
                  <a:lnTo>
                    <a:pt x="309737" y="25749"/>
                  </a:lnTo>
                  <a:lnTo>
                    <a:pt x="401319" y="175069"/>
                  </a:lnTo>
                  <a:lnTo>
                    <a:pt x="405948" y="192392"/>
                  </a:lnTo>
                  <a:lnTo>
                    <a:pt x="404791" y="201287"/>
                  </a:lnTo>
                  <a:lnTo>
                    <a:pt x="322414" y="346367"/>
                  </a:lnTo>
                  <a:lnTo>
                    <a:pt x="292430" y="363677"/>
                  </a:lnTo>
                  <a:lnTo>
                    <a:pt x="335491" y="363677"/>
                  </a:lnTo>
                  <a:lnTo>
                    <a:pt x="340690" y="356920"/>
                  </a:lnTo>
                  <a:lnTo>
                    <a:pt x="419595" y="220256"/>
                  </a:lnTo>
                  <a:lnTo>
                    <a:pt x="425188" y="206698"/>
                  </a:lnTo>
                  <a:lnTo>
                    <a:pt x="427053" y="192392"/>
                  </a:lnTo>
                  <a:lnTo>
                    <a:pt x="425188" y="178086"/>
                  </a:lnTo>
                  <a:lnTo>
                    <a:pt x="419595" y="164528"/>
                  </a:lnTo>
                  <a:lnTo>
                    <a:pt x="340690" y="27863"/>
                  </a:lnTo>
                  <a:lnTo>
                    <a:pt x="335485" y="21094"/>
                  </a:lnTo>
                  <a:close/>
                </a:path>
              </a:pathLst>
            </a:custGeom>
            <a:solidFill>
              <a:srgbClr val="6CB8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" name="object 10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41947" y="456222"/>
              <a:ext cx="251988" cy="251993"/>
            </a:xfrm>
            <a:prstGeom prst="rect">
              <a:avLst/>
            </a:prstGeom>
          </p:spPr>
        </p:pic>
      </p:grpSp>
      <p:grpSp>
        <p:nvGrpSpPr>
          <p:cNvPr id="102" name="object 102"/>
          <p:cNvGrpSpPr/>
          <p:nvPr/>
        </p:nvGrpSpPr>
        <p:grpSpPr>
          <a:xfrm>
            <a:off x="11057013" y="392087"/>
            <a:ext cx="427355" cy="384810"/>
            <a:chOff x="11057013" y="392087"/>
            <a:chExt cx="427355" cy="384810"/>
          </a:xfrm>
        </p:grpSpPr>
        <p:sp>
          <p:nvSpPr>
            <p:cNvPr id="103" name="object 103"/>
            <p:cNvSpPr/>
            <p:nvPr/>
          </p:nvSpPr>
          <p:spPr>
            <a:xfrm>
              <a:off x="11067573" y="402640"/>
              <a:ext cx="406400" cy="363855"/>
            </a:xfrm>
            <a:custGeom>
              <a:avLst/>
              <a:gdLst/>
              <a:ahLst/>
              <a:cxnLst/>
              <a:rect l="l" t="t" r="r" b="b"/>
              <a:pathLst>
                <a:path w="406400" h="363855">
                  <a:moveTo>
                    <a:pt x="281870" y="0"/>
                  </a:moveTo>
                  <a:lnTo>
                    <a:pt x="124059" y="0"/>
                  </a:lnTo>
                  <a:lnTo>
                    <a:pt x="112290" y="1569"/>
                  </a:lnTo>
                  <a:lnTo>
                    <a:pt x="6038" y="159245"/>
                  </a:lnTo>
                  <a:lnTo>
                    <a:pt x="0" y="181832"/>
                  </a:lnTo>
                  <a:lnTo>
                    <a:pt x="1509" y="193442"/>
                  </a:lnTo>
                  <a:lnTo>
                    <a:pt x="84931" y="341083"/>
                  </a:lnTo>
                  <a:lnTo>
                    <a:pt x="124059" y="363677"/>
                  </a:lnTo>
                  <a:lnTo>
                    <a:pt x="281870" y="363677"/>
                  </a:lnTo>
                  <a:lnTo>
                    <a:pt x="320986" y="341083"/>
                  </a:lnTo>
                  <a:lnTo>
                    <a:pt x="399891" y="204419"/>
                  </a:lnTo>
                  <a:lnTo>
                    <a:pt x="405930" y="181832"/>
                  </a:lnTo>
                  <a:lnTo>
                    <a:pt x="404420" y="170222"/>
                  </a:lnTo>
                  <a:lnTo>
                    <a:pt x="320986" y="22593"/>
                  </a:lnTo>
                  <a:lnTo>
                    <a:pt x="2818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11057013" y="392086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34861" y="235051"/>
                  </a:moveTo>
                  <a:lnTo>
                    <a:pt x="231521" y="231711"/>
                  </a:lnTo>
                  <a:lnTo>
                    <a:pt x="227406" y="231711"/>
                  </a:lnTo>
                  <a:lnTo>
                    <a:pt x="148742" y="231711"/>
                  </a:lnTo>
                  <a:lnTo>
                    <a:pt x="145402" y="235051"/>
                  </a:lnTo>
                  <a:lnTo>
                    <a:pt x="145402" y="243281"/>
                  </a:lnTo>
                  <a:lnTo>
                    <a:pt x="148742" y="246621"/>
                  </a:lnTo>
                  <a:lnTo>
                    <a:pt x="231521" y="246621"/>
                  </a:lnTo>
                  <a:lnTo>
                    <a:pt x="234861" y="243281"/>
                  </a:lnTo>
                  <a:lnTo>
                    <a:pt x="234861" y="235051"/>
                  </a:lnTo>
                  <a:close/>
                </a:path>
                <a:path w="427354" h="384809">
                  <a:moveTo>
                    <a:pt x="234861" y="205244"/>
                  </a:moveTo>
                  <a:lnTo>
                    <a:pt x="231521" y="201904"/>
                  </a:lnTo>
                  <a:lnTo>
                    <a:pt x="227406" y="201904"/>
                  </a:lnTo>
                  <a:lnTo>
                    <a:pt x="148742" y="201904"/>
                  </a:lnTo>
                  <a:lnTo>
                    <a:pt x="145402" y="205244"/>
                  </a:lnTo>
                  <a:lnTo>
                    <a:pt x="145402" y="213474"/>
                  </a:lnTo>
                  <a:lnTo>
                    <a:pt x="148742" y="216814"/>
                  </a:lnTo>
                  <a:lnTo>
                    <a:pt x="231521" y="216814"/>
                  </a:lnTo>
                  <a:lnTo>
                    <a:pt x="234861" y="213474"/>
                  </a:lnTo>
                  <a:lnTo>
                    <a:pt x="234861" y="205244"/>
                  </a:lnTo>
                  <a:close/>
                </a:path>
                <a:path w="427354" h="384809">
                  <a:moveTo>
                    <a:pt x="234861" y="175412"/>
                  </a:moveTo>
                  <a:lnTo>
                    <a:pt x="231521" y="172072"/>
                  </a:lnTo>
                  <a:lnTo>
                    <a:pt x="227406" y="172072"/>
                  </a:lnTo>
                  <a:lnTo>
                    <a:pt x="148742" y="172072"/>
                  </a:lnTo>
                  <a:lnTo>
                    <a:pt x="145402" y="175412"/>
                  </a:lnTo>
                  <a:lnTo>
                    <a:pt x="145402" y="183642"/>
                  </a:lnTo>
                  <a:lnTo>
                    <a:pt x="148742" y="186982"/>
                  </a:lnTo>
                  <a:lnTo>
                    <a:pt x="231521" y="186982"/>
                  </a:lnTo>
                  <a:lnTo>
                    <a:pt x="234861" y="183642"/>
                  </a:lnTo>
                  <a:lnTo>
                    <a:pt x="234861" y="175412"/>
                  </a:lnTo>
                  <a:close/>
                </a:path>
                <a:path w="427354" h="384809">
                  <a:moveTo>
                    <a:pt x="264680" y="280784"/>
                  </a:moveTo>
                  <a:lnTo>
                    <a:pt x="261340" y="277444"/>
                  </a:lnTo>
                  <a:lnTo>
                    <a:pt x="257225" y="277444"/>
                  </a:lnTo>
                  <a:lnTo>
                    <a:pt x="208381" y="277444"/>
                  </a:lnTo>
                  <a:lnTo>
                    <a:pt x="205041" y="280784"/>
                  </a:lnTo>
                  <a:lnTo>
                    <a:pt x="205041" y="289013"/>
                  </a:lnTo>
                  <a:lnTo>
                    <a:pt x="208381" y="292354"/>
                  </a:lnTo>
                  <a:lnTo>
                    <a:pt x="261340" y="292354"/>
                  </a:lnTo>
                  <a:lnTo>
                    <a:pt x="264680" y="289013"/>
                  </a:lnTo>
                  <a:lnTo>
                    <a:pt x="264680" y="280784"/>
                  </a:lnTo>
                  <a:close/>
                </a:path>
                <a:path w="427354" h="384809">
                  <a:moveTo>
                    <a:pt x="264680" y="145605"/>
                  </a:moveTo>
                  <a:lnTo>
                    <a:pt x="261340" y="142265"/>
                  </a:lnTo>
                  <a:lnTo>
                    <a:pt x="257225" y="142265"/>
                  </a:lnTo>
                  <a:lnTo>
                    <a:pt x="148742" y="142265"/>
                  </a:lnTo>
                  <a:lnTo>
                    <a:pt x="145402" y="145605"/>
                  </a:lnTo>
                  <a:lnTo>
                    <a:pt x="145402" y="153835"/>
                  </a:lnTo>
                  <a:lnTo>
                    <a:pt x="148742" y="157175"/>
                  </a:lnTo>
                  <a:lnTo>
                    <a:pt x="261340" y="157175"/>
                  </a:lnTo>
                  <a:lnTo>
                    <a:pt x="264680" y="153835"/>
                  </a:lnTo>
                  <a:lnTo>
                    <a:pt x="264680" y="145605"/>
                  </a:lnTo>
                  <a:close/>
                </a:path>
                <a:path w="427354" h="384809">
                  <a:moveTo>
                    <a:pt x="370014" y="163601"/>
                  </a:moveTo>
                  <a:lnTo>
                    <a:pt x="355828" y="142849"/>
                  </a:lnTo>
                  <a:lnTo>
                    <a:pt x="355828" y="161226"/>
                  </a:lnTo>
                  <a:lnTo>
                    <a:pt x="355777" y="166014"/>
                  </a:lnTo>
                  <a:lnTo>
                    <a:pt x="345236" y="176568"/>
                  </a:lnTo>
                  <a:lnTo>
                    <a:pt x="338899" y="170230"/>
                  </a:lnTo>
                  <a:lnTo>
                    <a:pt x="334695" y="166014"/>
                  </a:lnTo>
                  <a:lnTo>
                    <a:pt x="334695" y="187109"/>
                  </a:lnTo>
                  <a:lnTo>
                    <a:pt x="298856" y="222973"/>
                  </a:lnTo>
                  <a:lnTo>
                    <a:pt x="288328" y="212445"/>
                  </a:lnTo>
                  <a:lnTo>
                    <a:pt x="288328" y="233514"/>
                  </a:lnTo>
                  <a:lnTo>
                    <a:pt x="284302" y="237553"/>
                  </a:lnTo>
                  <a:lnTo>
                    <a:pt x="268478" y="242811"/>
                  </a:lnTo>
                  <a:lnTo>
                    <a:pt x="273748" y="226999"/>
                  </a:lnTo>
                  <a:lnTo>
                    <a:pt x="277774" y="222973"/>
                  </a:lnTo>
                  <a:lnTo>
                    <a:pt x="288328" y="233514"/>
                  </a:lnTo>
                  <a:lnTo>
                    <a:pt x="288328" y="212445"/>
                  </a:lnTo>
                  <a:lnTo>
                    <a:pt x="324154" y="176568"/>
                  </a:lnTo>
                  <a:lnTo>
                    <a:pt x="334695" y="187109"/>
                  </a:lnTo>
                  <a:lnTo>
                    <a:pt x="334695" y="166014"/>
                  </a:lnTo>
                  <a:lnTo>
                    <a:pt x="345287" y="155422"/>
                  </a:lnTo>
                  <a:lnTo>
                    <a:pt x="350012" y="155422"/>
                  </a:lnTo>
                  <a:lnTo>
                    <a:pt x="355828" y="161226"/>
                  </a:lnTo>
                  <a:lnTo>
                    <a:pt x="355828" y="142849"/>
                  </a:lnTo>
                  <a:lnTo>
                    <a:pt x="347637" y="141249"/>
                  </a:lnTo>
                  <a:lnTo>
                    <a:pt x="339217" y="142887"/>
                  </a:lnTo>
                  <a:lnTo>
                    <a:pt x="331825" y="147789"/>
                  </a:lnTo>
                  <a:lnTo>
                    <a:pt x="309410" y="170230"/>
                  </a:lnTo>
                  <a:lnTo>
                    <a:pt x="309410" y="112433"/>
                  </a:lnTo>
                  <a:lnTo>
                    <a:pt x="309410" y="105181"/>
                  </a:lnTo>
                  <a:lnTo>
                    <a:pt x="307086" y="99568"/>
                  </a:lnTo>
                  <a:lnTo>
                    <a:pt x="294678" y="87172"/>
                  </a:lnTo>
                  <a:lnTo>
                    <a:pt x="294678" y="108254"/>
                  </a:lnTo>
                  <a:lnTo>
                    <a:pt x="294500" y="110845"/>
                  </a:lnTo>
                  <a:lnTo>
                    <a:pt x="294500" y="112433"/>
                  </a:lnTo>
                  <a:lnTo>
                    <a:pt x="294500" y="127342"/>
                  </a:lnTo>
                  <a:lnTo>
                    <a:pt x="294500" y="185153"/>
                  </a:lnTo>
                  <a:lnTo>
                    <a:pt x="261150" y="218528"/>
                  </a:lnTo>
                  <a:lnTo>
                    <a:pt x="260527" y="219519"/>
                  </a:lnTo>
                  <a:lnTo>
                    <a:pt x="248729" y="254927"/>
                  </a:lnTo>
                  <a:lnTo>
                    <a:pt x="249428" y="257873"/>
                  </a:lnTo>
                  <a:lnTo>
                    <a:pt x="253428" y="261874"/>
                  </a:lnTo>
                  <a:lnTo>
                    <a:pt x="256374" y="262559"/>
                  </a:lnTo>
                  <a:lnTo>
                    <a:pt x="291782" y="250774"/>
                  </a:lnTo>
                  <a:lnTo>
                    <a:pt x="292773" y="250151"/>
                  </a:lnTo>
                  <a:lnTo>
                    <a:pt x="294500" y="248424"/>
                  </a:lnTo>
                  <a:lnTo>
                    <a:pt x="294500" y="303911"/>
                  </a:lnTo>
                  <a:lnTo>
                    <a:pt x="291147" y="307251"/>
                  </a:lnTo>
                  <a:lnTo>
                    <a:pt x="133845" y="307251"/>
                  </a:lnTo>
                  <a:lnTo>
                    <a:pt x="130492" y="303911"/>
                  </a:lnTo>
                  <a:lnTo>
                    <a:pt x="130492" y="85966"/>
                  </a:lnTo>
                  <a:lnTo>
                    <a:pt x="133845" y="82613"/>
                  </a:lnTo>
                  <a:lnTo>
                    <a:pt x="249770" y="82613"/>
                  </a:lnTo>
                  <a:lnTo>
                    <a:pt x="249770" y="124002"/>
                  </a:lnTo>
                  <a:lnTo>
                    <a:pt x="253111" y="127342"/>
                  </a:lnTo>
                  <a:lnTo>
                    <a:pt x="294500" y="127342"/>
                  </a:lnTo>
                  <a:lnTo>
                    <a:pt x="294500" y="112433"/>
                  </a:lnTo>
                  <a:lnTo>
                    <a:pt x="264680" y="112433"/>
                  </a:lnTo>
                  <a:lnTo>
                    <a:pt x="264680" y="82613"/>
                  </a:lnTo>
                  <a:lnTo>
                    <a:pt x="266090" y="82613"/>
                  </a:lnTo>
                  <a:lnTo>
                    <a:pt x="268795" y="82372"/>
                  </a:lnTo>
                  <a:lnTo>
                    <a:pt x="294678" y="108254"/>
                  </a:lnTo>
                  <a:lnTo>
                    <a:pt x="294678" y="87172"/>
                  </a:lnTo>
                  <a:lnTo>
                    <a:pt x="289877" y="82372"/>
                  </a:lnTo>
                  <a:lnTo>
                    <a:pt x="277545" y="70040"/>
                  </a:lnTo>
                  <a:lnTo>
                    <a:pt x="271932" y="67716"/>
                  </a:lnTo>
                  <a:lnTo>
                    <a:pt x="137947" y="67716"/>
                  </a:lnTo>
                  <a:lnTo>
                    <a:pt x="129247" y="69481"/>
                  </a:lnTo>
                  <a:lnTo>
                    <a:pt x="122135" y="74269"/>
                  </a:lnTo>
                  <a:lnTo>
                    <a:pt x="117335" y="81381"/>
                  </a:lnTo>
                  <a:lnTo>
                    <a:pt x="115582" y="90068"/>
                  </a:lnTo>
                  <a:lnTo>
                    <a:pt x="115582" y="299796"/>
                  </a:lnTo>
                  <a:lnTo>
                    <a:pt x="117335" y="308495"/>
                  </a:lnTo>
                  <a:lnTo>
                    <a:pt x="122135" y="315607"/>
                  </a:lnTo>
                  <a:lnTo>
                    <a:pt x="129247" y="320408"/>
                  </a:lnTo>
                  <a:lnTo>
                    <a:pt x="137947" y="322160"/>
                  </a:lnTo>
                  <a:lnTo>
                    <a:pt x="287045" y="322160"/>
                  </a:lnTo>
                  <a:lnTo>
                    <a:pt x="309410" y="299796"/>
                  </a:lnTo>
                  <a:lnTo>
                    <a:pt x="309410" y="248424"/>
                  </a:lnTo>
                  <a:lnTo>
                    <a:pt x="309410" y="242811"/>
                  </a:lnTo>
                  <a:lnTo>
                    <a:pt x="309410" y="233514"/>
                  </a:lnTo>
                  <a:lnTo>
                    <a:pt x="363461" y="179412"/>
                  </a:lnTo>
                  <a:lnTo>
                    <a:pt x="368376" y="172021"/>
                  </a:lnTo>
                  <a:lnTo>
                    <a:pt x="370014" y="163601"/>
                  </a:lnTo>
                  <a:close/>
                </a:path>
                <a:path w="427354" h="384809">
                  <a:moveTo>
                    <a:pt x="427050" y="192392"/>
                  </a:moveTo>
                  <a:lnTo>
                    <a:pt x="425183" y="178092"/>
                  </a:lnTo>
                  <a:lnTo>
                    <a:pt x="419595" y="164528"/>
                  </a:lnTo>
                  <a:lnTo>
                    <a:pt x="405942" y="140893"/>
                  </a:lnTo>
                  <a:lnTo>
                    <a:pt x="405942" y="192392"/>
                  </a:lnTo>
                  <a:lnTo>
                    <a:pt x="404787" y="201295"/>
                  </a:lnTo>
                  <a:lnTo>
                    <a:pt x="322414" y="346367"/>
                  </a:lnTo>
                  <a:lnTo>
                    <a:pt x="292430" y="363677"/>
                  </a:lnTo>
                  <a:lnTo>
                    <a:pt x="134620" y="363677"/>
                  </a:lnTo>
                  <a:lnTo>
                    <a:pt x="25730" y="209702"/>
                  </a:lnTo>
                  <a:lnTo>
                    <a:pt x="21094" y="192392"/>
                  </a:lnTo>
                  <a:lnTo>
                    <a:pt x="22250" y="183489"/>
                  </a:lnTo>
                  <a:lnTo>
                    <a:pt x="104635" y="38404"/>
                  </a:lnTo>
                  <a:lnTo>
                    <a:pt x="134620" y="21094"/>
                  </a:lnTo>
                  <a:lnTo>
                    <a:pt x="292430" y="21094"/>
                  </a:lnTo>
                  <a:lnTo>
                    <a:pt x="401320" y="175069"/>
                  </a:lnTo>
                  <a:lnTo>
                    <a:pt x="405942" y="192392"/>
                  </a:lnTo>
                  <a:lnTo>
                    <a:pt x="405942" y="140893"/>
                  </a:lnTo>
                  <a:lnTo>
                    <a:pt x="340690" y="27863"/>
                  </a:lnTo>
                  <a:lnTo>
                    <a:pt x="306959" y="1930"/>
                  </a:lnTo>
                  <a:lnTo>
                    <a:pt x="292430" y="0"/>
                  </a:lnTo>
                  <a:lnTo>
                    <a:pt x="134620" y="0"/>
                  </a:lnTo>
                  <a:lnTo>
                    <a:pt x="95300" y="16243"/>
                  </a:lnTo>
                  <a:lnTo>
                    <a:pt x="7467" y="164528"/>
                  </a:lnTo>
                  <a:lnTo>
                    <a:pt x="0" y="192392"/>
                  </a:lnTo>
                  <a:lnTo>
                    <a:pt x="1866" y="206705"/>
                  </a:lnTo>
                  <a:lnTo>
                    <a:pt x="86360" y="356908"/>
                  </a:lnTo>
                  <a:lnTo>
                    <a:pt x="120078" y="382854"/>
                  </a:lnTo>
                  <a:lnTo>
                    <a:pt x="134620" y="384771"/>
                  </a:lnTo>
                  <a:lnTo>
                    <a:pt x="292430" y="384771"/>
                  </a:lnTo>
                  <a:lnTo>
                    <a:pt x="331736" y="368541"/>
                  </a:lnTo>
                  <a:lnTo>
                    <a:pt x="419595" y="220243"/>
                  </a:lnTo>
                  <a:lnTo>
                    <a:pt x="425183" y="206705"/>
                  </a:lnTo>
                  <a:lnTo>
                    <a:pt x="427050" y="192392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5" name="object 105"/>
          <p:cNvSpPr txBox="1"/>
          <p:nvPr/>
        </p:nvSpPr>
        <p:spPr>
          <a:xfrm>
            <a:off x="11044186" y="780808"/>
            <a:ext cx="448945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5730" marR="5080" indent="-113664">
              <a:lnSpc>
                <a:spcPts val="800"/>
              </a:lnSpc>
              <a:spcBef>
                <a:spcPts val="260"/>
              </a:spcBef>
            </a:pPr>
            <a:r>
              <a:rPr sz="800" b="1" spc="-60" dirty="0">
                <a:solidFill>
                  <a:srgbClr val="E181A3"/>
                </a:solidFill>
                <a:latin typeface="Grammarsaurus" pitchFamily="2" charset="0"/>
                <a:cs typeface="Gill Sans MT"/>
              </a:rPr>
              <a:t>Recording</a:t>
            </a:r>
            <a:r>
              <a:rPr sz="800" b="1" spc="-20" dirty="0">
                <a:solidFill>
                  <a:srgbClr val="E181A3"/>
                </a:solidFill>
                <a:latin typeface="Grammarsaurus" pitchFamily="2" charset="0"/>
                <a:cs typeface="Gill Sans MT"/>
              </a:rPr>
              <a:t> data</a:t>
            </a:r>
            <a:endParaRPr sz="800">
              <a:latin typeface="Grammarsaurus" pitchFamily="2" charset="0"/>
              <a:cs typeface="Gill Sans MT"/>
            </a:endParaRPr>
          </a:p>
        </p:txBody>
      </p:sp>
      <p:sp>
        <p:nvSpPr>
          <p:cNvPr id="107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17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108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178340" y="4701349"/>
            <a:ext cx="5835650" cy="965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Use these sentence starters to help you:</a:t>
            </a:r>
            <a:endParaRPr sz="2000" spc="-100">
              <a:latin typeface="Grammarsaurus" pitchFamily="2" charset="0"/>
              <a:cs typeface="Gill Sans MT"/>
            </a:endParaRPr>
          </a:p>
          <a:p>
            <a:pPr marL="12065" marR="5080" algn="ctr">
              <a:lnSpc>
                <a:spcPct val="104200"/>
              </a:lnSpc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“The seed can start growing without soil because…” “The seed doesn’t need soil to germinate, it needs…”</a:t>
            </a:r>
            <a:endParaRPr sz="2000" spc="-100">
              <a:latin typeface="Grammarsaurus" pitchFamily="2" charset="0"/>
              <a:cs typeface="Gill Sans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497164" y="2248382"/>
            <a:ext cx="9197975" cy="1041400"/>
            <a:chOff x="1497164" y="2248382"/>
            <a:chExt cx="9197975" cy="1041400"/>
          </a:xfrm>
        </p:grpSpPr>
        <p:sp>
          <p:nvSpPr>
            <p:cNvPr id="5" name="object 5"/>
            <p:cNvSpPr/>
            <p:nvPr/>
          </p:nvSpPr>
          <p:spPr>
            <a:xfrm>
              <a:off x="1503514" y="2254732"/>
              <a:ext cx="9185275" cy="1028700"/>
            </a:xfrm>
            <a:custGeom>
              <a:avLst/>
              <a:gdLst/>
              <a:ahLst/>
              <a:cxnLst/>
              <a:rect l="l" t="t" r="r" b="b"/>
              <a:pathLst>
                <a:path w="9185275" h="1028700">
                  <a:moveTo>
                    <a:pt x="9055417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899147"/>
                  </a:lnTo>
                  <a:lnTo>
                    <a:pt x="10180" y="949575"/>
                  </a:lnTo>
                  <a:lnTo>
                    <a:pt x="37944" y="990755"/>
                  </a:lnTo>
                  <a:lnTo>
                    <a:pt x="79124" y="1018519"/>
                  </a:lnTo>
                  <a:lnTo>
                    <a:pt x="129552" y="1028700"/>
                  </a:lnTo>
                  <a:lnTo>
                    <a:pt x="9055417" y="1028700"/>
                  </a:lnTo>
                  <a:lnTo>
                    <a:pt x="9105844" y="1018519"/>
                  </a:lnTo>
                  <a:lnTo>
                    <a:pt x="9147019" y="990755"/>
                  </a:lnTo>
                  <a:lnTo>
                    <a:pt x="9174778" y="949575"/>
                  </a:lnTo>
                  <a:lnTo>
                    <a:pt x="9184957" y="899147"/>
                  </a:lnTo>
                  <a:lnTo>
                    <a:pt x="9184957" y="129552"/>
                  </a:lnTo>
                  <a:lnTo>
                    <a:pt x="9174778" y="79124"/>
                  </a:lnTo>
                  <a:lnTo>
                    <a:pt x="9147019" y="37944"/>
                  </a:lnTo>
                  <a:lnTo>
                    <a:pt x="9105844" y="10180"/>
                  </a:lnTo>
                  <a:lnTo>
                    <a:pt x="9055417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03514" y="2254732"/>
              <a:ext cx="9185275" cy="1028700"/>
            </a:xfrm>
            <a:custGeom>
              <a:avLst/>
              <a:gdLst/>
              <a:ahLst/>
              <a:cxnLst/>
              <a:rect l="l" t="t" r="r" b="b"/>
              <a:pathLst>
                <a:path w="9185275" h="1028700">
                  <a:moveTo>
                    <a:pt x="129552" y="1028700"/>
                  </a:moveTo>
                  <a:lnTo>
                    <a:pt x="9055417" y="1028700"/>
                  </a:lnTo>
                  <a:lnTo>
                    <a:pt x="9105844" y="1018519"/>
                  </a:lnTo>
                  <a:lnTo>
                    <a:pt x="9147019" y="990755"/>
                  </a:lnTo>
                  <a:lnTo>
                    <a:pt x="9174778" y="949575"/>
                  </a:lnTo>
                  <a:lnTo>
                    <a:pt x="9184957" y="899147"/>
                  </a:lnTo>
                  <a:lnTo>
                    <a:pt x="9184957" y="129552"/>
                  </a:lnTo>
                  <a:lnTo>
                    <a:pt x="9174778" y="79124"/>
                  </a:lnTo>
                  <a:lnTo>
                    <a:pt x="9147019" y="37944"/>
                  </a:lnTo>
                  <a:lnTo>
                    <a:pt x="9105844" y="10180"/>
                  </a:lnTo>
                  <a:lnTo>
                    <a:pt x="9055417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899147"/>
                  </a:lnTo>
                  <a:lnTo>
                    <a:pt x="10180" y="949575"/>
                  </a:lnTo>
                  <a:lnTo>
                    <a:pt x="37944" y="990755"/>
                  </a:lnTo>
                  <a:lnTo>
                    <a:pt x="79124" y="1018519"/>
                  </a:lnTo>
                  <a:lnTo>
                    <a:pt x="129552" y="10287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021622" y="1438211"/>
            <a:ext cx="6149340" cy="3012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Discuss the following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question with your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learning partner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630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marL="537845" marR="530860" algn="ctr">
              <a:lnSpc>
                <a:spcPct val="104200"/>
              </a:lnSpc>
              <a:spcBef>
                <a:spcPts val="5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 seed can germinate even though it has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no soil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What is the seed using to help it start growing?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880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Be ready to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share your feedback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with the class before the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answers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are revealed.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476610" y="139064"/>
            <a:ext cx="3239135" cy="768350"/>
            <a:chOff x="4476610" y="139064"/>
            <a:chExt cx="3239135" cy="768350"/>
          </a:xfrm>
        </p:grpSpPr>
        <p:sp>
          <p:nvSpPr>
            <p:cNvPr id="9" name="object 9"/>
            <p:cNvSpPr/>
            <p:nvPr/>
          </p:nvSpPr>
          <p:spPr>
            <a:xfrm>
              <a:off x="4482960" y="145414"/>
              <a:ext cx="3226435" cy="755650"/>
            </a:xfrm>
            <a:custGeom>
              <a:avLst/>
              <a:gdLst/>
              <a:ahLst/>
              <a:cxnLst/>
              <a:rect l="l" t="t" r="r" b="b"/>
              <a:pathLst>
                <a:path w="3226434" h="755650">
                  <a:moveTo>
                    <a:pt x="318689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3186899" y="755141"/>
                  </a:lnTo>
                  <a:lnTo>
                    <a:pt x="3202097" y="752074"/>
                  </a:lnTo>
                  <a:lnTo>
                    <a:pt x="3214506" y="743708"/>
                  </a:lnTo>
                  <a:lnTo>
                    <a:pt x="3222872" y="731299"/>
                  </a:lnTo>
                  <a:lnTo>
                    <a:pt x="3225939" y="716102"/>
                  </a:lnTo>
                  <a:lnTo>
                    <a:pt x="3225939" y="39039"/>
                  </a:lnTo>
                  <a:lnTo>
                    <a:pt x="3222872" y="23842"/>
                  </a:lnTo>
                  <a:lnTo>
                    <a:pt x="3214506" y="11433"/>
                  </a:lnTo>
                  <a:lnTo>
                    <a:pt x="3202097" y="3067"/>
                  </a:lnTo>
                  <a:lnTo>
                    <a:pt x="31868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482960" y="145414"/>
              <a:ext cx="3226435" cy="755650"/>
            </a:xfrm>
            <a:custGeom>
              <a:avLst/>
              <a:gdLst/>
              <a:ahLst/>
              <a:cxnLst/>
              <a:rect l="l" t="t" r="r" b="b"/>
              <a:pathLst>
                <a:path w="3226434" h="755650">
                  <a:moveTo>
                    <a:pt x="3186899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3186899" y="0"/>
                  </a:lnTo>
                  <a:lnTo>
                    <a:pt x="3202097" y="3067"/>
                  </a:lnTo>
                  <a:lnTo>
                    <a:pt x="3214506" y="11433"/>
                  </a:lnTo>
                  <a:lnTo>
                    <a:pt x="3222872" y="23842"/>
                  </a:lnTo>
                  <a:lnTo>
                    <a:pt x="3225939" y="39039"/>
                  </a:lnTo>
                  <a:lnTo>
                    <a:pt x="3225939" y="716102"/>
                  </a:lnTo>
                  <a:lnTo>
                    <a:pt x="3222872" y="731299"/>
                  </a:lnTo>
                  <a:lnTo>
                    <a:pt x="3214506" y="743708"/>
                  </a:lnTo>
                  <a:lnTo>
                    <a:pt x="3202097" y="752074"/>
                  </a:lnTo>
                  <a:lnTo>
                    <a:pt x="31868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575255" y="228600"/>
            <a:ext cx="70307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91105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117055" y="1357792"/>
            <a:ext cx="11676380" cy="5438775"/>
            <a:chOff x="117055" y="1357792"/>
            <a:chExt cx="11676380" cy="5438775"/>
          </a:xfrm>
        </p:grpSpPr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7055" y="1528279"/>
              <a:ext cx="2634094" cy="526820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3178" y="1357792"/>
              <a:ext cx="2209901" cy="506862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40219" y="4703508"/>
              <a:ext cx="1064260" cy="309880"/>
            </a:xfrm>
            <a:custGeom>
              <a:avLst/>
              <a:gdLst/>
              <a:ahLst/>
              <a:cxnLst/>
              <a:rect l="l" t="t" r="r" b="b"/>
              <a:pathLst>
                <a:path w="1064260" h="309879">
                  <a:moveTo>
                    <a:pt x="1028115" y="0"/>
                  </a:moveTo>
                  <a:lnTo>
                    <a:pt x="35864" y="0"/>
                  </a:lnTo>
                  <a:lnTo>
                    <a:pt x="21902" y="2819"/>
                  </a:lnTo>
                  <a:lnTo>
                    <a:pt x="10502" y="10509"/>
                  </a:lnTo>
                  <a:lnTo>
                    <a:pt x="2817" y="21913"/>
                  </a:lnTo>
                  <a:lnTo>
                    <a:pt x="0" y="35877"/>
                  </a:lnTo>
                  <a:lnTo>
                    <a:pt x="0" y="273850"/>
                  </a:lnTo>
                  <a:lnTo>
                    <a:pt x="2817" y="287814"/>
                  </a:lnTo>
                  <a:lnTo>
                    <a:pt x="10502" y="299218"/>
                  </a:lnTo>
                  <a:lnTo>
                    <a:pt x="21902" y="306907"/>
                  </a:lnTo>
                  <a:lnTo>
                    <a:pt x="35864" y="309727"/>
                  </a:lnTo>
                  <a:lnTo>
                    <a:pt x="1028115" y="309727"/>
                  </a:lnTo>
                  <a:lnTo>
                    <a:pt x="1042077" y="306908"/>
                  </a:lnTo>
                  <a:lnTo>
                    <a:pt x="1053477" y="299219"/>
                  </a:lnTo>
                  <a:lnTo>
                    <a:pt x="1061162" y="287819"/>
                  </a:lnTo>
                  <a:lnTo>
                    <a:pt x="1063980" y="273862"/>
                  </a:lnTo>
                  <a:lnTo>
                    <a:pt x="1063980" y="35877"/>
                  </a:lnTo>
                  <a:lnTo>
                    <a:pt x="1061162" y="21913"/>
                  </a:lnTo>
                  <a:lnTo>
                    <a:pt x="1053477" y="10509"/>
                  </a:lnTo>
                  <a:lnTo>
                    <a:pt x="1042077" y="2819"/>
                  </a:lnTo>
                  <a:lnTo>
                    <a:pt x="1028115" y="0"/>
                  </a:lnTo>
                  <a:close/>
                </a:path>
              </a:pathLst>
            </a:custGeom>
            <a:solidFill>
              <a:srgbClr val="FFFFFF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40219" y="4703508"/>
              <a:ext cx="1064260" cy="309880"/>
            </a:xfrm>
            <a:custGeom>
              <a:avLst/>
              <a:gdLst/>
              <a:ahLst/>
              <a:cxnLst/>
              <a:rect l="l" t="t" r="r" b="b"/>
              <a:pathLst>
                <a:path w="1064260" h="309879">
                  <a:moveTo>
                    <a:pt x="1028115" y="309727"/>
                  </a:moveTo>
                  <a:lnTo>
                    <a:pt x="35864" y="309727"/>
                  </a:lnTo>
                  <a:lnTo>
                    <a:pt x="21902" y="306907"/>
                  </a:lnTo>
                  <a:lnTo>
                    <a:pt x="10502" y="299218"/>
                  </a:lnTo>
                  <a:lnTo>
                    <a:pt x="2817" y="287814"/>
                  </a:lnTo>
                  <a:lnTo>
                    <a:pt x="0" y="273850"/>
                  </a:lnTo>
                  <a:lnTo>
                    <a:pt x="0" y="35877"/>
                  </a:lnTo>
                  <a:lnTo>
                    <a:pt x="2817" y="21913"/>
                  </a:lnTo>
                  <a:lnTo>
                    <a:pt x="10502" y="10509"/>
                  </a:lnTo>
                  <a:lnTo>
                    <a:pt x="21902" y="2819"/>
                  </a:lnTo>
                  <a:lnTo>
                    <a:pt x="35864" y="0"/>
                  </a:lnTo>
                  <a:lnTo>
                    <a:pt x="1028115" y="0"/>
                  </a:lnTo>
                  <a:lnTo>
                    <a:pt x="1042077" y="2819"/>
                  </a:lnTo>
                  <a:lnTo>
                    <a:pt x="1053477" y="10509"/>
                  </a:lnTo>
                  <a:lnTo>
                    <a:pt x="1061162" y="21913"/>
                  </a:lnTo>
                  <a:lnTo>
                    <a:pt x="1063980" y="35877"/>
                  </a:lnTo>
                  <a:lnTo>
                    <a:pt x="1063980" y="273862"/>
                  </a:lnTo>
                  <a:lnTo>
                    <a:pt x="1061162" y="287819"/>
                  </a:lnTo>
                  <a:lnTo>
                    <a:pt x="1053477" y="299219"/>
                  </a:lnTo>
                  <a:lnTo>
                    <a:pt x="1042077" y="306908"/>
                  </a:lnTo>
                  <a:lnTo>
                    <a:pt x="1028115" y="30972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957936" y="4720018"/>
            <a:ext cx="102710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23445"/>
                </a:solidFill>
                <a:latin typeface="Grammarsaurus" pitchFamily="2" charset="0"/>
                <a:cs typeface="Gill Sans MT"/>
              </a:rPr>
              <a:t>Agnes Arber</a:t>
            </a:r>
            <a:endParaRPr sz="1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9950869" y="4579404"/>
            <a:ext cx="1475105" cy="322580"/>
            <a:chOff x="9950869" y="4579404"/>
            <a:chExt cx="1475105" cy="322580"/>
          </a:xfrm>
        </p:grpSpPr>
        <p:sp>
          <p:nvSpPr>
            <p:cNvPr id="19" name="object 19"/>
            <p:cNvSpPr/>
            <p:nvPr/>
          </p:nvSpPr>
          <p:spPr>
            <a:xfrm>
              <a:off x="9957219" y="4585754"/>
              <a:ext cx="1462405" cy="309880"/>
            </a:xfrm>
            <a:custGeom>
              <a:avLst/>
              <a:gdLst/>
              <a:ahLst/>
              <a:cxnLst/>
              <a:rect l="l" t="t" r="r" b="b"/>
              <a:pathLst>
                <a:path w="1462404" h="309879">
                  <a:moveTo>
                    <a:pt x="1425930" y="0"/>
                  </a:moveTo>
                  <a:lnTo>
                    <a:pt x="35864" y="0"/>
                  </a:lnTo>
                  <a:lnTo>
                    <a:pt x="21897" y="2819"/>
                  </a:lnTo>
                  <a:lnTo>
                    <a:pt x="10498" y="10509"/>
                  </a:lnTo>
                  <a:lnTo>
                    <a:pt x="2816" y="21913"/>
                  </a:lnTo>
                  <a:lnTo>
                    <a:pt x="0" y="35877"/>
                  </a:lnTo>
                  <a:lnTo>
                    <a:pt x="0" y="273850"/>
                  </a:lnTo>
                  <a:lnTo>
                    <a:pt x="2816" y="287806"/>
                  </a:lnTo>
                  <a:lnTo>
                    <a:pt x="10498" y="299207"/>
                  </a:lnTo>
                  <a:lnTo>
                    <a:pt x="21897" y="306895"/>
                  </a:lnTo>
                  <a:lnTo>
                    <a:pt x="35864" y="309714"/>
                  </a:lnTo>
                  <a:lnTo>
                    <a:pt x="1425930" y="309714"/>
                  </a:lnTo>
                  <a:lnTo>
                    <a:pt x="1439892" y="306895"/>
                  </a:lnTo>
                  <a:lnTo>
                    <a:pt x="1451292" y="299207"/>
                  </a:lnTo>
                  <a:lnTo>
                    <a:pt x="1458977" y="287806"/>
                  </a:lnTo>
                  <a:lnTo>
                    <a:pt x="1461795" y="273850"/>
                  </a:lnTo>
                  <a:lnTo>
                    <a:pt x="1461795" y="35877"/>
                  </a:lnTo>
                  <a:lnTo>
                    <a:pt x="1458977" y="21913"/>
                  </a:lnTo>
                  <a:lnTo>
                    <a:pt x="1451292" y="10509"/>
                  </a:lnTo>
                  <a:lnTo>
                    <a:pt x="1439892" y="2819"/>
                  </a:lnTo>
                  <a:lnTo>
                    <a:pt x="1425930" y="0"/>
                  </a:lnTo>
                  <a:close/>
                </a:path>
              </a:pathLst>
            </a:custGeom>
            <a:solidFill>
              <a:srgbClr val="FFFFFF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957219" y="4585754"/>
              <a:ext cx="1462405" cy="309880"/>
            </a:xfrm>
            <a:custGeom>
              <a:avLst/>
              <a:gdLst/>
              <a:ahLst/>
              <a:cxnLst/>
              <a:rect l="l" t="t" r="r" b="b"/>
              <a:pathLst>
                <a:path w="1462404" h="309879">
                  <a:moveTo>
                    <a:pt x="1425930" y="309714"/>
                  </a:moveTo>
                  <a:lnTo>
                    <a:pt x="35864" y="309714"/>
                  </a:lnTo>
                  <a:lnTo>
                    <a:pt x="21897" y="306895"/>
                  </a:lnTo>
                  <a:lnTo>
                    <a:pt x="10498" y="299207"/>
                  </a:lnTo>
                  <a:lnTo>
                    <a:pt x="2816" y="287806"/>
                  </a:lnTo>
                  <a:lnTo>
                    <a:pt x="0" y="273850"/>
                  </a:lnTo>
                  <a:lnTo>
                    <a:pt x="0" y="35877"/>
                  </a:lnTo>
                  <a:lnTo>
                    <a:pt x="2816" y="21913"/>
                  </a:lnTo>
                  <a:lnTo>
                    <a:pt x="10498" y="10509"/>
                  </a:lnTo>
                  <a:lnTo>
                    <a:pt x="21897" y="2819"/>
                  </a:lnTo>
                  <a:lnTo>
                    <a:pt x="35864" y="0"/>
                  </a:lnTo>
                  <a:lnTo>
                    <a:pt x="1425930" y="0"/>
                  </a:lnTo>
                  <a:lnTo>
                    <a:pt x="1439892" y="2819"/>
                  </a:lnTo>
                  <a:lnTo>
                    <a:pt x="1451292" y="10509"/>
                  </a:lnTo>
                  <a:lnTo>
                    <a:pt x="1458977" y="21913"/>
                  </a:lnTo>
                  <a:lnTo>
                    <a:pt x="1461795" y="35877"/>
                  </a:lnTo>
                  <a:lnTo>
                    <a:pt x="1461795" y="273850"/>
                  </a:lnTo>
                  <a:lnTo>
                    <a:pt x="1458977" y="287806"/>
                  </a:lnTo>
                  <a:lnTo>
                    <a:pt x="1451292" y="299207"/>
                  </a:lnTo>
                  <a:lnTo>
                    <a:pt x="1439892" y="306895"/>
                  </a:lnTo>
                  <a:lnTo>
                    <a:pt x="1425930" y="309714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9957220" y="4602251"/>
            <a:ext cx="146240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23445"/>
                </a:solidFill>
                <a:latin typeface="Grammarsaurus" pitchFamily="2" charset="0"/>
                <a:cs typeface="Gill Sans MT"/>
              </a:rPr>
              <a:t>Wangari Maathai</a:t>
            </a:r>
            <a:endParaRPr sz="1400">
              <a:latin typeface="Grammarsaurus" pitchFamily="2" charset="0"/>
              <a:cs typeface="Gill Sans MT"/>
            </a:endParaRPr>
          </a:p>
        </p:txBody>
      </p:sp>
      <p:sp>
        <p:nvSpPr>
          <p:cNvPr id="23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18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24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46379" y="288267"/>
              <a:ext cx="11699875" cy="6282055"/>
            </a:xfrm>
            <a:custGeom>
              <a:avLst/>
              <a:gdLst/>
              <a:ahLst/>
              <a:cxnLst/>
              <a:rect l="l" t="t" r="r" b="b"/>
              <a:pathLst>
                <a:path w="11699875" h="6282055">
                  <a:moveTo>
                    <a:pt x="11476736" y="0"/>
                  </a:moveTo>
                  <a:lnTo>
                    <a:pt x="222516" y="0"/>
                  </a:lnTo>
                  <a:lnTo>
                    <a:pt x="177670" y="4520"/>
                  </a:lnTo>
                  <a:lnTo>
                    <a:pt x="135900" y="17485"/>
                  </a:lnTo>
                  <a:lnTo>
                    <a:pt x="98103" y="38000"/>
                  </a:lnTo>
                  <a:lnTo>
                    <a:pt x="65171" y="65171"/>
                  </a:lnTo>
                  <a:lnTo>
                    <a:pt x="38000" y="98103"/>
                  </a:lnTo>
                  <a:lnTo>
                    <a:pt x="17485" y="135900"/>
                  </a:lnTo>
                  <a:lnTo>
                    <a:pt x="4520" y="177670"/>
                  </a:lnTo>
                  <a:lnTo>
                    <a:pt x="0" y="222516"/>
                  </a:lnTo>
                  <a:lnTo>
                    <a:pt x="0" y="6058954"/>
                  </a:lnTo>
                  <a:lnTo>
                    <a:pt x="4520" y="6103800"/>
                  </a:lnTo>
                  <a:lnTo>
                    <a:pt x="17485" y="6145569"/>
                  </a:lnTo>
                  <a:lnTo>
                    <a:pt x="38000" y="6183367"/>
                  </a:lnTo>
                  <a:lnTo>
                    <a:pt x="65170" y="6216299"/>
                  </a:lnTo>
                  <a:lnTo>
                    <a:pt x="98100" y="6243469"/>
                  </a:lnTo>
                  <a:lnTo>
                    <a:pt x="135895" y="6263985"/>
                  </a:lnTo>
                  <a:lnTo>
                    <a:pt x="177661" y="6276950"/>
                  </a:lnTo>
                  <a:lnTo>
                    <a:pt x="222503" y="6281470"/>
                  </a:lnTo>
                  <a:lnTo>
                    <a:pt x="11476736" y="6281470"/>
                  </a:lnTo>
                  <a:lnTo>
                    <a:pt x="11521582" y="6276950"/>
                  </a:lnTo>
                  <a:lnTo>
                    <a:pt x="11563351" y="6263985"/>
                  </a:lnTo>
                  <a:lnTo>
                    <a:pt x="11601149" y="6243469"/>
                  </a:lnTo>
                  <a:lnTo>
                    <a:pt x="11634081" y="6216299"/>
                  </a:lnTo>
                  <a:lnTo>
                    <a:pt x="11661251" y="6183367"/>
                  </a:lnTo>
                  <a:lnTo>
                    <a:pt x="11681766" y="6145569"/>
                  </a:lnTo>
                  <a:lnTo>
                    <a:pt x="11694732" y="6103800"/>
                  </a:lnTo>
                  <a:lnTo>
                    <a:pt x="11699252" y="6058954"/>
                  </a:lnTo>
                  <a:lnTo>
                    <a:pt x="11699252" y="222503"/>
                  </a:lnTo>
                  <a:lnTo>
                    <a:pt x="11694732" y="177661"/>
                  </a:lnTo>
                  <a:lnTo>
                    <a:pt x="11681766" y="135895"/>
                  </a:lnTo>
                  <a:lnTo>
                    <a:pt x="11661251" y="98100"/>
                  </a:lnTo>
                  <a:lnTo>
                    <a:pt x="11634081" y="65170"/>
                  </a:lnTo>
                  <a:lnTo>
                    <a:pt x="11601149" y="38000"/>
                  </a:lnTo>
                  <a:lnTo>
                    <a:pt x="11563351" y="17485"/>
                  </a:lnTo>
                  <a:lnTo>
                    <a:pt x="11521582" y="4520"/>
                  </a:lnTo>
                  <a:lnTo>
                    <a:pt x="114767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46379" y="288267"/>
              <a:ext cx="11699875" cy="6282055"/>
            </a:xfrm>
            <a:custGeom>
              <a:avLst/>
              <a:gdLst/>
              <a:ahLst/>
              <a:cxnLst/>
              <a:rect l="l" t="t" r="r" b="b"/>
              <a:pathLst>
                <a:path w="11699875" h="6282055">
                  <a:moveTo>
                    <a:pt x="11476736" y="6281470"/>
                  </a:moveTo>
                  <a:lnTo>
                    <a:pt x="222503" y="6281470"/>
                  </a:lnTo>
                  <a:lnTo>
                    <a:pt x="177661" y="6276950"/>
                  </a:lnTo>
                  <a:lnTo>
                    <a:pt x="135895" y="6263985"/>
                  </a:lnTo>
                  <a:lnTo>
                    <a:pt x="98100" y="6243469"/>
                  </a:lnTo>
                  <a:lnTo>
                    <a:pt x="65170" y="6216299"/>
                  </a:lnTo>
                  <a:lnTo>
                    <a:pt x="38000" y="6183367"/>
                  </a:lnTo>
                  <a:lnTo>
                    <a:pt x="17485" y="6145569"/>
                  </a:lnTo>
                  <a:lnTo>
                    <a:pt x="4520" y="6103800"/>
                  </a:lnTo>
                  <a:lnTo>
                    <a:pt x="0" y="6058954"/>
                  </a:lnTo>
                  <a:lnTo>
                    <a:pt x="0" y="222516"/>
                  </a:lnTo>
                  <a:lnTo>
                    <a:pt x="4520" y="177670"/>
                  </a:lnTo>
                  <a:lnTo>
                    <a:pt x="17485" y="135900"/>
                  </a:lnTo>
                  <a:lnTo>
                    <a:pt x="38000" y="98103"/>
                  </a:lnTo>
                  <a:lnTo>
                    <a:pt x="65171" y="65171"/>
                  </a:lnTo>
                  <a:lnTo>
                    <a:pt x="98103" y="38000"/>
                  </a:lnTo>
                  <a:lnTo>
                    <a:pt x="135900" y="17485"/>
                  </a:lnTo>
                  <a:lnTo>
                    <a:pt x="177670" y="4520"/>
                  </a:lnTo>
                  <a:lnTo>
                    <a:pt x="222516" y="0"/>
                  </a:lnTo>
                  <a:lnTo>
                    <a:pt x="11476736" y="0"/>
                  </a:lnTo>
                  <a:lnTo>
                    <a:pt x="11521582" y="4520"/>
                  </a:lnTo>
                  <a:lnTo>
                    <a:pt x="11563351" y="17485"/>
                  </a:lnTo>
                  <a:lnTo>
                    <a:pt x="11601149" y="38000"/>
                  </a:lnTo>
                  <a:lnTo>
                    <a:pt x="11634081" y="65170"/>
                  </a:lnTo>
                  <a:lnTo>
                    <a:pt x="11661251" y="98100"/>
                  </a:lnTo>
                  <a:lnTo>
                    <a:pt x="11681766" y="135895"/>
                  </a:lnTo>
                  <a:lnTo>
                    <a:pt x="11694732" y="177661"/>
                  </a:lnTo>
                  <a:lnTo>
                    <a:pt x="11699252" y="222503"/>
                  </a:lnTo>
                  <a:lnTo>
                    <a:pt x="11699252" y="6058954"/>
                  </a:lnTo>
                  <a:lnTo>
                    <a:pt x="11694732" y="6103800"/>
                  </a:lnTo>
                  <a:lnTo>
                    <a:pt x="11681766" y="6145569"/>
                  </a:lnTo>
                  <a:lnTo>
                    <a:pt x="11661251" y="6183367"/>
                  </a:lnTo>
                  <a:lnTo>
                    <a:pt x="11634081" y="6216299"/>
                  </a:lnTo>
                  <a:lnTo>
                    <a:pt x="11601149" y="6243469"/>
                  </a:lnTo>
                  <a:lnTo>
                    <a:pt x="11563351" y="6263985"/>
                  </a:lnTo>
                  <a:lnTo>
                    <a:pt x="11521582" y="6276950"/>
                  </a:lnTo>
                  <a:lnTo>
                    <a:pt x="11476736" y="628147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5" y="639450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8"/>
                  </a:lnTo>
                  <a:lnTo>
                    <a:pt x="35242" y="35247"/>
                  </a:lnTo>
                  <a:lnTo>
                    <a:pt x="9466" y="73396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6"/>
                  </a:lnTo>
                  <a:lnTo>
                    <a:pt x="2207526" y="35247"/>
                  </a:lnTo>
                  <a:lnTo>
                    <a:pt x="2169377" y="9468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1F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5" y="639450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6"/>
                  </a:lnTo>
                  <a:lnTo>
                    <a:pt x="35242" y="35247"/>
                  </a:lnTo>
                  <a:lnTo>
                    <a:pt x="73391" y="9468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8"/>
                  </a:lnTo>
                  <a:lnTo>
                    <a:pt x="2207526" y="35247"/>
                  </a:lnTo>
                  <a:lnTo>
                    <a:pt x="2233302" y="73396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59743" y="6434772"/>
            <a:ext cx="270797" cy="270793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11634089" y="0"/>
            <a:ext cx="558165" cy="666750"/>
            <a:chOff x="11634089" y="0"/>
            <a:chExt cx="558165" cy="666750"/>
          </a:xfrm>
        </p:grpSpPr>
        <p:sp>
          <p:nvSpPr>
            <p:cNvPr id="10" name="object 10"/>
            <p:cNvSpPr/>
            <p:nvPr/>
          </p:nvSpPr>
          <p:spPr>
            <a:xfrm>
              <a:off x="11640439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73" y="0"/>
                  </a:moveTo>
                  <a:lnTo>
                    <a:pt x="2706" y="0"/>
                  </a:lnTo>
                  <a:lnTo>
                    <a:pt x="1543" y="13990"/>
                  </a:lnTo>
                  <a:lnTo>
                    <a:pt x="682" y="28235"/>
                  </a:lnTo>
                  <a:lnTo>
                    <a:pt x="169" y="42237"/>
                  </a:lnTo>
                  <a:lnTo>
                    <a:pt x="0" y="56095"/>
                  </a:lnTo>
                  <a:lnTo>
                    <a:pt x="1944" y="104954"/>
                  </a:lnTo>
                  <a:lnTo>
                    <a:pt x="7686" y="152785"/>
                  </a:lnTo>
                  <a:lnTo>
                    <a:pt x="17085" y="199435"/>
                  </a:lnTo>
                  <a:lnTo>
                    <a:pt x="30002" y="244750"/>
                  </a:lnTo>
                  <a:lnTo>
                    <a:pt x="46296" y="288579"/>
                  </a:lnTo>
                  <a:lnTo>
                    <a:pt x="65829" y="330768"/>
                  </a:lnTo>
                  <a:lnTo>
                    <a:pt x="88460" y="371163"/>
                  </a:lnTo>
                  <a:lnTo>
                    <a:pt x="114051" y="409612"/>
                  </a:lnTo>
                  <a:lnTo>
                    <a:pt x="142461" y="445961"/>
                  </a:lnTo>
                  <a:lnTo>
                    <a:pt x="173551" y="480057"/>
                  </a:lnTo>
                  <a:lnTo>
                    <a:pt x="207181" y="511748"/>
                  </a:lnTo>
                  <a:lnTo>
                    <a:pt x="243211" y="540880"/>
                  </a:lnTo>
                  <a:lnTo>
                    <a:pt x="281503" y="567301"/>
                  </a:lnTo>
                  <a:lnTo>
                    <a:pt x="321916" y="590856"/>
                  </a:lnTo>
                  <a:lnTo>
                    <a:pt x="364310" y="611393"/>
                  </a:lnTo>
                  <a:lnTo>
                    <a:pt x="408547" y="628759"/>
                  </a:lnTo>
                  <a:lnTo>
                    <a:pt x="454486" y="642800"/>
                  </a:lnTo>
                  <a:lnTo>
                    <a:pt x="501988" y="653364"/>
                  </a:lnTo>
                  <a:lnTo>
                    <a:pt x="551386" y="660365"/>
                  </a:lnTo>
                  <a:lnTo>
                    <a:pt x="551573" y="660365"/>
                  </a:lnTo>
                  <a:lnTo>
                    <a:pt x="551573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634089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4" y="13537"/>
                  </a:lnTo>
                  <a:lnTo>
                    <a:pt x="692" y="27927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2104" y="106766"/>
                  </a:lnTo>
                  <a:lnTo>
                    <a:pt x="8358" y="156742"/>
                  </a:lnTo>
                  <a:lnTo>
                    <a:pt x="18676" y="205802"/>
                  </a:lnTo>
                  <a:lnTo>
                    <a:pt x="32972" y="253723"/>
                  </a:lnTo>
                  <a:lnTo>
                    <a:pt x="51158" y="300282"/>
                  </a:lnTo>
                  <a:lnTo>
                    <a:pt x="73148" y="345258"/>
                  </a:lnTo>
                  <a:lnTo>
                    <a:pt x="98855" y="388429"/>
                  </a:lnTo>
                  <a:lnTo>
                    <a:pt x="128192" y="429572"/>
                  </a:lnTo>
                  <a:lnTo>
                    <a:pt x="161074" y="468464"/>
                  </a:lnTo>
                  <a:lnTo>
                    <a:pt x="196796" y="504314"/>
                  </a:lnTo>
                  <a:lnTo>
                    <a:pt x="235071" y="536954"/>
                  </a:lnTo>
                  <a:lnTo>
                    <a:pt x="275686" y="566278"/>
                  </a:lnTo>
                  <a:lnTo>
                    <a:pt x="318430" y="592179"/>
                  </a:lnTo>
                  <a:lnTo>
                    <a:pt x="363088" y="614551"/>
                  </a:lnTo>
                  <a:lnTo>
                    <a:pt x="409448" y="633287"/>
                  </a:lnTo>
                  <a:lnTo>
                    <a:pt x="457298" y="648280"/>
                  </a:lnTo>
                  <a:lnTo>
                    <a:pt x="506424" y="659423"/>
                  </a:lnTo>
                  <a:lnTo>
                    <a:pt x="556615" y="666610"/>
                  </a:lnTo>
                  <a:lnTo>
                    <a:pt x="557923" y="666744"/>
                  </a:lnTo>
                  <a:lnTo>
                    <a:pt x="557923" y="653975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79"/>
                  </a:lnTo>
                  <a:lnTo>
                    <a:pt x="13410" y="27927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1610652" y="1240866"/>
            <a:ext cx="9816465" cy="4742180"/>
            <a:chOff x="1610652" y="1240866"/>
            <a:chExt cx="9816465" cy="4742180"/>
          </a:xfrm>
        </p:grpSpPr>
        <p:sp>
          <p:nvSpPr>
            <p:cNvPr id="14" name="object 14"/>
            <p:cNvSpPr/>
            <p:nvPr/>
          </p:nvSpPr>
          <p:spPr>
            <a:xfrm>
              <a:off x="1617002" y="1599431"/>
              <a:ext cx="9803765" cy="4377055"/>
            </a:xfrm>
            <a:custGeom>
              <a:avLst/>
              <a:gdLst/>
              <a:ahLst/>
              <a:cxnLst/>
              <a:rect l="l" t="t" r="r" b="b"/>
              <a:pathLst>
                <a:path w="9803765" h="4377055">
                  <a:moveTo>
                    <a:pt x="9738639" y="0"/>
                  </a:moveTo>
                  <a:lnTo>
                    <a:pt x="64516" y="0"/>
                  </a:lnTo>
                  <a:lnTo>
                    <a:pt x="39401" y="5069"/>
                  </a:lnTo>
                  <a:lnTo>
                    <a:pt x="18894" y="18894"/>
                  </a:lnTo>
                  <a:lnTo>
                    <a:pt x="5069" y="39401"/>
                  </a:lnTo>
                  <a:lnTo>
                    <a:pt x="0" y="64516"/>
                  </a:lnTo>
                  <a:lnTo>
                    <a:pt x="0" y="4312170"/>
                  </a:lnTo>
                  <a:lnTo>
                    <a:pt x="5069" y="4337287"/>
                  </a:lnTo>
                  <a:lnTo>
                    <a:pt x="18894" y="4357798"/>
                  </a:lnTo>
                  <a:lnTo>
                    <a:pt x="39401" y="4371628"/>
                  </a:lnTo>
                  <a:lnTo>
                    <a:pt x="64516" y="4376699"/>
                  </a:lnTo>
                  <a:lnTo>
                    <a:pt x="9738639" y="4376699"/>
                  </a:lnTo>
                  <a:lnTo>
                    <a:pt x="9763756" y="4371628"/>
                  </a:lnTo>
                  <a:lnTo>
                    <a:pt x="9784267" y="4357798"/>
                  </a:lnTo>
                  <a:lnTo>
                    <a:pt x="9798096" y="4337287"/>
                  </a:lnTo>
                  <a:lnTo>
                    <a:pt x="9803168" y="4312170"/>
                  </a:lnTo>
                  <a:lnTo>
                    <a:pt x="9803168" y="64516"/>
                  </a:lnTo>
                  <a:lnTo>
                    <a:pt x="9798096" y="39401"/>
                  </a:lnTo>
                  <a:lnTo>
                    <a:pt x="9784267" y="18894"/>
                  </a:lnTo>
                  <a:lnTo>
                    <a:pt x="9763756" y="5069"/>
                  </a:lnTo>
                  <a:lnTo>
                    <a:pt x="97386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617002" y="1599431"/>
              <a:ext cx="9803765" cy="4377055"/>
            </a:xfrm>
            <a:custGeom>
              <a:avLst/>
              <a:gdLst/>
              <a:ahLst/>
              <a:cxnLst/>
              <a:rect l="l" t="t" r="r" b="b"/>
              <a:pathLst>
                <a:path w="9803765" h="4377055">
                  <a:moveTo>
                    <a:pt x="9738639" y="4376699"/>
                  </a:moveTo>
                  <a:lnTo>
                    <a:pt x="64516" y="4376699"/>
                  </a:lnTo>
                  <a:lnTo>
                    <a:pt x="39401" y="4371628"/>
                  </a:lnTo>
                  <a:lnTo>
                    <a:pt x="18894" y="4357798"/>
                  </a:lnTo>
                  <a:lnTo>
                    <a:pt x="5069" y="4337287"/>
                  </a:lnTo>
                  <a:lnTo>
                    <a:pt x="0" y="4312170"/>
                  </a:lnTo>
                  <a:lnTo>
                    <a:pt x="0" y="64516"/>
                  </a:lnTo>
                  <a:lnTo>
                    <a:pt x="5069" y="39401"/>
                  </a:lnTo>
                  <a:lnTo>
                    <a:pt x="18894" y="18894"/>
                  </a:lnTo>
                  <a:lnTo>
                    <a:pt x="39401" y="5069"/>
                  </a:lnTo>
                  <a:lnTo>
                    <a:pt x="64516" y="0"/>
                  </a:lnTo>
                  <a:lnTo>
                    <a:pt x="9738639" y="0"/>
                  </a:lnTo>
                  <a:lnTo>
                    <a:pt x="9763756" y="5069"/>
                  </a:lnTo>
                  <a:lnTo>
                    <a:pt x="9784267" y="18894"/>
                  </a:lnTo>
                  <a:lnTo>
                    <a:pt x="9798096" y="39401"/>
                  </a:lnTo>
                  <a:lnTo>
                    <a:pt x="9803168" y="64516"/>
                  </a:lnTo>
                  <a:lnTo>
                    <a:pt x="9803168" y="4312170"/>
                  </a:lnTo>
                  <a:lnTo>
                    <a:pt x="9798096" y="4337287"/>
                  </a:lnTo>
                  <a:lnTo>
                    <a:pt x="9784267" y="4357798"/>
                  </a:lnTo>
                  <a:lnTo>
                    <a:pt x="9763756" y="4371628"/>
                  </a:lnTo>
                  <a:lnTo>
                    <a:pt x="9738639" y="437669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239406" y="1247216"/>
              <a:ext cx="3402329" cy="546735"/>
            </a:xfrm>
            <a:custGeom>
              <a:avLst/>
              <a:gdLst/>
              <a:ahLst/>
              <a:cxnLst/>
              <a:rect l="l" t="t" r="r" b="b"/>
              <a:pathLst>
                <a:path w="3402329" h="546735">
                  <a:moveTo>
                    <a:pt x="3338741" y="0"/>
                  </a:moveTo>
                  <a:lnTo>
                    <a:pt x="63220" y="0"/>
                  </a:lnTo>
                  <a:lnTo>
                    <a:pt x="38613" y="4966"/>
                  </a:lnTo>
                  <a:lnTo>
                    <a:pt x="18518" y="18511"/>
                  </a:lnTo>
                  <a:lnTo>
                    <a:pt x="4968" y="38603"/>
                  </a:lnTo>
                  <a:lnTo>
                    <a:pt x="0" y="63207"/>
                  </a:lnTo>
                  <a:lnTo>
                    <a:pt x="0" y="482930"/>
                  </a:lnTo>
                  <a:lnTo>
                    <a:pt x="4968" y="507537"/>
                  </a:lnTo>
                  <a:lnTo>
                    <a:pt x="18518" y="527632"/>
                  </a:lnTo>
                  <a:lnTo>
                    <a:pt x="38613" y="541182"/>
                  </a:lnTo>
                  <a:lnTo>
                    <a:pt x="63220" y="546150"/>
                  </a:lnTo>
                  <a:lnTo>
                    <a:pt x="3338741" y="546150"/>
                  </a:lnTo>
                  <a:lnTo>
                    <a:pt x="3363347" y="541182"/>
                  </a:lnTo>
                  <a:lnTo>
                    <a:pt x="3383443" y="527632"/>
                  </a:lnTo>
                  <a:lnTo>
                    <a:pt x="3396993" y="507537"/>
                  </a:lnTo>
                  <a:lnTo>
                    <a:pt x="3401961" y="482930"/>
                  </a:lnTo>
                  <a:lnTo>
                    <a:pt x="3401961" y="63207"/>
                  </a:lnTo>
                  <a:lnTo>
                    <a:pt x="3396993" y="38603"/>
                  </a:lnTo>
                  <a:lnTo>
                    <a:pt x="3383443" y="18511"/>
                  </a:lnTo>
                  <a:lnTo>
                    <a:pt x="3363347" y="4966"/>
                  </a:lnTo>
                  <a:lnTo>
                    <a:pt x="3338741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239406" y="1247216"/>
              <a:ext cx="3402329" cy="546735"/>
            </a:xfrm>
            <a:custGeom>
              <a:avLst/>
              <a:gdLst/>
              <a:ahLst/>
              <a:cxnLst/>
              <a:rect l="l" t="t" r="r" b="b"/>
              <a:pathLst>
                <a:path w="3402329" h="546735">
                  <a:moveTo>
                    <a:pt x="3338741" y="546150"/>
                  </a:moveTo>
                  <a:lnTo>
                    <a:pt x="63220" y="546150"/>
                  </a:lnTo>
                  <a:lnTo>
                    <a:pt x="38613" y="541182"/>
                  </a:lnTo>
                  <a:lnTo>
                    <a:pt x="18518" y="527632"/>
                  </a:lnTo>
                  <a:lnTo>
                    <a:pt x="4968" y="507537"/>
                  </a:lnTo>
                  <a:lnTo>
                    <a:pt x="0" y="482930"/>
                  </a:lnTo>
                  <a:lnTo>
                    <a:pt x="0" y="63207"/>
                  </a:lnTo>
                  <a:lnTo>
                    <a:pt x="4968" y="38603"/>
                  </a:lnTo>
                  <a:lnTo>
                    <a:pt x="18518" y="18511"/>
                  </a:lnTo>
                  <a:lnTo>
                    <a:pt x="38613" y="4966"/>
                  </a:lnTo>
                  <a:lnTo>
                    <a:pt x="63220" y="0"/>
                  </a:lnTo>
                  <a:lnTo>
                    <a:pt x="3338741" y="0"/>
                  </a:lnTo>
                  <a:lnTo>
                    <a:pt x="3363347" y="4966"/>
                  </a:lnTo>
                  <a:lnTo>
                    <a:pt x="3383443" y="18511"/>
                  </a:lnTo>
                  <a:lnTo>
                    <a:pt x="3396993" y="38603"/>
                  </a:lnTo>
                  <a:lnTo>
                    <a:pt x="3401961" y="63207"/>
                  </a:lnTo>
                  <a:lnTo>
                    <a:pt x="3401961" y="482930"/>
                  </a:lnTo>
                  <a:lnTo>
                    <a:pt x="3396993" y="507537"/>
                  </a:lnTo>
                  <a:lnTo>
                    <a:pt x="3383443" y="527632"/>
                  </a:lnTo>
                  <a:lnTo>
                    <a:pt x="3363347" y="541182"/>
                  </a:lnTo>
                  <a:lnTo>
                    <a:pt x="3338741" y="546150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7452753" y="1331417"/>
            <a:ext cx="296545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Working scientifically skills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759913" y="1240866"/>
            <a:ext cx="2883535" cy="559435"/>
            <a:chOff x="2759913" y="1240866"/>
            <a:chExt cx="2883535" cy="559435"/>
          </a:xfrm>
        </p:grpSpPr>
        <p:sp>
          <p:nvSpPr>
            <p:cNvPr id="20" name="object 20"/>
            <p:cNvSpPr/>
            <p:nvPr/>
          </p:nvSpPr>
          <p:spPr>
            <a:xfrm>
              <a:off x="2766263" y="1247216"/>
              <a:ext cx="2870835" cy="546735"/>
            </a:xfrm>
            <a:custGeom>
              <a:avLst/>
              <a:gdLst/>
              <a:ahLst/>
              <a:cxnLst/>
              <a:rect l="l" t="t" r="r" b="b"/>
              <a:pathLst>
                <a:path w="2870835" h="546735">
                  <a:moveTo>
                    <a:pt x="2807271" y="0"/>
                  </a:moveTo>
                  <a:lnTo>
                    <a:pt x="63220" y="0"/>
                  </a:lnTo>
                  <a:lnTo>
                    <a:pt x="38613" y="4966"/>
                  </a:lnTo>
                  <a:lnTo>
                    <a:pt x="18518" y="18511"/>
                  </a:lnTo>
                  <a:lnTo>
                    <a:pt x="4968" y="38603"/>
                  </a:lnTo>
                  <a:lnTo>
                    <a:pt x="0" y="63207"/>
                  </a:lnTo>
                  <a:lnTo>
                    <a:pt x="0" y="482930"/>
                  </a:lnTo>
                  <a:lnTo>
                    <a:pt x="4968" y="507537"/>
                  </a:lnTo>
                  <a:lnTo>
                    <a:pt x="18518" y="527632"/>
                  </a:lnTo>
                  <a:lnTo>
                    <a:pt x="38613" y="541182"/>
                  </a:lnTo>
                  <a:lnTo>
                    <a:pt x="63220" y="546150"/>
                  </a:lnTo>
                  <a:lnTo>
                    <a:pt x="2807271" y="546150"/>
                  </a:lnTo>
                  <a:lnTo>
                    <a:pt x="2831878" y="541182"/>
                  </a:lnTo>
                  <a:lnTo>
                    <a:pt x="2851973" y="527632"/>
                  </a:lnTo>
                  <a:lnTo>
                    <a:pt x="2865523" y="507537"/>
                  </a:lnTo>
                  <a:lnTo>
                    <a:pt x="2870492" y="482930"/>
                  </a:lnTo>
                  <a:lnTo>
                    <a:pt x="2870492" y="63207"/>
                  </a:lnTo>
                  <a:lnTo>
                    <a:pt x="2865523" y="38603"/>
                  </a:lnTo>
                  <a:lnTo>
                    <a:pt x="2851973" y="18511"/>
                  </a:lnTo>
                  <a:lnTo>
                    <a:pt x="2831878" y="4966"/>
                  </a:lnTo>
                  <a:lnTo>
                    <a:pt x="2807271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766263" y="1247216"/>
              <a:ext cx="2870835" cy="546735"/>
            </a:xfrm>
            <a:custGeom>
              <a:avLst/>
              <a:gdLst/>
              <a:ahLst/>
              <a:cxnLst/>
              <a:rect l="l" t="t" r="r" b="b"/>
              <a:pathLst>
                <a:path w="2870835" h="546735">
                  <a:moveTo>
                    <a:pt x="2807271" y="546150"/>
                  </a:moveTo>
                  <a:lnTo>
                    <a:pt x="63220" y="546150"/>
                  </a:lnTo>
                  <a:lnTo>
                    <a:pt x="38613" y="541182"/>
                  </a:lnTo>
                  <a:lnTo>
                    <a:pt x="18518" y="527632"/>
                  </a:lnTo>
                  <a:lnTo>
                    <a:pt x="4968" y="507537"/>
                  </a:lnTo>
                  <a:lnTo>
                    <a:pt x="0" y="482930"/>
                  </a:lnTo>
                  <a:lnTo>
                    <a:pt x="0" y="63207"/>
                  </a:lnTo>
                  <a:lnTo>
                    <a:pt x="4968" y="38603"/>
                  </a:lnTo>
                  <a:lnTo>
                    <a:pt x="18518" y="18511"/>
                  </a:lnTo>
                  <a:lnTo>
                    <a:pt x="38613" y="4966"/>
                  </a:lnTo>
                  <a:lnTo>
                    <a:pt x="63220" y="0"/>
                  </a:lnTo>
                  <a:lnTo>
                    <a:pt x="2807271" y="0"/>
                  </a:lnTo>
                  <a:lnTo>
                    <a:pt x="2831878" y="4966"/>
                  </a:lnTo>
                  <a:lnTo>
                    <a:pt x="2851973" y="18511"/>
                  </a:lnTo>
                  <a:lnTo>
                    <a:pt x="2865523" y="38603"/>
                  </a:lnTo>
                  <a:lnTo>
                    <a:pt x="2870492" y="63207"/>
                  </a:lnTo>
                  <a:lnTo>
                    <a:pt x="2870492" y="482930"/>
                  </a:lnTo>
                  <a:lnTo>
                    <a:pt x="2865523" y="507537"/>
                  </a:lnTo>
                  <a:lnTo>
                    <a:pt x="2851973" y="527632"/>
                  </a:lnTo>
                  <a:lnTo>
                    <a:pt x="2831878" y="541182"/>
                  </a:lnTo>
                  <a:lnTo>
                    <a:pt x="2807271" y="54615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954896" y="1331404"/>
            <a:ext cx="248348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Scientific enquiry types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2498636" y="1735721"/>
            <a:ext cx="4936490" cy="4104640"/>
            <a:chOff x="2498636" y="1735721"/>
            <a:chExt cx="4936490" cy="4104640"/>
          </a:xfrm>
        </p:grpSpPr>
        <p:sp>
          <p:nvSpPr>
            <p:cNvPr id="24" name="object 24"/>
            <p:cNvSpPr/>
            <p:nvPr/>
          </p:nvSpPr>
          <p:spPr>
            <a:xfrm>
              <a:off x="6517868" y="1742071"/>
              <a:ext cx="0" cy="4091940"/>
            </a:xfrm>
            <a:custGeom>
              <a:avLst/>
              <a:gdLst/>
              <a:ahLst/>
              <a:cxnLst/>
              <a:rect l="l" t="t" r="r" b="b"/>
              <a:pathLst>
                <a:path h="4091940">
                  <a:moveTo>
                    <a:pt x="0" y="0"/>
                  </a:moveTo>
                  <a:lnTo>
                    <a:pt x="0" y="4091419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498636" y="2000034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30">
                  <a:moveTo>
                    <a:pt x="404355" y="0"/>
                  </a:moveTo>
                  <a:lnTo>
                    <a:pt x="186156" y="0"/>
                  </a:lnTo>
                  <a:lnTo>
                    <a:pt x="166048" y="2668"/>
                  </a:lnTo>
                  <a:lnTo>
                    <a:pt x="131781" y="22454"/>
                  </a:lnTo>
                  <a:lnTo>
                    <a:pt x="10325" y="227495"/>
                  </a:lnTo>
                  <a:lnTo>
                    <a:pt x="0" y="266030"/>
                  </a:lnTo>
                  <a:lnTo>
                    <a:pt x="2581" y="285809"/>
                  </a:lnTo>
                  <a:lnTo>
                    <a:pt x="119418" y="493522"/>
                  </a:lnTo>
                  <a:lnTo>
                    <a:pt x="147624" y="521727"/>
                  </a:lnTo>
                  <a:lnTo>
                    <a:pt x="186156" y="532053"/>
                  </a:lnTo>
                  <a:lnTo>
                    <a:pt x="404355" y="532053"/>
                  </a:lnTo>
                  <a:lnTo>
                    <a:pt x="442880" y="521727"/>
                  </a:lnTo>
                  <a:lnTo>
                    <a:pt x="471081" y="493522"/>
                  </a:lnTo>
                  <a:lnTo>
                    <a:pt x="580186" y="304546"/>
                  </a:lnTo>
                  <a:lnTo>
                    <a:pt x="590511" y="266030"/>
                  </a:lnTo>
                  <a:lnTo>
                    <a:pt x="587930" y="246245"/>
                  </a:lnTo>
                  <a:lnTo>
                    <a:pt x="471081" y="38531"/>
                  </a:lnTo>
                  <a:lnTo>
                    <a:pt x="442880" y="10326"/>
                  </a:lnTo>
                  <a:lnTo>
                    <a:pt x="404355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619095" y="2091270"/>
              <a:ext cx="349885" cy="349885"/>
            </a:xfrm>
            <a:custGeom>
              <a:avLst/>
              <a:gdLst/>
              <a:ahLst/>
              <a:cxnLst/>
              <a:rect l="l" t="t" r="r" b="b"/>
              <a:pathLst>
                <a:path w="349885" h="349885">
                  <a:moveTo>
                    <a:pt x="196735" y="285216"/>
                  </a:moveTo>
                  <a:lnTo>
                    <a:pt x="152857" y="285216"/>
                  </a:lnTo>
                  <a:lnTo>
                    <a:pt x="131808" y="289477"/>
                  </a:lnTo>
                  <a:lnTo>
                    <a:pt x="114601" y="301088"/>
                  </a:lnTo>
                  <a:lnTo>
                    <a:pt x="102990" y="318295"/>
                  </a:lnTo>
                  <a:lnTo>
                    <a:pt x="98729" y="339343"/>
                  </a:lnTo>
                  <a:lnTo>
                    <a:pt x="98729" y="344995"/>
                  </a:lnTo>
                  <a:lnTo>
                    <a:pt x="103314" y="349592"/>
                  </a:lnTo>
                  <a:lnTo>
                    <a:pt x="246265" y="349592"/>
                  </a:lnTo>
                  <a:lnTo>
                    <a:pt x="250863" y="344995"/>
                  </a:lnTo>
                  <a:lnTo>
                    <a:pt x="250863" y="339343"/>
                  </a:lnTo>
                  <a:lnTo>
                    <a:pt x="248791" y="329107"/>
                  </a:lnTo>
                  <a:lnTo>
                    <a:pt x="120802" y="329107"/>
                  </a:lnTo>
                  <a:lnTo>
                    <a:pt x="125535" y="319728"/>
                  </a:lnTo>
                  <a:lnTo>
                    <a:pt x="132838" y="312318"/>
                  </a:lnTo>
                  <a:lnTo>
                    <a:pt x="142137" y="307451"/>
                  </a:lnTo>
                  <a:lnTo>
                    <a:pt x="152857" y="305701"/>
                  </a:lnTo>
                  <a:lnTo>
                    <a:pt x="238106" y="305701"/>
                  </a:lnTo>
                  <a:lnTo>
                    <a:pt x="234992" y="301088"/>
                  </a:lnTo>
                  <a:lnTo>
                    <a:pt x="217784" y="289477"/>
                  </a:lnTo>
                  <a:lnTo>
                    <a:pt x="196735" y="285216"/>
                  </a:lnTo>
                  <a:close/>
                </a:path>
                <a:path w="349885" h="349885">
                  <a:moveTo>
                    <a:pt x="238106" y="305701"/>
                  </a:moveTo>
                  <a:lnTo>
                    <a:pt x="196735" y="305701"/>
                  </a:lnTo>
                  <a:lnTo>
                    <a:pt x="207453" y="307451"/>
                  </a:lnTo>
                  <a:lnTo>
                    <a:pt x="216749" y="312318"/>
                  </a:lnTo>
                  <a:lnTo>
                    <a:pt x="224051" y="319728"/>
                  </a:lnTo>
                  <a:lnTo>
                    <a:pt x="228790" y="329107"/>
                  </a:lnTo>
                  <a:lnTo>
                    <a:pt x="248791" y="329107"/>
                  </a:lnTo>
                  <a:lnTo>
                    <a:pt x="246603" y="318295"/>
                  </a:lnTo>
                  <a:lnTo>
                    <a:pt x="238106" y="305701"/>
                  </a:lnTo>
                  <a:close/>
                </a:path>
                <a:path w="349885" h="349885">
                  <a:moveTo>
                    <a:pt x="209538" y="90169"/>
                  </a:moveTo>
                  <a:lnTo>
                    <a:pt x="139699" y="90169"/>
                  </a:lnTo>
                  <a:lnTo>
                    <a:pt x="144654" y="95933"/>
                  </a:lnTo>
                  <a:lnTo>
                    <a:pt x="150536" y="100752"/>
                  </a:lnTo>
                  <a:lnTo>
                    <a:pt x="157212" y="104489"/>
                  </a:lnTo>
                  <a:lnTo>
                    <a:pt x="164553" y="107010"/>
                  </a:lnTo>
                  <a:lnTo>
                    <a:pt x="164553" y="285216"/>
                  </a:lnTo>
                  <a:lnTo>
                    <a:pt x="185038" y="285216"/>
                  </a:lnTo>
                  <a:lnTo>
                    <a:pt x="185038" y="107010"/>
                  </a:lnTo>
                  <a:lnTo>
                    <a:pt x="198136" y="101365"/>
                  </a:lnTo>
                  <a:lnTo>
                    <a:pt x="208564" y="91921"/>
                  </a:lnTo>
                  <a:lnTo>
                    <a:pt x="209538" y="90169"/>
                  </a:lnTo>
                  <a:close/>
                </a:path>
                <a:path w="349885" h="349885">
                  <a:moveTo>
                    <a:pt x="125602" y="208432"/>
                  </a:moveTo>
                  <a:lnTo>
                    <a:pt x="4584" y="208432"/>
                  </a:lnTo>
                  <a:lnTo>
                    <a:pt x="0" y="213017"/>
                  </a:lnTo>
                  <a:lnTo>
                    <a:pt x="0" y="218668"/>
                  </a:lnTo>
                  <a:lnTo>
                    <a:pt x="4260" y="239716"/>
                  </a:lnTo>
                  <a:lnTo>
                    <a:pt x="15871" y="256924"/>
                  </a:lnTo>
                  <a:lnTo>
                    <a:pt x="33079" y="268535"/>
                  </a:lnTo>
                  <a:lnTo>
                    <a:pt x="54127" y="272795"/>
                  </a:lnTo>
                  <a:lnTo>
                    <a:pt x="76060" y="272795"/>
                  </a:lnTo>
                  <a:lnTo>
                    <a:pt x="97108" y="268535"/>
                  </a:lnTo>
                  <a:lnTo>
                    <a:pt x="114315" y="256924"/>
                  </a:lnTo>
                  <a:lnTo>
                    <a:pt x="117428" y="252310"/>
                  </a:lnTo>
                  <a:lnTo>
                    <a:pt x="54127" y="252310"/>
                  </a:lnTo>
                  <a:lnTo>
                    <a:pt x="43419" y="250563"/>
                  </a:lnTo>
                  <a:lnTo>
                    <a:pt x="34122" y="245702"/>
                  </a:lnTo>
                  <a:lnTo>
                    <a:pt x="26822" y="238300"/>
                  </a:lnTo>
                  <a:lnTo>
                    <a:pt x="22085" y="228917"/>
                  </a:lnTo>
                  <a:lnTo>
                    <a:pt x="128113" y="228917"/>
                  </a:lnTo>
                  <a:lnTo>
                    <a:pt x="130187" y="218668"/>
                  </a:lnTo>
                  <a:lnTo>
                    <a:pt x="130187" y="213017"/>
                  </a:lnTo>
                  <a:lnTo>
                    <a:pt x="125602" y="208432"/>
                  </a:lnTo>
                  <a:close/>
                </a:path>
                <a:path w="349885" h="349885">
                  <a:moveTo>
                    <a:pt x="128113" y="228917"/>
                  </a:moveTo>
                  <a:lnTo>
                    <a:pt x="108013" y="228917"/>
                  </a:lnTo>
                  <a:lnTo>
                    <a:pt x="103369" y="238300"/>
                  </a:lnTo>
                  <a:lnTo>
                    <a:pt x="96067" y="245702"/>
                  </a:lnTo>
                  <a:lnTo>
                    <a:pt x="86772" y="250563"/>
                  </a:lnTo>
                  <a:lnTo>
                    <a:pt x="76060" y="252310"/>
                  </a:lnTo>
                  <a:lnTo>
                    <a:pt x="117428" y="252310"/>
                  </a:lnTo>
                  <a:lnTo>
                    <a:pt x="125927" y="239716"/>
                  </a:lnTo>
                  <a:lnTo>
                    <a:pt x="128113" y="228917"/>
                  </a:lnTo>
                  <a:close/>
                </a:path>
                <a:path w="349885" h="349885">
                  <a:moveTo>
                    <a:pt x="180454" y="0"/>
                  </a:moveTo>
                  <a:lnTo>
                    <a:pt x="169138" y="0"/>
                  </a:lnTo>
                  <a:lnTo>
                    <a:pt x="164553" y="4584"/>
                  </a:lnTo>
                  <a:lnTo>
                    <a:pt x="164553" y="23177"/>
                  </a:lnTo>
                  <a:lnTo>
                    <a:pt x="151456" y="28822"/>
                  </a:lnTo>
                  <a:lnTo>
                    <a:pt x="141028" y="38265"/>
                  </a:lnTo>
                  <a:lnTo>
                    <a:pt x="134137" y="50641"/>
                  </a:lnTo>
                  <a:lnTo>
                    <a:pt x="131648" y="65087"/>
                  </a:lnTo>
                  <a:lnTo>
                    <a:pt x="131648" y="67144"/>
                  </a:lnTo>
                  <a:lnTo>
                    <a:pt x="131800" y="69176"/>
                  </a:lnTo>
                  <a:lnTo>
                    <a:pt x="132079" y="71158"/>
                  </a:lnTo>
                  <a:lnTo>
                    <a:pt x="58737" y="100495"/>
                  </a:lnTo>
                  <a:lnTo>
                    <a:pt x="56641" y="102514"/>
                  </a:lnTo>
                  <a:lnTo>
                    <a:pt x="14274" y="208432"/>
                  </a:lnTo>
                  <a:lnTo>
                    <a:pt x="36334" y="208432"/>
                  </a:lnTo>
                  <a:lnTo>
                    <a:pt x="65087" y="136550"/>
                  </a:lnTo>
                  <a:lnTo>
                    <a:pt x="87155" y="136550"/>
                  </a:lnTo>
                  <a:lnTo>
                    <a:pt x="78409" y="114680"/>
                  </a:lnTo>
                  <a:lnTo>
                    <a:pt x="139699" y="90169"/>
                  </a:lnTo>
                  <a:lnTo>
                    <a:pt x="209538" y="90169"/>
                  </a:lnTo>
                  <a:lnTo>
                    <a:pt x="210881" y="87756"/>
                  </a:lnTo>
                  <a:lnTo>
                    <a:pt x="174790" y="87756"/>
                  </a:lnTo>
                  <a:lnTo>
                    <a:pt x="165975" y="85974"/>
                  </a:lnTo>
                  <a:lnTo>
                    <a:pt x="158769" y="81113"/>
                  </a:lnTo>
                  <a:lnTo>
                    <a:pt x="153905" y="73907"/>
                  </a:lnTo>
                  <a:lnTo>
                    <a:pt x="152120" y="65087"/>
                  </a:lnTo>
                  <a:lnTo>
                    <a:pt x="153905" y="56280"/>
                  </a:lnTo>
                  <a:lnTo>
                    <a:pt x="158769" y="49077"/>
                  </a:lnTo>
                  <a:lnTo>
                    <a:pt x="165975" y="44215"/>
                  </a:lnTo>
                  <a:lnTo>
                    <a:pt x="174790" y="42430"/>
                  </a:lnTo>
                  <a:lnTo>
                    <a:pt x="259031" y="42430"/>
                  </a:lnTo>
                  <a:lnTo>
                    <a:pt x="265067" y="40017"/>
                  </a:lnTo>
                  <a:lnTo>
                    <a:pt x="209880" y="40017"/>
                  </a:lnTo>
                  <a:lnTo>
                    <a:pt x="204930" y="34253"/>
                  </a:lnTo>
                  <a:lnTo>
                    <a:pt x="199050" y="29435"/>
                  </a:lnTo>
                  <a:lnTo>
                    <a:pt x="192374" y="25698"/>
                  </a:lnTo>
                  <a:lnTo>
                    <a:pt x="185038" y="23177"/>
                  </a:lnTo>
                  <a:lnTo>
                    <a:pt x="185038" y="4584"/>
                  </a:lnTo>
                  <a:lnTo>
                    <a:pt x="180454" y="0"/>
                  </a:lnTo>
                  <a:close/>
                </a:path>
                <a:path w="349885" h="349885">
                  <a:moveTo>
                    <a:pt x="87155" y="136550"/>
                  </a:moveTo>
                  <a:lnTo>
                    <a:pt x="65087" y="136550"/>
                  </a:lnTo>
                  <a:lnTo>
                    <a:pt x="93852" y="208432"/>
                  </a:lnTo>
                  <a:lnTo>
                    <a:pt x="115900" y="208432"/>
                  </a:lnTo>
                  <a:lnTo>
                    <a:pt x="87155" y="136550"/>
                  </a:lnTo>
                  <a:close/>
                </a:path>
                <a:path w="349885" h="349885">
                  <a:moveTo>
                    <a:pt x="344995" y="120675"/>
                  </a:moveTo>
                  <a:lnTo>
                    <a:pt x="223989" y="120675"/>
                  </a:lnTo>
                  <a:lnTo>
                    <a:pt x="219405" y="125260"/>
                  </a:lnTo>
                  <a:lnTo>
                    <a:pt x="219405" y="130911"/>
                  </a:lnTo>
                  <a:lnTo>
                    <a:pt x="223663" y="151959"/>
                  </a:lnTo>
                  <a:lnTo>
                    <a:pt x="235270" y="169167"/>
                  </a:lnTo>
                  <a:lnTo>
                    <a:pt x="252473" y="180778"/>
                  </a:lnTo>
                  <a:lnTo>
                    <a:pt x="273519" y="185038"/>
                  </a:lnTo>
                  <a:lnTo>
                    <a:pt x="295465" y="185038"/>
                  </a:lnTo>
                  <a:lnTo>
                    <a:pt x="316513" y="180778"/>
                  </a:lnTo>
                  <a:lnTo>
                    <a:pt x="333721" y="169167"/>
                  </a:lnTo>
                  <a:lnTo>
                    <a:pt x="336834" y="164553"/>
                  </a:lnTo>
                  <a:lnTo>
                    <a:pt x="273519" y="164553"/>
                  </a:lnTo>
                  <a:lnTo>
                    <a:pt x="262807" y="162804"/>
                  </a:lnTo>
                  <a:lnTo>
                    <a:pt x="253512" y="157938"/>
                  </a:lnTo>
                  <a:lnTo>
                    <a:pt x="246211" y="150532"/>
                  </a:lnTo>
                  <a:lnTo>
                    <a:pt x="241477" y="141160"/>
                  </a:lnTo>
                  <a:lnTo>
                    <a:pt x="347518" y="141160"/>
                  </a:lnTo>
                  <a:lnTo>
                    <a:pt x="349592" y="130911"/>
                  </a:lnTo>
                  <a:lnTo>
                    <a:pt x="349592" y="125260"/>
                  </a:lnTo>
                  <a:lnTo>
                    <a:pt x="344995" y="120675"/>
                  </a:lnTo>
                  <a:close/>
                </a:path>
                <a:path w="349885" h="349885">
                  <a:moveTo>
                    <a:pt x="347518" y="141160"/>
                  </a:moveTo>
                  <a:lnTo>
                    <a:pt x="327418" y="141160"/>
                  </a:lnTo>
                  <a:lnTo>
                    <a:pt x="322774" y="150532"/>
                  </a:lnTo>
                  <a:lnTo>
                    <a:pt x="315472" y="157938"/>
                  </a:lnTo>
                  <a:lnTo>
                    <a:pt x="306178" y="162804"/>
                  </a:lnTo>
                  <a:lnTo>
                    <a:pt x="295465" y="164553"/>
                  </a:lnTo>
                  <a:lnTo>
                    <a:pt x="336834" y="164553"/>
                  </a:lnTo>
                  <a:lnTo>
                    <a:pt x="345332" y="151959"/>
                  </a:lnTo>
                  <a:lnTo>
                    <a:pt x="347518" y="141160"/>
                  </a:lnTo>
                  <a:close/>
                </a:path>
                <a:path w="349885" h="349885">
                  <a:moveTo>
                    <a:pt x="302876" y="39598"/>
                  </a:moveTo>
                  <a:lnTo>
                    <a:pt x="266115" y="39598"/>
                  </a:lnTo>
                  <a:lnTo>
                    <a:pt x="233679" y="120675"/>
                  </a:lnTo>
                  <a:lnTo>
                    <a:pt x="255739" y="120675"/>
                  </a:lnTo>
                  <a:lnTo>
                    <a:pt x="284379" y="49077"/>
                  </a:lnTo>
                  <a:lnTo>
                    <a:pt x="284492" y="48793"/>
                  </a:lnTo>
                  <a:lnTo>
                    <a:pt x="306554" y="48793"/>
                  </a:lnTo>
                  <a:lnTo>
                    <a:pt x="302876" y="39598"/>
                  </a:lnTo>
                  <a:close/>
                </a:path>
                <a:path w="349885" h="349885">
                  <a:moveTo>
                    <a:pt x="306554" y="48793"/>
                  </a:moveTo>
                  <a:lnTo>
                    <a:pt x="284492" y="48793"/>
                  </a:lnTo>
                  <a:lnTo>
                    <a:pt x="313245" y="120675"/>
                  </a:lnTo>
                  <a:lnTo>
                    <a:pt x="335305" y="120675"/>
                  </a:lnTo>
                  <a:lnTo>
                    <a:pt x="306667" y="49077"/>
                  </a:lnTo>
                  <a:lnTo>
                    <a:pt x="306554" y="48793"/>
                  </a:lnTo>
                  <a:close/>
                </a:path>
                <a:path w="349885" h="349885">
                  <a:moveTo>
                    <a:pt x="259031" y="42430"/>
                  </a:moveTo>
                  <a:lnTo>
                    <a:pt x="174790" y="42430"/>
                  </a:lnTo>
                  <a:lnTo>
                    <a:pt x="183604" y="44215"/>
                  </a:lnTo>
                  <a:lnTo>
                    <a:pt x="190811" y="49077"/>
                  </a:lnTo>
                  <a:lnTo>
                    <a:pt x="195674" y="56280"/>
                  </a:lnTo>
                  <a:lnTo>
                    <a:pt x="197459" y="65087"/>
                  </a:lnTo>
                  <a:lnTo>
                    <a:pt x="195676" y="73907"/>
                  </a:lnTo>
                  <a:lnTo>
                    <a:pt x="190815" y="81113"/>
                  </a:lnTo>
                  <a:lnTo>
                    <a:pt x="183609" y="85974"/>
                  </a:lnTo>
                  <a:lnTo>
                    <a:pt x="174790" y="87756"/>
                  </a:lnTo>
                  <a:lnTo>
                    <a:pt x="210881" y="87756"/>
                  </a:lnTo>
                  <a:lnTo>
                    <a:pt x="215455" y="79540"/>
                  </a:lnTo>
                  <a:lnTo>
                    <a:pt x="217944" y="65087"/>
                  </a:lnTo>
                  <a:lnTo>
                    <a:pt x="217944" y="63030"/>
                  </a:lnTo>
                  <a:lnTo>
                    <a:pt x="217792" y="61010"/>
                  </a:lnTo>
                  <a:lnTo>
                    <a:pt x="217512" y="59029"/>
                  </a:lnTo>
                  <a:lnTo>
                    <a:pt x="259031" y="42430"/>
                  </a:lnTo>
                  <a:close/>
                </a:path>
                <a:path w="349885" h="349885">
                  <a:moveTo>
                    <a:pt x="288683" y="10972"/>
                  </a:moveTo>
                  <a:lnTo>
                    <a:pt x="283171" y="10972"/>
                  </a:lnTo>
                  <a:lnTo>
                    <a:pt x="281876" y="11226"/>
                  </a:lnTo>
                  <a:lnTo>
                    <a:pt x="209880" y="40017"/>
                  </a:lnTo>
                  <a:lnTo>
                    <a:pt x="265067" y="40017"/>
                  </a:lnTo>
                  <a:lnTo>
                    <a:pt x="266115" y="39598"/>
                  </a:lnTo>
                  <a:lnTo>
                    <a:pt x="302876" y="39598"/>
                  </a:lnTo>
                  <a:lnTo>
                    <a:pt x="292442" y="13512"/>
                  </a:lnTo>
                  <a:lnTo>
                    <a:pt x="288683" y="1097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498636" y="2644267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30">
                  <a:moveTo>
                    <a:pt x="404355" y="0"/>
                  </a:moveTo>
                  <a:lnTo>
                    <a:pt x="186156" y="0"/>
                  </a:lnTo>
                  <a:lnTo>
                    <a:pt x="166048" y="2668"/>
                  </a:lnTo>
                  <a:lnTo>
                    <a:pt x="131781" y="22454"/>
                  </a:lnTo>
                  <a:lnTo>
                    <a:pt x="10325" y="227495"/>
                  </a:lnTo>
                  <a:lnTo>
                    <a:pt x="0" y="266030"/>
                  </a:lnTo>
                  <a:lnTo>
                    <a:pt x="2581" y="285809"/>
                  </a:lnTo>
                  <a:lnTo>
                    <a:pt x="119418" y="493522"/>
                  </a:lnTo>
                  <a:lnTo>
                    <a:pt x="147624" y="521727"/>
                  </a:lnTo>
                  <a:lnTo>
                    <a:pt x="186156" y="532053"/>
                  </a:lnTo>
                  <a:lnTo>
                    <a:pt x="404355" y="532053"/>
                  </a:lnTo>
                  <a:lnTo>
                    <a:pt x="442880" y="521727"/>
                  </a:lnTo>
                  <a:lnTo>
                    <a:pt x="471081" y="493522"/>
                  </a:lnTo>
                  <a:lnTo>
                    <a:pt x="580186" y="304546"/>
                  </a:lnTo>
                  <a:lnTo>
                    <a:pt x="590511" y="266030"/>
                  </a:lnTo>
                  <a:lnTo>
                    <a:pt x="587930" y="246245"/>
                  </a:lnTo>
                  <a:lnTo>
                    <a:pt x="471081" y="38531"/>
                  </a:lnTo>
                  <a:lnTo>
                    <a:pt x="442880" y="10326"/>
                  </a:lnTo>
                  <a:lnTo>
                    <a:pt x="404355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654046" y="2736075"/>
              <a:ext cx="336550" cy="337185"/>
            </a:xfrm>
            <a:custGeom>
              <a:avLst/>
              <a:gdLst/>
              <a:ahLst/>
              <a:cxnLst/>
              <a:rect l="l" t="t" r="r" b="b"/>
              <a:pathLst>
                <a:path w="336550" h="337185">
                  <a:moveTo>
                    <a:pt x="152450" y="63385"/>
                  </a:moveTo>
                  <a:lnTo>
                    <a:pt x="148056" y="58978"/>
                  </a:lnTo>
                  <a:lnTo>
                    <a:pt x="132791" y="58978"/>
                  </a:lnTo>
                  <a:lnTo>
                    <a:pt x="132791" y="78638"/>
                  </a:lnTo>
                  <a:lnTo>
                    <a:pt x="132791" y="99682"/>
                  </a:lnTo>
                  <a:lnTo>
                    <a:pt x="98310" y="99682"/>
                  </a:lnTo>
                  <a:lnTo>
                    <a:pt x="98310" y="78638"/>
                  </a:lnTo>
                  <a:lnTo>
                    <a:pt x="132791" y="78638"/>
                  </a:lnTo>
                  <a:lnTo>
                    <a:pt x="132791" y="58978"/>
                  </a:lnTo>
                  <a:lnTo>
                    <a:pt x="83058" y="58978"/>
                  </a:lnTo>
                  <a:lnTo>
                    <a:pt x="78651" y="63385"/>
                  </a:lnTo>
                  <a:lnTo>
                    <a:pt x="78651" y="114947"/>
                  </a:lnTo>
                  <a:lnTo>
                    <a:pt x="83058" y="119341"/>
                  </a:lnTo>
                  <a:lnTo>
                    <a:pt x="148056" y="119341"/>
                  </a:lnTo>
                  <a:lnTo>
                    <a:pt x="152450" y="114947"/>
                  </a:lnTo>
                  <a:lnTo>
                    <a:pt x="152450" y="99682"/>
                  </a:lnTo>
                  <a:lnTo>
                    <a:pt x="152450" y="78638"/>
                  </a:lnTo>
                  <a:lnTo>
                    <a:pt x="152450" y="63385"/>
                  </a:lnTo>
                  <a:close/>
                </a:path>
                <a:path w="336550" h="337185">
                  <a:moveTo>
                    <a:pt x="176720" y="182740"/>
                  </a:moveTo>
                  <a:lnTo>
                    <a:pt x="172326" y="178333"/>
                  </a:lnTo>
                  <a:lnTo>
                    <a:pt x="83058" y="178333"/>
                  </a:lnTo>
                  <a:lnTo>
                    <a:pt x="78651" y="182740"/>
                  </a:lnTo>
                  <a:lnTo>
                    <a:pt x="78651" y="193598"/>
                  </a:lnTo>
                  <a:lnTo>
                    <a:pt x="83058" y="197993"/>
                  </a:lnTo>
                  <a:lnTo>
                    <a:pt x="88480" y="197993"/>
                  </a:lnTo>
                  <a:lnTo>
                    <a:pt x="172326" y="197993"/>
                  </a:lnTo>
                  <a:lnTo>
                    <a:pt x="176720" y="193598"/>
                  </a:lnTo>
                  <a:lnTo>
                    <a:pt x="176720" y="182740"/>
                  </a:lnTo>
                  <a:close/>
                </a:path>
                <a:path w="336550" h="337185">
                  <a:moveTo>
                    <a:pt x="183984" y="143408"/>
                  </a:moveTo>
                  <a:lnTo>
                    <a:pt x="179590" y="139014"/>
                  </a:lnTo>
                  <a:lnTo>
                    <a:pt x="83058" y="139014"/>
                  </a:lnTo>
                  <a:lnTo>
                    <a:pt x="78651" y="143408"/>
                  </a:lnTo>
                  <a:lnTo>
                    <a:pt x="78651" y="154266"/>
                  </a:lnTo>
                  <a:lnTo>
                    <a:pt x="83058" y="158673"/>
                  </a:lnTo>
                  <a:lnTo>
                    <a:pt x="88480" y="158673"/>
                  </a:lnTo>
                  <a:lnTo>
                    <a:pt x="179590" y="158673"/>
                  </a:lnTo>
                  <a:lnTo>
                    <a:pt x="183984" y="154266"/>
                  </a:lnTo>
                  <a:lnTo>
                    <a:pt x="183984" y="143408"/>
                  </a:lnTo>
                  <a:close/>
                </a:path>
                <a:path w="336550" h="337185">
                  <a:moveTo>
                    <a:pt x="187998" y="222072"/>
                  </a:moveTo>
                  <a:lnTo>
                    <a:pt x="183603" y="217665"/>
                  </a:lnTo>
                  <a:lnTo>
                    <a:pt x="178168" y="217665"/>
                  </a:lnTo>
                  <a:lnTo>
                    <a:pt x="83058" y="217665"/>
                  </a:lnTo>
                  <a:lnTo>
                    <a:pt x="78663" y="222072"/>
                  </a:lnTo>
                  <a:lnTo>
                    <a:pt x="78663" y="232930"/>
                  </a:lnTo>
                  <a:lnTo>
                    <a:pt x="83058" y="237324"/>
                  </a:lnTo>
                  <a:lnTo>
                    <a:pt x="183603" y="237324"/>
                  </a:lnTo>
                  <a:lnTo>
                    <a:pt x="187998" y="232930"/>
                  </a:lnTo>
                  <a:lnTo>
                    <a:pt x="187998" y="222072"/>
                  </a:lnTo>
                  <a:close/>
                </a:path>
                <a:path w="336550" h="337185">
                  <a:moveTo>
                    <a:pt x="336499" y="251485"/>
                  </a:moveTo>
                  <a:lnTo>
                    <a:pt x="317246" y="232219"/>
                  </a:lnTo>
                  <a:lnTo>
                    <a:pt x="308495" y="223469"/>
                  </a:lnTo>
                  <a:lnTo>
                    <a:pt x="303326" y="218300"/>
                  </a:lnTo>
                  <a:lnTo>
                    <a:pt x="307924" y="210693"/>
                  </a:lnTo>
                  <a:lnTo>
                    <a:pt x="311353" y="202387"/>
                  </a:lnTo>
                  <a:lnTo>
                    <a:pt x="313499" y="193509"/>
                  </a:lnTo>
                  <a:lnTo>
                    <a:pt x="314248" y="184150"/>
                  </a:lnTo>
                  <a:lnTo>
                    <a:pt x="310476" y="163423"/>
                  </a:lnTo>
                  <a:lnTo>
                    <a:pt x="300113" y="145897"/>
                  </a:lnTo>
                  <a:lnTo>
                    <a:pt x="298843" y="144830"/>
                  </a:lnTo>
                  <a:lnTo>
                    <a:pt x="294589" y="141312"/>
                  </a:lnTo>
                  <a:lnTo>
                    <a:pt x="294589" y="184150"/>
                  </a:lnTo>
                  <a:lnTo>
                    <a:pt x="293789" y="192049"/>
                  </a:lnTo>
                  <a:lnTo>
                    <a:pt x="263194" y="222669"/>
                  </a:lnTo>
                  <a:lnTo>
                    <a:pt x="255320" y="223469"/>
                  </a:lnTo>
                  <a:lnTo>
                    <a:pt x="240042" y="220383"/>
                  </a:lnTo>
                  <a:lnTo>
                    <a:pt x="236893" y="218300"/>
                  </a:lnTo>
                  <a:lnTo>
                    <a:pt x="227457" y="211924"/>
                  </a:lnTo>
                  <a:lnTo>
                    <a:pt x="219036" y="199440"/>
                  </a:lnTo>
                  <a:lnTo>
                    <a:pt x="215950" y="184150"/>
                  </a:lnTo>
                  <a:lnTo>
                    <a:pt x="219036" y="168871"/>
                  </a:lnTo>
                  <a:lnTo>
                    <a:pt x="227469" y="156362"/>
                  </a:lnTo>
                  <a:lnTo>
                    <a:pt x="239979" y="147929"/>
                  </a:lnTo>
                  <a:lnTo>
                    <a:pt x="255270" y="144830"/>
                  </a:lnTo>
                  <a:lnTo>
                    <a:pt x="270548" y="147929"/>
                  </a:lnTo>
                  <a:lnTo>
                    <a:pt x="283057" y="156362"/>
                  </a:lnTo>
                  <a:lnTo>
                    <a:pt x="291490" y="168871"/>
                  </a:lnTo>
                  <a:lnTo>
                    <a:pt x="294589" y="184150"/>
                  </a:lnTo>
                  <a:lnTo>
                    <a:pt x="294589" y="141312"/>
                  </a:lnTo>
                  <a:lnTo>
                    <a:pt x="284530" y="132969"/>
                  </a:lnTo>
                  <a:lnTo>
                    <a:pt x="265099" y="125996"/>
                  </a:lnTo>
                  <a:lnTo>
                    <a:pt x="265099" y="66255"/>
                  </a:lnTo>
                  <a:lnTo>
                    <a:pt x="264096" y="63728"/>
                  </a:lnTo>
                  <a:lnTo>
                    <a:pt x="259334" y="58978"/>
                  </a:lnTo>
                  <a:lnTo>
                    <a:pt x="245440" y="45085"/>
                  </a:lnTo>
                  <a:lnTo>
                    <a:pt x="245440" y="78638"/>
                  </a:lnTo>
                  <a:lnTo>
                    <a:pt x="245440" y="125996"/>
                  </a:lnTo>
                  <a:lnTo>
                    <a:pt x="225996" y="132969"/>
                  </a:lnTo>
                  <a:lnTo>
                    <a:pt x="210413" y="145897"/>
                  </a:lnTo>
                  <a:lnTo>
                    <a:pt x="200050" y="163423"/>
                  </a:lnTo>
                  <a:lnTo>
                    <a:pt x="196291" y="184150"/>
                  </a:lnTo>
                  <a:lnTo>
                    <a:pt x="200050" y="204889"/>
                  </a:lnTo>
                  <a:lnTo>
                    <a:pt x="210413" y="222415"/>
                  </a:lnTo>
                  <a:lnTo>
                    <a:pt x="225996" y="235343"/>
                  </a:lnTo>
                  <a:lnTo>
                    <a:pt x="245440" y="242303"/>
                  </a:lnTo>
                  <a:lnTo>
                    <a:pt x="245440" y="278028"/>
                  </a:lnTo>
                  <a:lnTo>
                    <a:pt x="206108" y="278028"/>
                  </a:lnTo>
                  <a:lnTo>
                    <a:pt x="206108" y="297688"/>
                  </a:lnTo>
                  <a:lnTo>
                    <a:pt x="206108" y="317347"/>
                  </a:lnTo>
                  <a:lnTo>
                    <a:pt x="19659" y="317347"/>
                  </a:lnTo>
                  <a:lnTo>
                    <a:pt x="19659" y="58978"/>
                  </a:lnTo>
                  <a:lnTo>
                    <a:pt x="39331" y="58978"/>
                  </a:lnTo>
                  <a:lnTo>
                    <a:pt x="39331" y="293293"/>
                  </a:lnTo>
                  <a:lnTo>
                    <a:pt x="43726" y="297688"/>
                  </a:lnTo>
                  <a:lnTo>
                    <a:pt x="206108" y="297688"/>
                  </a:lnTo>
                  <a:lnTo>
                    <a:pt x="206108" y="278028"/>
                  </a:lnTo>
                  <a:lnTo>
                    <a:pt x="58991" y="278028"/>
                  </a:lnTo>
                  <a:lnTo>
                    <a:pt x="58991" y="58978"/>
                  </a:lnTo>
                  <a:lnTo>
                    <a:pt x="58991" y="19659"/>
                  </a:lnTo>
                  <a:lnTo>
                    <a:pt x="186461" y="19659"/>
                  </a:lnTo>
                  <a:lnTo>
                    <a:pt x="186461" y="74231"/>
                  </a:lnTo>
                  <a:lnTo>
                    <a:pt x="190855" y="78638"/>
                  </a:lnTo>
                  <a:lnTo>
                    <a:pt x="245440" y="78638"/>
                  </a:lnTo>
                  <a:lnTo>
                    <a:pt x="245440" y="45085"/>
                  </a:lnTo>
                  <a:lnTo>
                    <a:pt x="233908" y="33553"/>
                  </a:lnTo>
                  <a:lnTo>
                    <a:pt x="231546" y="31191"/>
                  </a:lnTo>
                  <a:lnTo>
                    <a:pt x="231546" y="58978"/>
                  </a:lnTo>
                  <a:lnTo>
                    <a:pt x="206121" y="58978"/>
                  </a:lnTo>
                  <a:lnTo>
                    <a:pt x="206121" y="33553"/>
                  </a:lnTo>
                  <a:lnTo>
                    <a:pt x="231546" y="58978"/>
                  </a:lnTo>
                  <a:lnTo>
                    <a:pt x="231546" y="31191"/>
                  </a:lnTo>
                  <a:lnTo>
                    <a:pt x="220014" y="19659"/>
                  </a:lnTo>
                  <a:lnTo>
                    <a:pt x="201358" y="1003"/>
                  </a:lnTo>
                  <a:lnTo>
                    <a:pt x="198843" y="0"/>
                  </a:lnTo>
                  <a:lnTo>
                    <a:pt x="43713" y="0"/>
                  </a:lnTo>
                  <a:lnTo>
                    <a:pt x="39331" y="4406"/>
                  </a:lnTo>
                  <a:lnTo>
                    <a:pt x="39331" y="39319"/>
                  </a:lnTo>
                  <a:lnTo>
                    <a:pt x="4406" y="39319"/>
                  </a:lnTo>
                  <a:lnTo>
                    <a:pt x="0" y="43726"/>
                  </a:lnTo>
                  <a:lnTo>
                    <a:pt x="0" y="332613"/>
                  </a:lnTo>
                  <a:lnTo>
                    <a:pt x="4406" y="337019"/>
                  </a:lnTo>
                  <a:lnTo>
                    <a:pt x="221373" y="337019"/>
                  </a:lnTo>
                  <a:lnTo>
                    <a:pt x="225780" y="332613"/>
                  </a:lnTo>
                  <a:lnTo>
                    <a:pt x="225780" y="317347"/>
                  </a:lnTo>
                  <a:lnTo>
                    <a:pt x="225780" y="297688"/>
                  </a:lnTo>
                  <a:lnTo>
                    <a:pt x="260692" y="297688"/>
                  </a:lnTo>
                  <a:lnTo>
                    <a:pt x="265099" y="293293"/>
                  </a:lnTo>
                  <a:lnTo>
                    <a:pt x="265099" y="278028"/>
                  </a:lnTo>
                  <a:lnTo>
                    <a:pt x="265099" y="242303"/>
                  </a:lnTo>
                  <a:lnTo>
                    <a:pt x="271678" y="240817"/>
                  </a:lnTo>
                  <a:lnTo>
                    <a:pt x="277952" y="238594"/>
                  </a:lnTo>
                  <a:lnTo>
                    <a:pt x="283883" y="235724"/>
                  </a:lnTo>
                  <a:lnTo>
                    <a:pt x="289433" y="232219"/>
                  </a:lnTo>
                  <a:lnTo>
                    <a:pt x="318770" y="261543"/>
                  </a:lnTo>
                  <a:lnTo>
                    <a:pt x="320675" y="263474"/>
                  </a:lnTo>
                  <a:lnTo>
                    <a:pt x="323202" y="264426"/>
                  </a:lnTo>
                  <a:lnTo>
                    <a:pt x="328231" y="264426"/>
                  </a:lnTo>
                  <a:lnTo>
                    <a:pt x="330746" y="263474"/>
                  </a:lnTo>
                  <a:lnTo>
                    <a:pt x="336499" y="257708"/>
                  </a:lnTo>
                  <a:lnTo>
                    <a:pt x="336499" y="2514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498636" y="3288512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5" y="0"/>
                  </a:moveTo>
                  <a:lnTo>
                    <a:pt x="186156" y="0"/>
                  </a:lnTo>
                  <a:lnTo>
                    <a:pt x="166048" y="2666"/>
                  </a:lnTo>
                  <a:lnTo>
                    <a:pt x="131781" y="22449"/>
                  </a:lnTo>
                  <a:lnTo>
                    <a:pt x="10325" y="227495"/>
                  </a:lnTo>
                  <a:lnTo>
                    <a:pt x="0" y="266020"/>
                  </a:lnTo>
                  <a:lnTo>
                    <a:pt x="2581" y="285802"/>
                  </a:lnTo>
                  <a:lnTo>
                    <a:pt x="119418" y="493522"/>
                  </a:lnTo>
                  <a:lnTo>
                    <a:pt x="147624" y="521727"/>
                  </a:lnTo>
                  <a:lnTo>
                    <a:pt x="186156" y="532053"/>
                  </a:lnTo>
                  <a:lnTo>
                    <a:pt x="404355" y="532053"/>
                  </a:lnTo>
                  <a:lnTo>
                    <a:pt x="442880" y="521727"/>
                  </a:lnTo>
                  <a:lnTo>
                    <a:pt x="471081" y="493522"/>
                  </a:lnTo>
                  <a:lnTo>
                    <a:pt x="580186" y="304546"/>
                  </a:lnTo>
                  <a:lnTo>
                    <a:pt x="590511" y="266020"/>
                  </a:lnTo>
                  <a:lnTo>
                    <a:pt x="587930" y="246238"/>
                  </a:lnTo>
                  <a:lnTo>
                    <a:pt x="471081" y="38531"/>
                  </a:lnTo>
                  <a:lnTo>
                    <a:pt x="442880" y="10321"/>
                  </a:lnTo>
                  <a:lnTo>
                    <a:pt x="404355" y="0"/>
                  </a:lnTo>
                  <a:close/>
                </a:path>
              </a:pathLst>
            </a:custGeom>
            <a:solidFill>
              <a:srgbClr val="AE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633027" y="3473615"/>
              <a:ext cx="321310" cy="154940"/>
            </a:xfrm>
            <a:custGeom>
              <a:avLst/>
              <a:gdLst/>
              <a:ahLst/>
              <a:cxnLst/>
              <a:rect l="l" t="t" r="r" b="b"/>
              <a:pathLst>
                <a:path w="321310" h="154939">
                  <a:moveTo>
                    <a:pt x="160502" y="0"/>
                  </a:moveTo>
                  <a:lnTo>
                    <a:pt x="109251" y="7935"/>
                  </a:lnTo>
                  <a:lnTo>
                    <a:pt x="67591" y="25555"/>
                  </a:lnTo>
                  <a:lnTo>
                    <a:pt x="27697" y="52730"/>
                  </a:lnTo>
                  <a:lnTo>
                    <a:pt x="0" y="77470"/>
                  </a:lnTo>
                  <a:lnTo>
                    <a:pt x="27714" y="102235"/>
                  </a:lnTo>
                  <a:lnTo>
                    <a:pt x="39195" y="111370"/>
                  </a:lnTo>
                  <a:lnTo>
                    <a:pt x="67596" y="129387"/>
                  </a:lnTo>
                  <a:lnTo>
                    <a:pt x="109253" y="147004"/>
                  </a:lnTo>
                  <a:lnTo>
                    <a:pt x="160502" y="154940"/>
                  </a:lnTo>
                  <a:lnTo>
                    <a:pt x="211740" y="147004"/>
                  </a:lnTo>
                  <a:lnTo>
                    <a:pt x="245317" y="132803"/>
                  </a:lnTo>
                  <a:lnTo>
                    <a:pt x="160502" y="132803"/>
                  </a:lnTo>
                  <a:lnTo>
                    <a:pt x="138979" y="128449"/>
                  </a:lnTo>
                  <a:lnTo>
                    <a:pt x="123425" y="117957"/>
                  </a:lnTo>
                  <a:lnTo>
                    <a:pt x="94487" y="117957"/>
                  </a:lnTo>
                  <a:lnTo>
                    <a:pt x="88442" y="115328"/>
                  </a:lnTo>
                  <a:lnTo>
                    <a:pt x="50368" y="92086"/>
                  </a:lnTo>
                  <a:lnTo>
                    <a:pt x="33223" y="77470"/>
                  </a:lnTo>
                  <a:lnTo>
                    <a:pt x="40406" y="71041"/>
                  </a:lnTo>
                  <a:lnTo>
                    <a:pt x="78143" y="44970"/>
                  </a:lnTo>
                  <a:lnTo>
                    <a:pt x="94487" y="36982"/>
                  </a:lnTo>
                  <a:lnTo>
                    <a:pt x="123432" y="36982"/>
                  </a:lnTo>
                  <a:lnTo>
                    <a:pt x="138979" y="26492"/>
                  </a:lnTo>
                  <a:lnTo>
                    <a:pt x="160502" y="22136"/>
                  </a:lnTo>
                  <a:lnTo>
                    <a:pt x="245312" y="22136"/>
                  </a:lnTo>
                  <a:lnTo>
                    <a:pt x="211740" y="7935"/>
                  </a:lnTo>
                  <a:lnTo>
                    <a:pt x="160502" y="0"/>
                  </a:lnTo>
                  <a:close/>
                </a:path>
                <a:path w="321310" h="154939">
                  <a:moveTo>
                    <a:pt x="245312" y="22136"/>
                  </a:moveTo>
                  <a:lnTo>
                    <a:pt x="160502" y="22136"/>
                  </a:lnTo>
                  <a:lnTo>
                    <a:pt x="182016" y="26492"/>
                  </a:lnTo>
                  <a:lnTo>
                    <a:pt x="199602" y="38363"/>
                  </a:lnTo>
                  <a:lnTo>
                    <a:pt x="211469" y="55954"/>
                  </a:lnTo>
                  <a:lnTo>
                    <a:pt x="215823" y="77470"/>
                  </a:lnTo>
                  <a:lnTo>
                    <a:pt x="211496" y="98856"/>
                  </a:lnTo>
                  <a:lnTo>
                    <a:pt x="211469" y="98990"/>
                  </a:lnTo>
                  <a:lnTo>
                    <a:pt x="199602" y="116581"/>
                  </a:lnTo>
                  <a:lnTo>
                    <a:pt x="182016" y="128449"/>
                  </a:lnTo>
                  <a:lnTo>
                    <a:pt x="160502" y="132803"/>
                  </a:lnTo>
                  <a:lnTo>
                    <a:pt x="245317" y="132803"/>
                  </a:lnTo>
                  <a:lnTo>
                    <a:pt x="253395" y="129387"/>
                  </a:lnTo>
                  <a:lnTo>
                    <a:pt x="271413" y="117957"/>
                  </a:lnTo>
                  <a:lnTo>
                    <a:pt x="226517" y="117957"/>
                  </a:lnTo>
                  <a:lnTo>
                    <a:pt x="231364" y="108745"/>
                  </a:lnTo>
                  <a:lnTo>
                    <a:pt x="234909" y="98990"/>
                  </a:lnTo>
                  <a:lnTo>
                    <a:pt x="234957" y="98856"/>
                  </a:lnTo>
                  <a:lnTo>
                    <a:pt x="237191" y="88396"/>
                  </a:lnTo>
                  <a:lnTo>
                    <a:pt x="237959" y="77470"/>
                  </a:lnTo>
                  <a:lnTo>
                    <a:pt x="237191" y="66550"/>
                  </a:lnTo>
                  <a:lnTo>
                    <a:pt x="234957" y="56092"/>
                  </a:lnTo>
                  <a:lnTo>
                    <a:pt x="231364" y="46201"/>
                  </a:lnTo>
                  <a:lnTo>
                    <a:pt x="226517" y="36982"/>
                  </a:lnTo>
                  <a:lnTo>
                    <a:pt x="271405" y="36982"/>
                  </a:lnTo>
                  <a:lnTo>
                    <a:pt x="253396" y="25555"/>
                  </a:lnTo>
                  <a:lnTo>
                    <a:pt x="245312" y="22136"/>
                  </a:lnTo>
                  <a:close/>
                </a:path>
                <a:path w="321310" h="154939">
                  <a:moveTo>
                    <a:pt x="123432" y="36982"/>
                  </a:moveTo>
                  <a:lnTo>
                    <a:pt x="94487" y="36982"/>
                  </a:lnTo>
                  <a:lnTo>
                    <a:pt x="89631" y="46201"/>
                  </a:lnTo>
                  <a:lnTo>
                    <a:pt x="86080" y="55954"/>
                  </a:lnTo>
                  <a:lnTo>
                    <a:pt x="86029" y="56092"/>
                  </a:lnTo>
                  <a:lnTo>
                    <a:pt x="83790" y="66550"/>
                  </a:lnTo>
                  <a:lnTo>
                    <a:pt x="83019" y="77470"/>
                  </a:lnTo>
                  <a:lnTo>
                    <a:pt x="83790" y="88396"/>
                  </a:lnTo>
                  <a:lnTo>
                    <a:pt x="86029" y="98856"/>
                  </a:lnTo>
                  <a:lnTo>
                    <a:pt x="89631" y="108745"/>
                  </a:lnTo>
                  <a:lnTo>
                    <a:pt x="94487" y="117957"/>
                  </a:lnTo>
                  <a:lnTo>
                    <a:pt x="123425" y="117957"/>
                  </a:lnTo>
                  <a:lnTo>
                    <a:pt x="121385" y="116581"/>
                  </a:lnTo>
                  <a:lnTo>
                    <a:pt x="109512" y="98990"/>
                  </a:lnTo>
                  <a:lnTo>
                    <a:pt x="105155" y="77470"/>
                  </a:lnTo>
                  <a:lnTo>
                    <a:pt x="109484" y="56092"/>
                  </a:lnTo>
                  <a:lnTo>
                    <a:pt x="109512" y="55954"/>
                  </a:lnTo>
                  <a:lnTo>
                    <a:pt x="121385" y="38363"/>
                  </a:lnTo>
                  <a:lnTo>
                    <a:pt x="123432" y="36982"/>
                  </a:lnTo>
                  <a:close/>
                </a:path>
                <a:path w="321310" h="154939">
                  <a:moveTo>
                    <a:pt x="271405" y="36982"/>
                  </a:moveTo>
                  <a:lnTo>
                    <a:pt x="226517" y="36982"/>
                  </a:lnTo>
                  <a:lnTo>
                    <a:pt x="232549" y="39624"/>
                  </a:lnTo>
                  <a:lnTo>
                    <a:pt x="238036" y="42367"/>
                  </a:lnTo>
                  <a:lnTo>
                    <a:pt x="270613" y="62858"/>
                  </a:lnTo>
                  <a:lnTo>
                    <a:pt x="287769" y="77470"/>
                  </a:lnTo>
                  <a:lnTo>
                    <a:pt x="280584" y="83903"/>
                  </a:lnTo>
                  <a:lnTo>
                    <a:pt x="242836" y="109969"/>
                  </a:lnTo>
                  <a:lnTo>
                    <a:pt x="226517" y="117957"/>
                  </a:lnTo>
                  <a:lnTo>
                    <a:pt x="271413" y="117957"/>
                  </a:lnTo>
                  <a:lnTo>
                    <a:pt x="281798" y="111370"/>
                  </a:lnTo>
                  <a:lnTo>
                    <a:pt x="293281" y="102235"/>
                  </a:lnTo>
                  <a:lnTo>
                    <a:pt x="320992" y="77470"/>
                  </a:lnTo>
                  <a:lnTo>
                    <a:pt x="293293" y="52730"/>
                  </a:lnTo>
                  <a:lnTo>
                    <a:pt x="281803" y="43580"/>
                  </a:lnTo>
                  <a:lnTo>
                    <a:pt x="271405" y="369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60332" y="3517887"/>
              <a:ext cx="66395" cy="6639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55734" y="3362248"/>
              <a:ext cx="75577" cy="8924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55734" y="3650691"/>
              <a:ext cx="75577" cy="8931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27528" y="3385096"/>
              <a:ext cx="85293" cy="85293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74238" y="3385096"/>
              <a:ext cx="85293" cy="8529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627528" y="3631793"/>
              <a:ext cx="85280" cy="85293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874225" y="3631806"/>
              <a:ext cx="85293" cy="85280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2498636" y="3932745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5" y="0"/>
                  </a:moveTo>
                  <a:lnTo>
                    <a:pt x="186156" y="0"/>
                  </a:lnTo>
                  <a:lnTo>
                    <a:pt x="166048" y="2666"/>
                  </a:lnTo>
                  <a:lnTo>
                    <a:pt x="131781" y="22449"/>
                  </a:lnTo>
                  <a:lnTo>
                    <a:pt x="10325" y="227495"/>
                  </a:lnTo>
                  <a:lnTo>
                    <a:pt x="0" y="266020"/>
                  </a:lnTo>
                  <a:lnTo>
                    <a:pt x="2581" y="285802"/>
                  </a:lnTo>
                  <a:lnTo>
                    <a:pt x="119418" y="493522"/>
                  </a:lnTo>
                  <a:lnTo>
                    <a:pt x="147624" y="521720"/>
                  </a:lnTo>
                  <a:lnTo>
                    <a:pt x="186156" y="532041"/>
                  </a:lnTo>
                  <a:lnTo>
                    <a:pt x="404355" y="532041"/>
                  </a:lnTo>
                  <a:lnTo>
                    <a:pt x="442880" y="521720"/>
                  </a:lnTo>
                  <a:lnTo>
                    <a:pt x="471081" y="493522"/>
                  </a:lnTo>
                  <a:lnTo>
                    <a:pt x="580186" y="304546"/>
                  </a:lnTo>
                  <a:lnTo>
                    <a:pt x="590511" y="266020"/>
                  </a:lnTo>
                  <a:lnTo>
                    <a:pt x="587930" y="246238"/>
                  </a:lnTo>
                  <a:lnTo>
                    <a:pt x="471081" y="38531"/>
                  </a:lnTo>
                  <a:lnTo>
                    <a:pt x="442880" y="10321"/>
                  </a:lnTo>
                  <a:lnTo>
                    <a:pt x="404355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635072" y="4039869"/>
              <a:ext cx="206375" cy="91440"/>
            </a:xfrm>
            <a:custGeom>
              <a:avLst/>
              <a:gdLst/>
              <a:ahLst/>
              <a:cxnLst/>
              <a:rect l="l" t="t" r="r" b="b"/>
              <a:pathLst>
                <a:path w="206375" h="91439">
                  <a:moveTo>
                    <a:pt x="91808" y="0"/>
                  </a:moveTo>
                  <a:lnTo>
                    <a:pt x="73012" y="0"/>
                  </a:lnTo>
                  <a:lnTo>
                    <a:pt x="73012" y="19050"/>
                  </a:lnTo>
                  <a:lnTo>
                    <a:pt x="73012" y="72390"/>
                  </a:lnTo>
                  <a:lnTo>
                    <a:pt x="18808" y="72390"/>
                  </a:lnTo>
                  <a:lnTo>
                    <a:pt x="18808" y="19050"/>
                  </a:lnTo>
                  <a:lnTo>
                    <a:pt x="73012" y="19050"/>
                  </a:lnTo>
                  <a:lnTo>
                    <a:pt x="73012" y="0"/>
                  </a:lnTo>
                  <a:lnTo>
                    <a:pt x="0" y="0"/>
                  </a:lnTo>
                  <a:lnTo>
                    <a:pt x="0" y="19050"/>
                  </a:lnTo>
                  <a:lnTo>
                    <a:pt x="0" y="72390"/>
                  </a:lnTo>
                  <a:lnTo>
                    <a:pt x="0" y="91440"/>
                  </a:lnTo>
                  <a:lnTo>
                    <a:pt x="91808" y="91440"/>
                  </a:lnTo>
                  <a:lnTo>
                    <a:pt x="91808" y="72809"/>
                  </a:lnTo>
                  <a:lnTo>
                    <a:pt x="91808" y="72390"/>
                  </a:lnTo>
                  <a:lnTo>
                    <a:pt x="91808" y="19050"/>
                  </a:lnTo>
                  <a:lnTo>
                    <a:pt x="91808" y="18465"/>
                  </a:lnTo>
                  <a:lnTo>
                    <a:pt x="91808" y="0"/>
                  </a:lnTo>
                  <a:close/>
                </a:path>
                <a:path w="206375" h="91439">
                  <a:moveTo>
                    <a:pt x="206349" y="0"/>
                  </a:moveTo>
                  <a:lnTo>
                    <a:pt x="187540" y="0"/>
                  </a:lnTo>
                  <a:lnTo>
                    <a:pt x="187540" y="19050"/>
                  </a:lnTo>
                  <a:lnTo>
                    <a:pt x="187540" y="72390"/>
                  </a:lnTo>
                  <a:lnTo>
                    <a:pt x="133350" y="72390"/>
                  </a:lnTo>
                  <a:lnTo>
                    <a:pt x="133350" y="19050"/>
                  </a:lnTo>
                  <a:lnTo>
                    <a:pt x="187540" y="19050"/>
                  </a:lnTo>
                  <a:lnTo>
                    <a:pt x="187540" y="0"/>
                  </a:lnTo>
                  <a:lnTo>
                    <a:pt x="114541" y="0"/>
                  </a:lnTo>
                  <a:lnTo>
                    <a:pt x="114541" y="19050"/>
                  </a:lnTo>
                  <a:lnTo>
                    <a:pt x="114541" y="72390"/>
                  </a:lnTo>
                  <a:lnTo>
                    <a:pt x="114541" y="91440"/>
                  </a:lnTo>
                  <a:lnTo>
                    <a:pt x="206349" y="91440"/>
                  </a:lnTo>
                  <a:lnTo>
                    <a:pt x="206349" y="72809"/>
                  </a:lnTo>
                  <a:lnTo>
                    <a:pt x="206349" y="72390"/>
                  </a:lnTo>
                  <a:lnTo>
                    <a:pt x="206349" y="19050"/>
                  </a:lnTo>
                  <a:lnTo>
                    <a:pt x="206349" y="18465"/>
                  </a:lnTo>
                  <a:lnTo>
                    <a:pt x="2063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864167" y="4039539"/>
              <a:ext cx="91795" cy="9193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635084" y="4154004"/>
              <a:ext cx="91795" cy="91947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2635072" y="4154169"/>
              <a:ext cx="321310" cy="205740"/>
            </a:xfrm>
            <a:custGeom>
              <a:avLst/>
              <a:gdLst/>
              <a:ahLst/>
              <a:cxnLst/>
              <a:rect l="l" t="t" r="r" b="b"/>
              <a:pathLst>
                <a:path w="321310" h="205739">
                  <a:moveTo>
                    <a:pt x="91808" y="114300"/>
                  </a:moveTo>
                  <a:lnTo>
                    <a:pt x="0" y="114300"/>
                  </a:lnTo>
                  <a:lnTo>
                    <a:pt x="0" y="133350"/>
                  </a:lnTo>
                  <a:lnTo>
                    <a:pt x="0" y="187960"/>
                  </a:lnTo>
                  <a:lnTo>
                    <a:pt x="0" y="205740"/>
                  </a:lnTo>
                  <a:lnTo>
                    <a:pt x="91808" y="205740"/>
                  </a:lnTo>
                  <a:lnTo>
                    <a:pt x="91808" y="187960"/>
                  </a:lnTo>
                  <a:lnTo>
                    <a:pt x="18808" y="187960"/>
                  </a:lnTo>
                  <a:lnTo>
                    <a:pt x="18808" y="133350"/>
                  </a:lnTo>
                  <a:lnTo>
                    <a:pt x="73012" y="133350"/>
                  </a:lnTo>
                  <a:lnTo>
                    <a:pt x="73012" y="187452"/>
                  </a:lnTo>
                  <a:lnTo>
                    <a:pt x="91808" y="187452"/>
                  </a:lnTo>
                  <a:lnTo>
                    <a:pt x="91808" y="133350"/>
                  </a:lnTo>
                  <a:lnTo>
                    <a:pt x="91808" y="133134"/>
                  </a:lnTo>
                  <a:lnTo>
                    <a:pt x="91808" y="114300"/>
                  </a:lnTo>
                  <a:close/>
                </a:path>
                <a:path w="321310" h="205739">
                  <a:moveTo>
                    <a:pt x="206349" y="0"/>
                  </a:moveTo>
                  <a:lnTo>
                    <a:pt x="187540" y="0"/>
                  </a:lnTo>
                  <a:lnTo>
                    <a:pt x="187540" y="19050"/>
                  </a:lnTo>
                  <a:lnTo>
                    <a:pt x="187540" y="72390"/>
                  </a:lnTo>
                  <a:lnTo>
                    <a:pt x="133350" y="72390"/>
                  </a:lnTo>
                  <a:lnTo>
                    <a:pt x="133350" y="19050"/>
                  </a:lnTo>
                  <a:lnTo>
                    <a:pt x="187540" y="19050"/>
                  </a:lnTo>
                  <a:lnTo>
                    <a:pt x="187540" y="0"/>
                  </a:lnTo>
                  <a:lnTo>
                    <a:pt x="114541" y="0"/>
                  </a:lnTo>
                  <a:lnTo>
                    <a:pt x="114541" y="19050"/>
                  </a:lnTo>
                  <a:lnTo>
                    <a:pt x="114541" y="72390"/>
                  </a:lnTo>
                  <a:lnTo>
                    <a:pt x="114541" y="91440"/>
                  </a:lnTo>
                  <a:lnTo>
                    <a:pt x="206349" y="91440"/>
                  </a:lnTo>
                  <a:lnTo>
                    <a:pt x="206349" y="72986"/>
                  </a:lnTo>
                  <a:lnTo>
                    <a:pt x="206349" y="72390"/>
                  </a:lnTo>
                  <a:lnTo>
                    <a:pt x="206349" y="19050"/>
                  </a:lnTo>
                  <a:lnTo>
                    <a:pt x="206349" y="18643"/>
                  </a:lnTo>
                  <a:lnTo>
                    <a:pt x="206349" y="0"/>
                  </a:lnTo>
                  <a:close/>
                </a:path>
                <a:path w="321310" h="205739">
                  <a:moveTo>
                    <a:pt x="320890" y="0"/>
                  </a:moveTo>
                  <a:lnTo>
                    <a:pt x="302094" y="0"/>
                  </a:lnTo>
                  <a:lnTo>
                    <a:pt x="302094" y="19050"/>
                  </a:lnTo>
                  <a:lnTo>
                    <a:pt x="302094" y="72390"/>
                  </a:lnTo>
                  <a:lnTo>
                    <a:pt x="247891" y="72390"/>
                  </a:lnTo>
                  <a:lnTo>
                    <a:pt x="247891" y="19050"/>
                  </a:lnTo>
                  <a:lnTo>
                    <a:pt x="302094" y="19050"/>
                  </a:lnTo>
                  <a:lnTo>
                    <a:pt x="302094" y="0"/>
                  </a:lnTo>
                  <a:lnTo>
                    <a:pt x="229069" y="0"/>
                  </a:lnTo>
                  <a:lnTo>
                    <a:pt x="229069" y="19050"/>
                  </a:lnTo>
                  <a:lnTo>
                    <a:pt x="229069" y="72390"/>
                  </a:lnTo>
                  <a:lnTo>
                    <a:pt x="229069" y="91440"/>
                  </a:lnTo>
                  <a:lnTo>
                    <a:pt x="320890" y="91440"/>
                  </a:lnTo>
                  <a:lnTo>
                    <a:pt x="320890" y="72986"/>
                  </a:lnTo>
                  <a:lnTo>
                    <a:pt x="320890" y="72390"/>
                  </a:lnTo>
                  <a:lnTo>
                    <a:pt x="320890" y="19050"/>
                  </a:lnTo>
                  <a:lnTo>
                    <a:pt x="320890" y="18643"/>
                  </a:lnTo>
                  <a:lnTo>
                    <a:pt x="3208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49626" y="4268482"/>
              <a:ext cx="91795" cy="91935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2864142" y="4268469"/>
              <a:ext cx="92075" cy="91440"/>
            </a:xfrm>
            <a:custGeom>
              <a:avLst/>
              <a:gdLst/>
              <a:ahLst/>
              <a:cxnLst/>
              <a:rect l="l" t="t" r="r" b="b"/>
              <a:pathLst>
                <a:path w="92075" h="91439">
                  <a:moveTo>
                    <a:pt x="91821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73660"/>
                  </a:lnTo>
                  <a:lnTo>
                    <a:pt x="0" y="91440"/>
                  </a:lnTo>
                  <a:lnTo>
                    <a:pt x="91821" y="91440"/>
                  </a:lnTo>
                  <a:lnTo>
                    <a:pt x="91821" y="73660"/>
                  </a:lnTo>
                  <a:lnTo>
                    <a:pt x="18821" y="73660"/>
                  </a:lnTo>
                  <a:lnTo>
                    <a:pt x="18821" y="19050"/>
                  </a:lnTo>
                  <a:lnTo>
                    <a:pt x="73025" y="19050"/>
                  </a:lnTo>
                  <a:lnTo>
                    <a:pt x="73025" y="73152"/>
                  </a:lnTo>
                  <a:lnTo>
                    <a:pt x="91821" y="73152"/>
                  </a:lnTo>
                  <a:lnTo>
                    <a:pt x="91821" y="19050"/>
                  </a:lnTo>
                  <a:lnTo>
                    <a:pt x="91821" y="18834"/>
                  </a:lnTo>
                  <a:lnTo>
                    <a:pt x="918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498636" y="4576978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5" y="0"/>
                  </a:moveTo>
                  <a:lnTo>
                    <a:pt x="186156" y="0"/>
                  </a:lnTo>
                  <a:lnTo>
                    <a:pt x="166048" y="2666"/>
                  </a:lnTo>
                  <a:lnTo>
                    <a:pt x="131781" y="22443"/>
                  </a:lnTo>
                  <a:lnTo>
                    <a:pt x="10325" y="227495"/>
                  </a:lnTo>
                  <a:lnTo>
                    <a:pt x="0" y="266020"/>
                  </a:lnTo>
                  <a:lnTo>
                    <a:pt x="2581" y="285802"/>
                  </a:lnTo>
                  <a:lnTo>
                    <a:pt x="119418" y="493522"/>
                  </a:lnTo>
                  <a:lnTo>
                    <a:pt x="147624" y="521720"/>
                  </a:lnTo>
                  <a:lnTo>
                    <a:pt x="186156" y="532041"/>
                  </a:lnTo>
                  <a:lnTo>
                    <a:pt x="404355" y="532041"/>
                  </a:lnTo>
                  <a:lnTo>
                    <a:pt x="442880" y="521720"/>
                  </a:lnTo>
                  <a:lnTo>
                    <a:pt x="471081" y="493522"/>
                  </a:lnTo>
                  <a:lnTo>
                    <a:pt x="580186" y="304546"/>
                  </a:lnTo>
                  <a:lnTo>
                    <a:pt x="590511" y="266020"/>
                  </a:lnTo>
                  <a:lnTo>
                    <a:pt x="587930" y="246238"/>
                  </a:lnTo>
                  <a:lnTo>
                    <a:pt x="471081" y="38519"/>
                  </a:lnTo>
                  <a:lnTo>
                    <a:pt x="442880" y="10320"/>
                  </a:lnTo>
                  <a:lnTo>
                    <a:pt x="404355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599309" y="4663224"/>
              <a:ext cx="349250" cy="348615"/>
            </a:xfrm>
            <a:custGeom>
              <a:avLst/>
              <a:gdLst/>
              <a:ahLst/>
              <a:cxnLst/>
              <a:rect l="l" t="t" r="r" b="b"/>
              <a:pathLst>
                <a:path w="349250" h="348614">
                  <a:moveTo>
                    <a:pt x="141249" y="175628"/>
                  </a:moveTo>
                  <a:lnTo>
                    <a:pt x="137325" y="155397"/>
                  </a:lnTo>
                  <a:lnTo>
                    <a:pt x="127698" y="140893"/>
                  </a:lnTo>
                  <a:lnTo>
                    <a:pt x="125552" y="137655"/>
                  </a:lnTo>
                  <a:lnTo>
                    <a:pt x="122313" y="135013"/>
                  </a:lnTo>
                  <a:lnTo>
                    <a:pt x="122313" y="175628"/>
                  </a:lnTo>
                  <a:lnTo>
                    <a:pt x="119570" y="189128"/>
                  </a:lnTo>
                  <a:lnTo>
                    <a:pt x="114642" y="196456"/>
                  </a:lnTo>
                  <a:lnTo>
                    <a:pt x="112115" y="200152"/>
                  </a:lnTo>
                  <a:lnTo>
                    <a:pt x="101041" y="207581"/>
                  </a:lnTo>
                  <a:lnTo>
                    <a:pt x="87668" y="210286"/>
                  </a:lnTo>
                  <a:lnTo>
                    <a:pt x="74155" y="207581"/>
                  </a:lnTo>
                  <a:lnTo>
                    <a:pt x="63131" y="200152"/>
                  </a:lnTo>
                  <a:lnTo>
                    <a:pt x="55676" y="189128"/>
                  </a:lnTo>
                  <a:lnTo>
                    <a:pt x="52946" y="175628"/>
                  </a:lnTo>
                  <a:lnTo>
                    <a:pt x="55626" y="162293"/>
                  </a:lnTo>
                  <a:lnTo>
                    <a:pt x="55651" y="162128"/>
                  </a:lnTo>
                  <a:lnTo>
                    <a:pt x="63080" y="151091"/>
                  </a:lnTo>
                  <a:lnTo>
                    <a:pt x="74091" y="143637"/>
                  </a:lnTo>
                  <a:lnTo>
                    <a:pt x="87604" y="140893"/>
                  </a:lnTo>
                  <a:lnTo>
                    <a:pt x="94399" y="141566"/>
                  </a:lnTo>
                  <a:lnTo>
                    <a:pt x="101257" y="143637"/>
                  </a:lnTo>
                  <a:lnTo>
                    <a:pt x="101104" y="143637"/>
                  </a:lnTo>
                  <a:lnTo>
                    <a:pt x="106870" y="146723"/>
                  </a:lnTo>
                  <a:lnTo>
                    <a:pt x="112191" y="151091"/>
                  </a:lnTo>
                  <a:lnTo>
                    <a:pt x="116497" y="156324"/>
                  </a:lnTo>
                  <a:lnTo>
                    <a:pt x="119595" y="162128"/>
                  </a:lnTo>
                  <a:lnTo>
                    <a:pt x="119684" y="162293"/>
                  </a:lnTo>
                  <a:lnTo>
                    <a:pt x="121653" y="168757"/>
                  </a:lnTo>
                  <a:lnTo>
                    <a:pt x="122313" y="175628"/>
                  </a:lnTo>
                  <a:lnTo>
                    <a:pt x="122313" y="135013"/>
                  </a:lnTo>
                  <a:lnTo>
                    <a:pt x="117373" y="130962"/>
                  </a:lnTo>
                  <a:lnTo>
                    <a:pt x="108381" y="126149"/>
                  </a:lnTo>
                  <a:lnTo>
                    <a:pt x="108559" y="126149"/>
                  </a:lnTo>
                  <a:lnTo>
                    <a:pt x="98120" y="122986"/>
                  </a:lnTo>
                  <a:lnTo>
                    <a:pt x="87617" y="121932"/>
                  </a:lnTo>
                  <a:lnTo>
                    <a:pt x="66725" y="126149"/>
                  </a:lnTo>
                  <a:lnTo>
                    <a:pt x="49669" y="137655"/>
                  </a:lnTo>
                  <a:lnTo>
                    <a:pt x="38176" y="154698"/>
                  </a:lnTo>
                  <a:lnTo>
                    <a:pt x="35344" y="168757"/>
                  </a:lnTo>
                  <a:lnTo>
                    <a:pt x="33985" y="175628"/>
                  </a:lnTo>
                  <a:lnTo>
                    <a:pt x="38176" y="196456"/>
                  </a:lnTo>
                  <a:lnTo>
                    <a:pt x="49669" y="213499"/>
                  </a:lnTo>
                  <a:lnTo>
                    <a:pt x="66713" y="225005"/>
                  </a:lnTo>
                  <a:lnTo>
                    <a:pt x="87604" y="229222"/>
                  </a:lnTo>
                  <a:lnTo>
                    <a:pt x="98132" y="228193"/>
                  </a:lnTo>
                  <a:lnTo>
                    <a:pt x="137350" y="195745"/>
                  </a:lnTo>
                  <a:lnTo>
                    <a:pt x="141249" y="175628"/>
                  </a:lnTo>
                  <a:close/>
                </a:path>
                <a:path w="349250" h="348614">
                  <a:moveTo>
                    <a:pt x="197192" y="42100"/>
                  </a:moveTo>
                  <a:lnTo>
                    <a:pt x="192951" y="37871"/>
                  </a:lnTo>
                  <a:lnTo>
                    <a:pt x="121018" y="37871"/>
                  </a:lnTo>
                  <a:lnTo>
                    <a:pt x="117741" y="39890"/>
                  </a:lnTo>
                  <a:lnTo>
                    <a:pt x="102857" y="69659"/>
                  </a:lnTo>
                  <a:lnTo>
                    <a:pt x="102514" y="71107"/>
                  </a:lnTo>
                  <a:lnTo>
                    <a:pt x="102501" y="77812"/>
                  </a:lnTo>
                  <a:lnTo>
                    <a:pt x="106743" y="82054"/>
                  </a:lnTo>
                  <a:lnTo>
                    <a:pt x="111975" y="82054"/>
                  </a:lnTo>
                  <a:lnTo>
                    <a:pt x="115557" y="82054"/>
                  </a:lnTo>
                  <a:lnTo>
                    <a:pt x="118846" y="80022"/>
                  </a:lnTo>
                  <a:lnTo>
                    <a:pt x="130454" y="56807"/>
                  </a:lnTo>
                  <a:lnTo>
                    <a:pt x="192951" y="56807"/>
                  </a:lnTo>
                  <a:lnTo>
                    <a:pt x="197192" y="52565"/>
                  </a:lnTo>
                  <a:lnTo>
                    <a:pt x="197192" y="42100"/>
                  </a:lnTo>
                  <a:close/>
                </a:path>
                <a:path w="349250" h="348614">
                  <a:moveTo>
                    <a:pt x="197205" y="294601"/>
                  </a:moveTo>
                  <a:lnTo>
                    <a:pt x="192963" y="290360"/>
                  </a:lnTo>
                  <a:lnTo>
                    <a:pt x="155714" y="290360"/>
                  </a:lnTo>
                  <a:lnTo>
                    <a:pt x="143357" y="265684"/>
                  </a:lnTo>
                  <a:lnTo>
                    <a:pt x="137693" y="263791"/>
                  </a:lnTo>
                  <a:lnTo>
                    <a:pt x="128346" y="268452"/>
                  </a:lnTo>
                  <a:lnTo>
                    <a:pt x="126441" y="274129"/>
                  </a:lnTo>
                  <a:lnTo>
                    <a:pt x="143002" y="307263"/>
                  </a:lnTo>
                  <a:lnTo>
                    <a:pt x="146265" y="309295"/>
                  </a:lnTo>
                  <a:lnTo>
                    <a:pt x="187731" y="309295"/>
                  </a:lnTo>
                  <a:lnTo>
                    <a:pt x="192963" y="309295"/>
                  </a:lnTo>
                  <a:lnTo>
                    <a:pt x="197205" y="305066"/>
                  </a:lnTo>
                  <a:lnTo>
                    <a:pt x="197205" y="294601"/>
                  </a:lnTo>
                  <a:close/>
                </a:path>
                <a:path w="349250" h="348614">
                  <a:moveTo>
                    <a:pt x="254012" y="294589"/>
                  </a:moveTo>
                  <a:lnTo>
                    <a:pt x="249770" y="290347"/>
                  </a:lnTo>
                  <a:lnTo>
                    <a:pt x="244538" y="290347"/>
                  </a:lnTo>
                  <a:lnTo>
                    <a:pt x="239306" y="290347"/>
                  </a:lnTo>
                  <a:lnTo>
                    <a:pt x="235077" y="294589"/>
                  </a:lnTo>
                  <a:lnTo>
                    <a:pt x="235077" y="305041"/>
                  </a:lnTo>
                  <a:lnTo>
                    <a:pt x="239306" y="309283"/>
                  </a:lnTo>
                  <a:lnTo>
                    <a:pt x="249770" y="309283"/>
                  </a:lnTo>
                  <a:lnTo>
                    <a:pt x="254012" y="305041"/>
                  </a:lnTo>
                  <a:lnTo>
                    <a:pt x="254012" y="294589"/>
                  </a:lnTo>
                  <a:close/>
                </a:path>
                <a:path w="349250" h="348614">
                  <a:moveTo>
                    <a:pt x="254012" y="168351"/>
                  </a:moveTo>
                  <a:lnTo>
                    <a:pt x="249770" y="164122"/>
                  </a:lnTo>
                  <a:lnTo>
                    <a:pt x="244538" y="164122"/>
                  </a:lnTo>
                  <a:lnTo>
                    <a:pt x="239306" y="164122"/>
                  </a:lnTo>
                  <a:lnTo>
                    <a:pt x="235077" y="168351"/>
                  </a:lnTo>
                  <a:lnTo>
                    <a:pt x="235077" y="178816"/>
                  </a:lnTo>
                  <a:lnTo>
                    <a:pt x="239306" y="183057"/>
                  </a:lnTo>
                  <a:lnTo>
                    <a:pt x="249770" y="183057"/>
                  </a:lnTo>
                  <a:lnTo>
                    <a:pt x="254012" y="178816"/>
                  </a:lnTo>
                  <a:lnTo>
                    <a:pt x="254012" y="168351"/>
                  </a:lnTo>
                  <a:close/>
                </a:path>
                <a:path w="349250" h="348614">
                  <a:moveTo>
                    <a:pt x="254012" y="42113"/>
                  </a:moveTo>
                  <a:lnTo>
                    <a:pt x="249770" y="37871"/>
                  </a:lnTo>
                  <a:lnTo>
                    <a:pt x="244538" y="37871"/>
                  </a:lnTo>
                  <a:lnTo>
                    <a:pt x="239306" y="37871"/>
                  </a:lnTo>
                  <a:lnTo>
                    <a:pt x="235077" y="42113"/>
                  </a:lnTo>
                  <a:lnTo>
                    <a:pt x="235077" y="52565"/>
                  </a:lnTo>
                  <a:lnTo>
                    <a:pt x="239306" y="56807"/>
                  </a:lnTo>
                  <a:lnTo>
                    <a:pt x="249770" y="56807"/>
                  </a:lnTo>
                  <a:lnTo>
                    <a:pt x="254012" y="52565"/>
                  </a:lnTo>
                  <a:lnTo>
                    <a:pt x="254012" y="42113"/>
                  </a:lnTo>
                  <a:close/>
                </a:path>
                <a:path w="349250" h="348614">
                  <a:moveTo>
                    <a:pt x="285572" y="294589"/>
                  </a:moveTo>
                  <a:lnTo>
                    <a:pt x="281330" y="290347"/>
                  </a:lnTo>
                  <a:lnTo>
                    <a:pt x="276098" y="290347"/>
                  </a:lnTo>
                  <a:lnTo>
                    <a:pt x="270865" y="290347"/>
                  </a:lnTo>
                  <a:lnTo>
                    <a:pt x="266636" y="294589"/>
                  </a:lnTo>
                  <a:lnTo>
                    <a:pt x="266636" y="305041"/>
                  </a:lnTo>
                  <a:lnTo>
                    <a:pt x="270865" y="309283"/>
                  </a:lnTo>
                  <a:lnTo>
                    <a:pt x="281330" y="309283"/>
                  </a:lnTo>
                  <a:lnTo>
                    <a:pt x="285572" y="305041"/>
                  </a:lnTo>
                  <a:lnTo>
                    <a:pt x="285572" y="294589"/>
                  </a:lnTo>
                  <a:close/>
                </a:path>
                <a:path w="349250" h="348614">
                  <a:moveTo>
                    <a:pt x="285572" y="168351"/>
                  </a:moveTo>
                  <a:lnTo>
                    <a:pt x="281330" y="164122"/>
                  </a:lnTo>
                  <a:lnTo>
                    <a:pt x="276098" y="164122"/>
                  </a:lnTo>
                  <a:lnTo>
                    <a:pt x="270865" y="164122"/>
                  </a:lnTo>
                  <a:lnTo>
                    <a:pt x="266636" y="168351"/>
                  </a:lnTo>
                  <a:lnTo>
                    <a:pt x="266636" y="178816"/>
                  </a:lnTo>
                  <a:lnTo>
                    <a:pt x="270865" y="183057"/>
                  </a:lnTo>
                  <a:lnTo>
                    <a:pt x="281330" y="183057"/>
                  </a:lnTo>
                  <a:lnTo>
                    <a:pt x="285572" y="178816"/>
                  </a:lnTo>
                  <a:lnTo>
                    <a:pt x="285572" y="168351"/>
                  </a:lnTo>
                  <a:close/>
                </a:path>
                <a:path w="349250" h="348614">
                  <a:moveTo>
                    <a:pt x="285572" y="42113"/>
                  </a:moveTo>
                  <a:lnTo>
                    <a:pt x="281330" y="37871"/>
                  </a:lnTo>
                  <a:lnTo>
                    <a:pt x="276098" y="37871"/>
                  </a:lnTo>
                  <a:lnTo>
                    <a:pt x="270865" y="37871"/>
                  </a:lnTo>
                  <a:lnTo>
                    <a:pt x="266636" y="42113"/>
                  </a:lnTo>
                  <a:lnTo>
                    <a:pt x="266636" y="52565"/>
                  </a:lnTo>
                  <a:lnTo>
                    <a:pt x="270865" y="56807"/>
                  </a:lnTo>
                  <a:lnTo>
                    <a:pt x="281330" y="56807"/>
                  </a:lnTo>
                  <a:lnTo>
                    <a:pt x="285572" y="52565"/>
                  </a:lnTo>
                  <a:lnTo>
                    <a:pt x="285572" y="42113"/>
                  </a:lnTo>
                  <a:close/>
                </a:path>
                <a:path w="349250" h="348614">
                  <a:moveTo>
                    <a:pt x="317119" y="294589"/>
                  </a:moveTo>
                  <a:lnTo>
                    <a:pt x="312889" y="290347"/>
                  </a:lnTo>
                  <a:lnTo>
                    <a:pt x="307657" y="290347"/>
                  </a:lnTo>
                  <a:lnTo>
                    <a:pt x="302425" y="290347"/>
                  </a:lnTo>
                  <a:lnTo>
                    <a:pt x="298183" y="294589"/>
                  </a:lnTo>
                  <a:lnTo>
                    <a:pt x="298183" y="305041"/>
                  </a:lnTo>
                  <a:lnTo>
                    <a:pt x="302425" y="309283"/>
                  </a:lnTo>
                  <a:lnTo>
                    <a:pt x="312889" y="309283"/>
                  </a:lnTo>
                  <a:lnTo>
                    <a:pt x="317119" y="305041"/>
                  </a:lnTo>
                  <a:lnTo>
                    <a:pt x="317119" y="294589"/>
                  </a:lnTo>
                  <a:close/>
                </a:path>
                <a:path w="349250" h="348614">
                  <a:moveTo>
                    <a:pt x="317119" y="168351"/>
                  </a:moveTo>
                  <a:lnTo>
                    <a:pt x="312889" y="164122"/>
                  </a:lnTo>
                  <a:lnTo>
                    <a:pt x="307657" y="164122"/>
                  </a:lnTo>
                  <a:lnTo>
                    <a:pt x="302425" y="164122"/>
                  </a:lnTo>
                  <a:lnTo>
                    <a:pt x="298183" y="168351"/>
                  </a:lnTo>
                  <a:lnTo>
                    <a:pt x="298183" y="178816"/>
                  </a:lnTo>
                  <a:lnTo>
                    <a:pt x="302425" y="183057"/>
                  </a:lnTo>
                  <a:lnTo>
                    <a:pt x="312889" y="183057"/>
                  </a:lnTo>
                  <a:lnTo>
                    <a:pt x="317119" y="178816"/>
                  </a:lnTo>
                  <a:lnTo>
                    <a:pt x="317119" y="168351"/>
                  </a:lnTo>
                  <a:close/>
                </a:path>
                <a:path w="349250" h="348614">
                  <a:moveTo>
                    <a:pt x="317119" y="42113"/>
                  </a:moveTo>
                  <a:lnTo>
                    <a:pt x="312889" y="37871"/>
                  </a:lnTo>
                  <a:lnTo>
                    <a:pt x="307657" y="37871"/>
                  </a:lnTo>
                  <a:lnTo>
                    <a:pt x="302425" y="37871"/>
                  </a:lnTo>
                  <a:lnTo>
                    <a:pt x="298183" y="42113"/>
                  </a:lnTo>
                  <a:lnTo>
                    <a:pt x="298183" y="52565"/>
                  </a:lnTo>
                  <a:lnTo>
                    <a:pt x="302425" y="56807"/>
                  </a:lnTo>
                  <a:lnTo>
                    <a:pt x="312889" y="56807"/>
                  </a:lnTo>
                  <a:lnTo>
                    <a:pt x="317119" y="52565"/>
                  </a:lnTo>
                  <a:lnTo>
                    <a:pt x="317119" y="42113"/>
                  </a:lnTo>
                  <a:close/>
                </a:path>
                <a:path w="349250" h="348614">
                  <a:moveTo>
                    <a:pt x="348691" y="274574"/>
                  </a:moveTo>
                  <a:lnTo>
                    <a:pt x="348043" y="271424"/>
                  </a:lnTo>
                  <a:lnTo>
                    <a:pt x="346938" y="265988"/>
                  </a:lnTo>
                  <a:lnTo>
                    <a:pt x="342201" y="258965"/>
                  </a:lnTo>
                  <a:lnTo>
                    <a:pt x="335191" y="254241"/>
                  </a:lnTo>
                  <a:lnTo>
                    <a:pt x="329755" y="253136"/>
                  </a:lnTo>
                  <a:lnTo>
                    <a:pt x="329755" y="272834"/>
                  </a:lnTo>
                  <a:lnTo>
                    <a:pt x="329755" y="326809"/>
                  </a:lnTo>
                  <a:lnTo>
                    <a:pt x="328333" y="328231"/>
                  </a:lnTo>
                  <a:lnTo>
                    <a:pt x="223862" y="328231"/>
                  </a:lnTo>
                  <a:lnTo>
                    <a:pt x="222453" y="326809"/>
                  </a:lnTo>
                  <a:lnTo>
                    <a:pt x="222453" y="272834"/>
                  </a:lnTo>
                  <a:lnTo>
                    <a:pt x="223862" y="271424"/>
                  </a:lnTo>
                  <a:lnTo>
                    <a:pt x="328333" y="271424"/>
                  </a:lnTo>
                  <a:lnTo>
                    <a:pt x="329755" y="272834"/>
                  </a:lnTo>
                  <a:lnTo>
                    <a:pt x="329755" y="253136"/>
                  </a:lnTo>
                  <a:lnTo>
                    <a:pt x="326593" y="252488"/>
                  </a:lnTo>
                  <a:lnTo>
                    <a:pt x="225602" y="252488"/>
                  </a:lnTo>
                  <a:lnTo>
                    <a:pt x="217004" y="254241"/>
                  </a:lnTo>
                  <a:lnTo>
                    <a:pt x="209981" y="258965"/>
                  </a:lnTo>
                  <a:lnTo>
                    <a:pt x="205257" y="265988"/>
                  </a:lnTo>
                  <a:lnTo>
                    <a:pt x="203517" y="274574"/>
                  </a:lnTo>
                  <a:lnTo>
                    <a:pt x="203517" y="325069"/>
                  </a:lnTo>
                  <a:lnTo>
                    <a:pt x="205257" y="333679"/>
                  </a:lnTo>
                  <a:lnTo>
                    <a:pt x="209981" y="340690"/>
                  </a:lnTo>
                  <a:lnTo>
                    <a:pt x="217004" y="345427"/>
                  </a:lnTo>
                  <a:lnTo>
                    <a:pt x="225602" y="347167"/>
                  </a:lnTo>
                  <a:lnTo>
                    <a:pt x="326593" y="347167"/>
                  </a:lnTo>
                  <a:lnTo>
                    <a:pt x="335191" y="345427"/>
                  </a:lnTo>
                  <a:lnTo>
                    <a:pt x="342201" y="340690"/>
                  </a:lnTo>
                  <a:lnTo>
                    <a:pt x="346938" y="333679"/>
                  </a:lnTo>
                  <a:lnTo>
                    <a:pt x="348043" y="328231"/>
                  </a:lnTo>
                  <a:lnTo>
                    <a:pt x="348691" y="325069"/>
                  </a:lnTo>
                  <a:lnTo>
                    <a:pt x="348691" y="274574"/>
                  </a:lnTo>
                  <a:close/>
                </a:path>
                <a:path w="349250" h="348614">
                  <a:moveTo>
                    <a:pt x="348691" y="148336"/>
                  </a:moveTo>
                  <a:lnTo>
                    <a:pt x="348043" y="145173"/>
                  </a:lnTo>
                  <a:lnTo>
                    <a:pt x="346938" y="139750"/>
                  </a:lnTo>
                  <a:lnTo>
                    <a:pt x="342201" y="132727"/>
                  </a:lnTo>
                  <a:lnTo>
                    <a:pt x="335191" y="127990"/>
                  </a:lnTo>
                  <a:lnTo>
                    <a:pt x="329755" y="126885"/>
                  </a:lnTo>
                  <a:lnTo>
                    <a:pt x="329755" y="146583"/>
                  </a:lnTo>
                  <a:lnTo>
                    <a:pt x="329755" y="200571"/>
                  </a:lnTo>
                  <a:lnTo>
                    <a:pt x="328333" y="201980"/>
                  </a:lnTo>
                  <a:lnTo>
                    <a:pt x="223862" y="201980"/>
                  </a:lnTo>
                  <a:lnTo>
                    <a:pt x="222453" y="200571"/>
                  </a:lnTo>
                  <a:lnTo>
                    <a:pt x="222453" y="146583"/>
                  </a:lnTo>
                  <a:lnTo>
                    <a:pt x="223862" y="145173"/>
                  </a:lnTo>
                  <a:lnTo>
                    <a:pt x="328333" y="145173"/>
                  </a:lnTo>
                  <a:lnTo>
                    <a:pt x="329755" y="146583"/>
                  </a:lnTo>
                  <a:lnTo>
                    <a:pt x="329755" y="126885"/>
                  </a:lnTo>
                  <a:lnTo>
                    <a:pt x="326593" y="126238"/>
                  </a:lnTo>
                  <a:lnTo>
                    <a:pt x="225602" y="126238"/>
                  </a:lnTo>
                  <a:lnTo>
                    <a:pt x="217004" y="127990"/>
                  </a:lnTo>
                  <a:lnTo>
                    <a:pt x="209981" y="132727"/>
                  </a:lnTo>
                  <a:lnTo>
                    <a:pt x="205257" y="139750"/>
                  </a:lnTo>
                  <a:lnTo>
                    <a:pt x="203517" y="148336"/>
                  </a:lnTo>
                  <a:lnTo>
                    <a:pt x="203517" y="164109"/>
                  </a:lnTo>
                  <a:lnTo>
                    <a:pt x="172148" y="164109"/>
                  </a:lnTo>
                  <a:lnTo>
                    <a:pt x="167741" y="142367"/>
                  </a:lnTo>
                  <a:lnTo>
                    <a:pt x="155105" y="123672"/>
                  </a:lnTo>
                  <a:lnTo>
                    <a:pt x="155105" y="185039"/>
                  </a:lnTo>
                  <a:lnTo>
                    <a:pt x="146862" y="209892"/>
                  </a:lnTo>
                  <a:lnTo>
                    <a:pt x="129895" y="229844"/>
                  </a:lnTo>
                  <a:lnTo>
                    <a:pt x="105752" y="242176"/>
                  </a:lnTo>
                  <a:lnTo>
                    <a:pt x="100977" y="243509"/>
                  </a:lnTo>
                  <a:lnTo>
                    <a:pt x="101155" y="243509"/>
                  </a:lnTo>
                  <a:lnTo>
                    <a:pt x="98285" y="247865"/>
                  </a:lnTo>
                  <a:lnTo>
                    <a:pt x="106311" y="307987"/>
                  </a:lnTo>
                  <a:lnTo>
                    <a:pt x="106222" y="310349"/>
                  </a:lnTo>
                  <a:lnTo>
                    <a:pt x="105765" y="312458"/>
                  </a:lnTo>
                  <a:lnTo>
                    <a:pt x="105740" y="312635"/>
                  </a:lnTo>
                  <a:lnTo>
                    <a:pt x="102501" y="320230"/>
                  </a:lnTo>
                  <a:lnTo>
                    <a:pt x="96799" y="325793"/>
                  </a:lnTo>
                  <a:lnTo>
                    <a:pt x="89420" y="328815"/>
                  </a:lnTo>
                  <a:lnTo>
                    <a:pt x="81280" y="328815"/>
                  </a:lnTo>
                  <a:lnTo>
                    <a:pt x="73583" y="325539"/>
                  </a:lnTo>
                  <a:lnTo>
                    <a:pt x="68021" y="319836"/>
                  </a:lnTo>
                  <a:lnTo>
                    <a:pt x="65074" y="312635"/>
                  </a:lnTo>
                  <a:lnTo>
                    <a:pt x="65151" y="303695"/>
                  </a:lnTo>
                  <a:lnTo>
                    <a:pt x="76606" y="248335"/>
                  </a:lnTo>
                  <a:lnTo>
                    <a:pt x="73672" y="243509"/>
                  </a:lnTo>
                  <a:lnTo>
                    <a:pt x="26593" y="207873"/>
                  </a:lnTo>
                  <a:lnTo>
                    <a:pt x="19227" y="182753"/>
                  </a:lnTo>
                  <a:lnTo>
                    <a:pt x="21704" y="157975"/>
                  </a:lnTo>
                  <a:lnTo>
                    <a:pt x="21818" y="156718"/>
                  </a:lnTo>
                  <a:lnTo>
                    <a:pt x="45504" y="122364"/>
                  </a:lnTo>
                  <a:lnTo>
                    <a:pt x="87312" y="108077"/>
                  </a:lnTo>
                  <a:lnTo>
                    <a:pt x="109347" y="111734"/>
                  </a:lnTo>
                  <a:lnTo>
                    <a:pt x="128600" y="121958"/>
                  </a:lnTo>
                  <a:lnTo>
                    <a:pt x="143649" y="137731"/>
                  </a:lnTo>
                  <a:lnTo>
                    <a:pt x="153111" y="157975"/>
                  </a:lnTo>
                  <a:lnTo>
                    <a:pt x="155105" y="185039"/>
                  </a:lnTo>
                  <a:lnTo>
                    <a:pt x="155105" y="123672"/>
                  </a:lnTo>
                  <a:lnTo>
                    <a:pt x="149021" y="114655"/>
                  </a:lnTo>
                  <a:lnTo>
                    <a:pt x="139255" y="108077"/>
                  </a:lnTo>
                  <a:lnTo>
                    <a:pt x="121272" y="95973"/>
                  </a:lnTo>
                  <a:lnTo>
                    <a:pt x="87312" y="89141"/>
                  </a:lnTo>
                  <a:lnTo>
                    <a:pt x="68186" y="91262"/>
                  </a:lnTo>
                  <a:lnTo>
                    <a:pt x="20116" y="120700"/>
                  </a:lnTo>
                  <a:lnTo>
                    <a:pt x="0" y="178676"/>
                  </a:lnTo>
                  <a:lnTo>
                    <a:pt x="7277" y="211302"/>
                  </a:lnTo>
                  <a:lnTo>
                    <a:pt x="26263" y="238823"/>
                  </a:lnTo>
                  <a:lnTo>
                    <a:pt x="55359" y="257594"/>
                  </a:lnTo>
                  <a:lnTo>
                    <a:pt x="46507" y="300367"/>
                  </a:lnTo>
                  <a:lnTo>
                    <a:pt x="46151" y="302018"/>
                  </a:lnTo>
                  <a:lnTo>
                    <a:pt x="45986" y="303174"/>
                  </a:lnTo>
                  <a:lnTo>
                    <a:pt x="45872" y="304203"/>
                  </a:lnTo>
                  <a:lnTo>
                    <a:pt x="45783" y="305384"/>
                  </a:lnTo>
                  <a:lnTo>
                    <a:pt x="47447" y="318909"/>
                  </a:lnTo>
                  <a:lnTo>
                    <a:pt x="47561" y="319836"/>
                  </a:lnTo>
                  <a:lnTo>
                    <a:pt x="47612" y="320230"/>
                  </a:lnTo>
                  <a:lnTo>
                    <a:pt x="47713" y="321043"/>
                  </a:lnTo>
                  <a:lnTo>
                    <a:pt x="55232" y="334276"/>
                  </a:lnTo>
                  <a:lnTo>
                    <a:pt x="67170" y="343725"/>
                  </a:lnTo>
                  <a:lnTo>
                    <a:pt x="82791" y="348145"/>
                  </a:lnTo>
                  <a:lnTo>
                    <a:pt x="88099" y="348145"/>
                  </a:lnTo>
                  <a:lnTo>
                    <a:pt x="123710" y="318909"/>
                  </a:lnTo>
                  <a:lnTo>
                    <a:pt x="124612" y="305384"/>
                  </a:lnTo>
                  <a:lnTo>
                    <a:pt x="124726" y="303695"/>
                  </a:lnTo>
                  <a:lnTo>
                    <a:pt x="124764" y="303174"/>
                  </a:lnTo>
                  <a:lnTo>
                    <a:pt x="118719" y="257822"/>
                  </a:lnTo>
                  <a:lnTo>
                    <a:pt x="141668" y="244690"/>
                  </a:lnTo>
                  <a:lnTo>
                    <a:pt x="159321" y="225755"/>
                  </a:lnTo>
                  <a:lnTo>
                    <a:pt x="170649" y="202463"/>
                  </a:lnTo>
                  <a:lnTo>
                    <a:pt x="173609" y="183045"/>
                  </a:lnTo>
                  <a:lnTo>
                    <a:pt x="203517" y="183045"/>
                  </a:lnTo>
                  <a:lnTo>
                    <a:pt x="203517" y="198831"/>
                  </a:lnTo>
                  <a:lnTo>
                    <a:pt x="205257" y="207429"/>
                  </a:lnTo>
                  <a:lnTo>
                    <a:pt x="209981" y="214452"/>
                  </a:lnTo>
                  <a:lnTo>
                    <a:pt x="217004" y="219176"/>
                  </a:lnTo>
                  <a:lnTo>
                    <a:pt x="225602" y="220916"/>
                  </a:lnTo>
                  <a:lnTo>
                    <a:pt x="326593" y="220916"/>
                  </a:lnTo>
                  <a:lnTo>
                    <a:pt x="335191" y="219176"/>
                  </a:lnTo>
                  <a:lnTo>
                    <a:pt x="342201" y="214452"/>
                  </a:lnTo>
                  <a:lnTo>
                    <a:pt x="346938" y="207429"/>
                  </a:lnTo>
                  <a:lnTo>
                    <a:pt x="348043" y="201980"/>
                  </a:lnTo>
                  <a:lnTo>
                    <a:pt x="348691" y="198831"/>
                  </a:lnTo>
                  <a:lnTo>
                    <a:pt x="348691" y="148336"/>
                  </a:lnTo>
                  <a:close/>
                </a:path>
                <a:path w="349250" h="348614">
                  <a:moveTo>
                    <a:pt x="348691" y="22098"/>
                  </a:moveTo>
                  <a:lnTo>
                    <a:pt x="348043" y="18935"/>
                  </a:lnTo>
                  <a:lnTo>
                    <a:pt x="346938" y="13500"/>
                  </a:lnTo>
                  <a:lnTo>
                    <a:pt x="342201" y="6477"/>
                  </a:lnTo>
                  <a:lnTo>
                    <a:pt x="335191" y="1752"/>
                  </a:lnTo>
                  <a:lnTo>
                    <a:pt x="329755" y="647"/>
                  </a:lnTo>
                  <a:lnTo>
                    <a:pt x="329755" y="20345"/>
                  </a:lnTo>
                  <a:lnTo>
                    <a:pt x="329755" y="74333"/>
                  </a:lnTo>
                  <a:lnTo>
                    <a:pt x="328333" y="75742"/>
                  </a:lnTo>
                  <a:lnTo>
                    <a:pt x="223862" y="75742"/>
                  </a:lnTo>
                  <a:lnTo>
                    <a:pt x="222453" y="74333"/>
                  </a:lnTo>
                  <a:lnTo>
                    <a:pt x="222453" y="20345"/>
                  </a:lnTo>
                  <a:lnTo>
                    <a:pt x="223862" y="18935"/>
                  </a:lnTo>
                  <a:lnTo>
                    <a:pt x="328333" y="18935"/>
                  </a:lnTo>
                  <a:lnTo>
                    <a:pt x="329755" y="20345"/>
                  </a:lnTo>
                  <a:lnTo>
                    <a:pt x="329755" y="647"/>
                  </a:lnTo>
                  <a:lnTo>
                    <a:pt x="326593" y="0"/>
                  </a:lnTo>
                  <a:lnTo>
                    <a:pt x="225602" y="0"/>
                  </a:lnTo>
                  <a:lnTo>
                    <a:pt x="217004" y="1752"/>
                  </a:lnTo>
                  <a:lnTo>
                    <a:pt x="209981" y="6477"/>
                  </a:lnTo>
                  <a:lnTo>
                    <a:pt x="205257" y="13500"/>
                  </a:lnTo>
                  <a:lnTo>
                    <a:pt x="203517" y="22098"/>
                  </a:lnTo>
                  <a:lnTo>
                    <a:pt x="203517" y="72593"/>
                  </a:lnTo>
                  <a:lnTo>
                    <a:pt x="205257" y="81191"/>
                  </a:lnTo>
                  <a:lnTo>
                    <a:pt x="209981" y="88214"/>
                  </a:lnTo>
                  <a:lnTo>
                    <a:pt x="217004" y="92938"/>
                  </a:lnTo>
                  <a:lnTo>
                    <a:pt x="225602" y="94678"/>
                  </a:lnTo>
                  <a:lnTo>
                    <a:pt x="326593" y="94678"/>
                  </a:lnTo>
                  <a:lnTo>
                    <a:pt x="335191" y="92938"/>
                  </a:lnTo>
                  <a:lnTo>
                    <a:pt x="342201" y="88214"/>
                  </a:lnTo>
                  <a:lnTo>
                    <a:pt x="346938" y="81191"/>
                  </a:lnTo>
                  <a:lnTo>
                    <a:pt x="348043" y="75742"/>
                  </a:lnTo>
                  <a:lnTo>
                    <a:pt x="348691" y="72593"/>
                  </a:lnTo>
                  <a:lnTo>
                    <a:pt x="348691" y="2209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498636" y="5221198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5" y="0"/>
                  </a:moveTo>
                  <a:lnTo>
                    <a:pt x="186156" y="0"/>
                  </a:lnTo>
                  <a:lnTo>
                    <a:pt x="166048" y="2668"/>
                  </a:lnTo>
                  <a:lnTo>
                    <a:pt x="131781" y="22454"/>
                  </a:lnTo>
                  <a:lnTo>
                    <a:pt x="10325" y="227495"/>
                  </a:lnTo>
                  <a:lnTo>
                    <a:pt x="0" y="266025"/>
                  </a:lnTo>
                  <a:lnTo>
                    <a:pt x="2581" y="285804"/>
                  </a:lnTo>
                  <a:lnTo>
                    <a:pt x="119418" y="493522"/>
                  </a:lnTo>
                  <a:lnTo>
                    <a:pt x="147624" y="521727"/>
                  </a:lnTo>
                  <a:lnTo>
                    <a:pt x="186156" y="532053"/>
                  </a:lnTo>
                  <a:lnTo>
                    <a:pt x="404355" y="532053"/>
                  </a:lnTo>
                  <a:lnTo>
                    <a:pt x="442880" y="521727"/>
                  </a:lnTo>
                  <a:lnTo>
                    <a:pt x="471081" y="493522"/>
                  </a:lnTo>
                  <a:lnTo>
                    <a:pt x="580186" y="304546"/>
                  </a:lnTo>
                  <a:lnTo>
                    <a:pt x="590511" y="266025"/>
                  </a:lnTo>
                  <a:lnTo>
                    <a:pt x="587930" y="246244"/>
                  </a:lnTo>
                  <a:lnTo>
                    <a:pt x="471081" y="38531"/>
                  </a:lnTo>
                  <a:lnTo>
                    <a:pt x="442880" y="10326"/>
                  </a:lnTo>
                  <a:lnTo>
                    <a:pt x="404355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646670" y="5293376"/>
              <a:ext cx="330200" cy="374650"/>
            </a:xfrm>
            <a:custGeom>
              <a:avLst/>
              <a:gdLst/>
              <a:ahLst/>
              <a:cxnLst/>
              <a:rect l="l" t="t" r="r" b="b"/>
              <a:pathLst>
                <a:path w="330200" h="374650">
                  <a:moveTo>
                    <a:pt x="156309" y="0"/>
                  </a:moveTo>
                  <a:lnTo>
                    <a:pt x="112175" y="2510"/>
                  </a:lnTo>
                  <a:lnTo>
                    <a:pt x="73812" y="16750"/>
                  </a:lnTo>
                  <a:lnTo>
                    <a:pt x="41411" y="41178"/>
                  </a:lnTo>
                  <a:lnTo>
                    <a:pt x="17077" y="73680"/>
                  </a:lnTo>
                  <a:lnTo>
                    <a:pt x="2917" y="112136"/>
                  </a:lnTo>
                  <a:lnTo>
                    <a:pt x="0" y="148900"/>
                  </a:lnTo>
                  <a:lnTo>
                    <a:pt x="6143" y="184247"/>
                  </a:lnTo>
                  <a:lnTo>
                    <a:pt x="20887" y="216775"/>
                  </a:lnTo>
                  <a:lnTo>
                    <a:pt x="43773" y="245080"/>
                  </a:lnTo>
                  <a:lnTo>
                    <a:pt x="43773" y="369515"/>
                  </a:lnTo>
                  <a:lnTo>
                    <a:pt x="48700" y="374442"/>
                  </a:lnTo>
                  <a:lnTo>
                    <a:pt x="192718" y="374442"/>
                  </a:lnTo>
                  <a:lnTo>
                    <a:pt x="197633" y="369515"/>
                  </a:lnTo>
                  <a:lnTo>
                    <a:pt x="197633" y="352459"/>
                  </a:lnTo>
                  <a:lnTo>
                    <a:pt x="65757" y="352459"/>
                  </a:lnTo>
                  <a:lnTo>
                    <a:pt x="65757" y="237168"/>
                  </a:lnTo>
                  <a:lnTo>
                    <a:pt x="64423" y="234196"/>
                  </a:lnTo>
                  <a:lnTo>
                    <a:pt x="62112" y="232113"/>
                  </a:lnTo>
                  <a:lnTo>
                    <a:pt x="41278" y="207853"/>
                  </a:lnTo>
                  <a:lnTo>
                    <a:pt x="27771" y="179632"/>
                  </a:lnTo>
                  <a:lnTo>
                    <a:pt x="22042" y="148900"/>
                  </a:lnTo>
                  <a:lnTo>
                    <a:pt x="22017" y="148765"/>
                  </a:lnTo>
                  <a:lnTo>
                    <a:pt x="36394" y="84103"/>
                  </a:lnTo>
                  <a:lnTo>
                    <a:pt x="84265" y="36044"/>
                  </a:lnTo>
                  <a:lnTo>
                    <a:pt x="161648" y="22842"/>
                  </a:lnTo>
                  <a:lnTo>
                    <a:pt x="218628" y="22842"/>
                  </a:lnTo>
                  <a:lnTo>
                    <a:pt x="196957" y="10044"/>
                  </a:lnTo>
                  <a:lnTo>
                    <a:pt x="156309" y="0"/>
                  </a:lnTo>
                  <a:close/>
                </a:path>
                <a:path w="330200" h="374650">
                  <a:moveTo>
                    <a:pt x="218628" y="22842"/>
                  </a:moveTo>
                  <a:lnTo>
                    <a:pt x="161648" y="22842"/>
                  </a:lnTo>
                  <a:lnTo>
                    <a:pt x="201806" y="36781"/>
                  </a:lnTo>
                  <a:lnTo>
                    <a:pt x="234150" y="63128"/>
                  </a:lnTo>
                  <a:lnTo>
                    <a:pt x="255724" y="99171"/>
                  </a:lnTo>
                  <a:lnTo>
                    <a:pt x="263572" y="142197"/>
                  </a:lnTo>
                  <a:lnTo>
                    <a:pt x="263572" y="143912"/>
                  </a:lnTo>
                  <a:lnTo>
                    <a:pt x="263965" y="145588"/>
                  </a:lnTo>
                  <a:lnTo>
                    <a:pt x="300732" y="219121"/>
                  </a:lnTo>
                  <a:lnTo>
                    <a:pt x="268487" y="219121"/>
                  </a:lnTo>
                  <a:lnTo>
                    <a:pt x="263572" y="224049"/>
                  </a:lnTo>
                  <a:lnTo>
                    <a:pt x="263572" y="302103"/>
                  </a:lnTo>
                  <a:lnTo>
                    <a:pt x="258631" y="307043"/>
                  </a:lnTo>
                  <a:lnTo>
                    <a:pt x="180565" y="307043"/>
                  </a:lnTo>
                  <a:lnTo>
                    <a:pt x="175650" y="311958"/>
                  </a:lnTo>
                  <a:lnTo>
                    <a:pt x="175650" y="352459"/>
                  </a:lnTo>
                  <a:lnTo>
                    <a:pt x="197633" y="352459"/>
                  </a:lnTo>
                  <a:lnTo>
                    <a:pt x="197633" y="329014"/>
                  </a:lnTo>
                  <a:lnTo>
                    <a:pt x="252574" y="329014"/>
                  </a:lnTo>
                  <a:lnTo>
                    <a:pt x="265397" y="326419"/>
                  </a:lnTo>
                  <a:lnTo>
                    <a:pt x="275878" y="319345"/>
                  </a:lnTo>
                  <a:lnTo>
                    <a:pt x="282949" y="308864"/>
                  </a:lnTo>
                  <a:lnTo>
                    <a:pt x="285543" y="296045"/>
                  </a:lnTo>
                  <a:lnTo>
                    <a:pt x="285543" y="241105"/>
                  </a:lnTo>
                  <a:lnTo>
                    <a:pt x="322322" y="241105"/>
                  </a:lnTo>
                  <a:lnTo>
                    <a:pt x="325853" y="239124"/>
                  </a:lnTo>
                  <a:lnTo>
                    <a:pt x="329853" y="232647"/>
                  </a:lnTo>
                  <a:lnTo>
                    <a:pt x="330044" y="228608"/>
                  </a:lnTo>
                  <a:lnTo>
                    <a:pt x="285517" y="139556"/>
                  </a:lnTo>
                  <a:lnTo>
                    <a:pt x="278398" y="97399"/>
                  </a:lnTo>
                  <a:lnTo>
                    <a:pt x="259960" y="60555"/>
                  </a:lnTo>
                  <a:lnTo>
                    <a:pt x="232160" y="30833"/>
                  </a:lnTo>
                  <a:lnTo>
                    <a:pt x="218628" y="2284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689682" y="5336679"/>
              <a:ext cx="199351" cy="197802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6943378" y="2012480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4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4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930898" y="2000033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88797" y="222732"/>
                  </a:moveTo>
                  <a:lnTo>
                    <a:pt x="388429" y="208013"/>
                  </a:lnTo>
                  <a:lnTo>
                    <a:pt x="388404" y="206971"/>
                  </a:lnTo>
                  <a:lnTo>
                    <a:pt x="387299" y="191757"/>
                  </a:lnTo>
                  <a:lnTo>
                    <a:pt x="376085" y="145923"/>
                  </a:lnTo>
                  <a:lnTo>
                    <a:pt x="367398" y="134937"/>
                  </a:lnTo>
                  <a:lnTo>
                    <a:pt x="367398" y="222732"/>
                  </a:lnTo>
                  <a:lnTo>
                    <a:pt x="367042" y="237464"/>
                  </a:lnTo>
                  <a:lnTo>
                    <a:pt x="361950" y="278384"/>
                  </a:lnTo>
                  <a:lnTo>
                    <a:pt x="326898" y="311785"/>
                  </a:lnTo>
                  <a:lnTo>
                    <a:pt x="327088" y="312166"/>
                  </a:lnTo>
                  <a:lnTo>
                    <a:pt x="326898" y="311785"/>
                  </a:lnTo>
                  <a:lnTo>
                    <a:pt x="326732" y="311785"/>
                  </a:lnTo>
                  <a:lnTo>
                    <a:pt x="320408" y="312826"/>
                  </a:lnTo>
                  <a:lnTo>
                    <a:pt x="311683" y="313931"/>
                  </a:lnTo>
                  <a:lnTo>
                    <a:pt x="301332" y="314985"/>
                  </a:lnTo>
                  <a:lnTo>
                    <a:pt x="283413" y="316407"/>
                  </a:lnTo>
                  <a:lnTo>
                    <a:pt x="277393" y="320014"/>
                  </a:lnTo>
                  <a:lnTo>
                    <a:pt x="254228" y="354545"/>
                  </a:lnTo>
                  <a:lnTo>
                    <a:pt x="250278" y="359841"/>
                  </a:lnTo>
                  <a:lnTo>
                    <a:pt x="246303" y="354545"/>
                  </a:lnTo>
                  <a:lnTo>
                    <a:pt x="223151" y="320014"/>
                  </a:lnTo>
                  <a:lnTo>
                    <a:pt x="217131" y="316407"/>
                  </a:lnTo>
                  <a:lnTo>
                    <a:pt x="173812" y="311785"/>
                  </a:lnTo>
                  <a:lnTo>
                    <a:pt x="138595" y="278384"/>
                  </a:lnTo>
                  <a:lnTo>
                    <a:pt x="133565" y="238518"/>
                  </a:lnTo>
                  <a:lnTo>
                    <a:pt x="133489" y="237464"/>
                  </a:lnTo>
                  <a:lnTo>
                    <a:pt x="133146" y="222732"/>
                  </a:lnTo>
                  <a:lnTo>
                    <a:pt x="133489" y="208013"/>
                  </a:lnTo>
                  <a:lnTo>
                    <a:pt x="134493" y="194005"/>
                  </a:lnTo>
                  <a:lnTo>
                    <a:pt x="143294" y="155968"/>
                  </a:lnTo>
                  <a:lnTo>
                    <a:pt x="173545" y="133756"/>
                  </a:lnTo>
                  <a:lnTo>
                    <a:pt x="173456" y="133311"/>
                  </a:lnTo>
                  <a:lnTo>
                    <a:pt x="173647" y="133743"/>
                  </a:lnTo>
                  <a:lnTo>
                    <a:pt x="176504" y="133311"/>
                  </a:lnTo>
                  <a:lnTo>
                    <a:pt x="186334" y="131876"/>
                  </a:lnTo>
                  <a:lnTo>
                    <a:pt x="204965" y="130009"/>
                  </a:lnTo>
                  <a:lnTo>
                    <a:pt x="226288" y="128587"/>
                  </a:lnTo>
                  <a:lnTo>
                    <a:pt x="247129" y="128003"/>
                  </a:lnTo>
                  <a:lnTo>
                    <a:pt x="253428" y="128003"/>
                  </a:lnTo>
                  <a:lnTo>
                    <a:pt x="274281" y="128587"/>
                  </a:lnTo>
                  <a:lnTo>
                    <a:pt x="295643" y="130009"/>
                  </a:lnTo>
                  <a:lnTo>
                    <a:pt x="314274" y="131876"/>
                  </a:lnTo>
                  <a:lnTo>
                    <a:pt x="327152" y="133756"/>
                  </a:lnTo>
                  <a:lnTo>
                    <a:pt x="326986" y="133756"/>
                  </a:lnTo>
                  <a:lnTo>
                    <a:pt x="338556" y="138125"/>
                  </a:lnTo>
                  <a:lnTo>
                    <a:pt x="364350" y="180441"/>
                  </a:lnTo>
                  <a:lnTo>
                    <a:pt x="366966" y="206971"/>
                  </a:lnTo>
                  <a:lnTo>
                    <a:pt x="367042" y="208013"/>
                  </a:lnTo>
                  <a:lnTo>
                    <a:pt x="367398" y="222732"/>
                  </a:lnTo>
                  <a:lnTo>
                    <a:pt x="367398" y="134937"/>
                  </a:lnTo>
                  <a:lnTo>
                    <a:pt x="331089" y="112763"/>
                  </a:lnTo>
                  <a:lnTo>
                    <a:pt x="274586" y="107188"/>
                  </a:lnTo>
                  <a:lnTo>
                    <a:pt x="253898" y="106629"/>
                  </a:lnTo>
                  <a:lnTo>
                    <a:pt x="250278" y="106629"/>
                  </a:lnTo>
                  <a:lnTo>
                    <a:pt x="223113" y="107188"/>
                  </a:lnTo>
                  <a:lnTo>
                    <a:pt x="226847" y="107188"/>
                  </a:lnTo>
                  <a:lnTo>
                    <a:pt x="205536" y="108508"/>
                  </a:lnTo>
                  <a:lnTo>
                    <a:pt x="183578" y="110629"/>
                  </a:lnTo>
                  <a:lnTo>
                    <a:pt x="183908" y="110629"/>
                  </a:lnTo>
                  <a:lnTo>
                    <a:pt x="169430" y="112763"/>
                  </a:lnTo>
                  <a:lnTo>
                    <a:pt x="124587" y="145630"/>
                  </a:lnTo>
                  <a:lnTo>
                    <a:pt x="113245" y="191757"/>
                  </a:lnTo>
                  <a:lnTo>
                    <a:pt x="111760" y="222732"/>
                  </a:lnTo>
                  <a:lnTo>
                    <a:pt x="112115" y="237464"/>
                  </a:lnTo>
                  <a:lnTo>
                    <a:pt x="112141" y="238518"/>
                  </a:lnTo>
                  <a:lnTo>
                    <a:pt x="117678" y="282879"/>
                  </a:lnTo>
                  <a:lnTo>
                    <a:pt x="152019" y="326263"/>
                  </a:lnTo>
                  <a:lnTo>
                    <a:pt x="196735" y="336232"/>
                  </a:lnTo>
                  <a:lnTo>
                    <a:pt x="208762" y="337235"/>
                  </a:lnTo>
                  <a:lnTo>
                    <a:pt x="210616" y="340144"/>
                  </a:lnTo>
                  <a:lnTo>
                    <a:pt x="235318" y="375424"/>
                  </a:lnTo>
                  <a:lnTo>
                    <a:pt x="244805" y="383641"/>
                  </a:lnTo>
                  <a:lnTo>
                    <a:pt x="255752" y="383641"/>
                  </a:lnTo>
                  <a:lnTo>
                    <a:pt x="276682" y="359841"/>
                  </a:lnTo>
                  <a:lnTo>
                    <a:pt x="280098" y="354939"/>
                  </a:lnTo>
                  <a:lnTo>
                    <a:pt x="285813" y="346430"/>
                  </a:lnTo>
                  <a:lnTo>
                    <a:pt x="289712" y="340487"/>
                  </a:lnTo>
                  <a:lnTo>
                    <a:pt x="291795" y="337235"/>
                  </a:lnTo>
                  <a:lnTo>
                    <a:pt x="303796" y="336232"/>
                  </a:lnTo>
                  <a:lnTo>
                    <a:pt x="348526" y="326263"/>
                  </a:lnTo>
                  <a:lnTo>
                    <a:pt x="366102" y="312166"/>
                  </a:lnTo>
                  <a:lnTo>
                    <a:pt x="375958" y="299859"/>
                  </a:lnTo>
                  <a:lnTo>
                    <a:pt x="382879" y="282879"/>
                  </a:lnTo>
                  <a:lnTo>
                    <a:pt x="385457" y="268490"/>
                  </a:lnTo>
                  <a:lnTo>
                    <a:pt x="387299" y="253733"/>
                  </a:lnTo>
                  <a:lnTo>
                    <a:pt x="388404" y="238518"/>
                  </a:lnTo>
                  <a:lnTo>
                    <a:pt x="388797" y="222732"/>
                  </a:lnTo>
                  <a:close/>
                </a:path>
                <a:path w="504190" h="454025">
                  <a:moveTo>
                    <a:pt x="503910" y="227012"/>
                  </a:moveTo>
                  <a:lnTo>
                    <a:pt x="501713" y="210134"/>
                  </a:lnTo>
                  <a:lnTo>
                    <a:pt x="495109" y="194132"/>
                  </a:lnTo>
                  <a:lnTo>
                    <a:pt x="479005" y="166243"/>
                  </a:lnTo>
                  <a:lnTo>
                    <a:pt x="479005" y="227012"/>
                  </a:lnTo>
                  <a:lnTo>
                    <a:pt x="477647" y="237528"/>
                  </a:lnTo>
                  <a:lnTo>
                    <a:pt x="380453" y="408711"/>
                  </a:lnTo>
                  <a:lnTo>
                    <a:pt x="345071" y="429133"/>
                  </a:lnTo>
                  <a:lnTo>
                    <a:pt x="158864" y="429133"/>
                  </a:lnTo>
                  <a:lnTo>
                    <a:pt x="123469" y="408711"/>
                  </a:lnTo>
                  <a:lnTo>
                    <a:pt x="30378" y="247446"/>
                  </a:lnTo>
                  <a:lnTo>
                    <a:pt x="24904" y="227012"/>
                  </a:lnTo>
                  <a:lnTo>
                    <a:pt x="26276" y="216509"/>
                  </a:lnTo>
                  <a:lnTo>
                    <a:pt x="123469" y="45326"/>
                  </a:lnTo>
                  <a:lnTo>
                    <a:pt x="158864" y="24892"/>
                  </a:lnTo>
                  <a:lnTo>
                    <a:pt x="345071" y="24892"/>
                  </a:lnTo>
                  <a:lnTo>
                    <a:pt x="380453" y="45326"/>
                  </a:lnTo>
                  <a:lnTo>
                    <a:pt x="473557" y="206578"/>
                  </a:lnTo>
                  <a:lnTo>
                    <a:pt x="479005" y="227012"/>
                  </a:lnTo>
                  <a:lnTo>
                    <a:pt x="479005" y="166243"/>
                  </a:lnTo>
                  <a:lnTo>
                    <a:pt x="402005" y="32880"/>
                  </a:lnTo>
                  <a:lnTo>
                    <a:pt x="395859" y="24892"/>
                  </a:lnTo>
                  <a:lnTo>
                    <a:pt x="391452" y="19164"/>
                  </a:lnTo>
                  <a:lnTo>
                    <a:pt x="377939" y="8813"/>
                  </a:lnTo>
                  <a:lnTo>
                    <a:pt x="362229" y="2286"/>
                  </a:lnTo>
                  <a:lnTo>
                    <a:pt x="345071" y="0"/>
                  </a:lnTo>
                  <a:lnTo>
                    <a:pt x="158864" y="0"/>
                  </a:lnTo>
                  <a:lnTo>
                    <a:pt x="112458" y="19164"/>
                  </a:lnTo>
                  <a:lnTo>
                    <a:pt x="8813" y="194132"/>
                  </a:lnTo>
                  <a:lnTo>
                    <a:pt x="0" y="227012"/>
                  </a:lnTo>
                  <a:lnTo>
                    <a:pt x="2197" y="243903"/>
                  </a:lnTo>
                  <a:lnTo>
                    <a:pt x="101917" y="421144"/>
                  </a:lnTo>
                  <a:lnTo>
                    <a:pt x="141693" y="451751"/>
                  </a:lnTo>
                  <a:lnTo>
                    <a:pt x="158864" y="454025"/>
                  </a:lnTo>
                  <a:lnTo>
                    <a:pt x="345071" y="454025"/>
                  </a:lnTo>
                  <a:lnTo>
                    <a:pt x="362229" y="451751"/>
                  </a:lnTo>
                  <a:lnTo>
                    <a:pt x="377939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2005" y="421144"/>
                  </a:lnTo>
                  <a:lnTo>
                    <a:pt x="495109" y="259892"/>
                  </a:lnTo>
                  <a:lnTo>
                    <a:pt x="501713" y="243903"/>
                  </a:lnTo>
                  <a:lnTo>
                    <a:pt x="503910" y="227012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135875" y="2153170"/>
              <a:ext cx="95148" cy="157975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6943378" y="2562237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4" y="1854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4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4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930898" y="2549804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420941" y="224294"/>
                  </a:moveTo>
                  <a:lnTo>
                    <a:pt x="419989" y="219633"/>
                  </a:lnTo>
                  <a:lnTo>
                    <a:pt x="419900" y="219189"/>
                  </a:lnTo>
                  <a:lnTo>
                    <a:pt x="419404" y="216738"/>
                  </a:lnTo>
                  <a:lnTo>
                    <a:pt x="419303" y="216281"/>
                  </a:lnTo>
                  <a:lnTo>
                    <a:pt x="419252" y="215976"/>
                  </a:lnTo>
                  <a:lnTo>
                    <a:pt x="414655" y="209169"/>
                  </a:lnTo>
                  <a:lnTo>
                    <a:pt x="407835" y="204558"/>
                  </a:lnTo>
                  <a:lnTo>
                    <a:pt x="404622" y="203911"/>
                  </a:lnTo>
                  <a:lnTo>
                    <a:pt x="404622" y="221500"/>
                  </a:lnTo>
                  <a:lnTo>
                    <a:pt x="404622" y="227101"/>
                  </a:lnTo>
                  <a:lnTo>
                    <a:pt x="402336" y="229374"/>
                  </a:lnTo>
                  <a:lnTo>
                    <a:pt x="396697" y="229374"/>
                  </a:lnTo>
                  <a:lnTo>
                    <a:pt x="394423" y="227101"/>
                  </a:lnTo>
                  <a:lnTo>
                    <a:pt x="394411" y="221500"/>
                  </a:lnTo>
                  <a:lnTo>
                    <a:pt x="396697" y="219189"/>
                  </a:lnTo>
                  <a:lnTo>
                    <a:pt x="402336" y="219189"/>
                  </a:lnTo>
                  <a:lnTo>
                    <a:pt x="404622" y="221500"/>
                  </a:lnTo>
                  <a:lnTo>
                    <a:pt x="404622" y="203911"/>
                  </a:lnTo>
                  <a:lnTo>
                    <a:pt x="403212" y="203619"/>
                  </a:lnTo>
                  <a:lnTo>
                    <a:pt x="399516" y="202869"/>
                  </a:lnTo>
                  <a:lnTo>
                    <a:pt x="397586" y="202869"/>
                  </a:lnTo>
                  <a:lnTo>
                    <a:pt x="395706" y="203136"/>
                  </a:lnTo>
                  <a:lnTo>
                    <a:pt x="393928" y="203619"/>
                  </a:lnTo>
                  <a:lnTo>
                    <a:pt x="378752" y="181800"/>
                  </a:lnTo>
                  <a:lnTo>
                    <a:pt x="360502" y="155549"/>
                  </a:lnTo>
                  <a:lnTo>
                    <a:pt x="360680" y="155549"/>
                  </a:lnTo>
                  <a:lnTo>
                    <a:pt x="357289" y="154127"/>
                  </a:lnTo>
                  <a:lnTo>
                    <a:pt x="351028" y="155219"/>
                  </a:lnTo>
                  <a:lnTo>
                    <a:pt x="348500" y="157530"/>
                  </a:lnTo>
                  <a:lnTo>
                    <a:pt x="334746" y="208876"/>
                  </a:lnTo>
                  <a:lnTo>
                    <a:pt x="328536" y="187731"/>
                  </a:lnTo>
                  <a:lnTo>
                    <a:pt x="325361" y="185356"/>
                  </a:lnTo>
                  <a:lnTo>
                    <a:pt x="301345" y="185356"/>
                  </a:lnTo>
                  <a:lnTo>
                    <a:pt x="294284" y="160159"/>
                  </a:lnTo>
                  <a:lnTo>
                    <a:pt x="294182" y="159816"/>
                  </a:lnTo>
                  <a:lnTo>
                    <a:pt x="284937" y="146519"/>
                  </a:lnTo>
                  <a:lnTo>
                    <a:pt x="284937" y="185356"/>
                  </a:lnTo>
                  <a:lnTo>
                    <a:pt x="275234" y="185356"/>
                  </a:lnTo>
                  <a:lnTo>
                    <a:pt x="269887" y="169113"/>
                  </a:lnTo>
                  <a:lnTo>
                    <a:pt x="260794" y="156845"/>
                  </a:lnTo>
                  <a:lnTo>
                    <a:pt x="259829" y="155549"/>
                  </a:lnTo>
                  <a:lnTo>
                    <a:pt x="258648" y="154724"/>
                  </a:lnTo>
                  <a:lnTo>
                    <a:pt x="258648" y="201663"/>
                  </a:lnTo>
                  <a:lnTo>
                    <a:pt x="253288" y="214020"/>
                  </a:lnTo>
                  <a:lnTo>
                    <a:pt x="244106" y="223431"/>
                  </a:lnTo>
                  <a:lnTo>
                    <a:pt x="232168" y="229044"/>
                  </a:lnTo>
                  <a:lnTo>
                    <a:pt x="218554" y="229997"/>
                  </a:lnTo>
                  <a:lnTo>
                    <a:pt x="204698" y="225463"/>
                  </a:lnTo>
                  <a:lnTo>
                    <a:pt x="194005" y="216281"/>
                  </a:lnTo>
                  <a:lnTo>
                    <a:pt x="187540" y="203758"/>
                  </a:lnTo>
                  <a:lnTo>
                    <a:pt x="186334" y="189217"/>
                  </a:lnTo>
                  <a:lnTo>
                    <a:pt x="190360" y="176276"/>
                  </a:lnTo>
                  <a:lnTo>
                    <a:pt x="198501" y="166001"/>
                  </a:lnTo>
                  <a:lnTo>
                    <a:pt x="209664" y="159219"/>
                  </a:lnTo>
                  <a:lnTo>
                    <a:pt x="222389" y="156845"/>
                  </a:lnTo>
                  <a:lnTo>
                    <a:pt x="225666" y="156845"/>
                  </a:lnTo>
                  <a:lnTo>
                    <a:pt x="258635" y="185356"/>
                  </a:lnTo>
                  <a:lnTo>
                    <a:pt x="218325" y="185356"/>
                  </a:lnTo>
                  <a:lnTo>
                    <a:pt x="214668" y="189014"/>
                  </a:lnTo>
                  <a:lnTo>
                    <a:pt x="258648" y="201663"/>
                  </a:lnTo>
                  <a:lnTo>
                    <a:pt x="258648" y="154724"/>
                  </a:lnTo>
                  <a:lnTo>
                    <a:pt x="229006" y="140817"/>
                  </a:lnTo>
                  <a:lnTo>
                    <a:pt x="208026" y="142570"/>
                  </a:lnTo>
                  <a:lnTo>
                    <a:pt x="189953" y="151904"/>
                  </a:lnTo>
                  <a:lnTo>
                    <a:pt x="176682" y="167335"/>
                  </a:lnTo>
                  <a:lnTo>
                    <a:pt x="170141" y="187325"/>
                  </a:lnTo>
                  <a:lnTo>
                    <a:pt x="171881" y="208305"/>
                  </a:lnTo>
                  <a:lnTo>
                    <a:pt x="181229" y="226390"/>
                  </a:lnTo>
                  <a:lnTo>
                    <a:pt x="196646" y="239661"/>
                  </a:lnTo>
                  <a:lnTo>
                    <a:pt x="216662" y="246202"/>
                  </a:lnTo>
                  <a:lnTo>
                    <a:pt x="219722" y="246557"/>
                  </a:lnTo>
                  <a:lnTo>
                    <a:pt x="222872" y="246557"/>
                  </a:lnTo>
                  <a:lnTo>
                    <a:pt x="241388" y="243205"/>
                  </a:lnTo>
                  <a:lnTo>
                    <a:pt x="257238" y="233845"/>
                  </a:lnTo>
                  <a:lnTo>
                    <a:pt x="260413" y="229997"/>
                  </a:lnTo>
                  <a:lnTo>
                    <a:pt x="268986" y="219633"/>
                  </a:lnTo>
                  <a:lnTo>
                    <a:pt x="275234" y="201663"/>
                  </a:lnTo>
                  <a:lnTo>
                    <a:pt x="284924" y="201663"/>
                  </a:lnTo>
                  <a:lnTo>
                    <a:pt x="282778" y="210985"/>
                  </a:lnTo>
                  <a:lnTo>
                    <a:pt x="282155" y="213588"/>
                  </a:lnTo>
                  <a:lnTo>
                    <a:pt x="277393" y="224294"/>
                  </a:lnTo>
                  <a:lnTo>
                    <a:pt x="277329" y="224447"/>
                  </a:lnTo>
                  <a:lnTo>
                    <a:pt x="239903" y="253809"/>
                  </a:lnTo>
                  <a:lnTo>
                    <a:pt x="227901" y="255968"/>
                  </a:lnTo>
                  <a:lnTo>
                    <a:pt x="215544" y="255714"/>
                  </a:lnTo>
                  <a:lnTo>
                    <a:pt x="191922" y="247992"/>
                  </a:lnTo>
                  <a:lnTo>
                    <a:pt x="186296" y="243166"/>
                  </a:lnTo>
                  <a:lnTo>
                    <a:pt x="186296" y="263474"/>
                  </a:lnTo>
                  <a:lnTo>
                    <a:pt x="176999" y="279552"/>
                  </a:lnTo>
                  <a:lnTo>
                    <a:pt x="172808" y="277126"/>
                  </a:lnTo>
                  <a:lnTo>
                    <a:pt x="172808" y="295948"/>
                  </a:lnTo>
                  <a:lnTo>
                    <a:pt x="138226" y="355828"/>
                  </a:lnTo>
                  <a:lnTo>
                    <a:pt x="124536" y="347903"/>
                  </a:lnTo>
                  <a:lnTo>
                    <a:pt x="159092" y="288036"/>
                  </a:lnTo>
                  <a:lnTo>
                    <a:pt x="172808" y="295948"/>
                  </a:lnTo>
                  <a:lnTo>
                    <a:pt x="172808" y="277126"/>
                  </a:lnTo>
                  <a:lnTo>
                    <a:pt x="181978" y="261048"/>
                  </a:lnTo>
                  <a:lnTo>
                    <a:pt x="183388" y="261899"/>
                  </a:lnTo>
                  <a:lnTo>
                    <a:pt x="184823" y="262712"/>
                  </a:lnTo>
                  <a:lnTo>
                    <a:pt x="186296" y="263474"/>
                  </a:lnTo>
                  <a:lnTo>
                    <a:pt x="186296" y="243166"/>
                  </a:lnTo>
                  <a:lnTo>
                    <a:pt x="173697" y="232321"/>
                  </a:lnTo>
                  <a:lnTo>
                    <a:pt x="162674" y="210985"/>
                  </a:lnTo>
                  <a:lnTo>
                    <a:pt x="160858" y="189217"/>
                  </a:lnTo>
                  <a:lnTo>
                    <a:pt x="160731" y="187731"/>
                  </a:lnTo>
                  <a:lnTo>
                    <a:pt x="160616" y="186207"/>
                  </a:lnTo>
                  <a:lnTo>
                    <a:pt x="167500" y="164134"/>
                  </a:lnTo>
                  <a:lnTo>
                    <a:pt x="181368" y="146596"/>
                  </a:lnTo>
                  <a:lnTo>
                    <a:pt x="200393" y="135039"/>
                  </a:lnTo>
                  <a:lnTo>
                    <a:pt x="222796" y="130860"/>
                  </a:lnTo>
                  <a:lnTo>
                    <a:pt x="225209" y="130860"/>
                  </a:lnTo>
                  <a:lnTo>
                    <a:pt x="267042" y="149186"/>
                  </a:lnTo>
                  <a:lnTo>
                    <a:pt x="284937" y="185356"/>
                  </a:lnTo>
                  <a:lnTo>
                    <a:pt x="284937" y="146519"/>
                  </a:lnTo>
                  <a:lnTo>
                    <a:pt x="279285" y="138379"/>
                  </a:lnTo>
                  <a:lnTo>
                    <a:pt x="269024" y="130860"/>
                  </a:lnTo>
                  <a:lnTo>
                    <a:pt x="258076" y="122847"/>
                  </a:lnTo>
                  <a:lnTo>
                    <a:pt x="232016" y="115074"/>
                  </a:lnTo>
                  <a:lnTo>
                    <a:pt x="200799" y="117690"/>
                  </a:lnTo>
                  <a:lnTo>
                    <a:pt x="173901" y="131584"/>
                  </a:lnTo>
                  <a:lnTo>
                    <a:pt x="154152" y="154546"/>
                  </a:lnTo>
                  <a:lnTo>
                    <a:pt x="144399" y="184302"/>
                  </a:lnTo>
                  <a:lnTo>
                    <a:pt x="144449" y="201663"/>
                  </a:lnTo>
                  <a:lnTo>
                    <a:pt x="144576" y="203758"/>
                  </a:lnTo>
                  <a:lnTo>
                    <a:pt x="148882" y="221170"/>
                  </a:lnTo>
                  <a:lnTo>
                    <a:pt x="157175" y="237312"/>
                  </a:lnTo>
                  <a:lnTo>
                    <a:pt x="168884" y="251091"/>
                  </a:lnTo>
                  <a:lnTo>
                    <a:pt x="157746" y="270357"/>
                  </a:lnTo>
                  <a:lnTo>
                    <a:pt x="153416" y="270357"/>
                  </a:lnTo>
                  <a:lnTo>
                    <a:pt x="149186" y="272592"/>
                  </a:lnTo>
                  <a:lnTo>
                    <a:pt x="106857" y="345922"/>
                  </a:lnTo>
                  <a:lnTo>
                    <a:pt x="106413" y="349300"/>
                  </a:lnTo>
                  <a:lnTo>
                    <a:pt x="108165" y="355828"/>
                  </a:lnTo>
                  <a:lnTo>
                    <a:pt x="110210" y="358482"/>
                  </a:lnTo>
                  <a:lnTo>
                    <a:pt x="135280" y="372960"/>
                  </a:lnTo>
                  <a:lnTo>
                    <a:pt x="137426" y="373532"/>
                  </a:lnTo>
                  <a:lnTo>
                    <a:pt x="140677" y="373532"/>
                  </a:lnTo>
                  <a:lnTo>
                    <a:pt x="141782" y="373392"/>
                  </a:lnTo>
                  <a:lnTo>
                    <a:pt x="146088" y="372237"/>
                  </a:lnTo>
                  <a:lnTo>
                    <a:pt x="148793" y="370154"/>
                  </a:lnTo>
                  <a:lnTo>
                    <a:pt x="157060" y="355828"/>
                  </a:lnTo>
                  <a:lnTo>
                    <a:pt x="190766" y="297484"/>
                  </a:lnTo>
                  <a:lnTo>
                    <a:pt x="190842" y="295948"/>
                  </a:lnTo>
                  <a:lnTo>
                    <a:pt x="190969" y="293573"/>
                  </a:lnTo>
                  <a:lnTo>
                    <a:pt x="189699" y="290182"/>
                  </a:lnTo>
                  <a:lnTo>
                    <a:pt x="190931" y="288036"/>
                  </a:lnTo>
                  <a:lnTo>
                    <a:pt x="195834" y="279552"/>
                  </a:lnTo>
                  <a:lnTo>
                    <a:pt x="201612" y="269544"/>
                  </a:lnTo>
                  <a:lnTo>
                    <a:pt x="205498" y="270637"/>
                  </a:lnTo>
                  <a:lnTo>
                    <a:pt x="209511" y="271437"/>
                  </a:lnTo>
                  <a:lnTo>
                    <a:pt x="216750" y="272275"/>
                  </a:lnTo>
                  <a:lnTo>
                    <a:pt x="219837" y="272453"/>
                  </a:lnTo>
                  <a:lnTo>
                    <a:pt x="222885" y="272453"/>
                  </a:lnTo>
                  <a:lnTo>
                    <a:pt x="238493" y="269544"/>
                  </a:lnTo>
                  <a:lnTo>
                    <a:pt x="251104" y="267208"/>
                  </a:lnTo>
                  <a:lnTo>
                    <a:pt x="261213" y="261048"/>
                  </a:lnTo>
                  <a:lnTo>
                    <a:pt x="269595" y="255968"/>
                  </a:lnTo>
                  <a:lnTo>
                    <a:pt x="275082" y="252628"/>
                  </a:lnTo>
                  <a:lnTo>
                    <a:pt x="292544" y="230530"/>
                  </a:lnTo>
                  <a:lnTo>
                    <a:pt x="300888" y="203758"/>
                  </a:lnTo>
                  <a:lnTo>
                    <a:pt x="300926" y="203619"/>
                  </a:lnTo>
                  <a:lnTo>
                    <a:pt x="301028" y="203314"/>
                  </a:lnTo>
                  <a:lnTo>
                    <a:pt x="301078" y="203136"/>
                  </a:lnTo>
                  <a:lnTo>
                    <a:pt x="301155" y="202869"/>
                  </a:lnTo>
                  <a:lnTo>
                    <a:pt x="301218" y="202704"/>
                  </a:lnTo>
                  <a:lnTo>
                    <a:pt x="301332" y="201663"/>
                  </a:lnTo>
                  <a:lnTo>
                    <a:pt x="315607" y="201663"/>
                  </a:lnTo>
                  <a:lnTo>
                    <a:pt x="328231" y="244690"/>
                  </a:lnTo>
                  <a:lnTo>
                    <a:pt x="328282" y="244830"/>
                  </a:lnTo>
                  <a:lnTo>
                    <a:pt x="331470" y="247205"/>
                  </a:lnTo>
                  <a:lnTo>
                    <a:pt x="338785" y="247205"/>
                  </a:lnTo>
                  <a:lnTo>
                    <a:pt x="342023" y="244690"/>
                  </a:lnTo>
                  <a:lnTo>
                    <a:pt x="351536" y="209169"/>
                  </a:lnTo>
                  <a:lnTo>
                    <a:pt x="351612" y="208876"/>
                  </a:lnTo>
                  <a:lnTo>
                    <a:pt x="358863" y="181800"/>
                  </a:lnTo>
                  <a:lnTo>
                    <a:pt x="380974" y="213588"/>
                  </a:lnTo>
                  <a:lnTo>
                    <a:pt x="379145" y="216738"/>
                  </a:lnTo>
                  <a:lnTo>
                    <a:pt x="378091" y="220408"/>
                  </a:lnTo>
                  <a:lnTo>
                    <a:pt x="399516" y="245694"/>
                  </a:lnTo>
                  <a:lnTo>
                    <a:pt x="407835" y="244017"/>
                  </a:lnTo>
                  <a:lnTo>
                    <a:pt x="414655" y="239433"/>
                  </a:lnTo>
                  <a:lnTo>
                    <a:pt x="419252" y="232625"/>
                  </a:lnTo>
                  <a:lnTo>
                    <a:pt x="419671" y="230530"/>
                  </a:lnTo>
                  <a:lnTo>
                    <a:pt x="419785" y="229997"/>
                  </a:lnTo>
                  <a:lnTo>
                    <a:pt x="419900" y="229374"/>
                  </a:lnTo>
                  <a:lnTo>
                    <a:pt x="420903" y="224447"/>
                  </a:lnTo>
                  <a:lnTo>
                    <a:pt x="420941" y="224294"/>
                  </a:lnTo>
                  <a:close/>
                </a:path>
                <a:path w="504190" h="454025">
                  <a:moveTo>
                    <a:pt x="503910" y="227012"/>
                  </a:moveTo>
                  <a:lnTo>
                    <a:pt x="501713" y="210134"/>
                  </a:lnTo>
                  <a:lnTo>
                    <a:pt x="495109" y="194132"/>
                  </a:lnTo>
                  <a:lnTo>
                    <a:pt x="479005" y="166243"/>
                  </a:lnTo>
                  <a:lnTo>
                    <a:pt x="479005" y="227012"/>
                  </a:lnTo>
                  <a:lnTo>
                    <a:pt x="477647" y="237515"/>
                  </a:lnTo>
                  <a:lnTo>
                    <a:pt x="380453" y="408698"/>
                  </a:lnTo>
                  <a:lnTo>
                    <a:pt x="345071" y="429133"/>
                  </a:lnTo>
                  <a:lnTo>
                    <a:pt x="158864" y="429133"/>
                  </a:lnTo>
                  <a:lnTo>
                    <a:pt x="123469" y="408698"/>
                  </a:lnTo>
                  <a:lnTo>
                    <a:pt x="30378" y="247434"/>
                  </a:lnTo>
                  <a:lnTo>
                    <a:pt x="24904" y="227012"/>
                  </a:lnTo>
                  <a:lnTo>
                    <a:pt x="26276" y="216509"/>
                  </a:lnTo>
                  <a:lnTo>
                    <a:pt x="123469" y="45313"/>
                  </a:lnTo>
                  <a:lnTo>
                    <a:pt x="158864" y="24879"/>
                  </a:lnTo>
                  <a:lnTo>
                    <a:pt x="345071" y="24879"/>
                  </a:lnTo>
                  <a:lnTo>
                    <a:pt x="380453" y="45313"/>
                  </a:lnTo>
                  <a:lnTo>
                    <a:pt x="473557" y="206578"/>
                  </a:lnTo>
                  <a:lnTo>
                    <a:pt x="479005" y="227012"/>
                  </a:lnTo>
                  <a:lnTo>
                    <a:pt x="479005" y="166243"/>
                  </a:lnTo>
                  <a:lnTo>
                    <a:pt x="402005" y="32867"/>
                  </a:lnTo>
                  <a:lnTo>
                    <a:pt x="362229" y="2286"/>
                  </a:lnTo>
                  <a:lnTo>
                    <a:pt x="345071" y="0"/>
                  </a:lnTo>
                  <a:lnTo>
                    <a:pt x="158864" y="0"/>
                  </a:lnTo>
                  <a:lnTo>
                    <a:pt x="112458" y="19164"/>
                  </a:lnTo>
                  <a:lnTo>
                    <a:pt x="8813" y="194132"/>
                  </a:lnTo>
                  <a:lnTo>
                    <a:pt x="0" y="227012"/>
                  </a:lnTo>
                  <a:lnTo>
                    <a:pt x="2197" y="243890"/>
                  </a:lnTo>
                  <a:lnTo>
                    <a:pt x="101917" y="421144"/>
                  </a:lnTo>
                  <a:lnTo>
                    <a:pt x="141693" y="451751"/>
                  </a:lnTo>
                  <a:lnTo>
                    <a:pt x="158864" y="454025"/>
                  </a:lnTo>
                  <a:lnTo>
                    <a:pt x="345071" y="454025"/>
                  </a:lnTo>
                  <a:lnTo>
                    <a:pt x="362229" y="451751"/>
                  </a:lnTo>
                  <a:lnTo>
                    <a:pt x="377939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2005" y="421144"/>
                  </a:lnTo>
                  <a:lnTo>
                    <a:pt x="495109" y="259880"/>
                  </a:lnTo>
                  <a:lnTo>
                    <a:pt x="501713" y="243890"/>
                  </a:lnTo>
                  <a:lnTo>
                    <a:pt x="503910" y="227012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943378" y="3111995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4" y="1854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4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4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930898" y="3099549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36156" y="186296"/>
                  </a:moveTo>
                  <a:lnTo>
                    <a:pt x="325628" y="174967"/>
                  </a:lnTo>
                  <a:lnTo>
                    <a:pt x="315087" y="186296"/>
                  </a:lnTo>
                  <a:lnTo>
                    <a:pt x="315087" y="197929"/>
                  </a:lnTo>
                  <a:lnTo>
                    <a:pt x="319811" y="202653"/>
                  </a:lnTo>
                  <a:lnTo>
                    <a:pt x="331444" y="202653"/>
                  </a:lnTo>
                  <a:lnTo>
                    <a:pt x="336156" y="197929"/>
                  </a:lnTo>
                  <a:lnTo>
                    <a:pt x="336156" y="186296"/>
                  </a:lnTo>
                  <a:close/>
                </a:path>
                <a:path w="504190" h="454025">
                  <a:moveTo>
                    <a:pt x="336423" y="118630"/>
                  </a:moveTo>
                  <a:lnTo>
                    <a:pt x="302437" y="84670"/>
                  </a:lnTo>
                  <a:lnTo>
                    <a:pt x="289229" y="87350"/>
                  </a:lnTo>
                  <a:lnTo>
                    <a:pt x="278434" y="94627"/>
                  </a:lnTo>
                  <a:lnTo>
                    <a:pt x="271145" y="105422"/>
                  </a:lnTo>
                  <a:lnTo>
                    <a:pt x="268478" y="118630"/>
                  </a:lnTo>
                  <a:lnTo>
                    <a:pt x="268478" y="130492"/>
                  </a:lnTo>
                  <a:lnTo>
                    <a:pt x="262686" y="136283"/>
                  </a:lnTo>
                  <a:lnTo>
                    <a:pt x="247929" y="136283"/>
                  </a:lnTo>
                  <a:lnTo>
                    <a:pt x="242138" y="130492"/>
                  </a:lnTo>
                  <a:lnTo>
                    <a:pt x="242138" y="118630"/>
                  </a:lnTo>
                  <a:lnTo>
                    <a:pt x="239522" y="105727"/>
                  </a:lnTo>
                  <a:lnTo>
                    <a:pt x="239458" y="105422"/>
                  </a:lnTo>
                  <a:lnTo>
                    <a:pt x="232168" y="94627"/>
                  </a:lnTo>
                  <a:lnTo>
                    <a:pt x="221373" y="87350"/>
                  </a:lnTo>
                  <a:lnTo>
                    <a:pt x="208165" y="84670"/>
                  </a:lnTo>
                  <a:lnTo>
                    <a:pt x="207645" y="84670"/>
                  </a:lnTo>
                  <a:lnTo>
                    <a:pt x="194424" y="87350"/>
                  </a:lnTo>
                  <a:lnTo>
                    <a:pt x="183616" y="94627"/>
                  </a:lnTo>
                  <a:lnTo>
                    <a:pt x="176326" y="105422"/>
                  </a:lnTo>
                  <a:lnTo>
                    <a:pt x="173659" y="118630"/>
                  </a:lnTo>
                  <a:lnTo>
                    <a:pt x="173659" y="178943"/>
                  </a:lnTo>
                  <a:lnTo>
                    <a:pt x="139420" y="178943"/>
                  </a:lnTo>
                  <a:lnTo>
                    <a:pt x="139420" y="200012"/>
                  </a:lnTo>
                  <a:lnTo>
                    <a:pt x="152069" y="200012"/>
                  </a:lnTo>
                  <a:lnTo>
                    <a:pt x="152069" y="229616"/>
                  </a:lnTo>
                  <a:lnTo>
                    <a:pt x="137845" y="240245"/>
                  </a:lnTo>
                  <a:lnTo>
                    <a:pt x="127063" y="253987"/>
                  </a:lnTo>
                  <a:lnTo>
                    <a:pt x="120307" y="269875"/>
                  </a:lnTo>
                  <a:lnTo>
                    <a:pt x="120218" y="270065"/>
                  </a:lnTo>
                  <a:lnTo>
                    <a:pt x="123075" y="313639"/>
                  </a:lnTo>
                  <a:lnTo>
                    <a:pt x="158546" y="349110"/>
                  </a:lnTo>
                  <a:lnTo>
                    <a:pt x="184454" y="354342"/>
                  </a:lnTo>
                  <a:lnTo>
                    <a:pt x="210362" y="349110"/>
                  </a:lnTo>
                  <a:lnTo>
                    <a:pt x="231546" y="334810"/>
                  </a:lnTo>
                  <a:lnTo>
                    <a:pt x="232575" y="333273"/>
                  </a:lnTo>
                  <a:lnTo>
                    <a:pt x="245833" y="313639"/>
                  </a:lnTo>
                  <a:lnTo>
                    <a:pt x="251028" y="287972"/>
                  </a:lnTo>
                  <a:lnTo>
                    <a:pt x="251091" y="287718"/>
                  </a:lnTo>
                  <a:lnTo>
                    <a:pt x="248678" y="270065"/>
                  </a:lnTo>
                  <a:lnTo>
                    <a:pt x="248653" y="269875"/>
                  </a:lnTo>
                  <a:lnTo>
                    <a:pt x="247383" y="266915"/>
                  </a:lnTo>
                  <a:lnTo>
                    <a:pt x="241706" y="253669"/>
                  </a:lnTo>
                  <a:lnTo>
                    <a:pt x="230746" y="239877"/>
                  </a:lnTo>
                  <a:lnTo>
                    <a:pt x="230022" y="239356"/>
                  </a:lnTo>
                  <a:lnTo>
                    <a:pt x="230022" y="287972"/>
                  </a:lnTo>
                  <a:lnTo>
                    <a:pt x="226364" y="305612"/>
                  </a:lnTo>
                  <a:lnTo>
                    <a:pt x="216573" y="320001"/>
                  </a:lnTo>
                  <a:lnTo>
                    <a:pt x="202120" y="329717"/>
                  </a:lnTo>
                  <a:lnTo>
                    <a:pt x="184454" y="333273"/>
                  </a:lnTo>
                  <a:lnTo>
                    <a:pt x="166789" y="329717"/>
                  </a:lnTo>
                  <a:lnTo>
                    <a:pt x="152336" y="320001"/>
                  </a:lnTo>
                  <a:lnTo>
                    <a:pt x="142544" y="305612"/>
                  </a:lnTo>
                  <a:lnTo>
                    <a:pt x="138899" y="287972"/>
                  </a:lnTo>
                  <a:lnTo>
                    <a:pt x="230022" y="287972"/>
                  </a:lnTo>
                  <a:lnTo>
                    <a:pt x="230022" y="239356"/>
                  </a:lnTo>
                  <a:lnTo>
                    <a:pt x="224967" y="235635"/>
                  </a:lnTo>
                  <a:lnTo>
                    <a:pt x="224967" y="266915"/>
                  </a:lnTo>
                  <a:lnTo>
                    <a:pt x="143979" y="266915"/>
                  </a:lnTo>
                  <a:lnTo>
                    <a:pt x="173139" y="243090"/>
                  </a:lnTo>
                  <a:lnTo>
                    <a:pt x="173139" y="200012"/>
                  </a:lnTo>
                  <a:lnTo>
                    <a:pt x="195249" y="200012"/>
                  </a:lnTo>
                  <a:lnTo>
                    <a:pt x="195249" y="242925"/>
                  </a:lnTo>
                  <a:lnTo>
                    <a:pt x="201752" y="245630"/>
                  </a:lnTo>
                  <a:lnTo>
                    <a:pt x="209016" y="249440"/>
                  </a:lnTo>
                  <a:lnTo>
                    <a:pt x="215379" y="254355"/>
                  </a:lnTo>
                  <a:lnTo>
                    <a:pt x="220789" y="260337"/>
                  </a:lnTo>
                  <a:lnTo>
                    <a:pt x="224967" y="266915"/>
                  </a:lnTo>
                  <a:lnTo>
                    <a:pt x="224967" y="235635"/>
                  </a:lnTo>
                  <a:lnTo>
                    <a:pt x="216331" y="229285"/>
                  </a:lnTo>
                  <a:lnTo>
                    <a:pt x="216331" y="200012"/>
                  </a:lnTo>
                  <a:lnTo>
                    <a:pt x="228968" y="200012"/>
                  </a:lnTo>
                  <a:lnTo>
                    <a:pt x="228968" y="178943"/>
                  </a:lnTo>
                  <a:lnTo>
                    <a:pt x="194729" y="178943"/>
                  </a:lnTo>
                  <a:lnTo>
                    <a:pt x="194729" y="111518"/>
                  </a:lnTo>
                  <a:lnTo>
                    <a:pt x="200520" y="105727"/>
                  </a:lnTo>
                  <a:lnTo>
                    <a:pt x="215277" y="105727"/>
                  </a:lnTo>
                  <a:lnTo>
                    <a:pt x="221068" y="111518"/>
                  </a:lnTo>
                  <a:lnTo>
                    <a:pt x="221068" y="123380"/>
                  </a:lnTo>
                  <a:lnTo>
                    <a:pt x="223672" y="136283"/>
                  </a:lnTo>
                  <a:lnTo>
                    <a:pt x="223735" y="136601"/>
                  </a:lnTo>
                  <a:lnTo>
                    <a:pt x="231025" y="147396"/>
                  </a:lnTo>
                  <a:lnTo>
                    <a:pt x="241820" y="154686"/>
                  </a:lnTo>
                  <a:lnTo>
                    <a:pt x="255041" y="157353"/>
                  </a:lnTo>
                  <a:lnTo>
                    <a:pt x="255562" y="157353"/>
                  </a:lnTo>
                  <a:lnTo>
                    <a:pt x="268770" y="154686"/>
                  </a:lnTo>
                  <a:lnTo>
                    <a:pt x="279577" y="147396"/>
                  </a:lnTo>
                  <a:lnTo>
                    <a:pt x="286867" y="136601"/>
                  </a:lnTo>
                  <a:lnTo>
                    <a:pt x="286931" y="136283"/>
                  </a:lnTo>
                  <a:lnTo>
                    <a:pt x="289547" y="123380"/>
                  </a:lnTo>
                  <a:lnTo>
                    <a:pt x="289547" y="111518"/>
                  </a:lnTo>
                  <a:lnTo>
                    <a:pt x="295325" y="105727"/>
                  </a:lnTo>
                  <a:lnTo>
                    <a:pt x="309562" y="105727"/>
                  </a:lnTo>
                  <a:lnTo>
                    <a:pt x="315353" y="111518"/>
                  </a:lnTo>
                  <a:lnTo>
                    <a:pt x="315353" y="157353"/>
                  </a:lnTo>
                  <a:lnTo>
                    <a:pt x="336423" y="157353"/>
                  </a:lnTo>
                  <a:lnTo>
                    <a:pt x="336423" y="118630"/>
                  </a:lnTo>
                  <a:close/>
                </a:path>
                <a:path w="504190" h="454025">
                  <a:moveTo>
                    <a:pt x="387286" y="318173"/>
                  </a:moveTo>
                  <a:lnTo>
                    <a:pt x="386054" y="311238"/>
                  </a:lnTo>
                  <a:lnTo>
                    <a:pt x="385724" y="310121"/>
                  </a:lnTo>
                  <a:lnTo>
                    <a:pt x="383222" y="305612"/>
                  </a:lnTo>
                  <a:lnTo>
                    <a:pt x="366864" y="276491"/>
                  </a:lnTo>
                  <a:lnTo>
                    <a:pt x="366864" y="321703"/>
                  </a:lnTo>
                  <a:lnTo>
                    <a:pt x="366077" y="325323"/>
                  </a:lnTo>
                  <a:lnTo>
                    <a:pt x="361505" y="331444"/>
                  </a:lnTo>
                  <a:lnTo>
                    <a:pt x="357873" y="333273"/>
                  </a:lnTo>
                  <a:lnTo>
                    <a:pt x="294398" y="333273"/>
                  </a:lnTo>
                  <a:lnTo>
                    <a:pt x="290741" y="331444"/>
                  </a:lnTo>
                  <a:lnTo>
                    <a:pt x="286169" y="325323"/>
                  </a:lnTo>
                  <a:lnTo>
                    <a:pt x="285381" y="321703"/>
                  </a:lnTo>
                  <a:lnTo>
                    <a:pt x="286143" y="318173"/>
                  </a:lnTo>
                  <a:lnTo>
                    <a:pt x="314833" y="266471"/>
                  </a:lnTo>
                  <a:lnTo>
                    <a:pt x="314833" y="238467"/>
                  </a:lnTo>
                  <a:lnTo>
                    <a:pt x="336956" y="238467"/>
                  </a:lnTo>
                  <a:lnTo>
                    <a:pt x="337070" y="266471"/>
                  </a:lnTo>
                  <a:lnTo>
                    <a:pt x="366115" y="318173"/>
                  </a:lnTo>
                  <a:lnTo>
                    <a:pt x="366864" y="321703"/>
                  </a:lnTo>
                  <a:lnTo>
                    <a:pt x="366864" y="276491"/>
                  </a:lnTo>
                  <a:lnTo>
                    <a:pt x="358025" y="260743"/>
                  </a:lnTo>
                  <a:lnTo>
                    <a:pt x="358025" y="238467"/>
                  </a:lnTo>
                  <a:lnTo>
                    <a:pt x="370662" y="238467"/>
                  </a:lnTo>
                  <a:lnTo>
                    <a:pt x="370662" y="217398"/>
                  </a:lnTo>
                  <a:lnTo>
                    <a:pt x="281127" y="217398"/>
                  </a:lnTo>
                  <a:lnTo>
                    <a:pt x="281127" y="238467"/>
                  </a:lnTo>
                  <a:lnTo>
                    <a:pt x="293763" y="238467"/>
                  </a:lnTo>
                  <a:lnTo>
                    <a:pt x="293763" y="261023"/>
                  </a:lnTo>
                  <a:lnTo>
                    <a:pt x="266509" y="310121"/>
                  </a:lnTo>
                  <a:lnTo>
                    <a:pt x="266179" y="311238"/>
                  </a:lnTo>
                  <a:lnTo>
                    <a:pt x="264960" y="318173"/>
                  </a:lnTo>
                  <a:lnTo>
                    <a:pt x="264985" y="321703"/>
                  </a:lnTo>
                  <a:lnTo>
                    <a:pt x="265201" y="325323"/>
                  </a:lnTo>
                  <a:lnTo>
                    <a:pt x="265277" y="326682"/>
                  </a:lnTo>
                  <a:lnTo>
                    <a:pt x="298386" y="354342"/>
                  </a:lnTo>
                  <a:lnTo>
                    <a:pt x="353872" y="354342"/>
                  </a:lnTo>
                  <a:lnTo>
                    <a:pt x="386956" y="326682"/>
                  </a:lnTo>
                  <a:lnTo>
                    <a:pt x="387261" y="321703"/>
                  </a:lnTo>
                  <a:lnTo>
                    <a:pt x="387286" y="318173"/>
                  </a:lnTo>
                  <a:close/>
                </a:path>
                <a:path w="504190" h="454025">
                  <a:moveTo>
                    <a:pt x="503910" y="227012"/>
                  </a:moveTo>
                  <a:lnTo>
                    <a:pt x="501713" y="210134"/>
                  </a:lnTo>
                  <a:lnTo>
                    <a:pt x="495109" y="194132"/>
                  </a:lnTo>
                  <a:lnTo>
                    <a:pt x="479005" y="166243"/>
                  </a:lnTo>
                  <a:lnTo>
                    <a:pt x="479005" y="227012"/>
                  </a:lnTo>
                  <a:lnTo>
                    <a:pt x="477647" y="237515"/>
                  </a:lnTo>
                  <a:lnTo>
                    <a:pt x="380453" y="408698"/>
                  </a:lnTo>
                  <a:lnTo>
                    <a:pt x="345071" y="429133"/>
                  </a:lnTo>
                  <a:lnTo>
                    <a:pt x="158864" y="429133"/>
                  </a:lnTo>
                  <a:lnTo>
                    <a:pt x="123469" y="408698"/>
                  </a:lnTo>
                  <a:lnTo>
                    <a:pt x="30378" y="247434"/>
                  </a:lnTo>
                  <a:lnTo>
                    <a:pt x="24904" y="227012"/>
                  </a:lnTo>
                  <a:lnTo>
                    <a:pt x="26276" y="216509"/>
                  </a:lnTo>
                  <a:lnTo>
                    <a:pt x="123469" y="45313"/>
                  </a:lnTo>
                  <a:lnTo>
                    <a:pt x="158864" y="24879"/>
                  </a:lnTo>
                  <a:lnTo>
                    <a:pt x="345071" y="24879"/>
                  </a:lnTo>
                  <a:lnTo>
                    <a:pt x="380453" y="45313"/>
                  </a:lnTo>
                  <a:lnTo>
                    <a:pt x="473557" y="206578"/>
                  </a:lnTo>
                  <a:lnTo>
                    <a:pt x="479005" y="227012"/>
                  </a:lnTo>
                  <a:lnTo>
                    <a:pt x="479005" y="166243"/>
                  </a:lnTo>
                  <a:lnTo>
                    <a:pt x="402005" y="32867"/>
                  </a:lnTo>
                  <a:lnTo>
                    <a:pt x="362229" y="2286"/>
                  </a:lnTo>
                  <a:lnTo>
                    <a:pt x="345071" y="0"/>
                  </a:lnTo>
                  <a:lnTo>
                    <a:pt x="158864" y="0"/>
                  </a:lnTo>
                  <a:lnTo>
                    <a:pt x="112458" y="19164"/>
                  </a:lnTo>
                  <a:lnTo>
                    <a:pt x="8813" y="194132"/>
                  </a:lnTo>
                  <a:lnTo>
                    <a:pt x="0" y="227012"/>
                  </a:lnTo>
                  <a:lnTo>
                    <a:pt x="2197" y="243890"/>
                  </a:lnTo>
                  <a:lnTo>
                    <a:pt x="101917" y="421144"/>
                  </a:lnTo>
                  <a:lnTo>
                    <a:pt x="141693" y="451751"/>
                  </a:lnTo>
                  <a:lnTo>
                    <a:pt x="158864" y="454025"/>
                  </a:lnTo>
                  <a:lnTo>
                    <a:pt x="345071" y="454025"/>
                  </a:lnTo>
                  <a:lnTo>
                    <a:pt x="362229" y="451751"/>
                  </a:lnTo>
                  <a:lnTo>
                    <a:pt x="377939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2005" y="421144"/>
                  </a:lnTo>
                  <a:lnTo>
                    <a:pt x="495109" y="259880"/>
                  </a:lnTo>
                  <a:lnTo>
                    <a:pt x="501713" y="243890"/>
                  </a:lnTo>
                  <a:lnTo>
                    <a:pt x="503910" y="227012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943378" y="3661740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4" y="1854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4" y="427280"/>
                  </a:lnTo>
                  <a:lnTo>
                    <a:pt x="146383" y="429132"/>
                  </a:lnTo>
                  <a:lnTo>
                    <a:pt x="332590" y="429132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4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930898" y="3649306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223177" y="314096"/>
                  </a:moveTo>
                  <a:lnTo>
                    <a:pt x="221780" y="307238"/>
                  </a:lnTo>
                  <a:lnTo>
                    <a:pt x="220891" y="302818"/>
                  </a:lnTo>
                  <a:lnTo>
                    <a:pt x="214668" y="293598"/>
                  </a:lnTo>
                  <a:lnTo>
                    <a:pt x="205435" y="287375"/>
                  </a:lnTo>
                  <a:lnTo>
                    <a:pt x="201028" y="286486"/>
                  </a:lnTo>
                  <a:lnTo>
                    <a:pt x="201028" y="310324"/>
                  </a:lnTo>
                  <a:lnTo>
                    <a:pt x="201028" y="317881"/>
                  </a:lnTo>
                  <a:lnTo>
                    <a:pt x="197942" y="320967"/>
                  </a:lnTo>
                  <a:lnTo>
                    <a:pt x="190385" y="320967"/>
                  </a:lnTo>
                  <a:lnTo>
                    <a:pt x="187299" y="317881"/>
                  </a:lnTo>
                  <a:lnTo>
                    <a:pt x="187299" y="310324"/>
                  </a:lnTo>
                  <a:lnTo>
                    <a:pt x="190385" y="307238"/>
                  </a:lnTo>
                  <a:lnTo>
                    <a:pt x="197942" y="307238"/>
                  </a:lnTo>
                  <a:lnTo>
                    <a:pt x="201028" y="310324"/>
                  </a:lnTo>
                  <a:lnTo>
                    <a:pt x="201028" y="286486"/>
                  </a:lnTo>
                  <a:lnTo>
                    <a:pt x="165150" y="314096"/>
                  </a:lnTo>
                  <a:lnTo>
                    <a:pt x="167424" y="325386"/>
                  </a:lnTo>
                  <a:lnTo>
                    <a:pt x="173647" y="334606"/>
                  </a:lnTo>
                  <a:lnTo>
                    <a:pt x="182867" y="340842"/>
                  </a:lnTo>
                  <a:lnTo>
                    <a:pt x="194157" y="343115"/>
                  </a:lnTo>
                  <a:lnTo>
                    <a:pt x="205435" y="340842"/>
                  </a:lnTo>
                  <a:lnTo>
                    <a:pt x="214668" y="334606"/>
                  </a:lnTo>
                  <a:lnTo>
                    <a:pt x="220891" y="325386"/>
                  </a:lnTo>
                  <a:lnTo>
                    <a:pt x="221780" y="320967"/>
                  </a:lnTo>
                  <a:lnTo>
                    <a:pt x="223177" y="314096"/>
                  </a:lnTo>
                  <a:close/>
                </a:path>
                <a:path w="504190" h="454025">
                  <a:moveTo>
                    <a:pt x="259651" y="289445"/>
                  </a:moveTo>
                  <a:lnTo>
                    <a:pt x="254685" y="284480"/>
                  </a:lnTo>
                  <a:lnTo>
                    <a:pt x="248577" y="284480"/>
                  </a:lnTo>
                  <a:lnTo>
                    <a:pt x="242468" y="284480"/>
                  </a:lnTo>
                  <a:lnTo>
                    <a:pt x="237502" y="289445"/>
                  </a:lnTo>
                  <a:lnTo>
                    <a:pt x="237502" y="301663"/>
                  </a:lnTo>
                  <a:lnTo>
                    <a:pt x="242468" y="306628"/>
                  </a:lnTo>
                  <a:lnTo>
                    <a:pt x="254685" y="306628"/>
                  </a:lnTo>
                  <a:lnTo>
                    <a:pt x="259651" y="301663"/>
                  </a:lnTo>
                  <a:lnTo>
                    <a:pt x="259651" y="289445"/>
                  </a:lnTo>
                  <a:close/>
                </a:path>
                <a:path w="504190" h="454025">
                  <a:moveTo>
                    <a:pt x="421233" y="276733"/>
                  </a:moveTo>
                  <a:lnTo>
                    <a:pt x="419214" y="266331"/>
                  </a:lnTo>
                  <a:lnTo>
                    <a:pt x="413156" y="257175"/>
                  </a:lnTo>
                  <a:lnTo>
                    <a:pt x="400786" y="244805"/>
                  </a:lnTo>
                  <a:lnTo>
                    <a:pt x="400786" y="274650"/>
                  </a:lnTo>
                  <a:lnTo>
                    <a:pt x="400786" y="278815"/>
                  </a:lnTo>
                  <a:lnTo>
                    <a:pt x="395681" y="283921"/>
                  </a:lnTo>
                  <a:lnTo>
                    <a:pt x="391541" y="283921"/>
                  </a:lnTo>
                  <a:lnTo>
                    <a:pt x="344093" y="236651"/>
                  </a:lnTo>
                  <a:lnTo>
                    <a:pt x="333260" y="225856"/>
                  </a:lnTo>
                  <a:lnTo>
                    <a:pt x="336689" y="223062"/>
                  </a:lnTo>
                  <a:lnTo>
                    <a:pt x="339826" y="219925"/>
                  </a:lnTo>
                  <a:lnTo>
                    <a:pt x="340283" y="219354"/>
                  </a:lnTo>
                  <a:lnTo>
                    <a:pt x="342620" y="216484"/>
                  </a:lnTo>
                  <a:lnTo>
                    <a:pt x="400786" y="274650"/>
                  </a:lnTo>
                  <a:lnTo>
                    <a:pt x="400786" y="244805"/>
                  </a:lnTo>
                  <a:lnTo>
                    <a:pt x="372465" y="216484"/>
                  </a:lnTo>
                  <a:lnTo>
                    <a:pt x="353402" y="197421"/>
                  </a:lnTo>
                  <a:lnTo>
                    <a:pt x="355930" y="190411"/>
                  </a:lnTo>
                  <a:lnTo>
                    <a:pt x="357200" y="183057"/>
                  </a:lnTo>
                  <a:lnTo>
                    <a:pt x="357200" y="175539"/>
                  </a:lnTo>
                  <a:lnTo>
                    <a:pt x="352082" y="150304"/>
                  </a:lnTo>
                  <a:lnTo>
                    <a:pt x="339559" y="131737"/>
                  </a:lnTo>
                  <a:lnTo>
                    <a:pt x="338162" y="129667"/>
                  </a:lnTo>
                  <a:lnTo>
                    <a:pt x="336092" y="128270"/>
                  </a:lnTo>
                  <a:lnTo>
                    <a:pt x="336092" y="175539"/>
                  </a:lnTo>
                  <a:lnTo>
                    <a:pt x="332638" y="192582"/>
                  </a:lnTo>
                  <a:lnTo>
                    <a:pt x="323253" y="206514"/>
                  </a:lnTo>
                  <a:lnTo>
                    <a:pt x="309333" y="215912"/>
                  </a:lnTo>
                  <a:lnTo>
                    <a:pt x="292303" y="219354"/>
                  </a:lnTo>
                  <a:lnTo>
                    <a:pt x="279463" y="216763"/>
                  </a:lnTo>
                  <a:lnTo>
                    <a:pt x="279463" y="248208"/>
                  </a:lnTo>
                  <a:lnTo>
                    <a:pt x="185750" y="248208"/>
                  </a:lnTo>
                  <a:lnTo>
                    <a:pt x="190423" y="240639"/>
                  </a:lnTo>
                  <a:lnTo>
                    <a:pt x="209080" y="210667"/>
                  </a:lnTo>
                  <a:lnTo>
                    <a:pt x="209054" y="207772"/>
                  </a:lnTo>
                  <a:lnTo>
                    <a:pt x="207098" y="207505"/>
                  </a:lnTo>
                  <a:lnTo>
                    <a:pt x="209054" y="207505"/>
                  </a:lnTo>
                  <a:lnTo>
                    <a:pt x="209054" y="96774"/>
                  </a:lnTo>
                  <a:lnTo>
                    <a:pt x="256146" y="96774"/>
                  </a:lnTo>
                  <a:lnTo>
                    <a:pt x="256146" y="121666"/>
                  </a:lnTo>
                  <a:lnTo>
                    <a:pt x="244055" y="132156"/>
                  </a:lnTo>
                  <a:lnTo>
                    <a:pt x="235013" y="145021"/>
                  </a:lnTo>
                  <a:lnTo>
                    <a:pt x="229362" y="159677"/>
                  </a:lnTo>
                  <a:lnTo>
                    <a:pt x="227406" y="175539"/>
                  </a:lnTo>
                  <a:lnTo>
                    <a:pt x="230733" y="195897"/>
                  </a:lnTo>
                  <a:lnTo>
                    <a:pt x="240068" y="213880"/>
                  </a:lnTo>
                  <a:lnTo>
                    <a:pt x="254419" y="228180"/>
                  </a:lnTo>
                  <a:lnTo>
                    <a:pt x="272821" y="237464"/>
                  </a:lnTo>
                  <a:lnTo>
                    <a:pt x="279463" y="248208"/>
                  </a:lnTo>
                  <a:lnTo>
                    <a:pt x="279463" y="216763"/>
                  </a:lnTo>
                  <a:lnTo>
                    <a:pt x="275272" y="215912"/>
                  </a:lnTo>
                  <a:lnTo>
                    <a:pt x="261353" y="206514"/>
                  </a:lnTo>
                  <a:lnTo>
                    <a:pt x="251955" y="192582"/>
                  </a:lnTo>
                  <a:lnTo>
                    <a:pt x="248513" y="175539"/>
                  </a:lnTo>
                  <a:lnTo>
                    <a:pt x="251955" y="158508"/>
                  </a:lnTo>
                  <a:lnTo>
                    <a:pt x="261353" y="144589"/>
                  </a:lnTo>
                  <a:lnTo>
                    <a:pt x="275272" y="135191"/>
                  </a:lnTo>
                  <a:lnTo>
                    <a:pt x="292303" y="131737"/>
                  </a:lnTo>
                  <a:lnTo>
                    <a:pt x="309333" y="135191"/>
                  </a:lnTo>
                  <a:lnTo>
                    <a:pt x="323253" y="144589"/>
                  </a:lnTo>
                  <a:lnTo>
                    <a:pt x="332638" y="158508"/>
                  </a:lnTo>
                  <a:lnTo>
                    <a:pt x="336092" y="175539"/>
                  </a:lnTo>
                  <a:lnTo>
                    <a:pt x="336092" y="128270"/>
                  </a:lnTo>
                  <a:lnTo>
                    <a:pt x="317538" y="115747"/>
                  </a:lnTo>
                  <a:lnTo>
                    <a:pt x="301015" y="112395"/>
                  </a:lnTo>
                  <a:lnTo>
                    <a:pt x="292303" y="110629"/>
                  </a:lnTo>
                  <a:lnTo>
                    <a:pt x="287223" y="110629"/>
                  </a:lnTo>
                  <a:lnTo>
                    <a:pt x="282168" y="111226"/>
                  </a:lnTo>
                  <a:lnTo>
                    <a:pt x="277253" y="112395"/>
                  </a:lnTo>
                  <a:lnTo>
                    <a:pt x="277253" y="96774"/>
                  </a:lnTo>
                  <a:lnTo>
                    <a:pt x="283984" y="96774"/>
                  </a:lnTo>
                  <a:lnTo>
                    <a:pt x="288709" y="92036"/>
                  </a:lnTo>
                  <a:lnTo>
                    <a:pt x="288709" y="80403"/>
                  </a:lnTo>
                  <a:lnTo>
                    <a:pt x="283984" y="75666"/>
                  </a:lnTo>
                  <a:lnTo>
                    <a:pt x="181229" y="75666"/>
                  </a:lnTo>
                  <a:lnTo>
                    <a:pt x="176491" y="80403"/>
                  </a:lnTo>
                  <a:lnTo>
                    <a:pt x="176491" y="92036"/>
                  </a:lnTo>
                  <a:lnTo>
                    <a:pt x="181229" y="96774"/>
                  </a:lnTo>
                  <a:lnTo>
                    <a:pt x="187960" y="96774"/>
                  </a:lnTo>
                  <a:lnTo>
                    <a:pt x="187960" y="204508"/>
                  </a:lnTo>
                  <a:lnTo>
                    <a:pt x="131572" y="295681"/>
                  </a:lnTo>
                  <a:lnTo>
                    <a:pt x="125958" y="308114"/>
                  </a:lnTo>
                  <a:lnTo>
                    <a:pt x="123901" y="321208"/>
                  </a:lnTo>
                  <a:lnTo>
                    <a:pt x="125374" y="334378"/>
                  </a:lnTo>
                  <a:lnTo>
                    <a:pt x="148945" y="366128"/>
                  </a:lnTo>
                  <a:lnTo>
                    <a:pt x="174713" y="373011"/>
                  </a:lnTo>
                  <a:lnTo>
                    <a:pt x="290550" y="373011"/>
                  </a:lnTo>
                  <a:lnTo>
                    <a:pt x="304050" y="371246"/>
                  </a:lnTo>
                  <a:lnTo>
                    <a:pt x="316255" y="366128"/>
                  </a:lnTo>
                  <a:lnTo>
                    <a:pt x="326682" y="357962"/>
                  </a:lnTo>
                  <a:lnTo>
                    <a:pt x="331165" y="351917"/>
                  </a:lnTo>
                  <a:lnTo>
                    <a:pt x="334797" y="347027"/>
                  </a:lnTo>
                  <a:lnTo>
                    <a:pt x="339826" y="334378"/>
                  </a:lnTo>
                  <a:lnTo>
                    <a:pt x="341249" y="321678"/>
                  </a:lnTo>
                  <a:lnTo>
                    <a:pt x="341299" y="321208"/>
                  </a:lnTo>
                  <a:lnTo>
                    <a:pt x="339229" y="308114"/>
                  </a:lnTo>
                  <a:lnTo>
                    <a:pt x="333629" y="295681"/>
                  </a:lnTo>
                  <a:lnTo>
                    <a:pt x="320154" y="273913"/>
                  </a:lnTo>
                  <a:lnTo>
                    <a:pt x="320154" y="321678"/>
                  </a:lnTo>
                  <a:lnTo>
                    <a:pt x="319290" y="329361"/>
                  </a:lnTo>
                  <a:lnTo>
                    <a:pt x="290487" y="351917"/>
                  </a:lnTo>
                  <a:lnTo>
                    <a:pt x="174663" y="351917"/>
                  </a:lnTo>
                  <a:lnTo>
                    <a:pt x="145046" y="321678"/>
                  </a:lnTo>
                  <a:lnTo>
                    <a:pt x="146253" y="314032"/>
                  </a:lnTo>
                  <a:lnTo>
                    <a:pt x="149529" y="306781"/>
                  </a:lnTo>
                  <a:lnTo>
                    <a:pt x="172694" y="269303"/>
                  </a:lnTo>
                  <a:lnTo>
                    <a:pt x="292506" y="269303"/>
                  </a:lnTo>
                  <a:lnTo>
                    <a:pt x="315683" y="306781"/>
                  </a:lnTo>
                  <a:lnTo>
                    <a:pt x="318947" y="314032"/>
                  </a:lnTo>
                  <a:lnTo>
                    <a:pt x="320078" y="321208"/>
                  </a:lnTo>
                  <a:lnTo>
                    <a:pt x="320154" y="321678"/>
                  </a:lnTo>
                  <a:lnTo>
                    <a:pt x="320154" y="273913"/>
                  </a:lnTo>
                  <a:lnTo>
                    <a:pt x="317309" y="269303"/>
                  </a:lnTo>
                  <a:lnTo>
                    <a:pt x="304279" y="248208"/>
                  </a:lnTo>
                  <a:lnTo>
                    <a:pt x="299262" y="240093"/>
                  </a:lnTo>
                  <a:lnTo>
                    <a:pt x="304355" y="239534"/>
                  </a:lnTo>
                  <a:lnTo>
                    <a:pt x="309359" y="238391"/>
                  </a:lnTo>
                  <a:lnTo>
                    <a:pt x="314185" y="236651"/>
                  </a:lnTo>
                  <a:lnTo>
                    <a:pt x="374091" y="296329"/>
                  </a:lnTo>
                  <a:lnTo>
                    <a:pt x="383222" y="302374"/>
                  </a:lnTo>
                  <a:lnTo>
                    <a:pt x="393623" y="304380"/>
                  </a:lnTo>
                  <a:lnTo>
                    <a:pt x="403910" y="302374"/>
                  </a:lnTo>
                  <a:lnTo>
                    <a:pt x="413092" y="296329"/>
                  </a:lnTo>
                  <a:lnTo>
                    <a:pt x="413550" y="295681"/>
                  </a:lnTo>
                  <a:lnTo>
                    <a:pt x="419214" y="287147"/>
                  </a:lnTo>
                  <a:lnTo>
                    <a:pt x="419836" y="283921"/>
                  </a:lnTo>
                  <a:lnTo>
                    <a:pt x="421233" y="276733"/>
                  </a:lnTo>
                  <a:close/>
                </a:path>
                <a:path w="504190" h="454025">
                  <a:moveTo>
                    <a:pt x="503910" y="227012"/>
                  </a:moveTo>
                  <a:lnTo>
                    <a:pt x="501713" y="210134"/>
                  </a:lnTo>
                  <a:lnTo>
                    <a:pt x="495109" y="194132"/>
                  </a:lnTo>
                  <a:lnTo>
                    <a:pt x="479005" y="166243"/>
                  </a:lnTo>
                  <a:lnTo>
                    <a:pt x="479005" y="227012"/>
                  </a:lnTo>
                  <a:lnTo>
                    <a:pt x="477647" y="237515"/>
                  </a:lnTo>
                  <a:lnTo>
                    <a:pt x="380453" y="408698"/>
                  </a:lnTo>
                  <a:lnTo>
                    <a:pt x="345071" y="429133"/>
                  </a:lnTo>
                  <a:lnTo>
                    <a:pt x="158864" y="429133"/>
                  </a:lnTo>
                  <a:lnTo>
                    <a:pt x="123469" y="408698"/>
                  </a:lnTo>
                  <a:lnTo>
                    <a:pt x="30378" y="247434"/>
                  </a:lnTo>
                  <a:lnTo>
                    <a:pt x="24904" y="227012"/>
                  </a:lnTo>
                  <a:lnTo>
                    <a:pt x="26276" y="216509"/>
                  </a:lnTo>
                  <a:lnTo>
                    <a:pt x="123469" y="45313"/>
                  </a:lnTo>
                  <a:lnTo>
                    <a:pt x="158864" y="24879"/>
                  </a:lnTo>
                  <a:lnTo>
                    <a:pt x="345071" y="24879"/>
                  </a:lnTo>
                  <a:lnTo>
                    <a:pt x="380453" y="45313"/>
                  </a:lnTo>
                  <a:lnTo>
                    <a:pt x="473557" y="206578"/>
                  </a:lnTo>
                  <a:lnTo>
                    <a:pt x="479005" y="227012"/>
                  </a:lnTo>
                  <a:lnTo>
                    <a:pt x="479005" y="166243"/>
                  </a:lnTo>
                  <a:lnTo>
                    <a:pt x="402005" y="32880"/>
                  </a:lnTo>
                  <a:lnTo>
                    <a:pt x="395846" y="24879"/>
                  </a:lnTo>
                  <a:lnTo>
                    <a:pt x="391452" y="19164"/>
                  </a:lnTo>
                  <a:lnTo>
                    <a:pt x="377939" y="8813"/>
                  </a:lnTo>
                  <a:lnTo>
                    <a:pt x="362229" y="2286"/>
                  </a:lnTo>
                  <a:lnTo>
                    <a:pt x="345071" y="0"/>
                  </a:lnTo>
                  <a:lnTo>
                    <a:pt x="158864" y="0"/>
                  </a:lnTo>
                  <a:lnTo>
                    <a:pt x="112458" y="19164"/>
                  </a:lnTo>
                  <a:lnTo>
                    <a:pt x="8813" y="194132"/>
                  </a:lnTo>
                  <a:lnTo>
                    <a:pt x="0" y="227012"/>
                  </a:lnTo>
                  <a:lnTo>
                    <a:pt x="2197" y="243890"/>
                  </a:lnTo>
                  <a:lnTo>
                    <a:pt x="101917" y="421144"/>
                  </a:lnTo>
                  <a:lnTo>
                    <a:pt x="141693" y="451751"/>
                  </a:lnTo>
                  <a:lnTo>
                    <a:pt x="158864" y="454025"/>
                  </a:lnTo>
                  <a:lnTo>
                    <a:pt x="345071" y="454025"/>
                  </a:lnTo>
                  <a:lnTo>
                    <a:pt x="362229" y="451751"/>
                  </a:lnTo>
                  <a:lnTo>
                    <a:pt x="377939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2005" y="421144"/>
                  </a:lnTo>
                  <a:lnTo>
                    <a:pt x="495109" y="259880"/>
                  </a:lnTo>
                  <a:lnTo>
                    <a:pt x="501713" y="243890"/>
                  </a:lnTo>
                  <a:lnTo>
                    <a:pt x="503910" y="227012"/>
                  </a:lnTo>
                  <a:close/>
                </a:path>
              </a:pathLst>
            </a:custGeom>
            <a:solidFill>
              <a:srgbClr val="6CB8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943378" y="4211497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4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4" y="427278"/>
                  </a:lnTo>
                  <a:lnTo>
                    <a:pt x="146383" y="429132"/>
                  </a:lnTo>
                  <a:lnTo>
                    <a:pt x="332590" y="429132"/>
                  </a:lnTo>
                  <a:lnTo>
                    <a:pt x="370209" y="413573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930898" y="4199051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277126" y="277355"/>
                  </a:moveTo>
                  <a:lnTo>
                    <a:pt x="273189" y="273418"/>
                  </a:lnTo>
                  <a:lnTo>
                    <a:pt x="268338" y="273418"/>
                  </a:lnTo>
                  <a:lnTo>
                    <a:pt x="175514" y="273418"/>
                  </a:lnTo>
                  <a:lnTo>
                    <a:pt x="171577" y="277355"/>
                  </a:lnTo>
                  <a:lnTo>
                    <a:pt x="171577" y="287070"/>
                  </a:lnTo>
                  <a:lnTo>
                    <a:pt x="175514" y="291007"/>
                  </a:lnTo>
                  <a:lnTo>
                    <a:pt x="273189" y="291007"/>
                  </a:lnTo>
                  <a:lnTo>
                    <a:pt x="277126" y="287070"/>
                  </a:lnTo>
                  <a:lnTo>
                    <a:pt x="277126" y="277355"/>
                  </a:lnTo>
                  <a:close/>
                </a:path>
                <a:path w="504190" h="454025">
                  <a:moveTo>
                    <a:pt x="277126" y="242176"/>
                  </a:moveTo>
                  <a:lnTo>
                    <a:pt x="273189" y="238239"/>
                  </a:lnTo>
                  <a:lnTo>
                    <a:pt x="268338" y="238239"/>
                  </a:lnTo>
                  <a:lnTo>
                    <a:pt x="175514" y="238239"/>
                  </a:lnTo>
                  <a:lnTo>
                    <a:pt x="171577" y="242176"/>
                  </a:lnTo>
                  <a:lnTo>
                    <a:pt x="171577" y="251891"/>
                  </a:lnTo>
                  <a:lnTo>
                    <a:pt x="175514" y="255828"/>
                  </a:lnTo>
                  <a:lnTo>
                    <a:pt x="273189" y="255828"/>
                  </a:lnTo>
                  <a:lnTo>
                    <a:pt x="277126" y="251891"/>
                  </a:lnTo>
                  <a:lnTo>
                    <a:pt x="277126" y="242176"/>
                  </a:lnTo>
                  <a:close/>
                </a:path>
                <a:path w="504190" h="454025">
                  <a:moveTo>
                    <a:pt x="277126" y="206984"/>
                  </a:moveTo>
                  <a:lnTo>
                    <a:pt x="273189" y="203047"/>
                  </a:lnTo>
                  <a:lnTo>
                    <a:pt x="268338" y="203047"/>
                  </a:lnTo>
                  <a:lnTo>
                    <a:pt x="175514" y="203047"/>
                  </a:lnTo>
                  <a:lnTo>
                    <a:pt x="171577" y="206984"/>
                  </a:lnTo>
                  <a:lnTo>
                    <a:pt x="171577" y="216700"/>
                  </a:lnTo>
                  <a:lnTo>
                    <a:pt x="175514" y="220637"/>
                  </a:lnTo>
                  <a:lnTo>
                    <a:pt x="273189" y="220637"/>
                  </a:lnTo>
                  <a:lnTo>
                    <a:pt x="277126" y="216700"/>
                  </a:lnTo>
                  <a:lnTo>
                    <a:pt x="277126" y="206984"/>
                  </a:lnTo>
                  <a:close/>
                </a:path>
                <a:path w="504190" h="454025">
                  <a:moveTo>
                    <a:pt x="312318" y="331304"/>
                  </a:moveTo>
                  <a:lnTo>
                    <a:pt x="308381" y="327367"/>
                  </a:lnTo>
                  <a:lnTo>
                    <a:pt x="303530" y="327367"/>
                  </a:lnTo>
                  <a:lnTo>
                    <a:pt x="245884" y="327367"/>
                  </a:lnTo>
                  <a:lnTo>
                    <a:pt x="241960" y="331304"/>
                  </a:lnTo>
                  <a:lnTo>
                    <a:pt x="241960" y="341020"/>
                  </a:lnTo>
                  <a:lnTo>
                    <a:pt x="245884" y="344957"/>
                  </a:lnTo>
                  <a:lnTo>
                    <a:pt x="308381" y="344957"/>
                  </a:lnTo>
                  <a:lnTo>
                    <a:pt x="312318" y="341020"/>
                  </a:lnTo>
                  <a:lnTo>
                    <a:pt x="312318" y="331304"/>
                  </a:lnTo>
                  <a:close/>
                </a:path>
                <a:path w="504190" h="454025">
                  <a:moveTo>
                    <a:pt x="312318" y="171805"/>
                  </a:moveTo>
                  <a:lnTo>
                    <a:pt x="308381" y="167868"/>
                  </a:lnTo>
                  <a:lnTo>
                    <a:pt x="303530" y="167868"/>
                  </a:lnTo>
                  <a:lnTo>
                    <a:pt x="175526" y="167868"/>
                  </a:lnTo>
                  <a:lnTo>
                    <a:pt x="171577" y="171805"/>
                  </a:lnTo>
                  <a:lnTo>
                    <a:pt x="171577" y="181521"/>
                  </a:lnTo>
                  <a:lnTo>
                    <a:pt x="175526" y="185458"/>
                  </a:lnTo>
                  <a:lnTo>
                    <a:pt x="308381" y="185458"/>
                  </a:lnTo>
                  <a:lnTo>
                    <a:pt x="312318" y="181521"/>
                  </a:lnTo>
                  <a:lnTo>
                    <a:pt x="312318" y="171805"/>
                  </a:lnTo>
                  <a:close/>
                </a:path>
                <a:path w="504190" h="454025">
                  <a:moveTo>
                    <a:pt x="436613" y="193052"/>
                  </a:moveTo>
                  <a:lnTo>
                    <a:pt x="434733" y="183400"/>
                  </a:lnTo>
                  <a:lnTo>
                    <a:pt x="434682" y="183134"/>
                  </a:lnTo>
                  <a:lnTo>
                    <a:pt x="428891" y="174396"/>
                  </a:lnTo>
                  <a:lnTo>
                    <a:pt x="420154" y="168605"/>
                  </a:lnTo>
                  <a:lnTo>
                    <a:pt x="419874" y="168554"/>
                  </a:lnTo>
                  <a:lnTo>
                    <a:pt x="419874" y="190271"/>
                  </a:lnTo>
                  <a:lnTo>
                    <a:pt x="419798" y="195910"/>
                  </a:lnTo>
                  <a:lnTo>
                    <a:pt x="407377" y="208356"/>
                  </a:lnTo>
                  <a:lnTo>
                    <a:pt x="399897" y="200875"/>
                  </a:lnTo>
                  <a:lnTo>
                    <a:pt x="394944" y="195910"/>
                  </a:lnTo>
                  <a:lnTo>
                    <a:pt x="394944" y="220789"/>
                  </a:lnTo>
                  <a:lnTo>
                    <a:pt x="352666" y="263118"/>
                  </a:lnTo>
                  <a:lnTo>
                    <a:pt x="340220" y="250672"/>
                  </a:lnTo>
                  <a:lnTo>
                    <a:pt x="340220" y="275551"/>
                  </a:lnTo>
                  <a:lnTo>
                    <a:pt x="335470" y="280314"/>
                  </a:lnTo>
                  <a:lnTo>
                    <a:pt x="316801" y="286524"/>
                  </a:lnTo>
                  <a:lnTo>
                    <a:pt x="323037" y="267868"/>
                  </a:lnTo>
                  <a:lnTo>
                    <a:pt x="327787" y="263118"/>
                  </a:lnTo>
                  <a:lnTo>
                    <a:pt x="340220" y="275551"/>
                  </a:lnTo>
                  <a:lnTo>
                    <a:pt x="340220" y="250672"/>
                  </a:lnTo>
                  <a:lnTo>
                    <a:pt x="382498" y="208356"/>
                  </a:lnTo>
                  <a:lnTo>
                    <a:pt x="394944" y="220789"/>
                  </a:lnTo>
                  <a:lnTo>
                    <a:pt x="394944" y="195910"/>
                  </a:lnTo>
                  <a:lnTo>
                    <a:pt x="407441" y="183400"/>
                  </a:lnTo>
                  <a:lnTo>
                    <a:pt x="413016" y="183400"/>
                  </a:lnTo>
                  <a:lnTo>
                    <a:pt x="419874" y="190271"/>
                  </a:lnTo>
                  <a:lnTo>
                    <a:pt x="419874" y="168554"/>
                  </a:lnTo>
                  <a:lnTo>
                    <a:pt x="410222" y="166674"/>
                  </a:lnTo>
                  <a:lnTo>
                    <a:pt x="400291" y="168605"/>
                  </a:lnTo>
                  <a:lnTo>
                    <a:pt x="391566" y="174396"/>
                  </a:lnTo>
                  <a:lnTo>
                    <a:pt x="365099" y="200875"/>
                  </a:lnTo>
                  <a:lnTo>
                    <a:pt x="365099" y="132676"/>
                  </a:lnTo>
                  <a:lnTo>
                    <a:pt x="365099" y="124129"/>
                  </a:lnTo>
                  <a:lnTo>
                    <a:pt x="362356" y="117500"/>
                  </a:lnTo>
                  <a:lnTo>
                    <a:pt x="347726" y="102870"/>
                  </a:lnTo>
                  <a:lnTo>
                    <a:pt x="347726" y="127749"/>
                  </a:lnTo>
                  <a:lnTo>
                    <a:pt x="347510" y="130797"/>
                  </a:lnTo>
                  <a:lnTo>
                    <a:pt x="347510" y="132676"/>
                  </a:lnTo>
                  <a:lnTo>
                    <a:pt x="347510" y="150279"/>
                  </a:lnTo>
                  <a:lnTo>
                    <a:pt x="347510" y="218490"/>
                  </a:lnTo>
                  <a:lnTo>
                    <a:pt x="308165" y="257860"/>
                  </a:lnTo>
                  <a:lnTo>
                    <a:pt x="307428" y="259041"/>
                  </a:lnTo>
                  <a:lnTo>
                    <a:pt x="293497" y="300824"/>
                  </a:lnTo>
                  <a:lnTo>
                    <a:pt x="294322" y="304304"/>
                  </a:lnTo>
                  <a:lnTo>
                    <a:pt x="299046" y="309016"/>
                  </a:lnTo>
                  <a:lnTo>
                    <a:pt x="302526" y="309841"/>
                  </a:lnTo>
                  <a:lnTo>
                    <a:pt x="344297" y="295910"/>
                  </a:lnTo>
                  <a:lnTo>
                    <a:pt x="345478" y="295186"/>
                  </a:lnTo>
                  <a:lnTo>
                    <a:pt x="347510" y="293154"/>
                  </a:lnTo>
                  <a:lnTo>
                    <a:pt x="347510" y="358609"/>
                  </a:lnTo>
                  <a:lnTo>
                    <a:pt x="343560" y="362559"/>
                  </a:lnTo>
                  <a:lnTo>
                    <a:pt x="157937" y="362559"/>
                  </a:lnTo>
                  <a:lnTo>
                    <a:pt x="153987" y="358609"/>
                  </a:lnTo>
                  <a:lnTo>
                    <a:pt x="153987" y="101447"/>
                  </a:lnTo>
                  <a:lnTo>
                    <a:pt x="157937" y="97497"/>
                  </a:lnTo>
                  <a:lnTo>
                    <a:pt x="294728" y="97497"/>
                  </a:lnTo>
                  <a:lnTo>
                    <a:pt x="294728" y="146342"/>
                  </a:lnTo>
                  <a:lnTo>
                    <a:pt x="298665" y="150279"/>
                  </a:lnTo>
                  <a:lnTo>
                    <a:pt x="347510" y="150279"/>
                  </a:lnTo>
                  <a:lnTo>
                    <a:pt x="347510" y="132676"/>
                  </a:lnTo>
                  <a:lnTo>
                    <a:pt x="312331" y="132676"/>
                  </a:lnTo>
                  <a:lnTo>
                    <a:pt x="312331" y="97497"/>
                  </a:lnTo>
                  <a:lnTo>
                    <a:pt x="313982" y="97497"/>
                  </a:lnTo>
                  <a:lnTo>
                    <a:pt x="317195" y="97205"/>
                  </a:lnTo>
                  <a:lnTo>
                    <a:pt x="347726" y="127749"/>
                  </a:lnTo>
                  <a:lnTo>
                    <a:pt x="347726" y="102870"/>
                  </a:lnTo>
                  <a:lnTo>
                    <a:pt x="342061" y="97205"/>
                  </a:lnTo>
                  <a:lnTo>
                    <a:pt x="327507" y="82651"/>
                  </a:lnTo>
                  <a:lnTo>
                    <a:pt x="320878" y="79908"/>
                  </a:lnTo>
                  <a:lnTo>
                    <a:pt x="162788" y="79908"/>
                  </a:lnTo>
                  <a:lnTo>
                    <a:pt x="152514" y="81991"/>
                  </a:lnTo>
                  <a:lnTo>
                    <a:pt x="144132" y="87655"/>
                  </a:lnTo>
                  <a:lnTo>
                    <a:pt x="138468" y="96037"/>
                  </a:lnTo>
                  <a:lnTo>
                    <a:pt x="136398" y="106299"/>
                  </a:lnTo>
                  <a:lnTo>
                    <a:pt x="136398" y="353758"/>
                  </a:lnTo>
                  <a:lnTo>
                    <a:pt x="138468" y="364032"/>
                  </a:lnTo>
                  <a:lnTo>
                    <a:pt x="144132" y="372414"/>
                  </a:lnTo>
                  <a:lnTo>
                    <a:pt x="152514" y="378079"/>
                  </a:lnTo>
                  <a:lnTo>
                    <a:pt x="162788" y="380149"/>
                  </a:lnTo>
                  <a:lnTo>
                    <a:pt x="338709" y="380149"/>
                  </a:lnTo>
                  <a:lnTo>
                    <a:pt x="348970" y="378079"/>
                  </a:lnTo>
                  <a:lnTo>
                    <a:pt x="357352" y="372414"/>
                  </a:lnTo>
                  <a:lnTo>
                    <a:pt x="363016" y="364032"/>
                  </a:lnTo>
                  <a:lnTo>
                    <a:pt x="363308" y="362559"/>
                  </a:lnTo>
                  <a:lnTo>
                    <a:pt x="365099" y="353758"/>
                  </a:lnTo>
                  <a:lnTo>
                    <a:pt x="365099" y="293154"/>
                  </a:lnTo>
                  <a:lnTo>
                    <a:pt x="365099" y="286524"/>
                  </a:lnTo>
                  <a:lnTo>
                    <a:pt x="365099" y="275551"/>
                  </a:lnTo>
                  <a:lnTo>
                    <a:pt x="428879" y="211709"/>
                  </a:lnTo>
                  <a:lnTo>
                    <a:pt x="434682" y="202984"/>
                  </a:lnTo>
                  <a:lnTo>
                    <a:pt x="436613" y="193052"/>
                  </a:lnTo>
                  <a:close/>
                </a:path>
                <a:path w="504190" h="454025">
                  <a:moveTo>
                    <a:pt x="503910" y="227012"/>
                  </a:moveTo>
                  <a:lnTo>
                    <a:pt x="501713" y="210134"/>
                  </a:lnTo>
                  <a:lnTo>
                    <a:pt x="495109" y="194132"/>
                  </a:lnTo>
                  <a:lnTo>
                    <a:pt x="479005" y="166243"/>
                  </a:lnTo>
                  <a:lnTo>
                    <a:pt x="479005" y="227012"/>
                  </a:lnTo>
                  <a:lnTo>
                    <a:pt x="477647" y="237515"/>
                  </a:lnTo>
                  <a:lnTo>
                    <a:pt x="380453" y="408698"/>
                  </a:lnTo>
                  <a:lnTo>
                    <a:pt x="345071" y="429133"/>
                  </a:lnTo>
                  <a:lnTo>
                    <a:pt x="158864" y="429133"/>
                  </a:lnTo>
                  <a:lnTo>
                    <a:pt x="123469" y="408698"/>
                  </a:lnTo>
                  <a:lnTo>
                    <a:pt x="30378" y="247446"/>
                  </a:lnTo>
                  <a:lnTo>
                    <a:pt x="24904" y="227012"/>
                  </a:lnTo>
                  <a:lnTo>
                    <a:pt x="26276" y="216509"/>
                  </a:lnTo>
                  <a:lnTo>
                    <a:pt x="123469" y="45313"/>
                  </a:lnTo>
                  <a:lnTo>
                    <a:pt x="158864" y="24892"/>
                  </a:lnTo>
                  <a:lnTo>
                    <a:pt x="345071" y="24892"/>
                  </a:lnTo>
                  <a:lnTo>
                    <a:pt x="380453" y="45313"/>
                  </a:lnTo>
                  <a:lnTo>
                    <a:pt x="473557" y="206578"/>
                  </a:lnTo>
                  <a:lnTo>
                    <a:pt x="479005" y="227012"/>
                  </a:lnTo>
                  <a:lnTo>
                    <a:pt x="479005" y="166243"/>
                  </a:lnTo>
                  <a:lnTo>
                    <a:pt x="402005" y="32880"/>
                  </a:lnTo>
                  <a:lnTo>
                    <a:pt x="395859" y="24892"/>
                  </a:lnTo>
                  <a:lnTo>
                    <a:pt x="391452" y="19164"/>
                  </a:lnTo>
                  <a:lnTo>
                    <a:pt x="377939" y="8813"/>
                  </a:lnTo>
                  <a:lnTo>
                    <a:pt x="362229" y="2286"/>
                  </a:lnTo>
                  <a:lnTo>
                    <a:pt x="345071" y="0"/>
                  </a:lnTo>
                  <a:lnTo>
                    <a:pt x="158864" y="0"/>
                  </a:lnTo>
                  <a:lnTo>
                    <a:pt x="112458" y="19164"/>
                  </a:lnTo>
                  <a:lnTo>
                    <a:pt x="8813" y="194132"/>
                  </a:lnTo>
                  <a:lnTo>
                    <a:pt x="0" y="227012"/>
                  </a:lnTo>
                  <a:lnTo>
                    <a:pt x="2197" y="243890"/>
                  </a:lnTo>
                  <a:lnTo>
                    <a:pt x="101917" y="421144"/>
                  </a:lnTo>
                  <a:lnTo>
                    <a:pt x="141693" y="451751"/>
                  </a:lnTo>
                  <a:lnTo>
                    <a:pt x="158864" y="454025"/>
                  </a:lnTo>
                  <a:lnTo>
                    <a:pt x="345071" y="454025"/>
                  </a:lnTo>
                  <a:lnTo>
                    <a:pt x="362229" y="451751"/>
                  </a:lnTo>
                  <a:lnTo>
                    <a:pt x="377939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2005" y="421144"/>
                  </a:lnTo>
                  <a:lnTo>
                    <a:pt x="495109" y="259880"/>
                  </a:lnTo>
                  <a:lnTo>
                    <a:pt x="501713" y="243890"/>
                  </a:lnTo>
                  <a:lnTo>
                    <a:pt x="503910" y="227012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943378" y="4761255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4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4" y="427280"/>
                  </a:lnTo>
                  <a:lnTo>
                    <a:pt x="146383" y="429132"/>
                  </a:lnTo>
                  <a:lnTo>
                    <a:pt x="332590" y="429132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930901" y="4748809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45068" y="0"/>
                  </a:moveTo>
                  <a:lnTo>
                    <a:pt x="158861" y="0"/>
                  </a:lnTo>
                  <a:lnTo>
                    <a:pt x="141703" y="2276"/>
                  </a:lnTo>
                  <a:lnTo>
                    <a:pt x="101914" y="32880"/>
                  </a:lnTo>
                  <a:lnTo>
                    <a:pt x="8810" y="194144"/>
                  </a:lnTo>
                  <a:lnTo>
                    <a:pt x="0" y="227014"/>
                  </a:lnTo>
                  <a:lnTo>
                    <a:pt x="2202" y="243895"/>
                  </a:lnTo>
                  <a:lnTo>
                    <a:pt x="101914" y="421144"/>
                  </a:lnTo>
                  <a:lnTo>
                    <a:pt x="141703" y="451748"/>
                  </a:lnTo>
                  <a:lnTo>
                    <a:pt x="158861" y="454024"/>
                  </a:lnTo>
                  <a:lnTo>
                    <a:pt x="345068" y="454024"/>
                  </a:lnTo>
                  <a:lnTo>
                    <a:pt x="362226" y="451748"/>
                  </a:lnTo>
                  <a:lnTo>
                    <a:pt x="377945" y="445214"/>
                  </a:lnTo>
                  <a:lnTo>
                    <a:pt x="391460" y="434865"/>
                  </a:lnTo>
                  <a:lnTo>
                    <a:pt x="395864" y="429132"/>
                  </a:lnTo>
                  <a:lnTo>
                    <a:pt x="158861" y="429132"/>
                  </a:lnTo>
                  <a:lnTo>
                    <a:pt x="148215" y="427711"/>
                  </a:lnTo>
                  <a:lnTo>
                    <a:pt x="30375" y="247446"/>
                  </a:lnTo>
                  <a:lnTo>
                    <a:pt x="24908" y="227014"/>
                  </a:lnTo>
                  <a:lnTo>
                    <a:pt x="26274" y="216505"/>
                  </a:lnTo>
                  <a:lnTo>
                    <a:pt x="123466" y="45326"/>
                  </a:lnTo>
                  <a:lnTo>
                    <a:pt x="158861" y="24891"/>
                  </a:lnTo>
                  <a:lnTo>
                    <a:pt x="395864" y="24891"/>
                  </a:lnTo>
                  <a:lnTo>
                    <a:pt x="391460" y="19159"/>
                  </a:lnTo>
                  <a:lnTo>
                    <a:pt x="377945" y="8810"/>
                  </a:lnTo>
                  <a:lnTo>
                    <a:pt x="362226" y="2276"/>
                  </a:lnTo>
                  <a:lnTo>
                    <a:pt x="345068" y="0"/>
                  </a:lnTo>
                  <a:close/>
                </a:path>
                <a:path w="504190" h="454025">
                  <a:moveTo>
                    <a:pt x="395864" y="24891"/>
                  </a:moveTo>
                  <a:lnTo>
                    <a:pt x="345068" y="24891"/>
                  </a:lnTo>
                  <a:lnTo>
                    <a:pt x="355713" y="26311"/>
                  </a:lnTo>
                  <a:lnTo>
                    <a:pt x="365488" y="30379"/>
                  </a:lnTo>
                  <a:lnTo>
                    <a:pt x="473554" y="206578"/>
                  </a:lnTo>
                  <a:lnTo>
                    <a:pt x="479011" y="227014"/>
                  </a:lnTo>
                  <a:lnTo>
                    <a:pt x="477647" y="237512"/>
                  </a:lnTo>
                  <a:lnTo>
                    <a:pt x="380450" y="408698"/>
                  </a:lnTo>
                  <a:lnTo>
                    <a:pt x="345068" y="429132"/>
                  </a:lnTo>
                  <a:lnTo>
                    <a:pt x="395864" y="429132"/>
                  </a:lnTo>
                  <a:lnTo>
                    <a:pt x="402002" y="421144"/>
                  </a:lnTo>
                  <a:lnTo>
                    <a:pt x="495106" y="259892"/>
                  </a:lnTo>
                  <a:lnTo>
                    <a:pt x="501714" y="243895"/>
                  </a:lnTo>
                  <a:lnTo>
                    <a:pt x="503916" y="227014"/>
                  </a:lnTo>
                  <a:lnTo>
                    <a:pt x="501714" y="210134"/>
                  </a:lnTo>
                  <a:lnTo>
                    <a:pt x="495106" y="194144"/>
                  </a:lnTo>
                  <a:lnTo>
                    <a:pt x="402002" y="32880"/>
                  </a:lnTo>
                  <a:lnTo>
                    <a:pt x="395864" y="24891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040219" y="4856365"/>
              <a:ext cx="301459" cy="238213"/>
            </a:xfrm>
            <a:prstGeom prst="rect">
              <a:avLst/>
            </a:prstGeom>
          </p:spPr>
        </p:pic>
      </p:grpSp>
      <p:sp>
        <p:nvSpPr>
          <p:cNvPr id="64" name="object 64"/>
          <p:cNvSpPr txBox="1"/>
          <p:nvPr/>
        </p:nvSpPr>
        <p:spPr>
          <a:xfrm>
            <a:off x="3221215" y="2051686"/>
            <a:ext cx="792480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1A1A1"/>
                </a:solidFill>
                <a:latin typeface="Grammarsaurus" pitchFamily="2" charset="0"/>
                <a:cs typeface="Gill Sans MT"/>
              </a:rPr>
              <a:t>Testing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221215" y="2695800"/>
            <a:ext cx="1493196" cy="33150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1A1A1"/>
                </a:solidFill>
                <a:latin typeface="Grammarsaurus" pitchFamily="2" charset="0"/>
                <a:cs typeface="Gill Sans MT"/>
              </a:rPr>
              <a:t>Researching</a:t>
            </a:r>
            <a:endParaRPr sz="205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221215" y="3337805"/>
            <a:ext cx="1162050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Observing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221215" y="3985346"/>
            <a:ext cx="1746885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1A1A1"/>
                </a:solidFill>
                <a:latin typeface="Grammarsaurus" pitchFamily="2" charset="0"/>
                <a:cs typeface="Gill Sans MT"/>
              </a:rPr>
              <a:t>Pattern seeking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221215" y="4628669"/>
            <a:ext cx="2705735" cy="33150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1A1A1"/>
                </a:solidFill>
                <a:latin typeface="Grammarsaurus" pitchFamily="2" charset="0"/>
                <a:cs typeface="Gill Sans MT"/>
              </a:rPr>
              <a:t>Identifying &amp; classifying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221215" y="5274628"/>
            <a:ext cx="1798955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1A1A1"/>
                </a:solidFill>
                <a:latin typeface="Grammarsaurus" pitchFamily="2" charset="0"/>
                <a:cs typeface="Gill Sans MT"/>
              </a:rPr>
              <a:t>Problem solving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7545654" y="2022704"/>
            <a:ext cx="1920875" cy="33150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1A1A1"/>
                </a:solidFill>
                <a:latin typeface="Grammarsaurus" pitchFamily="2" charset="0"/>
                <a:cs typeface="Gill Sans MT"/>
              </a:rPr>
              <a:t>Asking questions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7545654" y="2572995"/>
            <a:ext cx="2167255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1A1A1"/>
                </a:solidFill>
                <a:latin typeface="Grammarsaurus" pitchFamily="2" charset="0"/>
                <a:cs typeface="Gill Sans MT"/>
              </a:rPr>
              <a:t>Making predictions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7545654" y="3123022"/>
            <a:ext cx="1746250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1A1A1"/>
                </a:solidFill>
                <a:latin typeface="Grammarsaurus" pitchFamily="2" charset="0"/>
                <a:cs typeface="Gill Sans MT"/>
              </a:rPr>
              <a:t>Setting up tests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7545654" y="3677529"/>
            <a:ext cx="2661285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6CB8D2"/>
                </a:solidFill>
                <a:latin typeface="Grammarsaurus" pitchFamily="2" charset="0"/>
                <a:cs typeface="Gill Sans MT"/>
              </a:rPr>
              <a:t>Observing &amp; measuring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7545653" y="4227820"/>
            <a:ext cx="1920875" cy="33150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E181A3"/>
                </a:solidFill>
                <a:latin typeface="Grammarsaurus" pitchFamily="2" charset="0"/>
                <a:cs typeface="Gill Sans MT"/>
              </a:rPr>
              <a:t>Recording data</a:t>
            </a:r>
            <a:endParaRPr sz="205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7545654" y="4675590"/>
            <a:ext cx="3369310" cy="569595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12700" marR="5080">
              <a:lnSpc>
                <a:spcPct val="72900"/>
              </a:lnSpc>
              <a:spcBef>
                <a:spcPts val="790"/>
              </a:spcBef>
            </a:pPr>
            <a:r>
              <a:rPr sz="2050" b="1" spc="-100" dirty="0">
                <a:solidFill>
                  <a:srgbClr val="A1A1A1"/>
                </a:solidFill>
                <a:latin typeface="Grammarsaurus" pitchFamily="2" charset="0"/>
                <a:cs typeface="Gill Sans MT"/>
              </a:rPr>
              <a:t>Interpreting &amp; communicating results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167673" y="1219156"/>
            <a:ext cx="10785475" cy="5391785"/>
            <a:chOff x="167673" y="1219156"/>
            <a:chExt cx="10785475" cy="5391785"/>
          </a:xfrm>
        </p:grpSpPr>
        <p:sp>
          <p:nvSpPr>
            <p:cNvPr id="77" name="object 77"/>
            <p:cNvSpPr/>
            <p:nvPr/>
          </p:nvSpPr>
          <p:spPr>
            <a:xfrm>
              <a:off x="6943378" y="5311675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4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0"/>
                  </a:lnTo>
                  <a:lnTo>
                    <a:pt x="1778" y="228260"/>
                  </a:lnTo>
                  <a:lnTo>
                    <a:pt x="100218" y="402475"/>
                  </a:lnTo>
                  <a:lnTo>
                    <a:pt x="132494" y="427278"/>
                  </a:lnTo>
                  <a:lnTo>
                    <a:pt x="146383" y="429132"/>
                  </a:lnTo>
                  <a:lnTo>
                    <a:pt x="332590" y="429132"/>
                  </a:lnTo>
                  <a:lnTo>
                    <a:pt x="370209" y="413573"/>
                  </a:lnTo>
                  <a:lnTo>
                    <a:pt x="471858" y="241211"/>
                  </a:lnTo>
                  <a:lnTo>
                    <a:pt x="478974" y="214560"/>
                  </a:lnTo>
                  <a:lnTo>
                    <a:pt x="477195" y="200859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6930901" y="5299227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45068" y="0"/>
                  </a:moveTo>
                  <a:lnTo>
                    <a:pt x="158861" y="0"/>
                  </a:lnTo>
                  <a:lnTo>
                    <a:pt x="141703" y="2276"/>
                  </a:lnTo>
                  <a:lnTo>
                    <a:pt x="101914" y="32880"/>
                  </a:lnTo>
                  <a:lnTo>
                    <a:pt x="8810" y="194132"/>
                  </a:lnTo>
                  <a:lnTo>
                    <a:pt x="0" y="227006"/>
                  </a:lnTo>
                  <a:lnTo>
                    <a:pt x="2202" y="243884"/>
                  </a:lnTo>
                  <a:lnTo>
                    <a:pt x="101914" y="421144"/>
                  </a:lnTo>
                  <a:lnTo>
                    <a:pt x="141703" y="451748"/>
                  </a:lnTo>
                  <a:lnTo>
                    <a:pt x="158861" y="454025"/>
                  </a:lnTo>
                  <a:lnTo>
                    <a:pt x="345068" y="454025"/>
                  </a:lnTo>
                  <a:lnTo>
                    <a:pt x="362226" y="451748"/>
                  </a:lnTo>
                  <a:lnTo>
                    <a:pt x="377945" y="445214"/>
                  </a:lnTo>
                  <a:lnTo>
                    <a:pt x="391460" y="434865"/>
                  </a:lnTo>
                  <a:lnTo>
                    <a:pt x="395864" y="429133"/>
                  </a:lnTo>
                  <a:lnTo>
                    <a:pt x="158861" y="429133"/>
                  </a:lnTo>
                  <a:lnTo>
                    <a:pt x="148215" y="427711"/>
                  </a:lnTo>
                  <a:lnTo>
                    <a:pt x="30375" y="247434"/>
                  </a:lnTo>
                  <a:lnTo>
                    <a:pt x="24907" y="227006"/>
                  </a:lnTo>
                  <a:lnTo>
                    <a:pt x="26274" y="216505"/>
                  </a:lnTo>
                  <a:lnTo>
                    <a:pt x="123466" y="45313"/>
                  </a:lnTo>
                  <a:lnTo>
                    <a:pt x="158861" y="24879"/>
                  </a:lnTo>
                  <a:lnTo>
                    <a:pt x="395854" y="24879"/>
                  </a:lnTo>
                  <a:lnTo>
                    <a:pt x="391460" y="19159"/>
                  </a:lnTo>
                  <a:lnTo>
                    <a:pt x="377945" y="8810"/>
                  </a:lnTo>
                  <a:lnTo>
                    <a:pt x="362226" y="2276"/>
                  </a:lnTo>
                  <a:lnTo>
                    <a:pt x="345068" y="0"/>
                  </a:lnTo>
                  <a:close/>
                </a:path>
                <a:path w="504190" h="454025">
                  <a:moveTo>
                    <a:pt x="395854" y="24879"/>
                  </a:moveTo>
                  <a:lnTo>
                    <a:pt x="345068" y="24879"/>
                  </a:lnTo>
                  <a:lnTo>
                    <a:pt x="355713" y="26300"/>
                  </a:lnTo>
                  <a:lnTo>
                    <a:pt x="365488" y="30372"/>
                  </a:lnTo>
                  <a:lnTo>
                    <a:pt x="473554" y="206578"/>
                  </a:lnTo>
                  <a:lnTo>
                    <a:pt x="479012" y="227006"/>
                  </a:lnTo>
                  <a:lnTo>
                    <a:pt x="477647" y="237507"/>
                  </a:lnTo>
                  <a:lnTo>
                    <a:pt x="380450" y="408698"/>
                  </a:lnTo>
                  <a:lnTo>
                    <a:pt x="345068" y="429133"/>
                  </a:lnTo>
                  <a:lnTo>
                    <a:pt x="395864" y="429133"/>
                  </a:lnTo>
                  <a:lnTo>
                    <a:pt x="402002" y="421144"/>
                  </a:lnTo>
                  <a:lnTo>
                    <a:pt x="495106" y="259880"/>
                  </a:lnTo>
                  <a:lnTo>
                    <a:pt x="501714" y="243884"/>
                  </a:lnTo>
                  <a:lnTo>
                    <a:pt x="503916" y="227006"/>
                  </a:lnTo>
                  <a:lnTo>
                    <a:pt x="501714" y="210127"/>
                  </a:lnTo>
                  <a:lnTo>
                    <a:pt x="495106" y="194132"/>
                  </a:lnTo>
                  <a:lnTo>
                    <a:pt x="402002" y="32880"/>
                  </a:lnTo>
                  <a:lnTo>
                    <a:pt x="395854" y="24879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" name="object 7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101319" y="5466048"/>
              <a:ext cx="161671" cy="165792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7062863" y="5357279"/>
              <a:ext cx="238760" cy="321310"/>
            </a:xfrm>
            <a:custGeom>
              <a:avLst/>
              <a:gdLst/>
              <a:ahLst/>
              <a:cxnLst/>
              <a:rect l="l" t="t" r="r" b="b"/>
              <a:pathLst>
                <a:path w="238759" h="321310">
                  <a:moveTo>
                    <a:pt x="150228" y="191668"/>
                  </a:moveTo>
                  <a:lnTo>
                    <a:pt x="148120" y="181305"/>
                  </a:lnTo>
                  <a:lnTo>
                    <a:pt x="147777" y="179590"/>
                  </a:lnTo>
                  <a:lnTo>
                    <a:pt x="141109" y="169710"/>
                  </a:lnTo>
                  <a:lnTo>
                    <a:pt x="131229" y="163042"/>
                  </a:lnTo>
                  <a:lnTo>
                    <a:pt x="129501" y="162699"/>
                  </a:lnTo>
                  <a:lnTo>
                    <a:pt x="129501" y="185953"/>
                  </a:lnTo>
                  <a:lnTo>
                    <a:pt x="129501" y="197383"/>
                  </a:lnTo>
                  <a:lnTo>
                    <a:pt x="124853" y="202031"/>
                  </a:lnTo>
                  <a:lnTo>
                    <a:pt x="113423" y="202031"/>
                  </a:lnTo>
                  <a:lnTo>
                    <a:pt x="108788" y="197383"/>
                  </a:lnTo>
                  <a:lnTo>
                    <a:pt x="108788" y="185953"/>
                  </a:lnTo>
                  <a:lnTo>
                    <a:pt x="113423" y="181305"/>
                  </a:lnTo>
                  <a:lnTo>
                    <a:pt x="124853" y="181305"/>
                  </a:lnTo>
                  <a:lnTo>
                    <a:pt x="129501" y="185953"/>
                  </a:lnTo>
                  <a:lnTo>
                    <a:pt x="129501" y="162699"/>
                  </a:lnTo>
                  <a:lnTo>
                    <a:pt x="90500" y="179590"/>
                  </a:lnTo>
                  <a:lnTo>
                    <a:pt x="88061" y="191668"/>
                  </a:lnTo>
                  <a:lnTo>
                    <a:pt x="90500" y="203758"/>
                  </a:lnTo>
                  <a:lnTo>
                    <a:pt x="97167" y="213639"/>
                  </a:lnTo>
                  <a:lnTo>
                    <a:pt x="107048" y="220306"/>
                  </a:lnTo>
                  <a:lnTo>
                    <a:pt x="119138" y="222745"/>
                  </a:lnTo>
                  <a:lnTo>
                    <a:pt x="131229" y="220306"/>
                  </a:lnTo>
                  <a:lnTo>
                    <a:pt x="141109" y="213639"/>
                  </a:lnTo>
                  <a:lnTo>
                    <a:pt x="147777" y="203758"/>
                  </a:lnTo>
                  <a:lnTo>
                    <a:pt x="148120" y="202031"/>
                  </a:lnTo>
                  <a:lnTo>
                    <a:pt x="150228" y="191668"/>
                  </a:lnTo>
                  <a:close/>
                </a:path>
                <a:path w="238759" h="321310">
                  <a:moveTo>
                    <a:pt x="238290" y="77711"/>
                  </a:moveTo>
                  <a:lnTo>
                    <a:pt x="235432" y="63614"/>
                  </a:lnTo>
                  <a:lnTo>
                    <a:pt x="234454" y="62166"/>
                  </a:lnTo>
                  <a:lnTo>
                    <a:pt x="227647" y="52082"/>
                  </a:lnTo>
                  <a:lnTo>
                    <a:pt x="217563" y="45288"/>
                  </a:lnTo>
                  <a:lnTo>
                    <a:pt x="217563" y="69138"/>
                  </a:lnTo>
                  <a:lnTo>
                    <a:pt x="217563" y="293484"/>
                  </a:lnTo>
                  <a:lnTo>
                    <a:pt x="210591" y="300456"/>
                  </a:lnTo>
                  <a:lnTo>
                    <a:pt x="27686" y="300456"/>
                  </a:lnTo>
                  <a:lnTo>
                    <a:pt x="20713" y="293484"/>
                  </a:lnTo>
                  <a:lnTo>
                    <a:pt x="20713" y="69138"/>
                  </a:lnTo>
                  <a:lnTo>
                    <a:pt x="27686" y="62166"/>
                  </a:lnTo>
                  <a:lnTo>
                    <a:pt x="46621" y="62166"/>
                  </a:lnTo>
                  <a:lnTo>
                    <a:pt x="46621" y="72885"/>
                  </a:lnTo>
                  <a:lnTo>
                    <a:pt x="48768" y="78079"/>
                  </a:lnTo>
                  <a:lnTo>
                    <a:pt x="56603" y="85915"/>
                  </a:lnTo>
                  <a:lnTo>
                    <a:pt x="61798" y="88061"/>
                  </a:lnTo>
                  <a:lnTo>
                    <a:pt x="176479" y="88061"/>
                  </a:lnTo>
                  <a:lnTo>
                    <a:pt x="181673" y="85915"/>
                  </a:lnTo>
                  <a:lnTo>
                    <a:pt x="189509" y="78079"/>
                  </a:lnTo>
                  <a:lnTo>
                    <a:pt x="191655" y="72885"/>
                  </a:lnTo>
                  <a:lnTo>
                    <a:pt x="191655" y="67348"/>
                  </a:lnTo>
                  <a:lnTo>
                    <a:pt x="191655" y="62166"/>
                  </a:lnTo>
                  <a:lnTo>
                    <a:pt x="210591" y="62166"/>
                  </a:lnTo>
                  <a:lnTo>
                    <a:pt x="217563" y="69138"/>
                  </a:lnTo>
                  <a:lnTo>
                    <a:pt x="217563" y="45288"/>
                  </a:lnTo>
                  <a:lnTo>
                    <a:pt x="216115" y="44310"/>
                  </a:lnTo>
                  <a:lnTo>
                    <a:pt x="202018" y="41452"/>
                  </a:lnTo>
                  <a:lnTo>
                    <a:pt x="191655" y="41452"/>
                  </a:lnTo>
                  <a:lnTo>
                    <a:pt x="191655" y="35915"/>
                  </a:lnTo>
                  <a:lnTo>
                    <a:pt x="189509" y="30708"/>
                  </a:lnTo>
                  <a:lnTo>
                    <a:pt x="181673" y="22885"/>
                  </a:lnTo>
                  <a:lnTo>
                    <a:pt x="176479" y="20726"/>
                  </a:lnTo>
                  <a:lnTo>
                    <a:pt x="170942" y="20726"/>
                  </a:lnTo>
                  <a:lnTo>
                    <a:pt x="170942" y="41452"/>
                  </a:lnTo>
                  <a:lnTo>
                    <a:pt x="170942" y="67348"/>
                  </a:lnTo>
                  <a:lnTo>
                    <a:pt x="67335" y="67348"/>
                  </a:lnTo>
                  <a:lnTo>
                    <a:pt x="67335" y="62166"/>
                  </a:lnTo>
                  <a:lnTo>
                    <a:pt x="67335" y="41452"/>
                  </a:lnTo>
                  <a:lnTo>
                    <a:pt x="98679" y="41452"/>
                  </a:lnTo>
                  <a:lnTo>
                    <a:pt x="102933" y="37985"/>
                  </a:lnTo>
                  <a:lnTo>
                    <a:pt x="105384" y="25946"/>
                  </a:lnTo>
                  <a:lnTo>
                    <a:pt x="111772" y="20726"/>
                  </a:lnTo>
                  <a:lnTo>
                    <a:pt x="126504" y="20726"/>
                  </a:lnTo>
                  <a:lnTo>
                    <a:pt x="132905" y="25946"/>
                  </a:lnTo>
                  <a:lnTo>
                    <a:pt x="135356" y="37985"/>
                  </a:lnTo>
                  <a:lnTo>
                    <a:pt x="139598" y="41452"/>
                  </a:lnTo>
                  <a:lnTo>
                    <a:pt x="170942" y="41452"/>
                  </a:lnTo>
                  <a:lnTo>
                    <a:pt x="170942" y="20726"/>
                  </a:lnTo>
                  <a:lnTo>
                    <a:pt x="151904" y="20726"/>
                  </a:lnTo>
                  <a:lnTo>
                    <a:pt x="146291" y="12268"/>
                  </a:lnTo>
                  <a:lnTo>
                    <a:pt x="138620" y="5715"/>
                  </a:lnTo>
                  <a:lnTo>
                    <a:pt x="129413" y="1498"/>
                  </a:lnTo>
                  <a:lnTo>
                    <a:pt x="119138" y="0"/>
                  </a:lnTo>
                  <a:lnTo>
                    <a:pt x="108864" y="1498"/>
                  </a:lnTo>
                  <a:lnTo>
                    <a:pt x="99644" y="5715"/>
                  </a:lnTo>
                  <a:lnTo>
                    <a:pt x="91986" y="12268"/>
                  </a:lnTo>
                  <a:lnTo>
                    <a:pt x="86372" y="20726"/>
                  </a:lnTo>
                  <a:lnTo>
                    <a:pt x="61798" y="20726"/>
                  </a:lnTo>
                  <a:lnTo>
                    <a:pt x="56603" y="22885"/>
                  </a:lnTo>
                  <a:lnTo>
                    <a:pt x="48768" y="30708"/>
                  </a:lnTo>
                  <a:lnTo>
                    <a:pt x="46621" y="35915"/>
                  </a:lnTo>
                  <a:lnTo>
                    <a:pt x="46621" y="41452"/>
                  </a:lnTo>
                  <a:lnTo>
                    <a:pt x="36258" y="41452"/>
                  </a:lnTo>
                  <a:lnTo>
                    <a:pt x="22148" y="44310"/>
                  </a:lnTo>
                  <a:lnTo>
                    <a:pt x="10629" y="52082"/>
                  </a:lnTo>
                  <a:lnTo>
                    <a:pt x="2844" y="63614"/>
                  </a:lnTo>
                  <a:lnTo>
                    <a:pt x="0" y="77711"/>
                  </a:lnTo>
                  <a:lnTo>
                    <a:pt x="0" y="284911"/>
                  </a:lnTo>
                  <a:lnTo>
                    <a:pt x="2844" y="299008"/>
                  </a:lnTo>
                  <a:lnTo>
                    <a:pt x="10629" y="310540"/>
                  </a:lnTo>
                  <a:lnTo>
                    <a:pt x="22148" y="318312"/>
                  </a:lnTo>
                  <a:lnTo>
                    <a:pt x="36258" y="321170"/>
                  </a:lnTo>
                  <a:lnTo>
                    <a:pt x="202018" y="321170"/>
                  </a:lnTo>
                  <a:lnTo>
                    <a:pt x="216115" y="318312"/>
                  </a:lnTo>
                  <a:lnTo>
                    <a:pt x="227647" y="310540"/>
                  </a:lnTo>
                  <a:lnTo>
                    <a:pt x="234454" y="300456"/>
                  </a:lnTo>
                  <a:lnTo>
                    <a:pt x="235432" y="299008"/>
                  </a:lnTo>
                  <a:lnTo>
                    <a:pt x="238290" y="284911"/>
                  </a:lnTo>
                  <a:lnTo>
                    <a:pt x="238290" y="77711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498636" y="2589047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6935521" y="2503855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6935521" y="3051682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6935521" y="3601440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6935521" y="4151185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935521" y="4700943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935521" y="5250687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2498636" y="3235934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2498636" y="3876306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2498636" y="4516678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498636" y="5157063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10665787" y="4318247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5" y="2128"/>
                  </a:lnTo>
                  <a:lnTo>
                    <a:pt x="234445" y="8515"/>
                  </a:lnTo>
                  <a:lnTo>
                    <a:pt x="97551" y="145408"/>
                  </a:lnTo>
                  <a:lnTo>
                    <a:pt x="49660" y="97504"/>
                  </a:lnTo>
                  <a:lnTo>
                    <a:pt x="40035" y="91110"/>
                  </a:lnTo>
                  <a:lnTo>
                    <a:pt x="29092" y="88977"/>
                  </a:lnTo>
                  <a:lnTo>
                    <a:pt x="18149" y="91105"/>
                  </a:lnTo>
                  <a:lnTo>
                    <a:pt x="8524" y="97491"/>
                  </a:lnTo>
                  <a:lnTo>
                    <a:pt x="2131" y="107117"/>
                  </a:lnTo>
                  <a:lnTo>
                    <a:pt x="0" y="118063"/>
                  </a:lnTo>
                  <a:lnTo>
                    <a:pt x="2131" y="129007"/>
                  </a:lnTo>
                  <a:lnTo>
                    <a:pt x="8524" y="138626"/>
                  </a:lnTo>
                  <a:lnTo>
                    <a:pt x="82438" y="212566"/>
                  </a:lnTo>
                  <a:lnTo>
                    <a:pt x="89842" y="215626"/>
                  </a:lnTo>
                  <a:lnTo>
                    <a:pt x="97551" y="215626"/>
                  </a:lnTo>
                  <a:lnTo>
                    <a:pt x="105260" y="215626"/>
                  </a:lnTo>
                  <a:lnTo>
                    <a:pt x="112664" y="212566"/>
                  </a:lnTo>
                  <a:lnTo>
                    <a:pt x="275580" y="49663"/>
                  </a:lnTo>
                  <a:lnTo>
                    <a:pt x="281966" y="40037"/>
                  </a:lnTo>
                  <a:lnTo>
                    <a:pt x="284095" y="29089"/>
                  </a:lnTo>
                  <a:lnTo>
                    <a:pt x="281966" y="18141"/>
                  </a:lnTo>
                  <a:lnTo>
                    <a:pt x="275580" y="8515"/>
                  </a:lnTo>
                  <a:lnTo>
                    <a:pt x="265959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10665787" y="4318247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1" y="215626"/>
                  </a:moveTo>
                  <a:lnTo>
                    <a:pt x="89842" y="215626"/>
                  </a:lnTo>
                  <a:lnTo>
                    <a:pt x="82438" y="212566"/>
                  </a:lnTo>
                  <a:lnTo>
                    <a:pt x="76977" y="207105"/>
                  </a:lnTo>
                  <a:lnTo>
                    <a:pt x="8524" y="138626"/>
                  </a:lnTo>
                  <a:lnTo>
                    <a:pt x="2131" y="129007"/>
                  </a:lnTo>
                  <a:lnTo>
                    <a:pt x="0" y="118063"/>
                  </a:lnTo>
                  <a:lnTo>
                    <a:pt x="2131" y="107117"/>
                  </a:lnTo>
                  <a:lnTo>
                    <a:pt x="8524" y="97491"/>
                  </a:lnTo>
                  <a:lnTo>
                    <a:pt x="18149" y="91105"/>
                  </a:lnTo>
                  <a:lnTo>
                    <a:pt x="29092" y="88977"/>
                  </a:lnTo>
                  <a:lnTo>
                    <a:pt x="40035" y="91110"/>
                  </a:lnTo>
                  <a:lnTo>
                    <a:pt x="49660" y="97504"/>
                  </a:lnTo>
                  <a:lnTo>
                    <a:pt x="97551" y="145408"/>
                  </a:lnTo>
                  <a:lnTo>
                    <a:pt x="234445" y="8515"/>
                  </a:lnTo>
                  <a:lnTo>
                    <a:pt x="244065" y="2128"/>
                  </a:lnTo>
                  <a:lnTo>
                    <a:pt x="255012" y="0"/>
                  </a:lnTo>
                  <a:lnTo>
                    <a:pt x="265959" y="2128"/>
                  </a:lnTo>
                  <a:lnTo>
                    <a:pt x="275580" y="8515"/>
                  </a:lnTo>
                  <a:lnTo>
                    <a:pt x="281966" y="18141"/>
                  </a:lnTo>
                  <a:lnTo>
                    <a:pt x="284095" y="29089"/>
                  </a:lnTo>
                  <a:lnTo>
                    <a:pt x="281966" y="40037"/>
                  </a:lnTo>
                  <a:lnTo>
                    <a:pt x="275580" y="49663"/>
                  </a:lnTo>
                  <a:lnTo>
                    <a:pt x="118113" y="207117"/>
                  </a:lnTo>
                  <a:lnTo>
                    <a:pt x="112664" y="212566"/>
                  </a:lnTo>
                  <a:lnTo>
                    <a:pt x="105260" y="215626"/>
                  </a:lnTo>
                  <a:lnTo>
                    <a:pt x="97551" y="215626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0665787" y="3791032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5" y="2128"/>
                  </a:lnTo>
                  <a:lnTo>
                    <a:pt x="234445" y="8515"/>
                  </a:lnTo>
                  <a:lnTo>
                    <a:pt x="97551" y="145408"/>
                  </a:lnTo>
                  <a:lnTo>
                    <a:pt x="49660" y="97504"/>
                  </a:lnTo>
                  <a:lnTo>
                    <a:pt x="40035" y="91110"/>
                  </a:lnTo>
                  <a:lnTo>
                    <a:pt x="29092" y="88977"/>
                  </a:lnTo>
                  <a:lnTo>
                    <a:pt x="18149" y="91105"/>
                  </a:lnTo>
                  <a:lnTo>
                    <a:pt x="8524" y="97491"/>
                  </a:lnTo>
                  <a:lnTo>
                    <a:pt x="2131" y="107117"/>
                  </a:lnTo>
                  <a:lnTo>
                    <a:pt x="0" y="118063"/>
                  </a:lnTo>
                  <a:lnTo>
                    <a:pt x="2131" y="129007"/>
                  </a:lnTo>
                  <a:lnTo>
                    <a:pt x="8524" y="138626"/>
                  </a:lnTo>
                  <a:lnTo>
                    <a:pt x="82438" y="212566"/>
                  </a:lnTo>
                  <a:lnTo>
                    <a:pt x="89842" y="215626"/>
                  </a:lnTo>
                  <a:lnTo>
                    <a:pt x="97551" y="215626"/>
                  </a:lnTo>
                  <a:lnTo>
                    <a:pt x="105260" y="215626"/>
                  </a:lnTo>
                  <a:lnTo>
                    <a:pt x="112664" y="212566"/>
                  </a:lnTo>
                  <a:lnTo>
                    <a:pt x="275580" y="49650"/>
                  </a:lnTo>
                  <a:lnTo>
                    <a:pt x="281966" y="40031"/>
                  </a:lnTo>
                  <a:lnTo>
                    <a:pt x="284095" y="29087"/>
                  </a:lnTo>
                  <a:lnTo>
                    <a:pt x="281966" y="18141"/>
                  </a:lnTo>
                  <a:lnTo>
                    <a:pt x="275580" y="8515"/>
                  </a:lnTo>
                  <a:lnTo>
                    <a:pt x="265959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6CB8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10665787" y="3791032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1" y="215626"/>
                  </a:moveTo>
                  <a:lnTo>
                    <a:pt x="89842" y="215626"/>
                  </a:lnTo>
                  <a:lnTo>
                    <a:pt x="82438" y="212566"/>
                  </a:lnTo>
                  <a:lnTo>
                    <a:pt x="76977" y="207105"/>
                  </a:lnTo>
                  <a:lnTo>
                    <a:pt x="8524" y="138626"/>
                  </a:lnTo>
                  <a:lnTo>
                    <a:pt x="2131" y="129007"/>
                  </a:lnTo>
                  <a:lnTo>
                    <a:pt x="0" y="118063"/>
                  </a:lnTo>
                  <a:lnTo>
                    <a:pt x="2131" y="107117"/>
                  </a:lnTo>
                  <a:lnTo>
                    <a:pt x="8524" y="97491"/>
                  </a:lnTo>
                  <a:lnTo>
                    <a:pt x="18149" y="91105"/>
                  </a:lnTo>
                  <a:lnTo>
                    <a:pt x="29092" y="88977"/>
                  </a:lnTo>
                  <a:lnTo>
                    <a:pt x="40035" y="91110"/>
                  </a:lnTo>
                  <a:lnTo>
                    <a:pt x="49660" y="97504"/>
                  </a:lnTo>
                  <a:lnTo>
                    <a:pt x="97551" y="145408"/>
                  </a:lnTo>
                  <a:lnTo>
                    <a:pt x="234445" y="8515"/>
                  </a:lnTo>
                  <a:lnTo>
                    <a:pt x="244065" y="2128"/>
                  </a:lnTo>
                  <a:lnTo>
                    <a:pt x="255012" y="0"/>
                  </a:lnTo>
                  <a:lnTo>
                    <a:pt x="265959" y="2128"/>
                  </a:lnTo>
                  <a:lnTo>
                    <a:pt x="275580" y="8515"/>
                  </a:lnTo>
                  <a:lnTo>
                    <a:pt x="281966" y="18141"/>
                  </a:lnTo>
                  <a:lnTo>
                    <a:pt x="284095" y="29087"/>
                  </a:lnTo>
                  <a:lnTo>
                    <a:pt x="281966" y="40031"/>
                  </a:lnTo>
                  <a:lnTo>
                    <a:pt x="275580" y="49650"/>
                  </a:lnTo>
                  <a:lnTo>
                    <a:pt x="118113" y="207117"/>
                  </a:lnTo>
                  <a:lnTo>
                    <a:pt x="112664" y="212566"/>
                  </a:lnTo>
                  <a:lnTo>
                    <a:pt x="105260" y="215626"/>
                  </a:lnTo>
                  <a:lnTo>
                    <a:pt x="97551" y="215626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4509573" y="3451561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03" y="0"/>
                  </a:moveTo>
                  <a:lnTo>
                    <a:pt x="244056" y="2128"/>
                  </a:lnTo>
                  <a:lnTo>
                    <a:pt x="234435" y="8515"/>
                  </a:lnTo>
                  <a:lnTo>
                    <a:pt x="97542" y="145408"/>
                  </a:lnTo>
                  <a:lnTo>
                    <a:pt x="49650" y="97504"/>
                  </a:lnTo>
                  <a:lnTo>
                    <a:pt x="40026" y="91110"/>
                  </a:lnTo>
                  <a:lnTo>
                    <a:pt x="29082" y="88977"/>
                  </a:lnTo>
                  <a:lnTo>
                    <a:pt x="18139" y="91105"/>
                  </a:lnTo>
                  <a:lnTo>
                    <a:pt x="8515" y="97491"/>
                  </a:lnTo>
                  <a:lnTo>
                    <a:pt x="2128" y="107117"/>
                  </a:lnTo>
                  <a:lnTo>
                    <a:pt x="0" y="118063"/>
                  </a:lnTo>
                  <a:lnTo>
                    <a:pt x="2128" y="129007"/>
                  </a:lnTo>
                  <a:lnTo>
                    <a:pt x="8515" y="138626"/>
                  </a:lnTo>
                  <a:lnTo>
                    <a:pt x="82429" y="212566"/>
                  </a:lnTo>
                  <a:lnTo>
                    <a:pt x="89833" y="215626"/>
                  </a:lnTo>
                  <a:lnTo>
                    <a:pt x="97542" y="215626"/>
                  </a:lnTo>
                  <a:lnTo>
                    <a:pt x="105263" y="215626"/>
                  </a:lnTo>
                  <a:lnTo>
                    <a:pt x="112655" y="212566"/>
                  </a:lnTo>
                  <a:lnTo>
                    <a:pt x="275570" y="49650"/>
                  </a:lnTo>
                  <a:lnTo>
                    <a:pt x="281957" y="40031"/>
                  </a:lnTo>
                  <a:lnTo>
                    <a:pt x="284086" y="29087"/>
                  </a:lnTo>
                  <a:lnTo>
                    <a:pt x="281957" y="18141"/>
                  </a:lnTo>
                  <a:lnTo>
                    <a:pt x="275570" y="8515"/>
                  </a:lnTo>
                  <a:lnTo>
                    <a:pt x="265950" y="2128"/>
                  </a:lnTo>
                  <a:lnTo>
                    <a:pt x="255003" y="0"/>
                  </a:lnTo>
                  <a:close/>
                </a:path>
              </a:pathLst>
            </a:custGeom>
            <a:solidFill>
              <a:srgbClr val="AE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4509573" y="3451561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42" y="215626"/>
                  </a:moveTo>
                  <a:lnTo>
                    <a:pt x="89833" y="215626"/>
                  </a:lnTo>
                  <a:lnTo>
                    <a:pt x="82429" y="212566"/>
                  </a:lnTo>
                  <a:lnTo>
                    <a:pt x="76968" y="207105"/>
                  </a:lnTo>
                  <a:lnTo>
                    <a:pt x="8515" y="138626"/>
                  </a:lnTo>
                  <a:lnTo>
                    <a:pt x="2128" y="129007"/>
                  </a:lnTo>
                  <a:lnTo>
                    <a:pt x="0" y="118063"/>
                  </a:lnTo>
                  <a:lnTo>
                    <a:pt x="2128" y="107117"/>
                  </a:lnTo>
                  <a:lnTo>
                    <a:pt x="8515" y="97491"/>
                  </a:lnTo>
                  <a:lnTo>
                    <a:pt x="18139" y="91105"/>
                  </a:lnTo>
                  <a:lnTo>
                    <a:pt x="29082" y="88977"/>
                  </a:lnTo>
                  <a:lnTo>
                    <a:pt x="40026" y="91110"/>
                  </a:lnTo>
                  <a:lnTo>
                    <a:pt x="49650" y="97504"/>
                  </a:lnTo>
                  <a:lnTo>
                    <a:pt x="97542" y="145408"/>
                  </a:lnTo>
                  <a:lnTo>
                    <a:pt x="234435" y="8515"/>
                  </a:lnTo>
                  <a:lnTo>
                    <a:pt x="244056" y="2128"/>
                  </a:lnTo>
                  <a:lnTo>
                    <a:pt x="255003" y="0"/>
                  </a:lnTo>
                  <a:lnTo>
                    <a:pt x="265950" y="2128"/>
                  </a:lnTo>
                  <a:lnTo>
                    <a:pt x="275570" y="8515"/>
                  </a:lnTo>
                  <a:lnTo>
                    <a:pt x="281957" y="18141"/>
                  </a:lnTo>
                  <a:lnTo>
                    <a:pt x="284086" y="29087"/>
                  </a:lnTo>
                  <a:lnTo>
                    <a:pt x="281957" y="40031"/>
                  </a:lnTo>
                  <a:lnTo>
                    <a:pt x="275570" y="49650"/>
                  </a:lnTo>
                  <a:lnTo>
                    <a:pt x="118116" y="207105"/>
                  </a:lnTo>
                  <a:lnTo>
                    <a:pt x="112655" y="212566"/>
                  </a:lnTo>
                  <a:lnTo>
                    <a:pt x="105263" y="215626"/>
                  </a:lnTo>
                  <a:lnTo>
                    <a:pt x="97542" y="215626"/>
                  </a:lnTo>
                  <a:close/>
                </a:path>
              </a:pathLst>
            </a:custGeom>
            <a:ln w="63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7673" y="1219156"/>
              <a:ext cx="2695740" cy="5391467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771829" y="4361827"/>
              <a:ext cx="1281430" cy="309880"/>
            </a:xfrm>
            <a:custGeom>
              <a:avLst/>
              <a:gdLst/>
              <a:ahLst/>
              <a:cxnLst/>
              <a:rect l="l" t="t" r="r" b="b"/>
              <a:pathLst>
                <a:path w="1281430" h="309879">
                  <a:moveTo>
                    <a:pt x="1245133" y="0"/>
                  </a:moveTo>
                  <a:lnTo>
                    <a:pt x="35864" y="0"/>
                  </a:lnTo>
                  <a:lnTo>
                    <a:pt x="21902" y="2817"/>
                  </a:lnTo>
                  <a:lnTo>
                    <a:pt x="10502" y="10502"/>
                  </a:lnTo>
                  <a:lnTo>
                    <a:pt x="2817" y="21902"/>
                  </a:lnTo>
                  <a:lnTo>
                    <a:pt x="0" y="35864"/>
                  </a:lnTo>
                  <a:lnTo>
                    <a:pt x="0" y="273837"/>
                  </a:lnTo>
                  <a:lnTo>
                    <a:pt x="2817" y="287801"/>
                  </a:lnTo>
                  <a:lnTo>
                    <a:pt x="10502" y="299205"/>
                  </a:lnTo>
                  <a:lnTo>
                    <a:pt x="21902" y="306895"/>
                  </a:lnTo>
                  <a:lnTo>
                    <a:pt x="35864" y="309714"/>
                  </a:lnTo>
                  <a:lnTo>
                    <a:pt x="1245133" y="309714"/>
                  </a:lnTo>
                  <a:lnTo>
                    <a:pt x="1259095" y="306895"/>
                  </a:lnTo>
                  <a:lnTo>
                    <a:pt x="1270495" y="299207"/>
                  </a:lnTo>
                  <a:lnTo>
                    <a:pt x="1278180" y="287806"/>
                  </a:lnTo>
                  <a:lnTo>
                    <a:pt x="1280998" y="273850"/>
                  </a:lnTo>
                  <a:lnTo>
                    <a:pt x="1280998" y="35864"/>
                  </a:lnTo>
                  <a:lnTo>
                    <a:pt x="1278180" y="21902"/>
                  </a:lnTo>
                  <a:lnTo>
                    <a:pt x="1270495" y="10502"/>
                  </a:lnTo>
                  <a:lnTo>
                    <a:pt x="1259095" y="2817"/>
                  </a:lnTo>
                  <a:lnTo>
                    <a:pt x="1245133" y="0"/>
                  </a:lnTo>
                  <a:close/>
                </a:path>
              </a:pathLst>
            </a:custGeom>
            <a:solidFill>
              <a:srgbClr val="FFFFFF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771829" y="4361827"/>
              <a:ext cx="1281430" cy="309880"/>
            </a:xfrm>
            <a:custGeom>
              <a:avLst/>
              <a:gdLst/>
              <a:ahLst/>
              <a:cxnLst/>
              <a:rect l="l" t="t" r="r" b="b"/>
              <a:pathLst>
                <a:path w="1281430" h="309879">
                  <a:moveTo>
                    <a:pt x="1245133" y="309714"/>
                  </a:moveTo>
                  <a:lnTo>
                    <a:pt x="35864" y="309714"/>
                  </a:lnTo>
                  <a:lnTo>
                    <a:pt x="21902" y="306895"/>
                  </a:lnTo>
                  <a:lnTo>
                    <a:pt x="10502" y="299205"/>
                  </a:lnTo>
                  <a:lnTo>
                    <a:pt x="2817" y="287801"/>
                  </a:lnTo>
                  <a:lnTo>
                    <a:pt x="0" y="273837"/>
                  </a:lnTo>
                  <a:lnTo>
                    <a:pt x="0" y="35864"/>
                  </a:lnTo>
                  <a:lnTo>
                    <a:pt x="2817" y="21902"/>
                  </a:lnTo>
                  <a:lnTo>
                    <a:pt x="10502" y="10502"/>
                  </a:lnTo>
                  <a:lnTo>
                    <a:pt x="21902" y="2817"/>
                  </a:lnTo>
                  <a:lnTo>
                    <a:pt x="35864" y="0"/>
                  </a:lnTo>
                  <a:lnTo>
                    <a:pt x="1245133" y="0"/>
                  </a:lnTo>
                  <a:lnTo>
                    <a:pt x="1259095" y="2817"/>
                  </a:lnTo>
                  <a:lnTo>
                    <a:pt x="1270495" y="10502"/>
                  </a:lnTo>
                  <a:lnTo>
                    <a:pt x="1278180" y="21902"/>
                  </a:lnTo>
                  <a:lnTo>
                    <a:pt x="1280998" y="35864"/>
                  </a:lnTo>
                  <a:lnTo>
                    <a:pt x="1280998" y="273850"/>
                  </a:lnTo>
                  <a:lnTo>
                    <a:pt x="1278180" y="287806"/>
                  </a:lnTo>
                  <a:lnTo>
                    <a:pt x="1270495" y="299207"/>
                  </a:lnTo>
                  <a:lnTo>
                    <a:pt x="1259095" y="306895"/>
                  </a:lnTo>
                  <a:lnTo>
                    <a:pt x="1245133" y="309714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1" name="object 101"/>
          <p:cNvSpPr txBox="1"/>
          <p:nvPr/>
        </p:nvSpPr>
        <p:spPr>
          <a:xfrm>
            <a:off x="7545654" y="5321424"/>
            <a:ext cx="1197610" cy="33150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1A1A1"/>
                </a:solidFill>
                <a:latin typeface="Grammarsaurus" pitchFamily="2" charset="0"/>
                <a:cs typeface="Gill Sans MT"/>
              </a:rPr>
              <a:t>Evaluating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grpSp>
        <p:nvGrpSpPr>
          <p:cNvPr id="102" name="object 102"/>
          <p:cNvGrpSpPr/>
          <p:nvPr/>
        </p:nvGrpSpPr>
        <p:grpSpPr>
          <a:xfrm>
            <a:off x="765482" y="157911"/>
            <a:ext cx="7567930" cy="768350"/>
            <a:chOff x="765482" y="157911"/>
            <a:chExt cx="7567930" cy="768350"/>
          </a:xfrm>
        </p:grpSpPr>
        <p:sp>
          <p:nvSpPr>
            <p:cNvPr id="103" name="object 103"/>
            <p:cNvSpPr/>
            <p:nvPr/>
          </p:nvSpPr>
          <p:spPr>
            <a:xfrm>
              <a:off x="771832" y="164261"/>
              <a:ext cx="7555230" cy="755650"/>
            </a:xfrm>
            <a:custGeom>
              <a:avLst/>
              <a:gdLst/>
              <a:ahLst/>
              <a:cxnLst/>
              <a:rect l="l" t="t" r="r" b="b"/>
              <a:pathLst>
                <a:path w="7555230" h="755650">
                  <a:moveTo>
                    <a:pt x="7507401" y="0"/>
                  </a:moveTo>
                  <a:lnTo>
                    <a:pt x="47739" y="0"/>
                  </a:lnTo>
                  <a:lnTo>
                    <a:pt x="29173" y="3498"/>
                  </a:lnTo>
                  <a:lnTo>
                    <a:pt x="13996" y="13033"/>
                  </a:lnTo>
                  <a:lnTo>
                    <a:pt x="3757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757" y="727977"/>
                  </a:lnTo>
                  <a:lnTo>
                    <a:pt x="13996" y="742108"/>
                  </a:lnTo>
                  <a:lnTo>
                    <a:pt x="29173" y="751643"/>
                  </a:lnTo>
                  <a:lnTo>
                    <a:pt x="47739" y="755142"/>
                  </a:lnTo>
                  <a:lnTo>
                    <a:pt x="7507401" y="755142"/>
                  </a:lnTo>
                  <a:lnTo>
                    <a:pt x="7525960" y="751643"/>
                  </a:lnTo>
                  <a:lnTo>
                    <a:pt x="7541133" y="742108"/>
                  </a:lnTo>
                  <a:lnTo>
                    <a:pt x="7551371" y="727977"/>
                  </a:lnTo>
                  <a:lnTo>
                    <a:pt x="7555128" y="710692"/>
                  </a:lnTo>
                  <a:lnTo>
                    <a:pt x="7555128" y="44450"/>
                  </a:lnTo>
                  <a:lnTo>
                    <a:pt x="7551371" y="27164"/>
                  </a:lnTo>
                  <a:lnTo>
                    <a:pt x="7541133" y="13033"/>
                  </a:lnTo>
                  <a:lnTo>
                    <a:pt x="7525960" y="3498"/>
                  </a:lnTo>
                  <a:lnTo>
                    <a:pt x="7507401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771832" y="164261"/>
              <a:ext cx="7555230" cy="755650"/>
            </a:xfrm>
            <a:custGeom>
              <a:avLst/>
              <a:gdLst/>
              <a:ahLst/>
              <a:cxnLst/>
              <a:rect l="l" t="t" r="r" b="b"/>
              <a:pathLst>
                <a:path w="7555230" h="755650">
                  <a:moveTo>
                    <a:pt x="47739" y="755142"/>
                  </a:moveTo>
                  <a:lnTo>
                    <a:pt x="29173" y="751643"/>
                  </a:lnTo>
                  <a:lnTo>
                    <a:pt x="13996" y="742108"/>
                  </a:lnTo>
                  <a:lnTo>
                    <a:pt x="3757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757" y="27164"/>
                  </a:lnTo>
                  <a:lnTo>
                    <a:pt x="13996" y="13033"/>
                  </a:lnTo>
                  <a:lnTo>
                    <a:pt x="29173" y="3498"/>
                  </a:lnTo>
                  <a:lnTo>
                    <a:pt x="47739" y="0"/>
                  </a:lnTo>
                  <a:lnTo>
                    <a:pt x="7507401" y="0"/>
                  </a:lnTo>
                  <a:lnTo>
                    <a:pt x="7525960" y="3498"/>
                  </a:lnTo>
                  <a:lnTo>
                    <a:pt x="7541133" y="13033"/>
                  </a:lnTo>
                  <a:lnTo>
                    <a:pt x="7551371" y="27164"/>
                  </a:lnTo>
                  <a:lnTo>
                    <a:pt x="7555128" y="44450"/>
                  </a:lnTo>
                  <a:lnTo>
                    <a:pt x="7555128" y="710692"/>
                  </a:lnTo>
                  <a:lnTo>
                    <a:pt x="7551371" y="727977"/>
                  </a:lnTo>
                  <a:lnTo>
                    <a:pt x="7541133" y="742108"/>
                  </a:lnTo>
                  <a:lnTo>
                    <a:pt x="7525960" y="751643"/>
                  </a:lnTo>
                  <a:lnTo>
                    <a:pt x="7507401" y="755142"/>
                  </a:lnTo>
                  <a:lnTo>
                    <a:pt x="47739" y="75514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5" name="object 105"/>
          <p:cNvSpPr txBox="1">
            <a:spLocks noGrp="1"/>
          </p:cNvSpPr>
          <p:nvPr>
            <p:ph type="title"/>
          </p:nvPr>
        </p:nvSpPr>
        <p:spPr>
          <a:xfrm>
            <a:off x="780060" y="229146"/>
            <a:ext cx="75387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Scientific enquiry types and skills</a:t>
            </a:r>
          </a:p>
        </p:txBody>
      </p:sp>
      <p:sp>
        <p:nvSpPr>
          <p:cNvPr id="106" name="object 106"/>
          <p:cNvSpPr txBox="1"/>
          <p:nvPr/>
        </p:nvSpPr>
        <p:spPr>
          <a:xfrm>
            <a:off x="780060" y="4378337"/>
            <a:ext cx="127058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23445"/>
                </a:solidFill>
                <a:latin typeface="Grammarsaurus" pitchFamily="2" charset="0"/>
                <a:cs typeface="Gill Sans MT"/>
              </a:rPr>
              <a:t>Charles Darwin</a:t>
            </a:r>
            <a:endParaRPr sz="1400" dirty="0">
              <a:latin typeface="Grammarsaurus" pitchFamily="2" charset="0"/>
              <a:cs typeface="Gill Sans MT"/>
            </a:endParaRPr>
          </a:p>
        </p:txBody>
      </p:sp>
      <p:sp>
        <p:nvSpPr>
          <p:cNvPr id="108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1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109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4476610" y="139064"/>
            <a:ext cx="3239135" cy="768350"/>
            <a:chOff x="4476610" y="139064"/>
            <a:chExt cx="3239135" cy="768350"/>
          </a:xfrm>
        </p:grpSpPr>
        <p:sp>
          <p:nvSpPr>
            <p:cNvPr id="4" name="object 4"/>
            <p:cNvSpPr/>
            <p:nvPr/>
          </p:nvSpPr>
          <p:spPr>
            <a:xfrm>
              <a:off x="4482960" y="145414"/>
              <a:ext cx="3226435" cy="755650"/>
            </a:xfrm>
            <a:custGeom>
              <a:avLst/>
              <a:gdLst/>
              <a:ahLst/>
              <a:cxnLst/>
              <a:rect l="l" t="t" r="r" b="b"/>
              <a:pathLst>
                <a:path w="3226434" h="755650">
                  <a:moveTo>
                    <a:pt x="3186899" y="0"/>
                  </a:moveTo>
                  <a:lnTo>
                    <a:pt x="39052" y="0"/>
                  </a:lnTo>
                  <a:lnTo>
                    <a:pt x="23847" y="3067"/>
                  </a:lnTo>
                  <a:lnTo>
                    <a:pt x="11434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4" y="743708"/>
                  </a:lnTo>
                  <a:lnTo>
                    <a:pt x="23847" y="752074"/>
                  </a:lnTo>
                  <a:lnTo>
                    <a:pt x="39052" y="755141"/>
                  </a:lnTo>
                  <a:lnTo>
                    <a:pt x="3186899" y="755141"/>
                  </a:lnTo>
                  <a:lnTo>
                    <a:pt x="3202097" y="752074"/>
                  </a:lnTo>
                  <a:lnTo>
                    <a:pt x="3214506" y="743708"/>
                  </a:lnTo>
                  <a:lnTo>
                    <a:pt x="3222872" y="731299"/>
                  </a:lnTo>
                  <a:lnTo>
                    <a:pt x="3225939" y="716102"/>
                  </a:lnTo>
                  <a:lnTo>
                    <a:pt x="3225939" y="39039"/>
                  </a:lnTo>
                  <a:lnTo>
                    <a:pt x="3222872" y="23842"/>
                  </a:lnTo>
                  <a:lnTo>
                    <a:pt x="3214506" y="11433"/>
                  </a:lnTo>
                  <a:lnTo>
                    <a:pt x="3202097" y="3067"/>
                  </a:lnTo>
                  <a:lnTo>
                    <a:pt x="31868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82960" y="145414"/>
              <a:ext cx="3226435" cy="755650"/>
            </a:xfrm>
            <a:custGeom>
              <a:avLst/>
              <a:gdLst/>
              <a:ahLst/>
              <a:cxnLst/>
              <a:rect l="l" t="t" r="r" b="b"/>
              <a:pathLst>
                <a:path w="3226434" h="755650">
                  <a:moveTo>
                    <a:pt x="3186899" y="755141"/>
                  </a:moveTo>
                  <a:lnTo>
                    <a:pt x="39052" y="755141"/>
                  </a:lnTo>
                  <a:lnTo>
                    <a:pt x="23847" y="752074"/>
                  </a:lnTo>
                  <a:lnTo>
                    <a:pt x="11434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4" y="11433"/>
                  </a:lnTo>
                  <a:lnTo>
                    <a:pt x="23847" y="3067"/>
                  </a:lnTo>
                  <a:lnTo>
                    <a:pt x="39052" y="0"/>
                  </a:lnTo>
                  <a:lnTo>
                    <a:pt x="3186899" y="0"/>
                  </a:lnTo>
                  <a:lnTo>
                    <a:pt x="3202097" y="3067"/>
                  </a:lnTo>
                  <a:lnTo>
                    <a:pt x="3214506" y="11433"/>
                  </a:lnTo>
                  <a:lnTo>
                    <a:pt x="3222872" y="23842"/>
                  </a:lnTo>
                  <a:lnTo>
                    <a:pt x="3225939" y="39039"/>
                  </a:lnTo>
                  <a:lnTo>
                    <a:pt x="3225939" y="716102"/>
                  </a:lnTo>
                  <a:lnTo>
                    <a:pt x="3222872" y="731299"/>
                  </a:lnTo>
                  <a:lnTo>
                    <a:pt x="3214506" y="743708"/>
                  </a:lnTo>
                  <a:lnTo>
                    <a:pt x="3202097" y="752074"/>
                  </a:lnTo>
                  <a:lnTo>
                    <a:pt x="31868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054219" y="202628"/>
            <a:ext cx="2108581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7617879" y="245084"/>
            <a:ext cx="1660525" cy="556260"/>
            <a:chOff x="7617879" y="245084"/>
            <a:chExt cx="1660525" cy="556260"/>
          </a:xfrm>
        </p:grpSpPr>
        <p:sp>
          <p:nvSpPr>
            <p:cNvPr id="8" name="object 8"/>
            <p:cNvSpPr/>
            <p:nvPr/>
          </p:nvSpPr>
          <p:spPr>
            <a:xfrm>
              <a:off x="7624229" y="251434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73AF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624229" y="251434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890826" y="304355"/>
            <a:ext cx="1176973" cy="3667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FDFFEC"/>
                </a:solidFill>
                <a:latin typeface="Grammarsaurus" pitchFamily="2" charset="0"/>
                <a:cs typeface="Gill Sans MT"/>
              </a:rPr>
              <a:t>answers</a:t>
            </a:r>
            <a:endParaRPr sz="23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17055" y="1357792"/>
            <a:ext cx="11676380" cy="5438775"/>
            <a:chOff x="117055" y="1357792"/>
            <a:chExt cx="11676380" cy="5438775"/>
          </a:xfrm>
        </p:grpSpPr>
        <p:sp>
          <p:nvSpPr>
            <p:cNvPr id="12" name="object 12"/>
            <p:cNvSpPr/>
            <p:nvPr/>
          </p:nvSpPr>
          <p:spPr>
            <a:xfrm>
              <a:off x="1503527" y="2254732"/>
              <a:ext cx="9185275" cy="1028700"/>
            </a:xfrm>
            <a:custGeom>
              <a:avLst/>
              <a:gdLst/>
              <a:ahLst/>
              <a:cxnLst/>
              <a:rect l="l" t="t" r="r" b="b"/>
              <a:pathLst>
                <a:path w="9185275" h="1028700">
                  <a:moveTo>
                    <a:pt x="9055404" y="0"/>
                  </a:moveTo>
                  <a:lnTo>
                    <a:pt x="129540" y="0"/>
                  </a:lnTo>
                  <a:lnTo>
                    <a:pt x="79113" y="10180"/>
                  </a:lnTo>
                  <a:lnTo>
                    <a:pt x="37938" y="37944"/>
                  </a:lnTo>
                  <a:lnTo>
                    <a:pt x="10178" y="79124"/>
                  </a:lnTo>
                  <a:lnTo>
                    <a:pt x="0" y="129552"/>
                  </a:lnTo>
                  <a:lnTo>
                    <a:pt x="0" y="899147"/>
                  </a:lnTo>
                  <a:lnTo>
                    <a:pt x="10178" y="949575"/>
                  </a:lnTo>
                  <a:lnTo>
                    <a:pt x="37938" y="990755"/>
                  </a:lnTo>
                  <a:lnTo>
                    <a:pt x="79113" y="1018519"/>
                  </a:lnTo>
                  <a:lnTo>
                    <a:pt x="129540" y="1028700"/>
                  </a:lnTo>
                  <a:lnTo>
                    <a:pt x="9055404" y="1028700"/>
                  </a:lnTo>
                  <a:lnTo>
                    <a:pt x="9105831" y="1018519"/>
                  </a:lnTo>
                  <a:lnTo>
                    <a:pt x="9147006" y="990755"/>
                  </a:lnTo>
                  <a:lnTo>
                    <a:pt x="9174766" y="949575"/>
                  </a:lnTo>
                  <a:lnTo>
                    <a:pt x="9184944" y="899147"/>
                  </a:lnTo>
                  <a:lnTo>
                    <a:pt x="9184944" y="129552"/>
                  </a:lnTo>
                  <a:lnTo>
                    <a:pt x="9174766" y="79124"/>
                  </a:lnTo>
                  <a:lnTo>
                    <a:pt x="9147006" y="37944"/>
                  </a:lnTo>
                  <a:lnTo>
                    <a:pt x="9105831" y="10180"/>
                  </a:lnTo>
                  <a:lnTo>
                    <a:pt x="9055404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503527" y="2254732"/>
              <a:ext cx="9185275" cy="1028700"/>
            </a:xfrm>
            <a:custGeom>
              <a:avLst/>
              <a:gdLst/>
              <a:ahLst/>
              <a:cxnLst/>
              <a:rect l="l" t="t" r="r" b="b"/>
              <a:pathLst>
                <a:path w="9185275" h="1028700">
                  <a:moveTo>
                    <a:pt x="129540" y="1028700"/>
                  </a:moveTo>
                  <a:lnTo>
                    <a:pt x="9055404" y="1028700"/>
                  </a:lnTo>
                  <a:lnTo>
                    <a:pt x="9105831" y="1018519"/>
                  </a:lnTo>
                  <a:lnTo>
                    <a:pt x="9147006" y="990755"/>
                  </a:lnTo>
                  <a:lnTo>
                    <a:pt x="9174766" y="949575"/>
                  </a:lnTo>
                  <a:lnTo>
                    <a:pt x="9184944" y="899147"/>
                  </a:lnTo>
                  <a:lnTo>
                    <a:pt x="9184944" y="129552"/>
                  </a:lnTo>
                  <a:lnTo>
                    <a:pt x="9174766" y="79124"/>
                  </a:lnTo>
                  <a:lnTo>
                    <a:pt x="9147006" y="37944"/>
                  </a:lnTo>
                  <a:lnTo>
                    <a:pt x="9105831" y="10180"/>
                  </a:lnTo>
                  <a:lnTo>
                    <a:pt x="9055404" y="0"/>
                  </a:lnTo>
                  <a:lnTo>
                    <a:pt x="129540" y="0"/>
                  </a:lnTo>
                  <a:lnTo>
                    <a:pt x="79113" y="10180"/>
                  </a:lnTo>
                  <a:lnTo>
                    <a:pt x="37938" y="37944"/>
                  </a:lnTo>
                  <a:lnTo>
                    <a:pt x="10178" y="79124"/>
                  </a:lnTo>
                  <a:lnTo>
                    <a:pt x="0" y="129552"/>
                  </a:lnTo>
                  <a:lnTo>
                    <a:pt x="0" y="899147"/>
                  </a:lnTo>
                  <a:lnTo>
                    <a:pt x="10178" y="949575"/>
                  </a:lnTo>
                  <a:lnTo>
                    <a:pt x="37938" y="990755"/>
                  </a:lnTo>
                  <a:lnTo>
                    <a:pt x="79113" y="1018519"/>
                  </a:lnTo>
                  <a:lnTo>
                    <a:pt x="129540" y="10287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7055" y="1528279"/>
              <a:ext cx="2634094" cy="526820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3178" y="1357792"/>
              <a:ext cx="2209901" cy="506862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940206" y="4703508"/>
              <a:ext cx="1064260" cy="309880"/>
            </a:xfrm>
            <a:custGeom>
              <a:avLst/>
              <a:gdLst/>
              <a:ahLst/>
              <a:cxnLst/>
              <a:rect l="l" t="t" r="r" b="b"/>
              <a:pathLst>
                <a:path w="1064260" h="309879">
                  <a:moveTo>
                    <a:pt x="1028128" y="0"/>
                  </a:moveTo>
                  <a:lnTo>
                    <a:pt x="35864" y="0"/>
                  </a:lnTo>
                  <a:lnTo>
                    <a:pt x="21908" y="2819"/>
                  </a:lnTo>
                  <a:lnTo>
                    <a:pt x="10507" y="10509"/>
                  </a:lnTo>
                  <a:lnTo>
                    <a:pt x="2819" y="21913"/>
                  </a:lnTo>
                  <a:lnTo>
                    <a:pt x="0" y="35877"/>
                  </a:lnTo>
                  <a:lnTo>
                    <a:pt x="0" y="273850"/>
                  </a:lnTo>
                  <a:lnTo>
                    <a:pt x="2819" y="287814"/>
                  </a:lnTo>
                  <a:lnTo>
                    <a:pt x="10507" y="299218"/>
                  </a:lnTo>
                  <a:lnTo>
                    <a:pt x="21908" y="306907"/>
                  </a:lnTo>
                  <a:lnTo>
                    <a:pt x="35864" y="309727"/>
                  </a:lnTo>
                  <a:lnTo>
                    <a:pt x="1028115" y="309727"/>
                  </a:lnTo>
                  <a:lnTo>
                    <a:pt x="1042085" y="306908"/>
                  </a:lnTo>
                  <a:lnTo>
                    <a:pt x="1053488" y="299219"/>
                  </a:lnTo>
                  <a:lnTo>
                    <a:pt x="1061175" y="287819"/>
                  </a:lnTo>
                  <a:lnTo>
                    <a:pt x="1063993" y="273862"/>
                  </a:lnTo>
                  <a:lnTo>
                    <a:pt x="1063993" y="35877"/>
                  </a:lnTo>
                  <a:lnTo>
                    <a:pt x="1061175" y="21913"/>
                  </a:lnTo>
                  <a:lnTo>
                    <a:pt x="1053490" y="10509"/>
                  </a:lnTo>
                  <a:lnTo>
                    <a:pt x="1042090" y="2819"/>
                  </a:lnTo>
                  <a:lnTo>
                    <a:pt x="1028128" y="0"/>
                  </a:lnTo>
                  <a:close/>
                </a:path>
              </a:pathLst>
            </a:custGeom>
            <a:solidFill>
              <a:srgbClr val="FFFFFF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40206" y="4703508"/>
              <a:ext cx="1064260" cy="309880"/>
            </a:xfrm>
            <a:custGeom>
              <a:avLst/>
              <a:gdLst/>
              <a:ahLst/>
              <a:cxnLst/>
              <a:rect l="l" t="t" r="r" b="b"/>
              <a:pathLst>
                <a:path w="1064260" h="309879">
                  <a:moveTo>
                    <a:pt x="1028115" y="309727"/>
                  </a:moveTo>
                  <a:lnTo>
                    <a:pt x="35864" y="309727"/>
                  </a:lnTo>
                  <a:lnTo>
                    <a:pt x="21908" y="306907"/>
                  </a:lnTo>
                  <a:lnTo>
                    <a:pt x="10507" y="299218"/>
                  </a:lnTo>
                  <a:lnTo>
                    <a:pt x="2819" y="287814"/>
                  </a:lnTo>
                  <a:lnTo>
                    <a:pt x="0" y="273850"/>
                  </a:lnTo>
                  <a:lnTo>
                    <a:pt x="0" y="35877"/>
                  </a:lnTo>
                  <a:lnTo>
                    <a:pt x="2819" y="21913"/>
                  </a:lnTo>
                  <a:lnTo>
                    <a:pt x="10507" y="10509"/>
                  </a:lnTo>
                  <a:lnTo>
                    <a:pt x="21908" y="2819"/>
                  </a:lnTo>
                  <a:lnTo>
                    <a:pt x="35864" y="0"/>
                  </a:lnTo>
                  <a:lnTo>
                    <a:pt x="1028128" y="0"/>
                  </a:lnTo>
                  <a:lnTo>
                    <a:pt x="1042090" y="2819"/>
                  </a:lnTo>
                  <a:lnTo>
                    <a:pt x="1053490" y="10509"/>
                  </a:lnTo>
                  <a:lnTo>
                    <a:pt x="1061175" y="21913"/>
                  </a:lnTo>
                  <a:lnTo>
                    <a:pt x="1063993" y="35877"/>
                  </a:lnTo>
                  <a:lnTo>
                    <a:pt x="1063993" y="273862"/>
                  </a:lnTo>
                  <a:lnTo>
                    <a:pt x="1061175" y="287819"/>
                  </a:lnTo>
                  <a:lnTo>
                    <a:pt x="1053488" y="299219"/>
                  </a:lnTo>
                  <a:lnTo>
                    <a:pt x="1042085" y="306908"/>
                  </a:lnTo>
                  <a:lnTo>
                    <a:pt x="1028115" y="30972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9950869" y="4579404"/>
            <a:ext cx="1475105" cy="322580"/>
            <a:chOff x="9950869" y="4579404"/>
            <a:chExt cx="1475105" cy="322580"/>
          </a:xfrm>
        </p:grpSpPr>
        <p:sp>
          <p:nvSpPr>
            <p:cNvPr id="20" name="object 20"/>
            <p:cNvSpPr/>
            <p:nvPr/>
          </p:nvSpPr>
          <p:spPr>
            <a:xfrm>
              <a:off x="9957219" y="4585754"/>
              <a:ext cx="1462405" cy="309880"/>
            </a:xfrm>
            <a:custGeom>
              <a:avLst/>
              <a:gdLst/>
              <a:ahLst/>
              <a:cxnLst/>
              <a:rect l="l" t="t" r="r" b="b"/>
              <a:pathLst>
                <a:path w="1462404" h="309879">
                  <a:moveTo>
                    <a:pt x="1425930" y="0"/>
                  </a:moveTo>
                  <a:lnTo>
                    <a:pt x="35864" y="0"/>
                  </a:lnTo>
                  <a:lnTo>
                    <a:pt x="21897" y="2819"/>
                  </a:lnTo>
                  <a:lnTo>
                    <a:pt x="10498" y="10509"/>
                  </a:lnTo>
                  <a:lnTo>
                    <a:pt x="2816" y="21913"/>
                  </a:lnTo>
                  <a:lnTo>
                    <a:pt x="0" y="35877"/>
                  </a:lnTo>
                  <a:lnTo>
                    <a:pt x="0" y="273850"/>
                  </a:lnTo>
                  <a:lnTo>
                    <a:pt x="2816" y="287806"/>
                  </a:lnTo>
                  <a:lnTo>
                    <a:pt x="10498" y="299207"/>
                  </a:lnTo>
                  <a:lnTo>
                    <a:pt x="21897" y="306895"/>
                  </a:lnTo>
                  <a:lnTo>
                    <a:pt x="35864" y="309714"/>
                  </a:lnTo>
                  <a:lnTo>
                    <a:pt x="1425930" y="309714"/>
                  </a:lnTo>
                  <a:lnTo>
                    <a:pt x="1439892" y="306895"/>
                  </a:lnTo>
                  <a:lnTo>
                    <a:pt x="1451292" y="299207"/>
                  </a:lnTo>
                  <a:lnTo>
                    <a:pt x="1458977" y="287806"/>
                  </a:lnTo>
                  <a:lnTo>
                    <a:pt x="1461795" y="273850"/>
                  </a:lnTo>
                  <a:lnTo>
                    <a:pt x="1461795" y="35877"/>
                  </a:lnTo>
                  <a:lnTo>
                    <a:pt x="1458977" y="21913"/>
                  </a:lnTo>
                  <a:lnTo>
                    <a:pt x="1451292" y="10509"/>
                  </a:lnTo>
                  <a:lnTo>
                    <a:pt x="1439892" y="2819"/>
                  </a:lnTo>
                  <a:lnTo>
                    <a:pt x="1425930" y="0"/>
                  </a:lnTo>
                  <a:close/>
                </a:path>
              </a:pathLst>
            </a:custGeom>
            <a:solidFill>
              <a:srgbClr val="FFFFFF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9957219" y="4585754"/>
              <a:ext cx="1462405" cy="309880"/>
            </a:xfrm>
            <a:custGeom>
              <a:avLst/>
              <a:gdLst/>
              <a:ahLst/>
              <a:cxnLst/>
              <a:rect l="l" t="t" r="r" b="b"/>
              <a:pathLst>
                <a:path w="1462404" h="309879">
                  <a:moveTo>
                    <a:pt x="1425930" y="309714"/>
                  </a:moveTo>
                  <a:lnTo>
                    <a:pt x="35864" y="309714"/>
                  </a:lnTo>
                  <a:lnTo>
                    <a:pt x="21897" y="306895"/>
                  </a:lnTo>
                  <a:lnTo>
                    <a:pt x="10498" y="299207"/>
                  </a:lnTo>
                  <a:lnTo>
                    <a:pt x="2816" y="287806"/>
                  </a:lnTo>
                  <a:lnTo>
                    <a:pt x="0" y="273850"/>
                  </a:lnTo>
                  <a:lnTo>
                    <a:pt x="0" y="35877"/>
                  </a:lnTo>
                  <a:lnTo>
                    <a:pt x="2816" y="21913"/>
                  </a:lnTo>
                  <a:lnTo>
                    <a:pt x="10498" y="10509"/>
                  </a:lnTo>
                  <a:lnTo>
                    <a:pt x="21897" y="2819"/>
                  </a:lnTo>
                  <a:lnTo>
                    <a:pt x="35864" y="0"/>
                  </a:lnTo>
                  <a:lnTo>
                    <a:pt x="1425930" y="0"/>
                  </a:lnTo>
                  <a:lnTo>
                    <a:pt x="1439892" y="2819"/>
                  </a:lnTo>
                  <a:lnTo>
                    <a:pt x="1451292" y="10509"/>
                  </a:lnTo>
                  <a:lnTo>
                    <a:pt x="1458977" y="21913"/>
                  </a:lnTo>
                  <a:lnTo>
                    <a:pt x="1461795" y="35877"/>
                  </a:lnTo>
                  <a:lnTo>
                    <a:pt x="1461795" y="273850"/>
                  </a:lnTo>
                  <a:lnTo>
                    <a:pt x="1458977" y="287806"/>
                  </a:lnTo>
                  <a:lnTo>
                    <a:pt x="1451292" y="299207"/>
                  </a:lnTo>
                  <a:lnTo>
                    <a:pt x="1439892" y="306895"/>
                  </a:lnTo>
                  <a:lnTo>
                    <a:pt x="1425930" y="309714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3547262" y="2425484"/>
            <a:ext cx="5097780" cy="20154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4200"/>
              </a:lnSpc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 seed can germinate even though it has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no soil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What is the seed using to help it start growing?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465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marL="228600" marR="220979" indent="-635" algn="ctr">
              <a:lnSpc>
                <a:spcPct val="112500"/>
              </a:lnSpc>
            </a:pPr>
            <a:r>
              <a:rPr sz="2000" b="1" spc="-5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The seed can start growing without soil because it has its own food store inside.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769753" y="4725034"/>
            <a:ext cx="465264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22375" marR="5080" indent="-1210310">
              <a:lnSpc>
                <a:spcPct val="1125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73AF30"/>
                </a:solidFill>
                <a:latin typeface="Grammarsaurus" pitchFamily="2" charset="0"/>
                <a:cs typeface="Gill Sans MT"/>
              </a:rPr>
              <a:t>The seed doesn’t need soil to germinate, it just needs water.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17"/>
          <p:cNvSpPr txBox="1"/>
          <p:nvPr/>
        </p:nvSpPr>
        <p:spPr>
          <a:xfrm>
            <a:off x="957936" y="4720018"/>
            <a:ext cx="102710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23445"/>
                </a:solidFill>
                <a:latin typeface="Grammarsaurus" pitchFamily="2" charset="0"/>
                <a:cs typeface="Gill Sans MT"/>
              </a:rPr>
              <a:t>Agnes Arber</a:t>
            </a:r>
            <a:endParaRPr sz="1400" dirty="0">
              <a:latin typeface="Grammarsaurus" pitchFamily="2" charset="0"/>
              <a:cs typeface="Gill Sans MT"/>
            </a:endParaRPr>
          </a:p>
        </p:txBody>
      </p:sp>
      <p:sp>
        <p:nvSpPr>
          <p:cNvPr id="27" name="object 21"/>
          <p:cNvSpPr txBox="1"/>
          <p:nvPr/>
        </p:nvSpPr>
        <p:spPr>
          <a:xfrm>
            <a:off x="9957220" y="4602251"/>
            <a:ext cx="146240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23445"/>
                </a:solidFill>
                <a:latin typeface="Grammarsaurus" pitchFamily="2" charset="0"/>
                <a:cs typeface="Gill Sans MT"/>
              </a:rPr>
              <a:t>Wangari Maathai</a:t>
            </a:r>
            <a:endParaRPr sz="1400">
              <a:latin typeface="Grammarsaurus" pitchFamily="2" charset="0"/>
              <a:cs typeface="Gill Sans MT"/>
            </a:endParaRPr>
          </a:p>
        </p:txBody>
      </p:sp>
      <p:sp>
        <p:nvSpPr>
          <p:cNvPr id="28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19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29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34089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82" y="0"/>
                </a:lnTo>
                <a:lnTo>
                  <a:pt x="1559" y="13529"/>
                </a:lnTo>
                <a:lnTo>
                  <a:pt x="690" y="27917"/>
                </a:lnTo>
                <a:lnTo>
                  <a:pt x="176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2104" y="106766"/>
                </a:lnTo>
                <a:lnTo>
                  <a:pt x="8358" y="156742"/>
                </a:lnTo>
                <a:lnTo>
                  <a:pt x="18677" y="205802"/>
                </a:lnTo>
                <a:lnTo>
                  <a:pt x="32973" y="253723"/>
                </a:lnTo>
                <a:lnTo>
                  <a:pt x="51160" y="300282"/>
                </a:lnTo>
                <a:lnTo>
                  <a:pt x="73151" y="345258"/>
                </a:lnTo>
                <a:lnTo>
                  <a:pt x="98861" y="388429"/>
                </a:lnTo>
                <a:lnTo>
                  <a:pt x="128201" y="429572"/>
                </a:lnTo>
                <a:lnTo>
                  <a:pt x="161086" y="468464"/>
                </a:lnTo>
                <a:lnTo>
                  <a:pt x="196805" y="504314"/>
                </a:lnTo>
                <a:lnTo>
                  <a:pt x="235078" y="536954"/>
                </a:lnTo>
                <a:lnTo>
                  <a:pt x="275693" y="566278"/>
                </a:lnTo>
                <a:lnTo>
                  <a:pt x="318436" y="592179"/>
                </a:lnTo>
                <a:lnTo>
                  <a:pt x="363094" y="614551"/>
                </a:lnTo>
                <a:lnTo>
                  <a:pt x="409454" y="633287"/>
                </a:lnTo>
                <a:lnTo>
                  <a:pt x="457303" y="648280"/>
                </a:lnTo>
                <a:lnTo>
                  <a:pt x="506428" y="659423"/>
                </a:lnTo>
                <a:lnTo>
                  <a:pt x="557059" y="666673"/>
                </a:lnTo>
                <a:lnTo>
                  <a:pt x="557910" y="666673"/>
                </a:lnTo>
                <a:lnTo>
                  <a:pt x="557910" y="653973"/>
                </a:lnTo>
                <a:lnTo>
                  <a:pt x="510129" y="647192"/>
                </a:lnTo>
                <a:lnTo>
                  <a:pt x="463618" y="636828"/>
                </a:lnTo>
                <a:lnTo>
                  <a:pt x="418528" y="623031"/>
                </a:lnTo>
                <a:lnTo>
                  <a:pt x="375009" y="605947"/>
                </a:lnTo>
                <a:lnTo>
                  <a:pt x="333211" y="585726"/>
                </a:lnTo>
                <a:lnTo>
                  <a:pt x="293283" y="562515"/>
                </a:lnTo>
                <a:lnTo>
                  <a:pt x="255376" y="536463"/>
                </a:lnTo>
                <a:lnTo>
                  <a:pt x="219640" y="507717"/>
                </a:lnTo>
                <a:lnTo>
                  <a:pt x="186224" y="476425"/>
                </a:lnTo>
                <a:lnTo>
                  <a:pt x="155279" y="442736"/>
                </a:lnTo>
                <a:lnTo>
                  <a:pt x="126955" y="406798"/>
                </a:lnTo>
                <a:lnTo>
                  <a:pt x="101401" y="368759"/>
                </a:lnTo>
                <a:lnTo>
                  <a:pt x="78768" y="328767"/>
                </a:lnTo>
                <a:lnTo>
                  <a:pt x="59205" y="286970"/>
                </a:lnTo>
                <a:lnTo>
                  <a:pt x="42863" y="243517"/>
                </a:lnTo>
                <a:lnTo>
                  <a:pt x="29891" y="198554"/>
                </a:lnTo>
                <a:lnTo>
                  <a:pt x="20440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72"/>
                </a:lnTo>
                <a:lnTo>
                  <a:pt x="13411" y="27917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Gill Sans MT"/>
              </a:rPr>
              <a:t>20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844910" y="139064"/>
            <a:ext cx="2502535" cy="768350"/>
            <a:chOff x="4844910" y="139064"/>
            <a:chExt cx="2502535" cy="768350"/>
          </a:xfrm>
        </p:grpSpPr>
        <p:sp>
          <p:nvSpPr>
            <p:cNvPr id="5" name="object 5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0"/>
                  </a:moveTo>
                  <a:lnTo>
                    <a:pt x="39052" y="0"/>
                  </a:lnTo>
                  <a:lnTo>
                    <a:pt x="23847" y="3067"/>
                  </a:lnTo>
                  <a:lnTo>
                    <a:pt x="11434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4" y="743708"/>
                  </a:lnTo>
                  <a:lnTo>
                    <a:pt x="23847" y="752074"/>
                  </a:lnTo>
                  <a:lnTo>
                    <a:pt x="39052" y="755141"/>
                  </a:lnTo>
                  <a:lnTo>
                    <a:pt x="2450299" y="755141"/>
                  </a:lnTo>
                  <a:lnTo>
                    <a:pt x="2465497" y="752074"/>
                  </a:lnTo>
                  <a:lnTo>
                    <a:pt x="2477906" y="743708"/>
                  </a:lnTo>
                  <a:lnTo>
                    <a:pt x="2486272" y="731299"/>
                  </a:lnTo>
                  <a:lnTo>
                    <a:pt x="2489339" y="716102"/>
                  </a:lnTo>
                  <a:lnTo>
                    <a:pt x="2489339" y="39039"/>
                  </a:lnTo>
                  <a:lnTo>
                    <a:pt x="2486272" y="23842"/>
                  </a:lnTo>
                  <a:lnTo>
                    <a:pt x="2477906" y="11433"/>
                  </a:lnTo>
                  <a:lnTo>
                    <a:pt x="2465497" y="3067"/>
                  </a:lnTo>
                  <a:lnTo>
                    <a:pt x="24502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755141"/>
                  </a:moveTo>
                  <a:lnTo>
                    <a:pt x="39052" y="755141"/>
                  </a:lnTo>
                  <a:lnTo>
                    <a:pt x="23847" y="752074"/>
                  </a:lnTo>
                  <a:lnTo>
                    <a:pt x="11434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4" y="11433"/>
                  </a:lnTo>
                  <a:lnTo>
                    <a:pt x="23847" y="3067"/>
                  </a:lnTo>
                  <a:lnTo>
                    <a:pt x="39052" y="0"/>
                  </a:lnTo>
                  <a:lnTo>
                    <a:pt x="2450299" y="0"/>
                  </a:lnTo>
                  <a:lnTo>
                    <a:pt x="2465497" y="3067"/>
                  </a:lnTo>
                  <a:lnTo>
                    <a:pt x="2477906" y="11433"/>
                  </a:lnTo>
                  <a:lnTo>
                    <a:pt x="2486272" y="23842"/>
                  </a:lnTo>
                  <a:lnTo>
                    <a:pt x="2489339" y="39039"/>
                  </a:lnTo>
                  <a:lnTo>
                    <a:pt x="2489339" y="716102"/>
                  </a:lnTo>
                  <a:lnTo>
                    <a:pt x="2486272" y="731299"/>
                  </a:lnTo>
                  <a:lnTo>
                    <a:pt x="2477906" y="743708"/>
                  </a:lnTo>
                  <a:lnTo>
                    <a:pt x="2465497" y="752074"/>
                  </a:lnTo>
                  <a:lnTo>
                    <a:pt x="24502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ctrTitle"/>
          </p:nvPr>
        </p:nvSpPr>
        <p:spPr>
          <a:xfrm>
            <a:off x="5410200" y="202628"/>
            <a:ext cx="140765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Grammarsaurus" pitchFamily="2" charset="0"/>
              </a:rPr>
              <a:t>Day 0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2820085" y="1302829"/>
            <a:ext cx="6551930" cy="1376045"/>
            <a:chOff x="2820085" y="1302829"/>
            <a:chExt cx="6551930" cy="1376045"/>
          </a:xfrm>
        </p:grpSpPr>
        <p:sp>
          <p:nvSpPr>
            <p:cNvPr id="9" name="object 9"/>
            <p:cNvSpPr/>
            <p:nvPr/>
          </p:nvSpPr>
          <p:spPr>
            <a:xfrm>
              <a:off x="2825445" y="1308188"/>
              <a:ext cx="6541134" cy="1365250"/>
            </a:xfrm>
            <a:custGeom>
              <a:avLst/>
              <a:gdLst/>
              <a:ahLst/>
              <a:cxnLst/>
              <a:rect l="l" t="t" r="r" b="b"/>
              <a:pathLst>
                <a:path w="6541134" h="1365250">
                  <a:moveTo>
                    <a:pt x="6431800" y="0"/>
                  </a:moveTo>
                  <a:lnTo>
                    <a:pt x="109321" y="0"/>
                  </a:lnTo>
                  <a:lnTo>
                    <a:pt x="66763" y="8591"/>
                  </a:lnTo>
                  <a:lnTo>
                    <a:pt x="32015" y="32019"/>
                  </a:lnTo>
                  <a:lnTo>
                    <a:pt x="8589" y="66769"/>
                  </a:lnTo>
                  <a:lnTo>
                    <a:pt x="0" y="109321"/>
                  </a:lnTo>
                  <a:lnTo>
                    <a:pt x="0" y="1255445"/>
                  </a:lnTo>
                  <a:lnTo>
                    <a:pt x="8589" y="1297998"/>
                  </a:lnTo>
                  <a:lnTo>
                    <a:pt x="32015" y="1332747"/>
                  </a:lnTo>
                  <a:lnTo>
                    <a:pt x="66763" y="1356176"/>
                  </a:lnTo>
                  <a:lnTo>
                    <a:pt x="109321" y="1364767"/>
                  </a:lnTo>
                  <a:lnTo>
                    <a:pt x="6431800" y="1364767"/>
                  </a:lnTo>
                  <a:lnTo>
                    <a:pt x="6474353" y="1356176"/>
                  </a:lnTo>
                  <a:lnTo>
                    <a:pt x="6509102" y="1332747"/>
                  </a:lnTo>
                  <a:lnTo>
                    <a:pt x="6532531" y="1297998"/>
                  </a:lnTo>
                  <a:lnTo>
                    <a:pt x="6541122" y="1255445"/>
                  </a:lnTo>
                  <a:lnTo>
                    <a:pt x="6541122" y="109321"/>
                  </a:lnTo>
                  <a:lnTo>
                    <a:pt x="6532531" y="66769"/>
                  </a:lnTo>
                  <a:lnTo>
                    <a:pt x="6509102" y="32019"/>
                  </a:lnTo>
                  <a:lnTo>
                    <a:pt x="6474353" y="8591"/>
                  </a:lnTo>
                  <a:lnTo>
                    <a:pt x="6431800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825445" y="1308188"/>
              <a:ext cx="6541134" cy="1365250"/>
            </a:xfrm>
            <a:custGeom>
              <a:avLst/>
              <a:gdLst/>
              <a:ahLst/>
              <a:cxnLst/>
              <a:rect l="l" t="t" r="r" b="b"/>
              <a:pathLst>
                <a:path w="6541134" h="1365250">
                  <a:moveTo>
                    <a:pt x="109321" y="1364767"/>
                  </a:moveTo>
                  <a:lnTo>
                    <a:pt x="6431800" y="1364767"/>
                  </a:lnTo>
                  <a:lnTo>
                    <a:pt x="6474353" y="1356176"/>
                  </a:lnTo>
                  <a:lnTo>
                    <a:pt x="6509102" y="1332747"/>
                  </a:lnTo>
                  <a:lnTo>
                    <a:pt x="6532531" y="1297998"/>
                  </a:lnTo>
                  <a:lnTo>
                    <a:pt x="6541122" y="1255445"/>
                  </a:lnTo>
                  <a:lnTo>
                    <a:pt x="6541122" y="109321"/>
                  </a:lnTo>
                  <a:lnTo>
                    <a:pt x="6532531" y="66769"/>
                  </a:lnTo>
                  <a:lnTo>
                    <a:pt x="6509102" y="32019"/>
                  </a:lnTo>
                  <a:lnTo>
                    <a:pt x="6474353" y="8591"/>
                  </a:lnTo>
                  <a:lnTo>
                    <a:pt x="6431800" y="0"/>
                  </a:lnTo>
                  <a:lnTo>
                    <a:pt x="109321" y="0"/>
                  </a:lnTo>
                  <a:lnTo>
                    <a:pt x="66763" y="8591"/>
                  </a:lnTo>
                  <a:lnTo>
                    <a:pt x="32015" y="32019"/>
                  </a:lnTo>
                  <a:lnTo>
                    <a:pt x="8589" y="66769"/>
                  </a:lnTo>
                  <a:lnTo>
                    <a:pt x="0" y="109321"/>
                  </a:lnTo>
                  <a:lnTo>
                    <a:pt x="0" y="1255445"/>
                  </a:lnTo>
                  <a:lnTo>
                    <a:pt x="8589" y="1297998"/>
                  </a:lnTo>
                  <a:lnTo>
                    <a:pt x="32015" y="1332747"/>
                  </a:lnTo>
                  <a:lnTo>
                    <a:pt x="66763" y="1356176"/>
                  </a:lnTo>
                  <a:lnTo>
                    <a:pt x="109321" y="1364767"/>
                  </a:lnTo>
                  <a:close/>
                </a:path>
              </a:pathLst>
            </a:custGeom>
            <a:ln w="1071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124200" y="1524000"/>
            <a:ext cx="5916765" cy="965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4200"/>
              </a:lnSpc>
            </a:pPr>
            <a:r>
              <a:rPr sz="2000" spc="-5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Draw what your seed looks like today before anything has started to grow. You might like to measure it so that you can notice any changes.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13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46379" y="288260"/>
              <a:ext cx="11699875" cy="6282055"/>
            </a:xfrm>
            <a:custGeom>
              <a:avLst/>
              <a:gdLst/>
              <a:ahLst/>
              <a:cxnLst/>
              <a:rect l="l" t="t" r="r" b="b"/>
              <a:pathLst>
                <a:path w="11699875" h="6282055">
                  <a:moveTo>
                    <a:pt x="11476736" y="0"/>
                  </a:moveTo>
                  <a:lnTo>
                    <a:pt x="222516" y="0"/>
                  </a:lnTo>
                  <a:lnTo>
                    <a:pt x="177670" y="4520"/>
                  </a:lnTo>
                  <a:lnTo>
                    <a:pt x="135900" y="17485"/>
                  </a:lnTo>
                  <a:lnTo>
                    <a:pt x="98103" y="38000"/>
                  </a:lnTo>
                  <a:lnTo>
                    <a:pt x="65171" y="65171"/>
                  </a:lnTo>
                  <a:lnTo>
                    <a:pt x="38000" y="98103"/>
                  </a:lnTo>
                  <a:lnTo>
                    <a:pt x="17485" y="135900"/>
                  </a:lnTo>
                  <a:lnTo>
                    <a:pt x="4520" y="177670"/>
                  </a:lnTo>
                  <a:lnTo>
                    <a:pt x="0" y="222516"/>
                  </a:lnTo>
                  <a:lnTo>
                    <a:pt x="0" y="6058966"/>
                  </a:lnTo>
                  <a:lnTo>
                    <a:pt x="4520" y="6103809"/>
                  </a:lnTo>
                  <a:lnTo>
                    <a:pt x="17485" y="6145577"/>
                  </a:lnTo>
                  <a:lnTo>
                    <a:pt x="38000" y="6183374"/>
                  </a:lnTo>
                  <a:lnTo>
                    <a:pt x="65170" y="6216307"/>
                  </a:lnTo>
                  <a:lnTo>
                    <a:pt x="98100" y="6243479"/>
                  </a:lnTo>
                  <a:lnTo>
                    <a:pt x="135895" y="6263995"/>
                  </a:lnTo>
                  <a:lnTo>
                    <a:pt x="177661" y="6276962"/>
                  </a:lnTo>
                  <a:lnTo>
                    <a:pt x="222503" y="6281483"/>
                  </a:lnTo>
                  <a:lnTo>
                    <a:pt x="11476736" y="6281483"/>
                  </a:lnTo>
                  <a:lnTo>
                    <a:pt x="11521582" y="6276962"/>
                  </a:lnTo>
                  <a:lnTo>
                    <a:pt x="11563351" y="6263995"/>
                  </a:lnTo>
                  <a:lnTo>
                    <a:pt x="11601149" y="6243479"/>
                  </a:lnTo>
                  <a:lnTo>
                    <a:pt x="11634081" y="6216307"/>
                  </a:lnTo>
                  <a:lnTo>
                    <a:pt x="11661251" y="6183374"/>
                  </a:lnTo>
                  <a:lnTo>
                    <a:pt x="11681766" y="6145577"/>
                  </a:lnTo>
                  <a:lnTo>
                    <a:pt x="11694732" y="6103809"/>
                  </a:lnTo>
                  <a:lnTo>
                    <a:pt x="11699252" y="6058966"/>
                  </a:lnTo>
                  <a:lnTo>
                    <a:pt x="11699252" y="222516"/>
                  </a:lnTo>
                  <a:lnTo>
                    <a:pt x="11694732" y="177670"/>
                  </a:lnTo>
                  <a:lnTo>
                    <a:pt x="11681766" y="135900"/>
                  </a:lnTo>
                  <a:lnTo>
                    <a:pt x="11661251" y="98103"/>
                  </a:lnTo>
                  <a:lnTo>
                    <a:pt x="11634081" y="65171"/>
                  </a:lnTo>
                  <a:lnTo>
                    <a:pt x="11601149" y="38000"/>
                  </a:lnTo>
                  <a:lnTo>
                    <a:pt x="11563351" y="17485"/>
                  </a:lnTo>
                  <a:lnTo>
                    <a:pt x="11521582" y="4520"/>
                  </a:lnTo>
                  <a:lnTo>
                    <a:pt x="114767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46379" y="288260"/>
              <a:ext cx="11699875" cy="6282055"/>
            </a:xfrm>
            <a:custGeom>
              <a:avLst/>
              <a:gdLst/>
              <a:ahLst/>
              <a:cxnLst/>
              <a:rect l="l" t="t" r="r" b="b"/>
              <a:pathLst>
                <a:path w="11699875" h="6282055">
                  <a:moveTo>
                    <a:pt x="11476736" y="6281483"/>
                  </a:moveTo>
                  <a:lnTo>
                    <a:pt x="222503" y="6281483"/>
                  </a:lnTo>
                  <a:lnTo>
                    <a:pt x="177661" y="6276962"/>
                  </a:lnTo>
                  <a:lnTo>
                    <a:pt x="135895" y="6263995"/>
                  </a:lnTo>
                  <a:lnTo>
                    <a:pt x="98100" y="6243479"/>
                  </a:lnTo>
                  <a:lnTo>
                    <a:pt x="65170" y="6216307"/>
                  </a:lnTo>
                  <a:lnTo>
                    <a:pt x="38000" y="6183374"/>
                  </a:lnTo>
                  <a:lnTo>
                    <a:pt x="17485" y="6145577"/>
                  </a:lnTo>
                  <a:lnTo>
                    <a:pt x="4520" y="6103809"/>
                  </a:lnTo>
                  <a:lnTo>
                    <a:pt x="0" y="6058966"/>
                  </a:lnTo>
                  <a:lnTo>
                    <a:pt x="0" y="222516"/>
                  </a:lnTo>
                  <a:lnTo>
                    <a:pt x="4520" y="177670"/>
                  </a:lnTo>
                  <a:lnTo>
                    <a:pt x="17485" y="135900"/>
                  </a:lnTo>
                  <a:lnTo>
                    <a:pt x="38000" y="98103"/>
                  </a:lnTo>
                  <a:lnTo>
                    <a:pt x="65171" y="65171"/>
                  </a:lnTo>
                  <a:lnTo>
                    <a:pt x="98103" y="38000"/>
                  </a:lnTo>
                  <a:lnTo>
                    <a:pt x="135900" y="17485"/>
                  </a:lnTo>
                  <a:lnTo>
                    <a:pt x="177670" y="4520"/>
                  </a:lnTo>
                  <a:lnTo>
                    <a:pt x="222516" y="0"/>
                  </a:lnTo>
                  <a:lnTo>
                    <a:pt x="11476736" y="0"/>
                  </a:lnTo>
                  <a:lnTo>
                    <a:pt x="11521582" y="4520"/>
                  </a:lnTo>
                  <a:lnTo>
                    <a:pt x="11563351" y="17485"/>
                  </a:lnTo>
                  <a:lnTo>
                    <a:pt x="11601149" y="38000"/>
                  </a:lnTo>
                  <a:lnTo>
                    <a:pt x="11634081" y="65171"/>
                  </a:lnTo>
                  <a:lnTo>
                    <a:pt x="11661251" y="98103"/>
                  </a:lnTo>
                  <a:lnTo>
                    <a:pt x="11681766" y="135900"/>
                  </a:lnTo>
                  <a:lnTo>
                    <a:pt x="11694732" y="177670"/>
                  </a:lnTo>
                  <a:lnTo>
                    <a:pt x="11699252" y="222516"/>
                  </a:lnTo>
                  <a:lnTo>
                    <a:pt x="11699252" y="6058966"/>
                  </a:lnTo>
                  <a:lnTo>
                    <a:pt x="11694732" y="6103809"/>
                  </a:lnTo>
                  <a:lnTo>
                    <a:pt x="11681766" y="6145577"/>
                  </a:lnTo>
                  <a:lnTo>
                    <a:pt x="11661251" y="6183374"/>
                  </a:lnTo>
                  <a:lnTo>
                    <a:pt x="11634081" y="6216307"/>
                  </a:lnTo>
                  <a:lnTo>
                    <a:pt x="11601149" y="6243479"/>
                  </a:lnTo>
                  <a:lnTo>
                    <a:pt x="11563351" y="6263995"/>
                  </a:lnTo>
                  <a:lnTo>
                    <a:pt x="11521582" y="6276962"/>
                  </a:lnTo>
                  <a:lnTo>
                    <a:pt x="11476736" y="628148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5" y="6394508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1F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5" y="6394508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59743" y="6434772"/>
            <a:ext cx="270797" cy="270793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11634089" y="0"/>
            <a:ext cx="558165" cy="666750"/>
            <a:chOff x="11634089" y="0"/>
            <a:chExt cx="558165" cy="666750"/>
          </a:xfrm>
        </p:grpSpPr>
        <p:sp>
          <p:nvSpPr>
            <p:cNvPr id="10" name="object 10"/>
            <p:cNvSpPr/>
            <p:nvPr/>
          </p:nvSpPr>
          <p:spPr>
            <a:xfrm>
              <a:off x="11640439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1" y="0"/>
                  </a:moveTo>
                  <a:lnTo>
                    <a:pt x="2706" y="0"/>
                  </a:lnTo>
                  <a:lnTo>
                    <a:pt x="1543" y="13990"/>
                  </a:lnTo>
                  <a:lnTo>
                    <a:pt x="682" y="28235"/>
                  </a:lnTo>
                  <a:lnTo>
                    <a:pt x="169" y="42237"/>
                  </a:lnTo>
                  <a:lnTo>
                    <a:pt x="0" y="56095"/>
                  </a:lnTo>
                  <a:lnTo>
                    <a:pt x="1944" y="104952"/>
                  </a:lnTo>
                  <a:lnTo>
                    <a:pt x="7686" y="152782"/>
                  </a:lnTo>
                  <a:lnTo>
                    <a:pt x="17085" y="199431"/>
                  </a:lnTo>
                  <a:lnTo>
                    <a:pt x="30002" y="244747"/>
                  </a:lnTo>
                  <a:lnTo>
                    <a:pt x="46296" y="288575"/>
                  </a:lnTo>
                  <a:lnTo>
                    <a:pt x="65829" y="330764"/>
                  </a:lnTo>
                  <a:lnTo>
                    <a:pt x="88460" y="371160"/>
                  </a:lnTo>
                  <a:lnTo>
                    <a:pt x="114051" y="409609"/>
                  </a:lnTo>
                  <a:lnTo>
                    <a:pt x="142461" y="445959"/>
                  </a:lnTo>
                  <a:lnTo>
                    <a:pt x="173551" y="480056"/>
                  </a:lnTo>
                  <a:lnTo>
                    <a:pt x="207181" y="511747"/>
                  </a:lnTo>
                  <a:lnTo>
                    <a:pt x="243211" y="540880"/>
                  </a:lnTo>
                  <a:lnTo>
                    <a:pt x="281503" y="567300"/>
                  </a:lnTo>
                  <a:lnTo>
                    <a:pt x="321916" y="590854"/>
                  </a:lnTo>
                  <a:lnTo>
                    <a:pt x="364310" y="611390"/>
                  </a:lnTo>
                  <a:lnTo>
                    <a:pt x="408547" y="628755"/>
                  </a:lnTo>
                  <a:lnTo>
                    <a:pt x="454486" y="642794"/>
                  </a:lnTo>
                  <a:lnTo>
                    <a:pt x="501988" y="653355"/>
                  </a:lnTo>
                  <a:lnTo>
                    <a:pt x="551182" y="660323"/>
                  </a:lnTo>
                  <a:lnTo>
                    <a:pt x="551561" y="660323"/>
                  </a:lnTo>
                  <a:lnTo>
                    <a:pt x="551561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634089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4" y="13544"/>
                  </a:lnTo>
                  <a:lnTo>
                    <a:pt x="692" y="27936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6" y="205799"/>
                  </a:lnTo>
                  <a:lnTo>
                    <a:pt x="32972" y="253719"/>
                  </a:lnTo>
                  <a:lnTo>
                    <a:pt x="51158" y="300277"/>
                  </a:lnTo>
                  <a:lnTo>
                    <a:pt x="73148" y="345253"/>
                  </a:lnTo>
                  <a:lnTo>
                    <a:pt x="98855" y="388424"/>
                  </a:lnTo>
                  <a:lnTo>
                    <a:pt x="128192" y="429568"/>
                  </a:lnTo>
                  <a:lnTo>
                    <a:pt x="161074" y="468464"/>
                  </a:lnTo>
                  <a:lnTo>
                    <a:pt x="196796" y="504314"/>
                  </a:lnTo>
                  <a:lnTo>
                    <a:pt x="235071" y="536954"/>
                  </a:lnTo>
                  <a:lnTo>
                    <a:pt x="275686" y="566278"/>
                  </a:lnTo>
                  <a:lnTo>
                    <a:pt x="318430" y="592179"/>
                  </a:lnTo>
                  <a:lnTo>
                    <a:pt x="363088" y="614551"/>
                  </a:lnTo>
                  <a:lnTo>
                    <a:pt x="409448" y="633287"/>
                  </a:lnTo>
                  <a:lnTo>
                    <a:pt x="457298" y="648280"/>
                  </a:lnTo>
                  <a:lnTo>
                    <a:pt x="506424" y="659423"/>
                  </a:lnTo>
                  <a:lnTo>
                    <a:pt x="557059" y="666673"/>
                  </a:lnTo>
                  <a:lnTo>
                    <a:pt x="557910" y="666673"/>
                  </a:lnTo>
                  <a:lnTo>
                    <a:pt x="557910" y="653973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86"/>
                  </a:lnTo>
                  <a:lnTo>
                    <a:pt x="13410" y="27936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4844910" y="139064"/>
            <a:ext cx="2502535" cy="768350"/>
            <a:chOff x="4844910" y="139064"/>
            <a:chExt cx="2502535" cy="768350"/>
          </a:xfrm>
        </p:grpSpPr>
        <p:sp>
          <p:nvSpPr>
            <p:cNvPr id="14" name="object 14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4"/>
                  </a:lnTo>
                  <a:lnTo>
                    <a:pt x="11433" y="743704"/>
                  </a:lnTo>
                  <a:lnTo>
                    <a:pt x="23842" y="752072"/>
                  </a:lnTo>
                  <a:lnTo>
                    <a:pt x="39039" y="755141"/>
                  </a:lnTo>
                  <a:lnTo>
                    <a:pt x="2450299" y="755141"/>
                  </a:lnTo>
                  <a:lnTo>
                    <a:pt x="2465492" y="752072"/>
                  </a:lnTo>
                  <a:lnTo>
                    <a:pt x="2477901" y="743704"/>
                  </a:lnTo>
                  <a:lnTo>
                    <a:pt x="2486270" y="731294"/>
                  </a:lnTo>
                  <a:lnTo>
                    <a:pt x="2489339" y="716102"/>
                  </a:lnTo>
                  <a:lnTo>
                    <a:pt x="2489339" y="39039"/>
                  </a:lnTo>
                  <a:lnTo>
                    <a:pt x="2486270" y="23842"/>
                  </a:lnTo>
                  <a:lnTo>
                    <a:pt x="2477901" y="11433"/>
                  </a:lnTo>
                  <a:lnTo>
                    <a:pt x="2465492" y="3067"/>
                  </a:lnTo>
                  <a:lnTo>
                    <a:pt x="24502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755141"/>
                  </a:moveTo>
                  <a:lnTo>
                    <a:pt x="39039" y="755141"/>
                  </a:lnTo>
                  <a:lnTo>
                    <a:pt x="23842" y="752072"/>
                  </a:lnTo>
                  <a:lnTo>
                    <a:pt x="11433" y="743704"/>
                  </a:lnTo>
                  <a:lnTo>
                    <a:pt x="3067" y="731294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2450299" y="0"/>
                  </a:lnTo>
                  <a:lnTo>
                    <a:pt x="2465492" y="3067"/>
                  </a:lnTo>
                  <a:lnTo>
                    <a:pt x="2477901" y="11433"/>
                  </a:lnTo>
                  <a:lnTo>
                    <a:pt x="2486270" y="23842"/>
                  </a:lnTo>
                  <a:lnTo>
                    <a:pt x="2489339" y="39039"/>
                  </a:lnTo>
                  <a:lnTo>
                    <a:pt x="2489339" y="716102"/>
                  </a:lnTo>
                  <a:lnTo>
                    <a:pt x="2486270" y="731294"/>
                  </a:lnTo>
                  <a:lnTo>
                    <a:pt x="2477901" y="743704"/>
                  </a:lnTo>
                  <a:lnTo>
                    <a:pt x="2465492" y="752072"/>
                  </a:lnTo>
                  <a:lnTo>
                    <a:pt x="24502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195358" y="1303134"/>
            <a:ext cx="5801360" cy="1375410"/>
            <a:chOff x="3195358" y="1303134"/>
            <a:chExt cx="5801360" cy="1375410"/>
          </a:xfrm>
        </p:grpSpPr>
        <p:sp>
          <p:nvSpPr>
            <p:cNvPr id="18" name="object 18"/>
            <p:cNvSpPr/>
            <p:nvPr/>
          </p:nvSpPr>
          <p:spPr>
            <a:xfrm>
              <a:off x="3200399" y="1308176"/>
              <a:ext cx="5791200" cy="1365250"/>
            </a:xfrm>
            <a:custGeom>
              <a:avLst/>
              <a:gdLst/>
              <a:ahLst/>
              <a:cxnLst/>
              <a:rect l="l" t="t" r="r" b="b"/>
              <a:pathLst>
                <a:path w="5791200" h="1365250">
                  <a:moveTo>
                    <a:pt x="5688330" y="0"/>
                  </a:moveTo>
                  <a:lnTo>
                    <a:pt x="102869" y="0"/>
                  </a:lnTo>
                  <a:lnTo>
                    <a:pt x="62825" y="8085"/>
                  </a:lnTo>
                  <a:lnTo>
                    <a:pt x="30127" y="30133"/>
                  </a:lnTo>
                  <a:lnTo>
                    <a:pt x="8083" y="62836"/>
                  </a:lnTo>
                  <a:lnTo>
                    <a:pt x="0" y="102882"/>
                  </a:lnTo>
                  <a:lnTo>
                    <a:pt x="0" y="1261910"/>
                  </a:lnTo>
                  <a:lnTo>
                    <a:pt x="8083" y="1301949"/>
                  </a:lnTo>
                  <a:lnTo>
                    <a:pt x="30127" y="1334647"/>
                  </a:lnTo>
                  <a:lnTo>
                    <a:pt x="62825" y="1356695"/>
                  </a:lnTo>
                  <a:lnTo>
                    <a:pt x="102869" y="1364780"/>
                  </a:lnTo>
                  <a:lnTo>
                    <a:pt x="5688330" y="1364780"/>
                  </a:lnTo>
                  <a:lnTo>
                    <a:pt x="5728368" y="1356695"/>
                  </a:lnTo>
                  <a:lnTo>
                    <a:pt x="5761067" y="1334647"/>
                  </a:lnTo>
                  <a:lnTo>
                    <a:pt x="5783115" y="1301949"/>
                  </a:lnTo>
                  <a:lnTo>
                    <a:pt x="5791200" y="1261910"/>
                  </a:lnTo>
                  <a:lnTo>
                    <a:pt x="5791200" y="102882"/>
                  </a:lnTo>
                  <a:lnTo>
                    <a:pt x="5783115" y="62836"/>
                  </a:lnTo>
                  <a:lnTo>
                    <a:pt x="5761067" y="30133"/>
                  </a:lnTo>
                  <a:lnTo>
                    <a:pt x="5728368" y="8085"/>
                  </a:lnTo>
                  <a:lnTo>
                    <a:pt x="5688330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200399" y="1308176"/>
              <a:ext cx="5791200" cy="1365250"/>
            </a:xfrm>
            <a:custGeom>
              <a:avLst/>
              <a:gdLst/>
              <a:ahLst/>
              <a:cxnLst/>
              <a:rect l="l" t="t" r="r" b="b"/>
              <a:pathLst>
                <a:path w="5791200" h="1365250">
                  <a:moveTo>
                    <a:pt x="102869" y="1364780"/>
                  </a:moveTo>
                  <a:lnTo>
                    <a:pt x="5688330" y="1364780"/>
                  </a:lnTo>
                  <a:lnTo>
                    <a:pt x="5728368" y="1356695"/>
                  </a:lnTo>
                  <a:lnTo>
                    <a:pt x="5761067" y="1334647"/>
                  </a:lnTo>
                  <a:lnTo>
                    <a:pt x="5783115" y="1301949"/>
                  </a:lnTo>
                  <a:lnTo>
                    <a:pt x="5791200" y="1261910"/>
                  </a:lnTo>
                  <a:lnTo>
                    <a:pt x="5791200" y="102882"/>
                  </a:lnTo>
                  <a:lnTo>
                    <a:pt x="5783115" y="62836"/>
                  </a:lnTo>
                  <a:lnTo>
                    <a:pt x="5761067" y="30133"/>
                  </a:lnTo>
                  <a:lnTo>
                    <a:pt x="5728368" y="8085"/>
                  </a:lnTo>
                  <a:lnTo>
                    <a:pt x="5688330" y="0"/>
                  </a:lnTo>
                  <a:lnTo>
                    <a:pt x="102869" y="0"/>
                  </a:lnTo>
                  <a:lnTo>
                    <a:pt x="62825" y="8085"/>
                  </a:lnTo>
                  <a:lnTo>
                    <a:pt x="30127" y="30133"/>
                  </a:lnTo>
                  <a:lnTo>
                    <a:pt x="8083" y="62836"/>
                  </a:lnTo>
                  <a:lnTo>
                    <a:pt x="0" y="102882"/>
                  </a:lnTo>
                  <a:lnTo>
                    <a:pt x="0" y="1261910"/>
                  </a:lnTo>
                  <a:lnTo>
                    <a:pt x="8083" y="1301949"/>
                  </a:lnTo>
                  <a:lnTo>
                    <a:pt x="30127" y="1334647"/>
                  </a:lnTo>
                  <a:lnTo>
                    <a:pt x="62825" y="1356695"/>
                  </a:lnTo>
                  <a:lnTo>
                    <a:pt x="102869" y="1364780"/>
                  </a:lnTo>
                  <a:close/>
                </a:path>
              </a:pathLst>
            </a:custGeom>
            <a:ln w="100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3505201" y="1478940"/>
            <a:ext cx="5181599" cy="965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4200"/>
              </a:lnSpc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Look closely for any tiny changes and draw or write what you notice.</a:t>
            </a:r>
            <a:endParaRPr sz="20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Has the seed changed size or colour?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3" name="object 7"/>
          <p:cNvSpPr txBox="1">
            <a:spLocks/>
          </p:cNvSpPr>
          <p:nvPr/>
        </p:nvSpPr>
        <p:spPr>
          <a:xfrm>
            <a:off x="5410200" y="202628"/>
            <a:ext cx="140765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3700" b="1" i="0">
                <a:solidFill>
                  <a:srgbClr val="3035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US" dirty="0" smtClean="0">
                <a:latin typeface="Grammarsaurus" pitchFamily="2" charset="0"/>
              </a:rPr>
              <a:t>Day 1</a:t>
            </a:r>
            <a:endParaRPr lang="en-US" dirty="0">
              <a:latin typeface="Grammarsaurus" pitchFamily="2" charset="0"/>
            </a:endParaRPr>
          </a:p>
        </p:txBody>
      </p:sp>
      <p:sp>
        <p:nvSpPr>
          <p:cNvPr id="24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21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25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34089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94" y="0"/>
                </a:lnTo>
                <a:lnTo>
                  <a:pt x="1564" y="13542"/>
                </a:lnTo>
                <a:lnTo>
                  <a:pt x="692" y="27932"/>
                </a:lnTo>
                <a:lnTo>
                  <a:pt x="177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8358" y="156741"/>
                </a:lnTo>
                <a:lnTo>
                  <a:pt x="18676" y="205799"/>
                </a:lnTo>
                <a:lnTo>
                  <a:pt x="32972" y="253719"/>
                </a:lnTo>
                <a:lnTo>
                  <a:pt x="51158" y="300277"/>
                </a:lnTo>
                <a:lnTo>
                  <a:pt x="73148" y="345253"/>
                </a:lnTo>
                <a:lnTo>
                  <a:pt x="98855" y="388424"/>
                </a:lnTo>
                <a:lnTo>
                  <a:pt x="128192" y="429568"/>
                </a:lnTo>
                <a:lnTo>
                  <a:pt x="161074" y="468464"/>
                </a:lnTo>
                <a:lnTo>
                  <a:pt x="196796" y="504314"/>
                </a:lnTo>
                <a:lnTo>
                  <a:pt x="235072" y="536954"/>
                </a:lnTo>
                <a:lnTo>
                  <a:pt x="275689" y="566278"/>
                </a:lnTo>
                <a:lnTo>
                  <a:pt x="318434" y="592179"/>
                </a:lnTo>
                <a:lnTo>
                  <a:pt x="363093" y="614551"/>
                </a:lnTo>
                <a:lnTo>
                  <a:pt x="409454" y="633287"/>
                </a:lnTo>
                <a:lnTo>
                  <a:pt x="457303" y="648280"/>
                </a:lnTo>
                <a:lnTo>
                  <a:pt x="506428" y="659423"/>
                </a:lnTo>
                <a:lnTo>
                  <a:pt x="557059" y="666673"/>
                </a:lnTo>
                <a:lnTo>
                  <a:pt x="557910" y="666673"/>
                </a:lnTo>
                <a:lnTo>
                  <a:pt x="557910" y="653973"/>
                </a:lnTo>
                <a:lnTo>
                  <a:pt x="510129" y="647192"/>
                </a:lnTo>
                <a:lnTo>
                  <a:pt x="463618" y="636828"/>
                </a:lnTo>
                <a:lnTo>
                  <a:pt x="418528" y="623031"/>
                </a:lnTo>
                <a:lnTo>
                  <a:pt x="375009" y="605947"/>
                </a:lnTo>
                <a:lnTo>
                  <a:pt x="333211" y="585726"/>
                </a:lnTo>
                <a:lnTo>
                  <a:pt x="293283" y="562515"/>
                </a:lnTo>
                <a:lnTo>
                  <a:pt x="255376" y="536463"/>
                </a:lnTo>
                <a:lnTo>
                  <a:pt x="219640" y="507717"/>
                </a:lnTo>
                <a:lnTo>
                  <a:pt x="186224" y="476425"/>
                </a:lnTo>
                <a:lnTo>
                  <a:pt x="155279" y="442736"/>
                </a:lnTo>
                <a:lnTo>
                  <a:pt x="126955" y="406798"/>
                </a:lnTo>
                <a:lnTo>
                  <a:pt x="101401" y="368759"/>
                </a:lnTo>
                <a:lnTo>
                  <a:pt x="78768" y="328767"/>
                </a:lnTo>
                <a:lnTo>
                  <a:pt x="59205" y="286970"/>
                </a:lnTo>
                <a:lnTo>
                  <a:pt x="42863" y="243517"/>
                </a:lnTo>
                <a:lnTo>
                  <a:pt x="29891" y="198554"/>
                </a:lnTo>
                <a:lnTo>
                  <a:pt x="20440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81"/>
                </a:lnTo>
                <a:lnTo>
                  <a:pt x="13410" y="27932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844910" y="139064"/>
            <a:ext cx="2502535" cy="768350"/>
            <a:chOff x="4844910" y="139064"/>
            <a:chExt cx="2502535" cy="768350"/>
          </a:xfrm>
        </p:grpSpPr>
        <p:sp>
          <p:nvSpPr>
            <p:cNvPr id="5" name="object 5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4"/>
                  </a:lnTo>
                  <a:lnTo>
                    <a:pt x="11433" y="743704"/>
                  </a:lnTo>
                  <a:lnTo>
                    <a:pt x="23842" y="752072"/>
                  </a:lnTo>
                  <a:lnTo>
                    <a:pt x="39039" y="755141"/>
                  </a:lnTo>
                  <a:lnTo>
                    <a:pt x="2450299" y="755141"/>
                  </a:lnTo>
                  <a:lnTo>
                    <a:pt x="2465492" y="752072"/>
                  </a:lnTo>
                  <a:lnTo>
                    <a:pt x="2477901" y="743704"/>
                  </a:lnTo>
                  <a:lnTo>
                    <a:pt x="2486270" y="731294"/>
                  </a:lnTo>
                  <a:lnTo>
                    <a:pt x="2489339" y="716102"/>
                  </a:lnTo>
                  <a:lnTo>
                    <a:pt x="2489339" y="39039"/>
                  </a:lnTo>
                  <a:lnTo>
                    <a:pt x="2486270" y="23842"/>
                  </a:lnTo>
                  <a:lnTo>
                    <a:pt x="2477901" y="11433"/>
                  </a:lnTo>
                  <a:lnTo>
                    <a:pt x="2465492" y="3067"/>
                  </a:lnTo>
                  <a:lnTo>
                    <a:pt x="24502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755141"/>
                  </a:moveTo>
                  <a:lnTo>
                    <a:pt x="39039" y="755141"/>
                  </a:lnTo>
                  <a:lnTo>
                    <a:pt x="23842" y="752072"/>
                  </a:lnTo>
                  <a:lnTo>
                    <a:pt x="11433" y="743704"/>
                  </a:lnTo>
                  <a:lnTo>
                    <a:pt x="3067" y="731294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2450299" y="0"/>
                  </a:lnTo>
                  <a:lnTo>
                    <a:pt x="2465492" y="3067"/>
                  </a:lnTo>
                  <a:lnTo>
                    <a:pt x="2477901" y="11433"/>
                  </a:lnTo>
                  <a:lnTo>
                    <a:pt x="2486270" y="23842"/>
                  </a:lnTo>
                  <a:lnTo>
                    <a:pt x="2489339" y="39039"/>
                  </a:lnTo>
                  <a:lnTo>
                    <a:pt x="2489339" y="716102"/>
                  </a:lnTo>
                  <a:lnTo>
                    <a:pt x="2486270" y="731294"/>
                  </a:lnTo>
                  <a:lnTo>
                    <a:pt x="2477901" y="743704"/>
                  </a:lnTo>
                  <a:lnTo>
                    <a:pt x="2465492" y="752072"/>
                  </a:lnTo>
                  <a:lnTo>
                    <a:pt x="24502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2335288" y="1302435"/>
            <a:ext cx="7521575" cy="1376680"/>
            <a:chOff x="2335288" y="1302435"/>
            <a:chExt cx="7521575" cy="1376680"/>
          </a:xfrm>
        </p:grpSpPr>
        <p:sp>
          <p:nvSpPr>
            <p:cNvPr id="9" name="object 9"/>
            <p:cNvSpPr/>
            <p:nvPr/>
          </p:nvSpPr>
          <p:spPr>
            <a:xfrm>
              <a:off x="2341029" y="1308176"/>
              <a:ext cx="7510145" cy="1365250"/>
            </a:xfrm>
            <a:custGeom>
              <a:avLst/>
              <a:gdLst/>
              <a:ahLst/>
              <a:cxnLst/>
              <a:rect l="l" t="t" r="r" b="b"/>
              <a:pathLst>
                <a:path w="7510145" h="1365250">
                  <a:moveTo>
                    <a:pt x="7392796" y="0"/>
                  </a:moveTo>
                  <a:lnTo>
                    <a:pt x="117144" y="0"/>
                  </a:lnTo>
                  <a:lnTo>
                    <a:pt x="71548" y="9206"/>
                  </a:lnTo>
                  <a:lnTo>
                    <a:pt x="34312" y="34313"/>
                  </a:lnTo>
                  <a:lnTo>
                    <a:pt x="9206" y="71553"/>
                  </a:lnTo>
                  <a:lnTo>
                    <a:pt x="0" y="117157"/>
                  </a:lnTo>
                  <a:lnTo>
                    <a:pt x="0" y="1247635"/>
                  </a:lnTo>
                  <a:lnTo>
                    <a:pt x="9206" y="1293231"/>
                  </a:lnTo>
                  <a:lnTo>
                    <a:pt x="34312" y="1330467"/>
                  </a:lnTo>
                  <a:lnTo>
                    <a:pt x="71548" y="1355573"/>
                  </a:lnTo>
                  <a:lnTo>
                    <a:pt x="117144" y="1364780"/>
                  </a:lnTo>
                  <a:lnTo>
                    <a:pt x="7392796" y="1364780"/>
                  </a:lnTo>
                  <a:lnTo>
                    <a:pt x="7438391" y="1355573"/>
                  </a:lnTo>
                  <a:lnTo>
                    <a:pt x="7475623" y="1330467"/>
                  </a:lnTo>
                  <a:lnTo>
                    <a:pt x="7500724" y="1293231"/>
                  </a:lnTo>
                  <a:lnTo>
                    <a:pt x="7509929" y="1247635"/>
                  </a:lnTo>
                  <a:lnTo>
                    <a:pt x="7509929" y="117157"/>
                  </a:lnTo>
                  <a:lnTo>
                    <a:pt x="7500724" y="71553"/>
                  </a:lnTo>
                  <a:lnTo>
                    <a:pt x="7475623" y="34313"/>
                  </a:lnTo>
                  <a:lnTo>
                    <a:pt x="7438391" y="9206"/>
                  </a:lnTo>
                  <a:lnTo>
                    <a:pt x="7392796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41029" y="1308176"/>
              <a:ext cx="7510145" cy="1365250"/>
            </a:xfrm>
            <a:custGeom>
              <a:avLst/>
              <a:gdLst/>
              <a:ahLst/>
              <a:cxnLst/>
              <a:rect l="l" t="t" r="r" b="b"/>
              <a:pathLst>
                <a:path w="7510145" h="1365250">
                  <a:moveTo>
                    <a:pt x="117144" y="1364780"/>
                  </a:moveTo>
                  <a:lnTo>
                    <a:pt x="7392796" y="1364780"/>
                  </a:lnTo>
                  <a:lnTo>
                    <a:pt x="7438391" y="1355573"/>
                  </a:lnTo>
                  <a:lnTo>
                    <a:pt x="7475623" y="1330467"/>
                  </a:lnTo>
                  <a:lnTo>
                    <a:pt x="7500724" y="1293231"/>
                  </a:lnTo>
                  <a:lnTo>
                    <a:pt x="7509929" y="1247635"/>
                  </a:lnTo>
                  <a:lnTo>
                    <a:pt x="7509929" y="117157"/>
                  </a:lnTo>
                  <a:lnTo>
                    <a:pt x="7500724" y="71553"/>
                  </a:lnTo>
                  <a:lnTo>
                    <a:pt x="7475623" y="34313"/>
                  </a:lnTo>
                  <a:lnTo>
                    <a:pt x="7438391" y="9206"/>
                  </a:lnTo>
                  <a:lnTo>
                    <a:pt x="7392796" y="0"/>
                  </a:lnTo>
                  <a:lnTo>
                    <a:pt x="117144" y="0"/>
                  </a:lnTo>
                  <a:lnTo>
                    <a:pt x="71548" y="9206"/>
                  </a:lnTo>
                  <a:lnTo>
                    <a:pt x="34312" y="34313"/>
                  </a:lnTo>
                  <a:lnTo>
                    <a:pt x="9206" y="71553"/>
                  </a:lnTo>
                  <a:lnTo>
                    <a:pt x="0" y="117157"/>
                  </a:lnTo>
                  <a:lnTo>
                    <a:pt x="0" y="1247635"/>
                  </a:lnTo>
                  <a:lnTo>
                    <a:pt x="9206" y="1293231"/>
                  </a:lnTo>
                  <a:lnTo>
                    <a:pt x="34312" y="1330467"/>
                  </a:lnTo>
                  <a:lnTo>
                    <a:pt x="71548" y="1355573"/>
                  </a:lnTo>
                  <a:lnTo>
                    <a:pt x="117144" y="1364780"/>
                  </a:lnTo>
                  <a:close/>
                </a:path>
              </a:pathLst>
            </a:custGeom>
            <a:ln w="1148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743200" y="1812999"/>
            <a:ext cx="681176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Check your seed again and record anything new you can see.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14" name="object 7"/>
          <p:cNvSpPr txBox="1">
            <a:spLocks noGrp="1"/>
          </p:cNvSpPr>
          <p:nvPr>
            <p:ph type="ctrTitle"/>
          </p:nvPr>
        </p:nvSpPr>
        <p:spPr>
          <a:xfrm>
            <a:off x="5410200" y="202628"/>
            <a:ext cx="140765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Grammarsaurus" pitchFamily="2" charset="0"/>
              </a:rPr>
              <a:t>Day </a:t>
            </a:r>
            <a:r>
              <a:rPr lang="en-US" dirty="0" smtClean="0">
                <a:latin typeface="Grammarsaurus" pitchFamily="2" charset="0"/>
              </a:rPr>
              <a:t>2</a:t>
            </a:r>
            <a:endParaRPr dirty="0">
              <a:latin typeface="Grammarsaurus" pitchFamily="2" charset="0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22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16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34089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82" y="0"/>
                </a:lnTo>
                <a:lnTo>
                  <a:pt x="1559" y="13542"/>
                </a:lnTo>
                <a:lnTo>
                  <a:pt x="690" y="27932"/>
                </a:lnTo>
                <a:lnTo>
                  <a:pt x="177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8358" y="156741"/>
                </a:lnTo>
                <a:lnTo>
                  <a:pt x="18677" y="205799"/>
                </a:lnTo>
                <a:lnTo>
                  <a:pt x="32973" y="253719"/>
                </a:lnTo>
                <a:lnTo>
                  <a:pt x="51160" y="300277"/>
                </a:lnTo>
                <a:lnTo>
                  <a:pt x="73151" y="345253"/>
                </a:lnTo>
                <a:lnTo>
                  <a:pt x="98861" y="388424"/>
                </a:lnTo>
                <a:lnTo>
                  <a:pt x="128201" y="429568"/>
                </a:lnTo>
                <a:lnTo>
                  <a:pt x="161086" y="468464"/>
                </a:lnTo>
                <a:lnTo>
                  <a:pt x="196805" y="504314"/>
                </a:lnTo>
                <a:lnTo>
                  <a:pt x="235078" y="536954"/>
                </a:lnTo>
                <a:lnTo>
                  <a:pt x="275693" y="566278"/>
                </a:lnTo>
                <a:lnTo>
                  <a:pt x="318436" y="592179"/>
                </a:lnTo>
                <a:lnTo>
                  <a:pt x="363094" y="614551"/>
                </a:lnTo>
                <a:lnTo>
                  <a:pt x="409454" y="633287"/>
                </a:lnTo>
                <a:lnTo>
                  <a:pt x="457303" y="648280"/>
                </a:lnTo>
                <a:lnTo>
                  <a:pt x="506428" y="659423"/>
                </a:lnTo>
                <a:lnTo>
                  <a:pt x="557059" y="666673"/>
                </a:lnTo>
                <a:lnTo>
                  <a:pt x="557910" y="666673"/>
                </a:lnTo>
                <a:lnTo>
                  <a:pt x="557910" y="653973"/>
                </a:lnTo>
                <a:lnTo>
                  <a:pt x="510129" y="647192"/>
                </a:lnTo>
                <a:lnTo>
                  <a:pt x="463618" y="636828"/>
                </a:lnTo>
                <a:lnTo>
                  <a:pt x="418528" y="623031"/>
                </a:lnTo>
                <a:lnTo>
                  <a:pt x="375009" y="605947"/>
                </a:lnTo>
                <a:lnTo>
                  <a:pt x="333211" y="585726"/>
                </a:lnTo>
                <a:lnTo>
                  <a:pt x="293283" y="562515"/>
                </a:lnTo>
                <a:lnTo>
                  <a:pt x="255376" y="536463"/>
                </a:lnTo>
                <a:lnTo>
                  <a:pt x="219640" y="507717"/>
                </a:lnTo>
                <a:lnTo>
                  <a:pt x="186224" y="476425"/>
                </a:lnTo>
                <a:lnTo>
                  <a:pt x="155279" y="442736"/>
                </a:lnTo>
                <a:lnTo>
                  <a:pt x="126955" y="406798"/>
                </a:lnTo>
                <a:lnTo>
                  <a:pt x="101401" y="368759"/>
                </a:lnTo>
                <a:lnTo>
                  <a:pt x="78768" y="328767"/>
                </a:lnTo>
                <a:lnTo>
                  <a:pt x="59205" y="286970"/>
                </a:lnTo>
                <a:lnTo>
                  <a:pt x="42863" y="243517"/>
                </a:lnTo>
                <a:lnTo>
                  <a:pt x="29891" y="198554"/>
                </a:lnTo>
                <a:lnTo>
                  <a:pt x="20440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81"/>
                </a:lnTo>
                <a:lnTo>
                  <a:pt x="13410" y="27932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844910" y="139064"/>
            <a:ext cx="2502535" cy="768350"/>
            <a:chOff x="4844910" y="139064"/>
            <a:chExt cx="2502535" cy="768350"/>
          </a:xfrm>
        </p:grpSpPr>
        <p:sp>
          <p:nvSpPr>
            <p:cNvPr id="5" name="object 5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4"/>
                  </a:lnTo>
                  <a:lnTo>
                    <a:pt x="11433" y="743704"/>
                  </a:lnTo>
                  <a:lnTo>
                    <a:pt x="23842" y="752072"/>
                  </a:lnTo>
                  <a:lnTo>
                    <a:pt x="39039" y="755141"/>
                  </a:lnTo>
                  <a:lnTo>
                    <a:pt x="2450299" y="755141"/>
                  </a:lnTo>
                  <a:lnTo>
                    <a:pt x="2465497" y="752072"/>
                  </a:lnTo>
                  <a:lnTo>
                    <a:pt x="2477906" y="743704"/>
                  </a:lnTo>
                  <a:lnTo>
                    <a:pt x="2486272" y="731294"/>
                  </a:lnTo>
                  <a:lnTo>
                    <a:pt x="2489339" y="716102"/>
                  </a:lnTo>
                  <a:lnTo>
                    <a:pt x="2489339" y="39039"/>
                  </a:lnTo>
                  <a:lnTo>
                    <a:pt x="2486272" y="23842"/>
                  </a:lnTo>
                  <a:lnTo>
                    <a:pt x="2477906" y="11433"/>
                  </a:lnTo>
                  <a:lnTo>
                    <a:pt x="2465497" y="3067"/>
                  </a:lnTo>
                  <a:lnTo>
                    <a:pt x="24502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755141"/>
                  </a:moveTo>
                  <a:lnTo>
                    <a:pt x="39039" y="755141"/>
                  </a:lnTo>
                  <a:lnTo>
                    <a:pt x="23842" y="752072"/>
                  </a:lnTo>
                  <a:lnTo>
                    <a:pt x="11433" y="743704"/>
                  </a:lnTo>
                  <a:lnTo>
                    <a:pt x="3067" y="731294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2450299" y="0"/>
                  </a:lnTo>
                  <a:lnTo>
                    <a:pt x="2465497" y="3067"/>
                  </a:lnTo>
                  <a:lnTo>
                    <a:pt x="2477906" y="11433"/>
                  </a:lnTo>
                  <a:lnTo>
                    <a:pt x="2486272" y="23842"/>
                  </a:lnTo>
                  <a:lnTo>
                    <a:pt x="2489339" y="39039"/>
                  </a:lnTo>
                  <a:lnTo>
                    <a:pt x="2489339" y="716102"/>
                  </a:lnTo>
                  <a:lnTo>
                    <a:pt x="2486272" y="731294"/>
                  </a:lnTo>
                  <a:lnTo>
                    <a:pt x="2477906" y="743704"/>
                  </a:lnTo>
                  <a:lnTo>
                    <a:pt x="2465497" y="752072"/>
                  </a:lnTo>
                  <a:lnTo>
                    <a:pt x="24502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3555510" y="1303458"/>
            <a:ext cx="5081270" cy="1374775"/>
            <a:chOff x="3555510" y="1303458"/>
            <a:chExt cx="5081270" cy="1374775"/>
          </a:xfrm>
        </p:grpSpPr>
        <p:sp>
          <p:nvSpPr>
            <p:cNvPr id="9" name="object 9"/>
            <p:cNvSpPr/>
            <p:nvPr/>
          </p:nvSpPr>
          <p:spPr>
            <a:xfrm>
              <a:off x="3560228" y="1308176"/>
              <a:ext cx="5071745" cy="1365250"/>
            </a:xfrm>
            <a:custGeom>
              <a:avLst/>
              <a:gdLst/>
              <a:ahLst/>
              <a:cxnLst/>
              <a:rect l="l" t="t" r="r" b="b"/>
              <a:pathLst>
                <a:path w="5071745" h="1365250">
                  <a:moveTo>
                    <a:pt x="4975275" y="0"/>
                  </a:moveTo>
                  <a:lnTo>
                    <a:pt x="96265" y="0"/>
                  </a:lnTo>
                  <a:lnTo>
                    <a:pt x="58796" y="7565"/>
                  </a:lnTo>
                  <a:lnTo>
                    <a:pt x="28197" y="28197"/>
                  </a:lnTo>
                  <a:lnTo>
                    <a:pt x="7565" y="58796"/>
                  </a:lnTo>
                  <a:lnTo>
                    <a:pt x="0" y="96266"/>
                  </a:lnTo>
                  <a:lnTo>
                    <a:pt x="0" y="1268514"/>
                  </a:lnTo>
                  <a:lnTo>
                    <a:pt x="7565" y="1305983"/>
                  </a:lnTo>
                  <a:lnTo>
                    <a:pt x="28197" y="1336582"/>
                  </a:lnTo>
                  <a:lnTo>
                    <a:pt x="58796" y="1357214"/>
                  </a:lnTo>
                  <a:lnTo>
                    <a:pt x="96265" y="1364780"/>
                  </a:lnTo>
                  <a:lnTo>
                    <a:pt x="4975275" y="1364780"/>
                  </a:lnTo>
                  <a:lnTo>
                    <a:pt x="5012745" y="1357214"/>
                  </a:lnTo>
                  <a:lnTo>
                    <a:pt x="5043344" y="1336582"/>
                  </a:lnTo>
                  <a:lnTo>
                    <a:pt x="5063976" y="1305983"/>
                  </a:lnTo>
                  <a:lnTo>
                    <a:pt x="5071541" y="1268514"/>
                  </a:lnTo>
                  <a:lnTo>
                    <a:pt x="5071541" y="96266"/>
                  </a:lnTo>
                  <a:lnTo>
                    <a:pt x="5063976" y="58796"/>
                  </a:lnTo>
                  <a:lnTo>
                    <a:pt x="5043344" y="28197"/>
                  </a:lnTo>
                  <a:lnTo>
                    <a:pt x="5012745" y="7565"/>
                  </a:lnTo>
                  <a:lnTo>
                    <a:pt x="4975275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560228" y="1308176"/>
              <a:ext cx="5071745" cy="1365250"/>
            </a:xfrm>
            <a:custGeom>
              <a:avLst/>
              <a:gdLst/>
              <a:ahLst/>
              <a:cxnLst/>
              <a:rect l="l" t="t" r="r" b="b"/>
              <a:pathLst>
                <a:path w="5071745" h="1365250">
                  <a:moveTo>
                    <a:pt x="96265" y="1364780"/>
                  </a:moveTo>
                  <a:lnTo>
                    <a:pt x="4975275" y="1364780"/>
                  </a:lnTo>
                  <a:lnTo>
                    <a:pt x="5012745" y="1357214"/>
                  </a:lnTo>
                  <a:lnTo>
                    <a:pt x="5043344" y="1336582"/>
                  </a:lnTo>
                  <a:lnTo>
                    <a:pt x="5063976" y="1305983"/>
                  </a:lnTo>
                  <a:lnTo>
                    <a:pt x="5071541" y="1268514"/>
                  </a:lnTo>
                  <a:lnTo>
                    <a:pt x="5071541" y="96266"/>
                  </a:lnTo>
                  <a:lnTo>
                    <a:pt x="5063976" y="58796"/>
                  </a:lnTo>
                  <a:lnTo>
                    <a:pt x="5043344" y="28197"/>
                  </a:lnTo>
                  <a:lnTo>
                    <a:pt x="5012745" y="7565"/>
                  </a:lnTo>
                  <a:lnTo>
                    <a:pt x="4975275" y="0"/>
                  </a:lnTo>
                  <a:lnTo>
                    <a:pt x="96265" y="0"/>
                  </a:lnTo>
                  <a:lnTo>
                    <a:pt x="58796" y="7565"/>
                  </a:lnTo>
                  <a:lnTo>
                    <a:pt x="28197" y="28197"/>
                  </a:lnTo>
                  <a:lnTo>
                    <a:pt x="7565" y="58796"/>
                  </a:lnTo>
                  <a:lnTo>
                    <a:pt x="0" y="96266"/>
                  </a:lnTo>
                  <a:lnTo>
                    <a:pt x="0" y="1268514"/>
                  </a:lnTo>
                  <a:lnTo>
                    <a:pt x="7565" y="1305983"/>
                  </a:lnTo>
                  <a:lnTo>
                    <a:pt x="28197" y="1336582"/>
                  </a:lnTo>
                  <a:lnTo>
                    <a:pt x="58796" y="1357214"/>
                  </a:lnTo>
                  <a:lnTo>
                    <a:pt x="96265" y="1364780"/>
                  </a:lnTo>
                  <a:close/>
                </a:path>
              </a:pathLst>
            </a:custGeom>
            <a:ln w="9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886200" y="1670713"/>
            <a:ext cx="4491240" cy="640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2400" marR="5080" indent="-140335">
              <a:lnSpc>
                <a:spcPct val="104200"/>
              </a:lnSpc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Use a magnifying glass if you want to spot small changes and draw them.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14" name="object 7"/>
          <p:cNvSpPr txBox="1">
            <a:spLocks noGrp="1"/>
          </p:cNvSpPr>
          <p:nvPr>
            <p:ph type="ctrTitle"/>
          </p:nvPr>
        </p:nvSpPr>
        <p:spPr>
          <a:xfrm>
            <a:off x="5410200" y="202628"/>
            <a:ext cx="140765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Grammarsaurus" pitchFamily="2" charset="0"/>
              </a:rPr>
              <a:t>Day </a:t>
            </a:r>
            <a:r>
              <a:rPr lang="en-US" dirty="0" smtClean="0">
                <a:latin typeface="Grammarsaurus" pitchFamily="2" charset="0"/>
              </a:rPr>
              <a:t>3</a:t>
            </a:r>
            <a:endParaRPr dirty="0">
              <a:latin typeface="Grammarsaurus" pitchFamily="2" charset="0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23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16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34089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82" y="0"/>
                </a:lnTo>
                <a:lnTo>
                  <a:pt x="1559" y="13542"/>
                </a:lnTo>
                <a:lnTo>
                  <a:pt x="690" y="27932"/>
                </a:lnTo>
                <a:lnTo>
                  <a:pt x="177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8358" y="156741"/>
                </a:lnTo>
                <a:lnTo>
                  <a:pt x="18677" y="205799"/>
                </a:lnTo>
                <a:lnTo>
                  <a:pt x="32973" y="253719"/>
                </a:lnTo>
                <a:lnTo>
                  <a:pt x="51160" y="300277"/>
                </a:lnTo>
                <a:lnTo>
                  <a:pt x="73151" y="345253"/>
                </a:lnTo>
                <a:lnTo>
                  <a:pt x="98861" y="388424"/>
                </a:lnTo>
                <a:lnTo>
                  <a:pt x="128201" y="429568"/>
                </a:lnTo>
                <a:lnTo>
                  <a:pt x="161086" y="468464"/>
                </a:lnTo>
                <a:lnTo>
                  <a:pt x="196805" y="504314"/>
                </a:lnTo>
                <a:lnTo>
                  <a:pt x="235078" y="536954"/>
                </a:lnTo>
                <a:lnTo>
                  <a:pt x="275693" y="566278"/>
                </a:lnTo>
                <a:lnTo>
                  <a:pt x="318436" y="592179"/>
                </a:lnTo>
                <a:lnTo>
                  <a:pt x="363094" y="614551"/>
                </a:lnTo>
                <a:lnTo>
                  <a:pt x="409454" y="633287"/>
                </a:lnTo>
                <a:lnTo>
                  <a:pt x="457303" y="648280"/>
                </a:lnTo>
                <a:lnTo>
                  <a:pt x="506428" y="659423"/>
                </a:lnTo>
                <a:lnTo>
                  <a:pt x="557059" y="666673"/>
                </a:lnTo>
                <a:lnTo>
                  <a:pt x="557910" y="666673"/>
                </a:lnTo>
                <a:lnTo>
                  <a:pt x="557910" y="653973"/>
                </a:lnTo>
                <a:lnTo>
                  <a:pt x="510129" y="647192"/>
                </a:lnTo>
                <a:lnTo>
                  <a:pt x="463618" y="636828"/>
                </a:lnTo>
                <a:lnTo>
                  <a:pt x="418528" y="623031"/>
                </a:lnTo>
                <a:lnTo>
                  <a:pt x="375009" y="605947"/>
                </a:lnTo>
                <a:lnTo>
                  <a:pt x="333211" y="585726"/>
                </a:lnTo>
                <a:lnTo>
                  <a:pt x="293283" y="562515"/>
                </a:lnTo>
                <a:lnTo>
                  <a:pt x="255376" y="536463"/>
                </a:lnTo>
                <a:lnTo>
                  <a:pt x="219640" y="507717"/>
                </a:lnTo>
                <a:lnTo>
                  <a:pt x="186224" y="476425"/>
                </a:lnTo>
                <a:lnTo>
                  <a:pt x="155279" y="442736"/>
                </a:lnTo>
                <a:lnTo>
                  <a:pt x="126955" y="406798"/>
                </a:lnTo>
                <a:lnTo>
                  <a:pt x="101401" y="368759"/>
                </a:lnTo>
                <a:lnTo>
                  <a:pt x="78768" y="328767"/>
                </a:lnTo>
                <a:lnTo>
                  <a:pt x="59205" y="286970"/>
                </a:lnTo>
                <a:lnTo>
                  <a:pt x="42863" y="243517"/>
                </a:lnTo>
                <a:lnTo>
                  <a:pt x="29891" y="198554"/>
                </a:lnTo>
                <a:lnTo>
                  <a:pt x="20440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81"/>
                </a:lnTo>
                <a:lnTo>
                  <a:pt x="13410" y="27932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844910" y="139064"/>
            <a:ext cx="2502535" cy="768350"/>
            <a:chOff x="4844910" y="139064"/>
            <a:chExt cx="2502535" cy="768350"/>
          </a:xfrm>
        </p:grpSpPr>
        <p:sp>
          <p:nvSpPr>
            <p:cNvPr id="5" name="object 5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0"/>
                  </a:moveTo>
                  <a:lnTo>
                    <a:pt x="39052" y="0"/>
                  </a:lnTo>
                  <a:lnTo>
                    <a:pt x="23847" y="3067"/>
                  </a:lnTo>
                  <a:lnTo>
                    <a:pt x="11434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4"/>
                  </a:lnTo>
                  <a:lnTo>
                    <a:pt x="11434" y="743704"/>
                  </a:lnTo>
                  <a:lnTo>
                    <a:pt x="23847" y="752072"/>
                  </a:lnTo>
                  <a:lnTo>
                    <a:pt x="39052" y="755141"/>
                  </a:lnTo>
                  <a:lnTo>
                    <a:pt x="2450299" y="755141"/>
                  </a:lnTo>
                  <a:lnTo>
                    <a:pt x="2465497" y="752072"/>
                  </a:lnTo>
                  <a:lnTo>
                    <a:pt x="2477906" y="743704"/>
                  </a:lnTo>
                  <a:lnTo>
                    <a:pt x="2486272" y="731294"/>
                  </a:lnTo>
                  <a:lnTo>
                    <a:pt x="2489339" y="716102"/>
                  </a:lnTo>
                  <a:lnTo>
                    <a:pt x="2489339" y="39039"/>
                  </a:lnTo>
                  <a:lnTo>
                    <a:pt x="2486272" y="23842"/>
                  </a:lnTo>
                  <a:lnTo>
                    <a:pt x="2477906" y="11433"/>
                  </a:lnTo>
                  <a:lnTo>
                    <a:pt x="2465497" y="3067"/>
                  </a:lnTo>
                  <a:lnTo>
                    <a:pt x="24502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755141"/>
                  </a:moveTo>
                  <a:lnTo>
                    <a:pt x="39052" y="755141"/>
                  </a:lnTo>
                  <a:lnTo>
                    <a:pt x="23847" y="752072"/>
                  </a:lnTo>
                  <a:lnTo>
                    <a:pt x="11434" y="743704"/>
                  </a:lnTo>
                  <a:lnTo>
                    <a:pt x="3067" y="731294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4" y="11433"/>
                  </a:lnTo>
                  <a:lnTo>
                    <a:pt x="23847" y="3067"/>
                  </a:lnTo>
                  <a:lnTo>
                    <a:pt x="39052" y="0"/>
                  </a:lnTo>
                  <a:lnTo>
                    <a:pt x="2450299" y="0"/>
                  </a:lnTo>
                  <a:lnTo>
                    <a:pt x="2465497" y="3067"/>
                  </a:lnTo>
                  <a:lnTo>
                    <a:pt x="2477906" y="11433"/>
                  </a:lnTo>
                  <a:lnTo>
                    <a:pt x="2486272" y="23842"/>
                  </a:lnTo>
                  <a:lnTo>
                    <a:pt x="2489339" y="39039"/>
                  </a:lnTo>
                  <a:lnTo>
                    <a:pt x="2489339" y="716102"/>
                  </a:lnTo>
                  <a:lnTo>
                    <a:pt x="2486272" y="731294"/>
                  </a:lnTo>
                  <a:lnTo>
                    <a:pt x="2477906" y="743704"/>
                  </a:lnTo>
                  <a:lnTo>
                    <a:pt x="2465497" y="752072"/>
                  </a:lnTo>
                  <a:lnTo>
                    <a:pt x="24502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3538575" y="1303439"/>
            <a:ext cx="5114925" cy="1374775"/>
            <a:chOff x="3538575" y="1303439"/>
            <a:chExt cx="5114925" cy="1374775"/>
          </a:xfrm>
        </p:grpSpPr>
        <p:sp>
          <p:nvSpPr>
            <p:cNvPr id="9" name="object 9"/>
            <p:cNvSpPr/>
            <p:nvPr/>
          </p:nvSpPr>
          <p:spPr>
            <a:xfrm>
              <a:off x="3543312" y="1308176"/>
              <a:ext cx="5105400" cy="1365250"/>
            </a:xfrm>
            <a:custGeom>
              <a:avLst/>
              <a:gdLst/>
              <a:ahLst/>
              <a:cxnLst/>
              <a:rect l="l" t="t" r="r" b="b"/>
              <a:pathLst>
                <a:path w="5105400" h="1365250">
                  <a:moveTo>
                    <a:pt x="5008803" y="0"/>
                  </a:moveTo>
                  <a:lnTo>
                    <a:pt x="96583" y="0"/>
                  </a:lnTo>
                  <a:lnTo>
                    <a:pt x="58989" y="7590"/>
                  </a:lnTo>
                  <a:lnTo>
                    <a:pt x="28289" y="28290"/>
                  </a:lnTo>
                  <a:lnTo>
                    <a:pt x="7590" y="58994"/>
                  </a:lnTo>
                  <a:lnTo>
                    <a:pt x="0" y="96596"/>
                  </a:lnTo>
                  <a:lnTo>
                    <a:pt x="0" y="1268196"/>
                  </a:lnTo>
                  <a:lnTo>
                    <a:pt x="7590" y="1305790"/>
                  </a:lnTo>
                  <a:lnTo>
                    <a:pt x="28289" y="1336490"/>
                  </a:lnTo>
                  <a:lnTo>
                    <a:pt x="58989" y="1357189"/>
                  </a:lnTo>
                  <a:lnTo>
                    <a:pt x="96583" y="1364780"/>
                  </a:lnTo>
                  <a:lnTo>
                    <a:pt x="5008803" y="1364780"/>
                  </a:lnTo>
                  <a:lnTo>
                    <a:pt x="5046399" y="1357189"/>
                  </a:lnTo>
                  <a:lnTo>
                    <a:pt x="5077104" y="1336490"/>
                  </a:lnTo>
                  <a:lnTo>
                    <a:pt x="5097807" y="1305790"/>
                  </a:lnTo>
                  <a:lnTo>
                    <a:pt x="5105400" y="1268196"/>
                  </a:lnTo>
                  <a:lnTo>
                    <a:pt x="5105400" y="96596"/>
                  </a:lnTo>
                  <a:lnTo>
                    <a:pt x="5097807" y="58994"/>
                  </a:lnTo>
                  <a:lnTo>
                    <a:pt x="5077104" y="28290"/>
                  </a:lnTo>
                  <a:lnTo>
                    <a:pt x="5046399" y="7590"/>
                  </a:lnTo>
                  <a:lnTo>
                    <a:pt x="5008803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543312" y="1308176"/>
              <a:ext cx="5105400" cy="1365250"/>
            </a:xfrm>
            <a:custGeom>
              <a:avLst/>
              <a:gdLst/>
              <a:ahLst/>
              <a:cxnLst/>
              <a:rect l="l" t="t" r="r" b="b"/>
              <a:pathLst>
                <a:path w="5105400" h="1365250">
                  <a:moveTo>
                    <a:pt x="96583" y="1364780"/>
                  </a:moveTo>
                  <a:lnTo>
                    <a:pt x="5008803" y="1364780"/>
                  </a:lnTo>
                  <a:lnTo>
                    <a:pt x="5046399" y="1357189"/>
                  </a:lnTo>
                  <a:lnTo>
                    <a:pt x="5077104" y="1336490"/>
                  </a:lnTo>
                  <a:lnTo>
                    <a:pt x="5097807" y="1305790"/>
                  </a:lnTo>
                  <a:lnTo>
                    <a:pt x="5105400" y="1268196"/>
                  </a:lnTo>
                  <a:lnTo>
                    <a:pt x="5105400" y="96596"/>
                  </a:lnTo>
                  <a:lnTo>
                    <a:pt x="5097807" y="58994"/>
                  </a:lnTo>
                  <a:lnTo>
                    <a:pt x="5077104" y="28290"/>
                  </a:lnTo>
                  <a:lnTo>
                    <a:pt x="5046399" y="7590"/>
                  </a:lnTo>
                  <a:lnTo>
                    <a:pt x="5008803" y="0"/>
                  </a:lnTo>
                  <a:lnTo>
                    <a:pt x="96583" y="0"/>
                  </a:lnTo>
                  <a:lnTo>
                    <a:pt x="58989" y="7590"/>
                  </a:lnTo>
                  <a:lnTo>
                    <a:pt x="28289" y="28290"/>
                  </a:lnTo>
                  <a:lnTo>
                    <a:pt x="7590" y="58994"/>
                  </a:lnTo>
                  <a:lnTo>
                    <a:pt x="0" y="96596"/>
                  </a:lnTo>
                  <a:lnTo>
                    <a:pt x="0" y="1268196"/>
                  </a:lnTo>
                  <a:lnTo>
                    <a:pt x="7590" y="1305790"/>
                  </a:lnTo>
                  <a:lnTo>
                    <a:pt x="28289" y="1336490"/>
                  </a:lnTo>
                  <a:lnTo>
                    <a:pt x="58989" y="1357189"/>
                  </a:lnTo>
                  <a:lnTo>
                    <a:pt x="96583" y="1364780"/>
                  </a:lnTo>
                  <a:close/>
                </a:path>
              </a:pathLst>
            </a:custGeom>
            <a:ln w="9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4114800" y="1656000"/>
            <a:ext cx="3999053" cy="640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545" marR="5080" indent="-157480">
              <a:lnSpc>
                <a:spcPct val="104200"/>
              </a:lnSpc>
            </a:pPr>
            <a:r>
              <a:rPr sz="2000" spc="-6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Look for cracks, roots or shoots and write or draw what has changed.</a:t>
            </a:r>
            <a:endParaRPr sz="2000" spc="-60">
              <a:latin typeface="Grammarsaurus" pitchFamily="2" charset="0"/>
              <a:cs typeface="Gill Sans MT"/>
            </a:endParaRPr>
          </a:p>
        </p:txBody>
      </p:sp>
      <p:sp>
        <p:nvSpPr>
          <p:cNvPr id="14" name="object 7"/>
          <p:cNvSpPr txBox="1">
            <a:spLocks noGrp="1"/>
          </p:cNvSpPr>
          <p:nvPr>
            <p:ph type="ctrTitle"/>
          </p:nvPr>
        </p:nvSpPr>
        <p:spPr>
          <a:xfrm>
            <a:off x="5410200" y="202628"/>
            <a:ext cx="140765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Grammarsaurus" pitchFamily="2" charset="0"/>
              </a:rPr>
              <a:t>Day </a:t>
            </a:r>
            <a:r>
              <a:rPr lang="en-US" dirty="0" smtClean="0">
                <a:latin typeface="Grammarsaurus" pitchFamily="2" charset="0"/>
              </a:rPr>
              <a:t>4</a:t>
            </a:r>
            <a:endParaRPr dirty="0">
              <a:latin typeface="Grammarsaurus" pitchFamily="2" charset="0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24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16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34089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82" y="0"/>
                </a:lnTo>
                <a:lnTo>
                  <a:pt x="1559" y="13542"/>
                </a:lnTo>
                <a:lnTo>
                  <a:pt x="690" y="27932"/>
                </a:lnTo>
                <a:lnTo>
                  <a:pt x="177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8358" y="156741"/>
                </a:lnTo>
                <a:lnTo>
                  <a:pt x="18677" y="205799"/>
                </a:lnTo>
                <a:lnTo>
                  <a:pt x="32973" y="253719"/>
                </a:lnTo>
                <a:lnTo>
                  <a:pt x="51160" y="300277"/>
                </a:lnTo>
                <a:lnTo>
                  <a:pt x="73151" y="345253"/>
                </a:lnTo>
                <a:lnTo>
                  <a:pt x="98861" y="388424"/>
                </a:lnTo>
                <a:lnTo>
                  <a:pt x="128201" y="429568"/>
                </a:lnTo>
                <a:lnTo>
                  <a:pt x="161086" y="468464"/>
                </a:lnTo>
                <a:lnTo>
                  <a:pt x="196805" y="504314"/>
                </a:lnTo>
                <a:lnTo>
                  <a:pt x="235078" y="536954"/>
                </a:lnTo>
                <a:lnTo>
                  <a:pt x="275693" y="566278"/>
                </a:lnTo>
                <a:lnTo>
                  <a:pt x="318436" y="592179"/>
                </a:lnTo>
                <a:lnTo>
                  <a:pt x="363094" y="614551"/>
                </a:lnTo>
                <a:lnTo>
                  <a:pt x="409454" y="633287"/>
                </a:lnTo>
                <a:lnTo>
                  <a:pt x="457303" y="648280"/>
                </a:lnTo>
                <a:lnTo>
                  <a:pt x="506428" y="659423"/>
                </a:lnTo>
                <a:lnTo>
                  <a:pt x="557059" y="666673"/>
                </a:lnTo>
                <a:lnTo>
                  <a:pt x="557910" y="666673"/>
                </a:lnTo>
                <a:lnTo>
                  <a:pt x="557910" y="653973"/>
                </a:lnTo>
                <a:lnTo>
                  <a:pt x="510129" y="647192"/>
                </a:lnTo>
                <a:lnTo>
                  <a:pt x="463618" y="636828"/>
                </a:lnTo>
                <a:lnTo>
                  <a:pt x="418528" y="623031"/>
                </a:lnTo>
                <a:lnTo>
                  <a:pt x="375009" y="605947"/>
                </a:lnTo>
                <a:lnTo>
                  <a:pt x="333211" y="585726"/>
                </a:lnTo>
                <a:lnTo>
                  <a:pt x="293283" y="562515"/>
                </a:lnTo>
                <a:lnTo>
                  <a:pt x="255376" y="536463"/>
                </a:lnTo>
                <a:lnTo>
                  <a:pt x="219640" y="507717"/>
                </a:lnTo>
                <a:lnTo>
                  <a:pt x="186224" y="476425"/>
                </a:lnTo>
                <a:lnTo>
                  <a:pt x="155279" y="442736"/>
                </a:lnTo>
                <a:lnTo>
                  <a:pt x="126955" y="406798"/>
                </a:lnTo>
                <a:lnTo>
                  <a:pt x="101401" y="368759"/>
                </a:lnTo>
                <a:lnTo>
                  <a:pt x="78768" y="328767"/>
                </a:lnTo>
                <a:lnTo>
                  <a:pt x="59205" y="286970"/>
                </a:lnTo>
                <a:lnTo>
                  <a:pt x="42863" y="243517"/>
                </a:lnTo>
                <a:lnTo>
                  <a:pt x="29891" y="198554"/>
                </a:lnTo>
                <a:lnTo>
                  <a:pt x="20440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81"/>
                </a:lnTo>
                <a:lnTo>
                  <a:pt x="13410" y="27932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844910" y="139064"/>
            <a:ext cx="2502535" cy="768350"/>
            <a:chOff x="4844910" y="139064"/>
            <a:chExt cx="2502535" cy="768350"/>
          </a:xfrm>
        </p:grpSpPr>
        <p:sp>
          <p:nvSpPr>
            <p:cNvPr id="5" name="object 5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0"/>
                  </a:moveTo>
                  <a:lnTo>
                    <a:pt x="39052" y="0"/>
                  </a:lnTo>
                  <a:lnTo>
                    <a:pt x="23847" y="3067"/>
                  </a:lnTo>
                  <a:lnTo>
                    <a:pt x="11434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4"/>
                  </a:lnTo>
                  <a:lnTo>
                    <a:pt x="11434" y="743704"/>
                  </a:lnTo>
                  <a:lnTo>
                    <a:pt x="23847" y="752072"/>
                  </a:lnTo>
                  <a:lnTo>
                    <a:pt x="39052" y="755141"/>
                  </a:lnTo>
                  <a:lnTo>
                    <a:pt x="2450299" y="755141"/>
                  </a:lnTo>
                  <a:lnTo>
                    <a:pt x="2465497" y="752072"/>
                  </a:lnTo>
                  <a:lnTo>
                    <a:pt x="2477906" y="743704"/>
                  </a:lnTo>
                  <a:lnTo>
                    <a:pt x="2486272" y="731294"/>
                  </a:lnTo>
                  <a:lnTo>
                    <a:pt x="2489339" y="716102"/>
                  </a:lnTo>
                  <a:lnTo>
                    <a:pt x="2489339" y="39039"/>
                  </a:lnTo>
                  <a:lnTo>
                    <a:pt x="2486272" y="23842"/>
                  </a:lnTo>
                  <a:lnTo>
                    <a:pt x="2477906" y="11433"/>
                  </a:lnTo>
                  <a:lnTo>
                    <a:pt x="2465497" y="3067"/>
                  </a:lnTo>
                  <a:lnTo>
                    <a:pt x="24502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755141"/>
                  </a:moveTo>
                  <a:lnTo>
                    <a:pt x="39052" y="755141"/>
                  </a:lnTo>
                  <a:lnTo>
                    <a:pt x="23847" y="752072"/>
                  </a:lnTo>
                  <a:lnTo>
                    <a:pt x="11434" y="743704"/>
                  </a:lnTo>
                  <a:lnTo>
                    <a:pt x="3067" y="731294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4" y="11433"/>
                  </a:lnTo>
                  <a:lnTo>
                    <a:pt x="23847" y="3067"/>
                  </a:lnTo>
                  <a:lnTo>
                    <a:pt x="39052" y="0"/>
                  </a:lnTo>
                  <a:lnTo>
                    <a:pt x="2450299" y="0"/>
                  </a:lnTo>
                  <a:lnTo>
                    <a:pt x="2465497" y="3067"/>
                  </a:lnTo>
                  <a:lnTo>
                    <a:pt x="2477906" y="11433"/>
                  </a:lnTo>
                  <a:lnTo>
                    <a:pt x="2486272" y="23842"/>
                  </a:lnTo>
                  <a:lnTo>
                    <a:pt x="2489339" y="39039"/>
                  </a:lnTo>
                  <a:lnTo>
                    <a:pt x="2489339" y="716102"/>
                  </a:lnTo>
                  <a:lnTo>
                    <a:pt x="2486272" y="731294"/>
                  </a:lnTo>
                  <a:lnTo>
                    <a:pt x="2477906" y="743704"/>
                  </a:lnTo>
                  <a:lnTo>
                    <a:pt x="2465497" y="752072"/>
                  </a:lnTo>
                  <a:lnTo>
                    <a:pt x="24502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3538575" y="1303451"/>
            <a:ext cx="5114925" cy="1374775"/>
            <a:chOff x="3538575" y="1303451"/>
            <a:chExt cx="5114925" cy="1374775"/>
          </a:xfrm>
        </p:grpSpPr>
        <p:sp>
          <p:nvSpPr>
            <p:cNvPr id="9" name="object 9"/>
            <p:cNvSpPr/>
            <p:nvPr/>
          </p:nvSpPr>
          <p:spPr>
            <a:xfrm>
              <a:off x="3543312" y="1308188"/>
              <a:ext cx="5105400" cy="1365250"/>
            </a:xfrm>
            <a:custGeom>
              <a:avLst/>
              <a:gdLst/>
              <a:ahLst/>
              <a:cxnLst/>
              <a:rect l="l" t="t" r="r" b="b"/>
              <a:pathLst>
                <a:path w="5105400" h="1365250">
                  <a:moveTo>
                    <a:pt x="5008803" y="0"/>
                  </a:moveTo>
                  <a:lnTo>
                    <a:pt x="96583" y="0"/>
                  </a:lnTo>
                  <a:lnTo>
                    <a:pt x="58989" y="7588"/>
                  </a:lnTo>
                  <a:lnTo>
                    <a:pt x="28289" y="28284"/>
                  </a:lnTo>
                  <a:lnTo>
                    <a:pt x="7590" y="58984"/>
                  </a:lnTo>
                  <a:lnTo>
                    <a:pt x="0" y="96583"/>
                  </a:lnTo>
                  <a:lnTo>
                    <a:pt x="0" y="1268196"/>
                  </a:lnTo>
                  <a:lnTo>
                    <a:pt x="7590" y="1305788"/>
                  </a:lnTo>
                  <a:lnTo>
                    <a:pt x="28289" y="1336484"/>
                  </a:lnTo>
                  <a:lnTo>
                    <a:pt x="58989" y="1357179"/>
                  </a:lnTo>
                  <a:lnTo>
                    <a:pt x="96583" y="1364767"/>
                  </a:lnTo>
                  <a:lnTo>
                    <a:pt x="5008803" y="1364767"/>
                  </a:lnTo>
                  <a:lnTo>
                    <a:pt x="5046399" y="1357179"/>
                  </a:lnTo>
                  <a:lnTo>
                    <a:pt x="5077104" y="1336484"/>
                  </a:lnTo>
                  <a:lnTo>
                    <a:pt x="5097807" y="1305788"/>
                  </a:lnTo>
                  <a:lnTo>
                    <a:pt x="5105400" y="1268196"/>
                  </a:lnTo>
                  <a:lnTo>
                    <a:pt x="5105400" y="96583"/>
                  </a:lnTo>
                  <a:lnTo>
                    <a:pt x="5097807" y="58984"/>
                  </a:lnTo>
                  <a:lnTo>
                    <a:pt x="5077104" y="28284"/>
                  </a:lnTo>
                  <a:lnTo>
                    <a:pt x="5046399" y="7588"/>
                  </a:lnTo>
                  <a:lnTo>
                    <a:pt x="5008803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543312" y="1308188"/>
              <a:ext cx="5105400" cy="1365250"/>
            </a:xfrm>
            <a:custGeom>
              <a:avLst/>
              <a:gdLst/>
              <a:ahLst/>
              <a:cxnLst/>
              <a:rect l="l" t="t" r="r" b="b"/>
              <a:pathLst>
                <a:path w="5105400" h="1365250">
                  <a:moveTo>
                    <a:pt x="96583" y="1364767"/>
                  </a:moveTo>
                  <a:lnTo>
                    <a:pt x="5008803" y="1364767"/>
                  </a:lnTo>
                  <a:lnTo>
                    <a:pt x="5046399" y="1357179"/>
                  </a:lnTo>
                  <a:lnTo>
                    <a:pt x="5077104" y="1336484"/>
                  </a:lnTo>
                  <a:lnTo>
                    <a:pt x="5097807" y="1305788"/>
                  </a:lnTo>
                  <a:lnTo>
                    <a:pt x="5105400" y="1268196"/>
                  </a:lnTo>
                  <a:lnTo>
                    <a:pt x="5105400" y="96583"/>
                  </a:lnTo>
                  <a:lnTo>
                    <a:pt x="5097807" y="58984"/>
                  </a:lnTo>
                  <a:lnTo>
                    <a:pt x="5077104" y="28284"/>
                  </a:lnTo>
                  <a:lnTo>
                    <a:pt x="5046399" y="7588"/>
                  </a:lnTo>
                  <a:lnTo>
                    <a:pt x="5008803" y="0"/>
                  </a:lnTo>
                  <a:lnTo>
                    <a:pt x="96583" y="0"/>
                  </a:lnTo>
                  <a:lnTo>
                    <a:pt x="58989" y="7588"/>
                  </a:lnTo>
                  <a:lnTo>
                    <a:pt x="28289" y="28284"/>
                  </a:lnTo>
                  <a:lnTo>
                    <a:pt x="7590" y="58984"/>
                  </a:lnTo>
                  <a:lnTo>
                    <a:pt x="0" y="96583"/>
                  </a:lnTo>
                  <a:lnTo>
                    <a:pt x="0" y="1268196"/>
                  </a:lnTo>
                  <a:lnTo>
                    <a:pt x="7590" y="1305788"/>
                  </a:lnTo>
                  <a:lnTo>
                    <a:pt x="28289" y="1336484"/>
                  </a:lnTo>
                  <a:lnTo>
                    <a:pt x="58989" y="1357179"/>
                  </a:lnTo>
                  <a:lnTo>
                    <a:pt x="96583" y="1364767"/>
                  </a:lnTo>
                  <a:close/>
                </a:path>
              </a:pathLst>
            </a:custGeom>
            <a:ln w="9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4194378" y="1656000"/>
            <a:ext cx="3806622" cy="640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355" marR="5080" indent="-34290">
              <a:lnSpc>
                <a:spcPct val="104200"/>
              </a:lnSpc>
            </a:pPr>
            <a:r>
              <a:rPr sz="2000" spc="-5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Take a photo or draw a picture to show how your seed looks today.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14" name="object 7"/>
          <p:cNvSpPr txBox="1">
            <a:spLocks noGrp="1"/>
          </p:cNvSpPr>
          <p:nvPr>
            <p:ph type="ctrTitle"/>
          </p:nvPr>
        </p:nvSpPr>
        <p:spPr>
          <a:xfrm>
            <a:off x="5410200" y="202628"/>
            <a:ext cx="140765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Grammarsaurus" pitchFamily="2" charset="0"/>
              </a:rPr>
              <a:t>Day </a:t>
            </a:r>
            <a:r>
              <a:rPr lang="en-US" dirty="0" smtClean="0">
                <a:latin typeface="Grammarsaurus" pitchFamily="2" charset="0"/>
              </a:rPr>
              <a:t>5</a:t>
            </a:r>
            <a:endParaRPr dirty="0">
              <a:latin typeface="Grammarsaurus" pitchFamily="2" charset="0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25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16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34089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94" y="0"/>
                </a:lnTo>
                <a:lnTo>
                  <a:pt x="1564" y="13542"/>
                </a:lnTo>
                <a:lnTo>
                  <a:pt x="692" y="27932"/>
                </a:lnTo>
                <a:lnTo>
                  <a:pt x="177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2104" y="106766"/>
                </a:lnTo>
                <a:lnTo>
                  <a:pt x="8360" y="156741"/>
                </a:lnTo>
                <a:lnTo>
                  <a:pt x="18679" y="205799"/>
                </a:lnTo>
                <a:lnTo>
                  <a:pt x="32976" y="253719"/>
                </a:lnTo>
                <a:lnTo>
                  <a:pt x="51163" y="300277"/>
                </a:lnTo>
                <a:lnTo>
                  <a:pt x="73153" y="345253"/>
                </a:lnTo>
                <a:lnTo>
                  <a:pt x="98860" y="388424"/>
                </a:lnTo>
                <a:lnTo>
                  <a:pt x="128196" y="429568"/>
                </a:lnTo>
                <a:lnTo>
                  <a:pt x="161074" y="468464"/>
                </a:lnTo>
                <a:lnTo>
                  <a:pt x="196796" y="504314"/>
                </a:lnTo>
                <a:lnTo>
                  <a:pt x="235072" y="536954"/>
                </a:lnTo>
                <a:lnTo>
                  <a:pt x="275689" y="566278"/>
                </a:lnTo>
                <a:lnTo>
                  <a:pt x="318434" y="592179"/>
                </a:lnTo>
                <a:lnTo>
                  <a:pt x="363093" y="614551"/>
                </a:lnTo>
                <a:lnTo>
                  <a:pt x="409454" y="633287"/>
                </a:lnTo>
                <a:lnTo>
                  <a:pt x="457303" y="648280"/>
                </a:lnTo>
                <a:lnTo>
                  <a:pt x="506428" y="659423"/>
                </a:lnTo>
                <a:lnTo>
                  <a:pt x="557059" y="666673"/>
                </a:lnTo>
                <a:lnTo>
                  <a:pt x="557910" y="666673"/>
                </a:lnTo>
                <a:lnTo>
                  <a:pt x="557910" y="653973"/>
                </a:lnTo>
                <a:lnTo>
                  <a:pt x="510129" y="647192"/>
                </a:lnTo>
                <a:lnTo>
                  <a:pt x="463618" y="636828"/>
                </a:lnTo>
                <a:lnTo>
                  <a:pt x="418528" y="623031"/>
                </a:lnTo>
                <a:lnTo>
                  <a:pt x="375009" y="605947"/>
                </a:lnTo>
                <a:lnTo>
                  <a:pt x="333211" y="585726"/>
                </a:lnTo>
                <a:lnTo>
                  <a:pt x="293283" y="562515"/>
                </a:lnTo>
                <a:lnTo>
                  <a:pt x="255376" y="536463"/>
                </a:lnTo>
                <a:lnTo>
                  <a:pt x="219640" y="507717"/>
                </a:lnTo>
                <a:lnTo>
                  <a:pt x="186224" y="476425"/>
                </a:lnTo>
                <a:lnTo>
                  <a:pt x="155279" y="442736"/>
                </a:lnTo>
                <a:lnTo>
                  <a:pt x="126955" y="406798"/>
                </a:lnTo>
                <a:lnTo>
                  <a:pt x="101401" y="368759"/>
                </a:lnTo>
                <a:lnTo>
                  <a:pt x="78768" y="328767"/>
                </a:lnTo>
                <a:lnTo>
                  <a:pt x="59205" y="286970"/>
                </a:lnTo>
                <a:lnTo>
                  <a:pt x="42863" y="243517"/>
                </a:lnTo>
                <a:lnTo>
                  <a:pt x="29891" y="198554"/>
                </a:lnTo>
                <a:lnTo>
                  <a:pt x="20440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81"/>
                </a:lnTo>
                <a:lnTo>
                  <a:pt x="13410" y="27932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844910" y="139064"/>
            <a:ext cx="2502535" cy="768350"/>
            <a:chOff x="4844910" y="139064"/>
            <a:chExt cx="2502535" cy="768350"/>
          </a:xfrm>
        </p:grpSpPr>
        <p:sp>
          <p:nvSpPr>
            <p:cNvPr id="5" name="object 5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4"/>
                  </a:lnTo>
                  <a:lnTo>
                    <a:pt x="11433" y="743704"/>
                  </a:lnTo>
                  <a:lnTo>
                    <a:pt x="23842" y="752072"/>
                  </a:lnTo>
                  <a:lnTo>
                    <a:pt x="39039" y="755141"/>
                  </a:lnTo>
                  <a:lnTo>
                    <a:pt x="2450299" y="755141"/>
                  </a:lnTo>
                  <a:lnTo>
                    <a:pt x="2465492" y="752072"/>
                  </a:lnTo>
                  <a:lnTo>
                    <a:pt x="2477901" y="743704"/>
                  </a:lnTo>
                  <a:lnTo>
                    <a:pt x="2486270" y="731294"/>
                  </a:lnTo>
                  <a:lnTo>
                    <a:pt x="2489339" y="716102"/>
                  </a:lnTo>
                  <a:lnTo>
                    <a:pt x="2489339" y="39039"/>
                  </a:lnTo>
                  <a:lnTo>
                    <a:pt x="2486270" y="23842"/>
                  </a:lnTo>
                  <a:lnTo>
                    <a:pt x="2477901" y="11433"/>
                  </a:lnTo>
                  <a:lnTo>
                    <a:pt x="2465492" y="3067"/>
                  </a:lnTo>
                  <a:lnTo>
                    <a:pt x="24502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755141"/>
                  </a:moveTo>
                  <a:lnTo>
                    <a:pt x="39039" y="755141"/>
                  </a:lnTo>
                  <a:lnTo>
                    <a:pt x="23842" y="752072"/>
                  </a:lnTo>
                  <a:lnTo>
                    <a:pt x="11433" y="743704"/>
                  </a:lnTo>
                  <a:lnTo>
                    <a:pt x="3067" y="731294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2450299" y="0"/>
                  </a:lnTo>
                  <a:lnTo>
                    <a:pt x="2465492" y="3067"/>
                  </a:lnTo>
                  <a:lnTo>
                    <a:pt x="2477901" y="11433"/>
                  </a:lnTo>
                  <a:lnTo>
                    <a:pt x="2486270" y="23842"/>
                  </a:lnTo>
                  <a:lnTo>
                    <a:pt x="2489339" y="39039"/>
                  </a:lnTo>
                  <a:lnTo>
                    <a:pt x="2489339" y="716102"/>
                  </a:lnTo>
                  <a:lnTo>
                    <a:pt x="2486270" y="731294"/>
                  </a:lnTo>
                  <a:lnTo>
                    <a:pt x="2477901" y="743704"/>
                  </a:lnTo>
                  <a:lnTo>
                    <a:pt x="2465492" y="752072"/>
                  </a:lnTo>
                  <a:lnTo>
                    <a:pt x="24502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3504679" y="1303413"/>
            <a:ext cx="5182870" cy="1374775"/>
            <a:chOff x="3504679" y="1303413"/>
            <a:chExt cx="5182870" cy="1374775"/>
          </a:xfrm>
        </p:grpSpPr>
        <p:sp>
          <p:nvSpPr>
            <p:cNvPr id="9" name="object 9"/>
            <p:cNvSpPr/>
            <p:nvPr/>
          </p:nvSpPr>
          <p:spPr>
            <a:xfrm>
              <a:off x="3509441" y="1308176"/>
              <a:ext cx="5173345" cy="1365250"/>
            </a:xfrm>
            <a:custGeom>
              <a:avLst/>
              <a:gdLst/>
              <a:ahLst/>
              <a:cxnLst/>
              <a:rect l="l" t="t" r="r" b="b"/>
              <a:pathLst>
                <a:path w="5173345" h="1365250">
                  <a:moveTo>
                    <a:pt x="5075897" y="0"/>
                  </a:moveTo>
                  <a:lnTo>
                    <a:pt x="97218" y="0"/>
                  </a:lnTo>
                  <a:lnTo>
                    <a:pt x="59375" y="7641"/>
                  </a:lnTo>
                  <a:lnTo>
                    <a:pt x="28473" y="28479"/>
                  </a:lnTo>
                  <a:lnTo>
                    <a:pt x="7639" y="59385"/>
                  </a:lnTo>
                  <a:lnTo>
                    <a:pt x="0" y="97231"/>
                  </a:lnTo>
                  <a:lnTo>
                    <a:pt x="0" y="1267561"/>
                  </a:lnTo>
                  <a:lnTo>
                    <a:pt x="7639" y="1305399"/>
                  </a:lnTo>
                  <a:lnTo>
                    <a:pt x="28473" y="1336301"/>
                  </a:lnTo>
                  <a:lnTo>
                    <a:pt x="59375" y="1357138"/>
                  </a:lnTo>
                  <a:lnTo>
                    <a:pt x="97218" y="1364780"/>
                  </a:lnTo>
                  <a:lnTo>
                    <a:pt x="5075897" y="1364780"/>
                  </a:lnTo>
                  <a:lnTo>
                    <a:pt x="5113743" y="1357138"/>
                  </a:lnTo>
                  <a:lnTo>
                    <a:pt x="5144649" y="1336301"/>
                  </a:lnTo>
                  <a:lnTo>
                    <a:pt x="5165487" y="1305399"/>
                  </a:lnTo>
                  <a:lnTo>
                    <a:pt x="5173129" y="1267561"/>
                  </a:lnTo>
                  <a:lnTo>
                    <a:pt x="5173129" y="97231"/>
                  </a:lnTo>
                  <a:lnTo>
                    <a:pt x="5165487" y="59385"/>
                  </a:lnTo>
                  <a:lnTo>
                    <a:pt x="5144649" y="28479"/>
                  </a:lnTo>
                  <a:lnTo>
                    <a:pt x="5113743" y="7641"/>
                  </a:lnTo>
                  <a:lnTo>
                    <a:pt x="5075897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509441" y="1308176"/>
              <a:ext cx="5173345" cy="1365250"/>
            </a:xfrm>
            <a:custGeom>
              <a:avLst/>
              <a:gdLst/>
              <a:ahLst/>
              <a:cxnLst/>
              <a:rect l="l" t="t" r="r" b="b"/>
              <a:pathLst>
                <a:path w="5173345" h="1365250">
                  <a:moveTo>
                    <a:pt x="97218" y="1364780"/>
                  </a:moveTo>
                  <a:lnTo>
                    <a:pt x="5075897" y="1364780"/>
                  </a:lnTo>
                  <a:lnTo>
                    <a:pt x="5113743" y="1357138"/>
                  </a:lnTo>
                  <a:lnTo>
                    <a:pt x="5144649" y="1336301"/>
                  </a:lnTo>
                  <a:lnTo>
                    <a:pt x="5165487" y="1305399"/>
                  </a:lnTo>
                  <a:lnTo>
                    <a:pt x="5173129" y="1267561"/>
                  </a:lnTo>
                  <a:lnTo>
                    <a:pt x="5173129" y="97231"/>
                  </a:lnTo>
                  <a:lnTo>
                    <a:pt x="5165487" y="59385"/>
                  </a:lnTo>
                  <a:lnTo>
                    <a:pt x="5144649" y="28479"/>
                  </a:lnTo>
                  <a:lnTo>
                    <a:pt x="5113743" y="7641"/>
                  </a:lnTo>
                  <a:lnTo>
                    <a:pt x="5075897" y="0"/>
                  </a:lnTo>
                  <a:lnTo>
                    <a:pt x="97218" y="0"/>
                  </a:lnTo>
                  <a:lnTo>
                    <a:pt x="59375" y="7641"/>
                  </a:lnTo>
                  <a:lnTo>
                    <a:pt x="28473" y="28479"/>
                  </a:lnTo>
                  <a:lnTo>
                    <a:pt x="7639" y="59385"/>
                  </a:lnTo>
                  <a:lnTo>
                    <a:pt x="0" y="97231"/>
                  </a:lnTo>
                  <a:lnTo>
                    <a:pt x="0" y="1267561"/>
                  </a:lnTo>
                  <a:lnTo>
                    <a:pt x="7639" y="1305399"/>
                  </a:lnTo>
                  <a:lnTo>
                    <a:pt x="28473" y="1336301"/>
                  </a:lnTo>
                  <a:lnTo>
                    <a:pt x="59375" y="1357138"/>
                  </a:lnTo>
                  <a:lnTo>
                    <a:pt x="97218" y="136478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4038600" y="1656000"/>
            <a:ext cx="4184587" cy="640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0990" marR="5080" indent="-288925">
              <a:lnSpc>
                <a:spcPct val="104200"/>
              </a:lnSpc>
            </a:pPr>
            <a:r>
              <a:rPr sz="2000" spc="-5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Notice how your seed is different from yesterday and record your ideas.</a:t>
            </a:r>
            <a:endParaRPr sz="2000" spc="-50">
              <a:latin typeface="Grammarsaurus" pitchFamily="2" charset="0"/>
              <a:cs typeface="Gill Sans MT"/>
            </a:endParaRPr>
          </a:p>
        </p:txBody>
      </p:sp>
      <p:sp>
        <p:nvSpPr>
          <p:cNvPr id="14" name="object 7"/>
          <p:cNvSpPr txBox="1">
            <a:spLocks noGrp="1"/>
          </p:cNvSpPr>
          <p:nvPr>
            <p:ph type="ctrTitle"/>
          </p:nvPr>
        </p:nvSpPr>
        <p:spPr>
          <a:xfrm>
            <a:off x="5410200" y="202628"/>
            <a:ext cx="140765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Grammarsaurus" pitchFamily="2" charset="0"/>
              </a:rPr>
              <a:t>Day </a:t>
            </a:r>
            <a:r>
              <a:rPr lang="en-US" dirty="0" smtClean="0">
                <a:latin typeface="Grammarsaurus" pitchFamily="2" charset="0"/>
              </a:rPr>
              <a:t>6</a:t>
            </a:r>
            <a:endParaRPr dirty="0">
              <a:latin typeface="Grammarsaurus" pitchFamily="2" charset="0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26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16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34089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94" y="0"/>
                </a:lnTo>
                <a:lnTo>
                  <a:pt x="1564" y="13542"/>
                </a:lnTo>
                <a:lnTo>
                  <a:pt x="692" y="27932"/>
                </a:lnTo>
                <a:lnTo>
                  <a:pt x="177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2104" y="106766"/>
                </a:lnTo>
                <a:lnTo>
                  <a:pt x="8360" y="156741"/>
                </a:lnTo>
                <a:lnTo>
                  <a:pt x="18679" y="205799"/>
                </a:lnTo>
                <a:lnTo>
                  <a:pt x="32976" y="253719"/>
                </a:lnTo>
                <a:lnTo>
                  <a:pt x="51163" y="300277"/>
                </a:lnTo>
                <a:lnTo>
                  <a:pt x="73153" y="345253"/>
                </a:lnTo>
                <a:lnTo>
                  <a:pt x="98860" y="388424"/>
                </a:lnTo>
                <a:lnTo>
                  <a:pt x="128196" y="429568"/>
                </a:lnTo>
                <a:lnTo>
                  <a:pt x="161074" y="468464"/>
                </a:lnTo>
                <a:lnTo>
                  <a:pt x="196796" y="504314"/>
                </a:lnTo>
                <a:lnTo>
                  <a:pt x="235072" y="536954"/>
                </a:lnTo>
                <a:lnTo>
                  <a:pt x="275689" y="566278"/>
                </a:lnTo>
                <a:lnTo>
                  <a:pt x="318434" y="592179"/>
                </a:lnTo>
                <a:lnTo>
                  <a:pt x="363093" y="614551"/>
                </a:lnTo>
                <a:lnTo>
                  <a:pt x="409454" y="633287"/>
                </a:lnTo>
                <a:lnTo>
                  <a:pt x="457303" y="648280"/>
                </a:lnTo>
                <a:lnTo>
                  <a:pt x="506428" y="659423"/>
                </a:lnTo>
                <a:lnTo>
                  <a:pt x="557059" y="666673"/>
                </a:lnTo>
                <a:lnTo>
                  <a:pt x="557910" y="666673"/>
                </a:lnTo>
                <a:lnTo>
                  <a:pt x="557910" y="653973"/>
                </a:lnTo>
                <a:lnTo>
                  <a:pt x="510129" y="647192"/>
                </a:lnTo>
                <a:lnTo>
                  <a:pt x="463618" y="636828"/>
                </a:lnTo>
                <a:lnTo>
                  <a:pt x="418528" y="623031"/>
                </a:lnTo>
                <a:lnTo>
                  <a:pt x="375009" y="605947"/>
                </a:lnTo>
                <a:lnTo>
                  <a:pt x="333211" y="585726"/>
                </a:lnTo>
                <a:lnTo>
                  <a:pt x="293283" y="562515"/>
                </a:lnTo>
                <a:lnTo>
                  <a:pt x="255376" y="536463"/>
                </a:lnTo>
                <a:lnTo>
                  <a:pt x="219640" y="507717"/>
                </a:lnTo>
                <a:lnTo>
                  <a:pt x="186224" y="476425"/>
                </a:lnTo>
                <a:lnTo>
                  <a:pt x="155279" y="442736"/>
                </a:lnTo>
                <a:lnTo>
                  <a:pt x="126955" y="406798"/>
                </a:lnTo>
                <a:lnTo>
                  <a:pt x="101401" y="368759"/>
                </a:lnTo>
                <a:lnTo>
                  <a:pt x="78768" y="328767"/>
                </a:lnTo>
                <a:lnTo>
                  <a:pt x="59205" y="286970"/>
                </a:lnTo>
                <a:lnTo>
                  <a:pt x="42863" y="243517"/>
                </a:lnTo>
                <a:lnTo>
                  <a:pt x="29891" y="198554"/>
                </a:lnTo>
                <a:lnTo>
                  <a:pt x="20440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81"/>
                </a:lnTo>
                <a:lnTo>
                  <a:pt x="13410" y="27932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844910" y="139064"/>
            <a:ext cx="2502535" cy="768350"/>
            <a:chOff x="4844910" y="139064"/>
            <a:chExt cx="2502535" cy="768350"/>
          </a:xfrm>
        </p:grpSpPr>
        <p:sp>
          <p:nvSpPr>
            <p:cNvPr id="5" name="object 5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4"/>
                  </a:lnTo>
                  <a:lnTo>
                    <a:pt x="11433" y="743704"/>
                  </a:lnTo>
                  <a:lnTo>
                    <a:pt x="23842" y="752072"/>
                  </a:lnTo>
                  <a:lnTo>
                    <a:pt x="39039" y="755141"/>
                  </a:lnTo>
                  <a:lnTo>
                    <a:pt x="2450299" y="755141"/>
                  </a:lnTo>
                  <a:lnTo>
                    <a:pt x="2465492" y="752072"/>
                  </a:lnTo>
                  <a:lnTo>
                    <a:pt x="2477901" y="743704"/>
                  </a:lnTo>
                  <a:lnTo>
                    <a:pt x="2486270" y="731294"/>
                  </a:lnTo>
                  <a:lnTo>
                    <a:pt x="2489339" y="716102"/>
                  </a:lnTo>
                  <a:lnTo>
                    <a:pt x="2489339" y="39039"/>
                  </a:lnTo>
                  <a:lnTo>
                    <a:pt x="2486270" y="23842"/>
                  </a:lnTo>
                  <a:lnTo>
                    <a:pt x="2477901" y="11433"/>
                  </a:lnTo>
                  <a:lnTo>
                    <a:pt x="2465492" y="3067"/>
                  </a:lnTo>
                  <a:lnTo>
                    <a:pt x="245029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51260" y="145414"/>
              <a:ext cx="2489835" cy="755650"/>
            </a:xfrm>
            <a:custGeom>
              <a:avLst/>
              <a:gdLst/>
              <a:ahLst/>
              <a:cxnLst/>
              <a:rect l="l" t="t" r="r" b="b"/>
              <a:pathLst>
                <a:path w="2489834" h="755650">
                  <a:moveTo>
                    <a:pt x="2450299" y="755141"/>
                  </a:moveTo>
                  <a:lnTo>
                    <a:pt x="39039" y="755141"/>
                  </a:lnTo>
                  <a:lnTo>
                    <a:pt x="23842" y="752072"/>
                  </a:lnTo>
                  <a:lnTo>
                    <a:pt x="11433" y="743704"/>
                  </a:lnTo>
                  <a:lnTo>
                    <a:pt x="3067" y="731294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2450299" y="0"/>
                  </a:lnTo>
                  <a:lnTo>
                    <a:pt x="2465492" y="3067"/>
                  </a:lnTo>
                  <a:lnTo>
                    <a:pt x="2477901" y="11433"/>
                  </a:lnTo>
                  <a:lnTo>
                    <a:pt x="2486270" y="23842"/>
                  </a:lnTo>
                  <a:lnTo>
                    <a:pt x="2489339" y="39039"/>
                  </a:lnTo>
                  <a:lnTo>
                    <a:pt x="2489339" y="716102"/>
                  </a:lnTo>
                  <a:lnTo>
                    <a:pt x="2486270" y="731294"/>
                  </a:lnTo>
                  <a:lnTo>
                    <a:pt x="2477901" y="743704"/>
                  </a:lnTo>
                  <a:lnTo>
                    <a:pt x="2465492" y="752072"/>
                  </a:lnTo>
                  <a:lnTo>
                    <a:pt x="2450299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3250450" y="1303185"/>
            <a:ext cx="5691505" cy="1374775"/>
            <a:chOff x="3250450" y="1303185"/>
            <a:chExt cx="5691505" cy="1374775"/>
          </a:xfrm>
        </p:grpSpPr>
        <p:sp>
          <p:nvSpPr>
            <p:cNvPr id="9" name="object 9"/>
            <p:cNvSpPr/>
            <p:nvPr/>
          </p:nvSpPr>
          <p:spPr>
            <a:xfrm>
              <a:off x="3255441" y="1308176"/>
              <a:ext cx="5681345" cy="1365250"/>
            </a:xfrm>
            <a:custGeom>
              <a:avLst/>
              <a:gdLst/>
              <a:ahLst/>
              <a:cxnLst/>
              <a:rect l="l" t="t" r="r" b="b"/>
              <a:pathLst>
                <a:path w="5681345" h="1365250">
                  <a:moveTo>
                    <a:pt x="5579237" y="0"/>
                  </a:moveTo>
                  <a:lnTo>
                    <a:pt x="101879" y="0"/>
                  </a:lnTo>
                  <a:lnTo>
                    <a:pt x="62220" y="8007"/>
                  </a:lnTo>
                  <a:lnTo>
                    <a:pt x="29837" y="29843"/>
                  </a:lnTo>
                  <a:lnTo>
                    <a:pt x="8005" y="62230"/>
                  </a:lnTo>
                  <a:lnTo>
                    <a:pt x="0" y="101892"/>
                  </a:lnTo>
                  <a:lnTo>
                    <a:pt x="0" y="1262900"/>
                  </a:lnTo>
                  <a:lnTo>
                    <a:pt x="8005" y="1302554"/>
                  </a:lnTo>
                  <a:lnTo>
                    <a:pt x="29837" y="1334938"/>
                  </a:lnTo>
                  <a:lnTo>
                    <a:pt x="62220" y="1356773"/>
                  </a:lnTo>
                  <a:lnTo>
                    <a:pt x="101879" y="1364780"/>
                  </a:lnTo>
                  <a:lnTo>
                    <a:pt x="5579237" y="1364780"/>
                  </a:lnTo>
                  <a:lnTo>
                    <a:pt x="5618898" y="1356773"/>
                  </a:lnTo>
                  <a:lnTo>
                    <a:pt x="5651285" y="1334938"/>
                  </a:lnTo>
                  <a:lnTo>
                    <a:pt x="5673121" y="1302554"/>
                  </a:lnTo>
                  <a:lnTo>
                    <a:pt x="5681129" y="1262900"/>
                  </a:lnTo>
                  <a:lnTo>
                    <a:pt x="5681129" y="101892"/>
                  </a:lnTo>
                  <a:lnTo>
                    <a:pt x="5673121" y="62230"/>
                  </a:lnTo>
                  <a:lnTo>
                    <a:pt x="5651285" y="29843"/>
                  </a:lnTo>
                  <a:lnTo>
                    <a:pt x="5618898" y="8007"/>
                  </a:lnTo>
                  <a:lnTo>
                    <a:pt x="5579237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255441" y="1308176"/>
              <a:ext cx="5681345" cy="1365250"/>
            </a:xfrm>
            <a:custGeom>
              <a:avLst/>
              <a:gdLst/>
              <a:ahLst/>
              <a:cxnLst/>
              <a:rect l="l" t="t" r="r" b="b"/>
              <a:pathLst>
                <a:path w="5681345" h="1365250">
                  <a:moveTo>
                    <a:pt x="101879" y="1364780"/>
                  </a:moveTo>
                  <a:lnTo>
                    <a:pt x="5579237" y="1364780"/>
                  </a:lnTo>
                  <a:lnTo>
                    <a:pt x="5618898" y="1356773"/>
                  </a:lnTo>
                  <a:lnTo>
                    <a:pt x="5651285" y="1334938"/>
                  </a:lnTo>
                  <a:lnTo>
                    <a:pt x="5673121" y="1302554"/>
                  </a:lnTo>
                  <a:lnTo>
                    <a:pt x="5681129" y="1262900"/>
                  </a:lnTo>
                  <a:lnTo>
                    <a:pt x="5681129" y="101892"/>
                  </a:lnTo>
                  <a:lnTo>
                    <a:pt x="5673121" y="62230"/>
                  </a:lnTo>
                  <a:lnTo>
                    <a:pt x="5651285" y="29843"/>
                  </a:lnTo>
                  <a:lnTo>
                    <a:pt x="5618898" y="8007"/>
                  </a:lnTo>
                  <a:lnTo>
                    <a:pt x="5579237" y="0"/>
                  </a:lnTo>
                  <a:lnTo>
                    <a:pt x="101879" y="0"/>
                  </a:lnTo>
                  <a:lnTo>
                    <a:pt x="62220" y="8007"/>
                  </a:lnTo>
                  <a:lnTo>
                    <a:pt x="29837" y="29843"/>
                  </a:lnTo>
                  <a:lnTo>
                    <a:pt x="8005" y="62230"/>
                  </a:lnTo>
                  <a:lnTo>
                    <a:pt x="0" y="101892"/>
                  </a:lnTo>
                  <a:lnTo>
                    <a:pt x="0" y="1262900"/>
                  </a:lnTo>
                  <a:lnTo>
                    <a:pt x="8005" y="1302554"/>
                  </a:lnTo>
                  <a:lnTo>
                    <a:pt x="29837" y="1334938"/>
                  </a:lnTo>
                  <a:lnTo>
                    <a:pt x="62220" y="1356773"/>
                  </a:lnTo>
                  <a:lnTo>
                    <a:pt x="101879" y="1364780"/>
                  </a:lnTo>
                  <a:close/>
                </a:path>
              </a:pathLst>
            </a:custGeom>
            <a:ln w="998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607498" y="1656000"/>
            <a:ext cx="5003102" cy="640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4455" marR="5080" indent="-72390">
              <a:lnSpc>
                <a:spcPct val="104200"/>
              </a:lnSpc>
            </a:pPr>
            <a:r>
              <a:rPr sz="2000" spc="-5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Look carefully at your seed and show today’s changes in a drawing, or write a few words.</a:t>
            </a:r>
            <a:endParaRPr sz="2000" spc="-50">
              <a:latin typeface="Grammarsaurus" pitchFamily="2" charset="0"/>
              <a:cs typeface="Gill Sans MT"/>
            </a:endParaRPr>
          </a:p>
        </p:txBody>
      </p:sp>
      <p:sp>
        <p:nvSpPr>
          <p:cNvPr id="14" name="object 7"/>
          <p:cNvSpPr txBox="1">
            <a:spLocks noGrp="1"/>
          </p:cNvSpPr>
          <p:nvPr>
            <p:ph type="ctrTitle"/>
          </p:nvPr>
        </p:nvSpPr>
        <p:spPr>
          <a:xfrm>
            <a:off x="5410200" y="202628"/>
            <a:ext cx="140765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Grammarsaurus" pitchFamily="2" charset="0"/>
              </a:rPr>
              <a:t>Day </a:t>
            </a:r>
            <a:r>
              <a:rPr lang="en-US" dirty="0" smtClean="0">
                <a:latin typeface="Grammarsaurus" pitchFamily="2" charset="0"/>
              </a:rPr>
              <a:t>7</a:t>
            </a:r>
            <a:endParaRPr dirty="0">
              <a:latin typeface="Grammarsaurus" pitchFamily="2" charset="0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27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16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6369" y="157911"/>
            <a:ext cx="11079480" cy="768350"/>
            <a:chOff x="516369" y="157911"/>
            <a:chExt cx="11079480" cy="768350"/>
          </a:xfrm>
        </p:grpSpPr>
        <p:sp>
          <p:nvSpPr>
            <p:cNvPr id="4" name="object 4"/>
            <p:cNvSpPr/>
            <p:nvPr/>
          </p:nvSpPr>
          <p:spPr>
            <a:xfrm>
              <a:off x="522719" y="164261"/>
              <a:ext cx="11066780" cy="755650"/>
            </a:xfrm>
            <a:custGeom>
              <a:avLst/>
              <a:gdLst/>
              <a:ahLst/>
              <a:cxnLst/>
              <a:rect l="l" t="t" r="r" b="b"/>
              <a:pathLst>
                <a:path w="11066780" h="755650">
                  <a:moveTo>
                    <a:pt x="11019561" y="0"/>
                  </a:moveTo>
                  <a:lnTo>
                    <a:pt x="46913" y="0"/>
                  </a:lnTo>
                  <a:lnTo>
                    <a:pt x="28669" y="3498"/>
                  </a:lnTo>
                  <a:lnTo>
                    <a:pt x="13755" y="13033"/>
                  </a:lnTo>
                  <a:lnTo>
                    <a:pt x="3692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692" y="727977"/>
                  </a:lnTo>
                  <a:lnTo>
                    <a:pt x="13755" y="742108"/>
                  </a:lnTo>
                  <a:lnTo>
                    <a:pt x="28669" y="751643"/>
                  </a:lnTo>
                  <a:lnTo>
                    <a:pt x="46913" y="755142"/>
                  </a:lnTo>
                  <a:lnTo>
                    <a:pt x="11019561" y="755142"/>
                  </a:lnTo>
                  <a:lnTo>
                    <a:pt x="11037805" y="751643"/>
                  </a:lnTo>
                  <a:lnTo>
                    <a:pt x="11052719" y="742108"/>
                  </a:lnTo>
                  <a:lnTo>
                    <a:pt x="11062782" y="727977"/>
                  </a:lnTo>
                  <a:lnTo>
                    <a:pt x="11066475" y="710692"/>
                  </a:lnTo>
                  <a:lnTo>
                    <a:pt x="11066475" y="44450"/>
                  </a:lnTo>
                  <a:lnTo>
                    <a:pt x="11062782" y="27164"/>
                  </a:lnTo>
                  <a:lnTo>
                    <a:pt x="11052719" y="13033"/>
                  </a:lnTo>
                  <a:lnTo>
                    <a:pt x="11037805" y="3498"/>
                  </a:lnTo>
                  <a:lnTo>
                    <a:pt x="11019561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22719" y="164261"/>
              <a:ext cx="11066780" cy="755650"/>
            </a:xfrm>
            <a:custGeom>
              <a:avLst/>
              <a:gdLst/>
              <a:ahLst/>
              <a:cxnLst/>
              <a:rect l="l" t="t" r="r" b="b"/>
              <a:pathLst>
                <a:path w="11066780" h="755650">
                  <a:moveTo>
                    <a:pt x="46913" y="755142"/>
                  </a:moveTo>
                  <a:lnTo>
                    <a:pt x="28669" y="751643"/>
                  </a:lnTo>
                  <a:lnTo>
                    <a:pt x="13755" y="742108"/>
                  </a:lnTo>
                  <a:lnTo>
                    <a:pt x="3692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692" y="27164"/>
                  </a:lnTo>
                  <a:lnTo>
                    <a:pt x="13755" y="13033"/>
                  </a:lnTo>
                  <a:lnTo>
                    <a:pt x="28669" y="3498"/>
                  </a:lnTo>
                  <a:lnTo>
                    <a:pt x="46913" y="0"/>
                  </a:lnTo>
                  <a:lnTo>
                    <a:pt x="11019561" y="0"/>
                  </a:lnTo>
                  <a:lnTo>
                    <a:pt x="11037805" y="3498"/>
                  </a:lnTo>
                  <a:lnTo>
                    <a:pt x="11052719" y="13033"/>
                  </a:lnTo>
                  <a:lnTo>
                    <a:pt x="11062782" y="27164"/>
                  </a:lnTo>
                  <a:lnTo>
                    <a:pt x="11066475" y="44450"/>
                  </a:lnTo>
                  <a:lnTo>
                    <a:pt x="11066475" y="710692"/>
                  </a:lnTo>
                  <a:lnTo>
                    <a:pt x="11062782" y="727977"/>
                  </a:lnTo>
                  <a:lnTo>
                    <a:pt x="11052719" y="742108"/>
                  </a:lnTo>
                  <a:lnTo>
                    <a:pt x="11037805" y="751643"/>
                  </a:lnTo>
                  <a:lnTo>
                    <a:pt x="11019561" y="755142"/>
                  </a:lnTo>
                  <a:lnTo>
                    <a:pt x="46913" y="75514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30915" y="229146"/>
            <a:ext cx="1105027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C"/>
                </a:solidFill>
                <a:latin typeface="Grammarsaurus" pitchFamily="2" charset="0"/>
              </a:rPr>
              <a:t>How do seeds and bulbs grow into healthy plants?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3144596" y="1522717"/>
            <a:ext cx="5902960" cy="782955"/>
            <a:chOff x="3144596" y="1522717"/>
            <a:chExt cx="5902960" cy="782955"/>
          </a:xfrm>
        </p:grpSpPr>
        <p:sp>
          <p:nvSpPr>
            <p:cNvPr id="8" name="object 8"/>
            <p:cNvSpPr/>
            <p:nvPr/>
          </p:nvSpPr>
          <p:spPr>
            <a:xfrm>
              <a:off x="3150946" y="1529067"/>
              <a:ext cx="5890260" cy="770255"/>
            </a:xfrm>
            <a:custGeom>
              <a:avLst/>
              <a:gdLst/>
              <a:ahLst/>
              <a:cxnLst/>
              <a:rect l="l" t="t" r="r" b="b"/>
              <a:pathLst>
                <a:path w="5890259" h="770255">
                  <a:moveTo>
                    <a:pt x="5826594" y="0"/>
                  </a:moveTo>
                  <a:lnTo>
                    <a:pt x="63500" y="0"/>
                  </a:lnTo>
                  <a:lnTo>
                    <a:pt x="38785" y="4989"/>
                  </a:lnTo>
                  <a:lnTo>
                    <a:pt x="18600" y="18595"/>
                  </a:lnTo>
                  <a:lnTo>
                    <a:pt x="4990" y="38779"/>
                  </a:lnTo>
                  <a:lnTo>
                    <a:pt x="0" y="63500"/>
                  </a:lnTo>
                  <a:lnTo>
                    <a:pt x="0" y="706374"/>
                  </a:lnTo>
                  <a:lnTo>
                    <a:pt x="4990" y="731094"/>
                  </a:lnTo>
                  <a:lnTo>
                    <a:pt x="18600" y="751278"/>
                  </a:lnTo>
                  <a:lnTo>
                    <a:pt x="38785" y="764884"/>
                  </a:lnTo>
                  <a:lnTo>
                    <a:pt x="63500" y="769874"/>
                  </a:lnTo>
                  <a:lnTo>
                    <a:pt x="5826594" y="769874"/>
                  </a:lnTo>
                  <a:lnTo>
                    <a:pt x="5851315" y="764884"/>
                  </a:lnTo>
                  <a:lnTo>
                    <a:pt x="5871498" y="751278"/>
                  </a:lnTo>
                  <a:lnTo>
                    <a:pt x="5885105" y="731094"/>
                  </a:lnTo>
                  <a:lnTo>
                    <a:pt x="5890094" y="706374"/>
                  </a:lnTo>
                  <a:lnTo>
                    <a:pt x="5890094" y="63500"/>
                  </a:lnTo>
                  <a:lnTo>
                    <a:pt x="5885105" y="38779"/>
                  </a:lnTo>
                  <a:lnTo>
                    <a:pt x="5871498" y="18595"/>
                  </a:lnTo>
                  <a:lnTo>
                    <a:pt x="5851315" y="4989"/>
                  </a:lnTo>
                  <a:lnTo>
                    <a:pt x="5826594" y="0"/>
                  </a:lnTo>
                  <a:close/>
                </a:path>
              </a:pathLst>
            </a:custGeom>
            <a:solidFill>
              <a:srgbClr val="E1F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150946" y="1529067"/>
              <a:ext cx="5890260" cy="770255"/>
            </a:xfrm>
            <a:custGeom>
              <a:avLst/>
              <a:gdLst/>
              <a:ahLst/>
              <a:cxnLst/>
              <a:rect l="l" t="t" r="r" b="b"/>
              <a:pathLst>
                <a:path w="5890259" h="770255">
                  <a:moveTo>
                    <a:pt x="0" y="706374"/>
                  </a:moveTo>
                  <a:lnTo>
                    <a:pt x="4990" y="731094"/>
                  </a:lnTo>
                  <a:lnTo>
                    <a:pt x="18600" y="751278"/>
                  </a:lnTo>
                  <a:lnTo>
                    <a:pt x="38785" y="764884"/>
                  </a:lnTo>
                  <a:lnTo>
                    <a:pt x="63500" y="769874"/>
                  </a:lnTo>
                  <a:lnTo>
                    <a:pt x="5826594" y="769874"/>
                  </a:lnTo>
                  <a:lnTo>
                    <a:pt x="5851315" y="764884"/>
                  </a:lnTo>
                  <a:lnTo>
                    <a:pt x="5871498" y="751278"/>
                  </a:lnTo>
                  <a:lnTo>
                    <a:pt x="5885105" y="731094"/>
                  </a:lnTo>
                  <a:lnTo>
                    <a:pt x="5890094" y="706374"/>
                  </a:lnTo>
                  <a:lnTo>
                    <a:pt x="5890094" y="63500"/>
                  </a:lnTo>
                  <a:lnTo>
                    <a:pt x="5885105" y="38779"/>
                  </a:lnTo>
                  <a:lnTo>
                    <a:pt x="5871498" y="18595"/>
                  </a:lnTo>
                  <a:lnTo>
                    <a:pt x="5851315" y="4989"/>
                  </a:lnTo>
                  <a:lnTo>
                    <a:pt x="5826594" y="0"/>
                  </a:lnTo>
                  <a:lnTo>
                    <a:pt x="63500" y="0"/>
                  </a:lnTo>
                  <a:lnTo>
                    <a:pt x="38785" y="4989"/>
                  </a:lnTo>
                  <a:lnTo>
                    <a:pt x="18600" y="18595"/>
                  </a:lnTo>
                  <a:lnTo>
                    <a:pt x="4990" y="38779"/>
                  </a:lnTo>
                  <a:lnTo>
                    <a:pt x="0" y="63500"/>
                  </a:lnTo>
                  <a:lnTo>
                    <a:pt x="0" y="70637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3144596" y="2381478"/>
            <a:ext cx="5902960" cy="782955"/>
            <a:chOff x="3144596" y="2381478"/>
            <a:chExt cx="5902960" cy="782955"/>
          </a:xfrm>
        </p:grpSpPr>
        <p:sp>
          <p:nvSpPr>
            <p:cNvPr id="11" name="object 11"/>
            <p:cNvSpPr/>
            <p:nvPr/>
          </p:nvSpPr>
          <p:spPr>
            <a:xfrm>
              <a:off x="3150946" y="2387828"/>
              <a:ext cx="5890260" cy="770255"/>
            </a:xfrm>
            <a:custGeom>
              <a:avLst/>
              <a:gdLst/>
              <a:ahLst/>
              <a:cxnLst/>
              <a:rect l="l" t="t" r="r" b="b"/>
              <a:pathLst>
                <a:path w="5890259" h="770255">
                  <a:moveTo>
                    <a:pt x="5826594" y="0"/>
                  </a:moveTo>
                  <a:lnTo>
                    <a:pt x="63500" y="0"/>
                  </a:lnTo>
                  <a:lnTo>
                    <a:pt x="38779" y="4990"/>
                  </a:lnTo>
                  <a:lnTo>
                    <a:pt x="18595" y="18600"/>
                  </a:lnTo>
                  <a:lnTo>
                    <a:pt x="4989" y="38785"/>
                  </a:lnTo>
                  <a:lnTo>
                    <a:pt x="0" y="63499"/>
                  </a:lnTo>
                  <a:lnTo>
                    <a:pt x="0" y="706386"/>
                  </a:lnTo>
                  <a:lnTo>
                    <a:pt x="4989" y="731101"/>
                  </a:lnTo>
                  <a:lnTo>
                    <a:pt x="18595" y="751285"/>
                  </a:lnTo>
                  <a:lnTo>
                    <a:pt x="38779" y="764895"/>
                  </a:lnTo>
                  <a:lnTo>
                    <a:pt x="63500" y="769886"/>
                  </a:lnTo>
                  <a:lnTo>
                    <a:pt x="5826594" y="769886"/>
                  </a:lnTo>
                  <a:lnTo>
                    <a:pt x="5851309" y="764895"/>
                  </a:lnTo>
                  <a:lnTo>
                    <a:pt x="5871494" y="751285"/>
                  </a:lnTo>
                  <a:lnTo>
                    <a:pt x="5885103" y="731101"/>
                  </a:lnTo>
                  <a:lnTo>
                    <a:pt x="5890094" y="706386"/>
                  </a:lnTo>
                  <a:lnTo>
                    <a:pt x="5890094" y="63499"/>
                  </a:lnTo>
                  <a:lnTo>
                    <a:pt x="5885103" y="38785"/>
                  </a:lnTo>
                  <a:lnTo>
                    <a:pt x="5871494" y="18600"/>
                  </a:lnTo>
                  <a:lnTo>
                    <a:pt x="5851309" y="4990"/>
                  </a:lnTo>
                  <a:lnTo>
                    <a:pt x="5826594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150946" y="2387828"/>
              <a:ext cx="5890260" cy="770255"/>
            </a:xfrm>
            <a:custGeom>
              <a:avLst/>
              <a:gdLst/>
              <a:ahLst/>
              <a:cxnLst/>
              <a:rect l="l" t="t" r="r" b="b"/>
              <a:pathLst>
                <a:path w="5890259" h="770255">
                  <a:moveTo>
                    <a:pt x="0" y="706386"/>
                  </a:moveTo>
                  <a:lnTo>
                    <a:pt x="4989" y="731101"/>
                  </a:lnTo>
                  <a:lnTo>
                    <a:pt x="18595" y="751285"/>
                  </a:lnTo>
                  <a:lnTo>
                    <a:pt x="38779" y="764895"/>
                  </a:lnTo>
                  <a:lnTo>
                    <a:pt x="63500" y="769886"/>
                  </a:lnTo>
                  <a:lnTo>
                    <a:pt x="5826594" y="769886"/>
                  </a:lnTo>
                  <a:lnTo>
                    <a:pt x="5851309" y="764895"/>
                  </a:lnTo>
                  <a:lnTo>
                    <a:pt x="5871494" y="751285"/>
                  </a:lnTo>
                  <a:lnTo>
                    <a:pt x="5885103" y="731101"/>
                  </a:lnTo>
                  <a:lnTo>
                    <a:pt x="5890094" y="706386"/>
                  </a:lnTo>
                  <a:lnTo>
                    <a:pt x="5890094" y="63499"/>
                  </a:lnTo>
                  <a:lnTo>
                    <a:pt x="5885103" y="38785"/>
                  </a:lnTo>
                  <a:lnTo>
                    <a:pt x="5871494" y="18600"/>
                  </a:lnTo>
                  <a:lnTo>
                    <a:pt x="5851309" y="4990"/>
                  </a:lnTo>
                  <a:lnTo>
                    <a:pt x="5826594" y="0"/>
                  </a:lnTo>
                  <a:lnTo>
                    <a:pt x="63500" y="0"/>
                  </a:lnTo>
                  <a:lnTo>
                    <a:pt x="38779" y="4990"/>
                  </a:lnTo>
                  <a:lnTo>
                    <a:pt x="18595" y="18600"/>
                  </a:lnTo>
                  <a:lnTo>
                    <a:pt x="4989" y="38785"/>
                  </a:lnTo>
                  <a:lnTo>
                    <a:pt x="0" y="63499"/>
                  </a:lnTo>
                  <a:lnTo>
                    <a:pt x="0" y="70638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3144596" y="3265665"/>
            <a:ext cx="5902960" cy="782955"/>
            <a:chOff x="3144596" y="3265665"/>
            <a:chExt cx="5902960" cy="782955"/>
          </a:xfrm>
        </p:grpSpPr>
        <p:sp>
          <p:nvSpPr>
            <p:cNvPr id="14" name="object 14"/>
            <p:cNvSpPr/>
            <p:nvPr/>
          </p:nvSpPr>
          <p:spPr>
            <a:xfrm>
              <a:off x="3150946" y="3272015"/>
              <a:ext cx="5890260" cy="770255"/>
            </a:xfrm>
            <a:custGeom>
              <a:avLst/>
              <a:gdLst/>
              <a:ahLst/>
              <a:cxnLst/>
              <a:rect l="l" t="t" r="r" b="b"/>
              <a:pathLst>
                <a:path w="5890259" h="770254">
                  <a:moveTo>
                    <a:pt x="5826594" y="0"/>
                  </a:moveTo>
                  <a:lnTo>
                    <a:pt x="63500" y="0"/>
                  </a:lnTo>
                  <a:lnTo>
                    <a:pt x="38785" y="4989"/>
                  </a:lnTo>
                  <a:lnTo>
                    <a:pt x="18600" y="18595"/>
                  </a:lnTo>
                  <a:lnTo>
                    <a:pt x="4990" y="38779"/>
                  </a:lnTo>
                  <a:lnTo>
                    <a:pt x="0" y="63499"/>
                  </a:lnTo>
                  <a:lnTo>
                    <a:pt x="0" y="706373"/>
                  </a:lnTo>
                  <a:lnTo>
                    <a:pt x="4990" y="731088"/>
                  </a:lnTo>
                  <a:lnTo>
                    <a:pt x="18600" y="751273"/>
                  </a:lnTo>
                  <a:lnTo>
                    <a:pt x="38785" y="764883"/>
                  </a:lnTo>
                  <a:lnTo>
                    <a:pt x="63500" y="769873"/>
                  </a:lnTo>
                  <a:lnTo>
                    <a:pt x="5826594" y="769873"/>
                  </a:lnTo>
                  <a:lnTo>
                    <a:pt x="5851315" y="764883"/>
                  </a:lnTo>
                  <a:lnTo>
                    <a:pt x="5871498" y="751273"/>
                  </a:lnTo>
                  <a:lnTo>
                    <a:pt x="5885105" y="731088"/>
                  </a:lnTo>
                  <a:lnTo>
                    <a:pt x="5890094" y="706373"/>
                  </a:lnTo>
                  <a:lnTo>
                    <a:pt x="5890094" y="63499"/>
                  </a:lnTo>
                  <a:lnTo>
                    <a:pt x="5885105" y="38779"/>
                  </a:lnTo>
                  <a:lnTo>
                    <a:pt x="5871498" y="18595"/>
                  </a:lnTo>
                  <a:lnTo>
                    <a:pt x="5851315" y="4989"/>
                  </a:lnTo>
                  <a:lnTo>
                    <a:pt x="5826594" y="0"/>
                  </a:lnTo>
                  <a:close/>
                </a:path>
              </a:pathLst>
            </a:custGeom>
            <a:solidFill>
              <a:srgbClr val="E1F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150946" y="3272015"/>
              <a:ext cx="5890260" cy="770255"/>
            </a:xfrm>
            <a:custGeom>
              <a:avLst/>
              <a:gdLst/>
              <a:ahLst/>
              <a:cxnLst/>
              <a:rect l="l" t="t" r="r" b="b"/>
              <a:pathLst>
                <a:path w="5890259" h="770254">
                  <a:moveTo>
                    <a:pt x="0" y="706373"/>
                  </a:moveTo>
                  <a:lnTo>
                    <a:pt x="4990" y="731088"/>
                  </a:lnTo>
                  <a:lnTo>
                    <a:pt x="18600" y="751273"/>
                  </a:lnTo>
                  <a:lnTo>
                    <a:pt x="38785" y="764883"/>
                  </a:lnTo>
                  <a:lnTo>
                    <a:pt x="63500" y="769873"/>
                  </a:lnTo>
                  <a:lnTo>
                    <a:pt x="5826594" y="769873"/>
                  </a:lnTo>
                  <a:lnTo>
                    <a:pt x="5851315" y="764883"/>
                  </a:lnTo>
                  <a:lnTo>
                    <a:pt x="5871498" y="751273"/>
                  </a:lnTo>
                  <a:lnTo>
                    <a:pt x="5885105" y="731088"/>
                  </a:lnTo>
                  <a:lnTo>
                    <a:pt x="5890094" y="706373"/>
                  </a:lnTo>
                  <a:lnTo>
                    <a:pt x="5890094" y="63499"/>
                  </a:lnTo>
                  <a:lnTo>
                    <a:pt x="5885105" y="38779"/>
                  </a:lnTo>
                  <a:lnTo>
                    <a:pt x="5871498" y="18595"/>
                  </a:lnTo>
                  <a:lnTo>
                    <a:pt x="5851315" y="4989"/>
                  </a:lnTo>
                  <a:lnTo>
                    <a:pt x="5826594" y="0"/>
                  </a:lnTo>
                  <a:lnTo>
                    <a:pt x="63500" y="0"/>
                  </a:lnTo>
                  <a:lnTo>
                    <a:pt x="38785" y="4989"/>
                  </a:lnTo>
                  <a:lnTo>
                    <a:pt x="18600" y="18595"/>
                  </a:lnTo>
                  <a:lnTo>
                    <a:pt x="4990" y="38779"/>
                  </a:lnTo>
                  <a:lnTo>
                    <a:pt x="0" y="63499"/>
                  </a:lnTo>
                  <a:lnTo>
                    <a:pt x="0" y="70637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3144596" y="4137139"/>
            <a:ext cx="5902960" cy="782955"/>
            <a:chOff x="3144596" y="4137139"/>
            <a:chExt cx="5902960" cy="782955"/>
          </a:xfrm>
        </p:grpSpPr>
        <p:sp>
          <p:nvSpPr>
            <p:cNvPr id="17" name="object 17"/>
            <p:cNvSpPr/>
            <p:nvPr/>
          </p:nvSpPr>
          <p:spPr>
            <a:xfrm>
              <a:off x="3150946" y="4143489"/>
              <a:ext cx="5890260" cy="770255"/>
            </a:xfrm>
            <a:custGeom>
              <a:avLst/>
              <a:gdLst/>
              <a:ahLst/>
              <a:cxnLst/>
              <a:rect l="l" t="t" r="r" b="b"/>
              <a:pathLst>
                <a:path w="5890259" h="770254">
                  <a:moveTo>
                    <a:pt x="5826594" y="0"/>
                  </a:move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499"/>
                  </a:lnTo>
                  <a:lnTo>
                    <a:pt x="0" y="706373"/>
                  </a:lnTo>
                  <a:lnTo>
                    <a:pt x="4990" y="731094"/>
                  </a:lnTo>
                  <a:lnTo>
                    <a:pt x="18600" y="751278"/>
                  </a:lnTo>
                  <a:lnTo>
                    <a:pt x="38785" y="764884"/>
                  </a:lnTo>
                  <a:lnTo>
                    <a:pt x="63500" y="769873"/>
                  </a:lnTo>
                  <a:lnTo>
                    <a:pt x="5826594" y="769873"/>
                  </a:lnTo>
                  <a:lnTo>
                    <a:pt x="5851315" y="764884"/>
                  </a:lnTo>
                  <a:lnTo>
                    <a:pt x="5871498" y="751278"/>
                  </a:lnTo>
                  <a:lnTo>
                    <a:pt x="5885105" y="731094"/>
                  </a:lnTo>
                  <a:lnTo>
                    <a:pt x="5890094" y="706373"/>
                  </a:lnTo>
                  <a:lnTo>
                    <a:pt x="5890094" y="63499"/>
                  </a:lnTo>
                  <a:lnTo>
                    <a:pt x="5885105" y="38785"/>
                  </a:lnTo>
                  <a:lnTo>
                    <a:pt x="5871498" y="18600"/>
                  </a:lnTo>
                  <a:lnTo>
                    <a:pt x="5851315" y="4990"/>
                  </a:lnTo>
                  <a:lnTo>
                    <a:pt x="5826594" y="0"/>
                  </a:lnTo>
                  <a:close/>
                </a:path>
              </a:pathLst>
            </a:custGeom>
            <a:solidFill>
              <a:srgbClr val="E1F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150946" y="4143489"/>
              <a:ext cx="5890260" cy="770255"/>
            </a:xfrm>
            <a:custGeom>
              <a:avLst/>
              <a:gdLst/>
              <a:ahLst/>
              <a:cxnLst/>
              <a:rect l="l" t="t" r="r" b="b"/>
              <a:pathLst>
                <a:path w="5890259" h="770254">
                  <a:moveTo>
                    <a:pt x="0" y="706373"/>
                  </a:moveTo>
                  <a:lnTo>
                    <a:pt x="4990" y="731094"/>
                  </a:lnTo>
                  <a:lnTo>
                    <a:pt x="18600" y="751278"/>
                  </a:lnTo>
                  <a:lnTo>
                    <a:pt x="38785" y="764884"/>
                  </a:lnTo>
                  <a:lnTo>
                    <a:pt x="63500" y="769873"/>
                  </a:lnTo>
                  <a:lnTo>
                    <a:pt x="5826594" y="769873"/>
                  </a:lnTo>
                  <a:lnTo>
                    <a:pt x="5851315" y="764884"/>
                  </a:lnTo>
                  <a:lnTo>
                    <a:pt x="5871498" y="751278"/>
                  </a:lnTo>
                  <a:lnTo>
                    <a:pt x="5885105" y="731094"/>
                  </a:lnTo>
                  <a:lnTo>
                    <a:pt x="5890094" y="706373"/>
                  </a:lnTo>
                  <a:lnTo>
                    <a:pt x="5890094" y="63499"/>
                  </a:lnTo>
                  <a:lnTo>
                    <a:pt x="5885105" y="38785"/>
                  </a:lnTo>
                  <a:lnTo>
                    <a:pt x="5871498" y="18600"/>
                  </a:lnTo>
                  <a:lnTo>
                    <a:pt x="5851315" y="4990"/>
                  </a:lnTo>
                  <a:lnTo>
                    <a:pt x="5826594" y="0"/>
                  </a:ln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499"/>
                  </a:lnTo>
                  <a:lnTo>
                    <a:pt x="0" y="70637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3144596" y="5008613"/>
            <a:ext cx="5902960" cy="782955"/>
            <a:chOff x="3144596" y="5008613"/>
            <a:chExt cx="5902960" cy="782955"/>
          </a:xfrm>
        </p:grpSpPr>
        <p:sp>
          <p:nvSpPr>
            <p:cNvPr id="20" name="object 20"/>
            <p:cNvSpPr/>
            <p:nvPr/>
          </p:nvSpPr>
          <p:spPr>
            <a:xfrm>
              <a:off x="3150946" y="5014963"/>
              <a:ext cx="5890260" cy="770255"/>
            </a:xfrm>
            <a:custGeom>
              <a:avLst/>
              <a:gdLst/>
              <a:ahLst/>
              <a:cxnLst/>
              <a:rect l="l" t="t" r="r" b="b"/>
              <a:pathLst>
                <a:path w="5890259" h="770254">
                  <a:moveTo>
                    <a:pt x="5826594" y="0"/>
                  </a:move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499"/>
                  </a:lnTo>
                  <a:lnTo>
                    <a:pt x="0" y="706386"/>
                  </a:lnTo>
                  <a:lnTo>
                    <a:pt x="4990" y="731101"/>
                  </a:lnTo>
                  <a:lnTo>
                    <a:pt x="18600" y="751285"/>
                  </a:lnTo>
                  <a:lnTo>
                    <a:pt x="38785" y="764895"/>
                  </a:lnTo>
                  <a:lnTo>
                    <a:pt x="63500" y="769886"/>
                  </a:lnTo>
                  <a:lnTo>
                    <a:pt x="5826594" y="769886"/>
                  </a:lnTo>
                  <a:lnTo>
                    <a:pt x="5851315" y="764895"/>
                  </a:lnTo>
                  <a:lnTo>
                    <a:pt x="5871498" y="751285"/>
                  </a:lnTo>
                  <a:lnTo>
                    <a:pt x="5885105" y="731101"/>
                  </a:lnTo>
                  <a:lnTo>
                    <a:pt x="5890094" y="706386"/>
                  </a:lnTo>
                  <a:lnTo>
                    <a:pt x="5890094" y="63499"/>
                  </a:lnTo>
                  <a:lnTo>
                    <a:pt x="5885105" y="38785"/>
                  </a:lnTo>
                  <a:lnTo>
                    <a:pt x="5871498" y="18600"/>
                  </a:lnTo>
                  <a:lnTo>
                    <a:pt x="5851315" y="4990"/>
                  </a:lnTo>
                  <a:lnTo>
                    <a:pt x="5826594" y="0"/>
                  </a:lnTo>
                  <a:close/>
                </a:path>
              </a:pathLst>
            </a:custGeom>
            <a:solidFill>
              <a:srgbClr val="E1F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150946" y="5014963"/>
              <a:ext cx="5890260" cy="770255"/>
            </a:xfrm>
            <a:custGeom>
              <a:avLst/>
              <a:gdLst/>
              <a:ahLst/>
              <a:cxnLst/>
              <a:rect l="l" t="t" r="r" b="b"/>
              <a:pathLst>
                <a:path w="5890259" h="770254">
                  <a:moveTo>
                    <a:pt x="0" y="706386"/>
                  </a:moveTo>
                  <a:lnTo>
                    <a:pt x="4990" y="731101"/>
                  </a:lnTo>
                  <a:lnTo>
                    <a:pt x="18600" y="751285"/>
                  </a:lnTo>
                  <a:lnTo>
                    <a:pt x="38785" y="764895"/>
                  </a:lnTo>
                  <a:lnTo>
                    <a:pt x="63500" y="769886"/>
                  </a:lnTo>
                  <a:lnTo>
                    <a:pt x="5826594" y="769886"/>
                  </a:lnTo>
                  <a:lnTo>
                    <a:pt x="5851315" y="764895"/>
                  </a:lnTo>
                  <a:lnTo>
                    <a:pt x="5871498" y="751285"/>
                  </a:lnTo>
                  <a:lnTo>
                    <a:pt x="5885105" y="731101"/>
                  </a:lnTo>
                  <a:lnTo>
                    <a:pt x="5890094" y="706386"/>
                  </a:lnTo>
                  <a:lnTo>
                    <a:pt x="5890094" y="63499"/>
                  </a:lnTo>
                  <a:lnTo>
                    <a:pt x="5885105" y="38785"/>
                  </a:lnTo>
                  <a:lnTo>
                    <a:pt x="5871498" y="18600"/>
                  </a:lnTo>
                  <a:lnTo>
                    <a:pt x="5851315" y="4990"/>
                  </a:lnTo>
                  <a:lnTo>
                    <a:pt x="5826594" y="0"/>
                  </a:ln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499"/>
                  </a:lnTo>
                  <a:lnTo>
                    <a:pt x="0" y="70638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3341408" y="1719554"/>
            <a:ext cx="5912548" cy="20903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3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  <a:cs typeface="Gill Sans MT"/>
              </a:rPr>
              <a:t>Lesson 1: </a:t>
            </a:r>
            <a:r>
              <a:rPr sz="2000" spc="-13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  <a:cs typeface="Gill Sans MT"/>
              </a:rPr>
              <a:t>What is a plant and where does it come from?</a:t>
            </a:r>
          </a:p>
          <a:p>
            <a:pPr>
              <a:lnSpc>
                <a:spcPct val="100000"/>
              </a:lnSpc>
              <a:spcBef>
                <a:spcPts val="2039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2000" b="1" spc="-10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Lesson 2: </a:t>
            </a:r>
            <a:r>
              <a:rPr sz="2000" spc="-10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When does a seed start to grow?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2245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2000" b="1" spc="-1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  <a:cs typeface="Gill Sans MT"/>
              </a:rPr>
              <a:t>Lesson 3: </a:t>
            </a:r>
            <a:r>
              <a:rPr sz="2000" spc="-1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  <a:cs typeface="Gill Sans MT"/>
              </a:rPr>
              <a:t>How do plants grow from bulbs?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3341408" y="4333989"/>
            <a:ext cx="576251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  <a:cs typeface="Gill Sans MT"/>
              </a:rPr>
              <a:t>Lesson 4: </a:t>
            </a:r>
            <a:r>
              <a:rPr sz="2000" spc="-1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  <a:cs typeface="Gill Sans MT"/>
              </a:rPr>
              <a:t>Which conditions help a plant to grow well?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3341407" y="5205476"/>
            <a:ext cx="454045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  <a:cs typeface="Gill Sans MT"/>
              </a:rPr>
              <a:t>Lesson 5: </a:t>
            </a:r>
            <a:r>
              <a:rPr sz="2000" spc="-1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  <a:cs typeface="Gill Sans MT"/>
              </a:rPr>
              <a:t>Where will this plant grow best?</a:t>
            </a:r>
            <a:endParaRPr sz="2000" spc="-100">
              <a:solidFill>
                <a:schemeClr val="bg1">
                  <a:lumMod val="50000"/>
                </a:schemeClr>
              </a:solidFill>
              <a:latin typeface="Grammarsaurus" pitchFamily="2" charset="0"/>
              <a:cs typeface="Gill Sans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58216" y="1186586"/>
            <a:ext cx="2634615" cy="5268595"/>
            <a:chOff x="358216" y="1186586"/>
            <a:chExt cx="2634615" cy="5268595"/>
          </a:xfrm>
        </p:grpSpPr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8216" y="1186586"/>
              <a:ext cx="2634094" cy="5268198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181354" y="4361827"/>
              <a:ext cx="1064260" cy="309880"/>
            </a:xfrm>
            <a:custGeom>
              <a:avLst/>
              <a:gdLst/>
              <a:ahLst/>
              <a:cxnLst/>
              <a:rect l="l" t="t" r="r" b="b"/>
              <a:pathLst>
                <a:path w="1064260" h="309879">
                  <a:moveTo>
                    <a:pt x="1028128" y="0"/>
                  </a:moveTo>
                  <a:lnTo>
                    <a:pt x="35877" y="0"/>
                  </a:lnTo>
                  <a:lnTo>
                    <a:pt x="21913" y="2817"/>
                  </a:lnTo>
                  <a:lnTo>
                    <a:pt x="10509" y="10502"/>
                  </a:lnTo>
                  <a:lnTo>
                    <a:pt x="2819" y="21902"/>
                  </a:lnTo>
                  <a:lnTo>
                    <a:pt x="0" y="35864"/>
                  </a:lnTo>
                  <a:lnTo>
                    <a:pt x="0" y="273837"/>
                  </a:lnTo>
                  <a:lnTo>
                    <a:pt x="2819" y="287801"/>
                  </a:lnTo>
                  <a:lnTo>
                    <a:pt x="10509" y="299205"/>
                  </a:lnTo>
                  <a:lnTo>
                    <a:pt x="21913" y="306895"/>
                  </a:lnTo>
                  <a:lnTo>
                    <a:pt x="35877" y="309714"/>
                  </a:lnTo>
                  <a:lnTo>
                    <a:pt x="1028128" y="309714"/>
                  </a:lnTo>
                  <a:lnTo>
                    <a:pt x="1042090" y="306895"/>
                  </a:lnTo>
                  <a:lnTo>
                    <a:pt x="1053490" y="299207"/>
                  </a:lnTo>
                  <a:lnTo>
                    <a:pt x="1061175" y="287806"/>
                  </a:lnTo>
                  <a:lnTo>
                    <a:pt x="1063993" y="273850"/>
                  </a:lnTo>
                  <a:lnTo>
                    <a:pt x="1063993" y="35864"/>
                  </a:lnTo>
                  <a:lnTo>
                    <a:pt x="1061175" y="21902"/>
                  </a:lnTo>
                  <a:lnTo>
                    <a:pt x="1053490" y="10502"/>
                  </a:lnTo>
                  <a:lnTo>
                    <a:pt x="1042090" y="2817"/>
                  </a:lnTo>
                  <a:lnTo>
                    <a:pt x="1028128" y="0"/>
                  </a:lnTo>
                  <a:close/>
                </a:path>
              </a:pathLst>
            </a:custGeom>
            <a:solidFill>
              <a:srgbClr val="FFFFFF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181354" y="4361827"/>
              <a:ext cx="1064260" cy="309880"/>
            </a:xfrm>
            <a:custGeom>
              <a:avLst/>
              <a:gdLst/>
              <a:ahLst/>
              <a:cxnLst/>
              <a:rect l="l" t="t" r="r" b="b"/>
              <a:pathLst>
                <a:path w="1064260" h="309879">
                  <a:moveTo>
                    <a:pt x="1028128" y="309714"/>
                  </a:moveTo>
                  <a:lnTo>
                    <a:pt x="35877" y="309714"/>
                  </a:lnTo>
                  <a:lnTo>
                    <a:pt x="21913" y="306895"/>
                  </a:lnTo>
                  <a:lnTo>
                    <a:pt x="10509" y="299205"/>
                  </a:lnTo>
                  <a:lnTo>
                    <a:pt x="2819" y="287801"/>
                  </a:lnTo>
                  <a:lnTo>
                    <a:pt x="0" y="273837"/>
                  </a:lnTo>
                  <a:lnTo>
                    <a:pt x="0" y="35864"/>
                  </a:lnTo>
                  <a:lnTo>
                    <a:pt x="2819" y="21902"/>
                  </a:lnTo>
                  <a:lnTo>
                    <a:pt x="10509" y="10502"/>
                  </a:lnTo>
                  <a:lnTo>
                    <a:pt x="21913" y="2817"/>
                  </a:lnTo>
                  <a:lnTo>
                    <a:pt x="35877" y="0"/>
                  </a:lnTo>
                  <a:lnTo>
                    <a:pt x="1028128" y="0"/>
                  </a:lnTo>
                  <a:lnTo>
                    <a:pt x="1042090" y="2817"/>
                  </a:lnTo>
                  <a:lnTo>
                    <a:pt x="1053490" y="10502"/>
                  </a:lnTo>
                  <a:lnTo>
                    <a:pt x="1061175" y="21902"/>
                  </a:lnTo>
                  <a:lnTo>
                    <a:pt x="1063993" y="35864"/>
                  </a:lnTo>
                  <a:lnTo>
                    <a:pt x="1063993" y="273850"/>
                  </a:lnTo>
                  <a:lnTo>
                    <a:pt x="1061175" y="287806"/>
                  </a:lnTo>
                  <a:lnTo>
                    <a:pt x="1053490" y="299207"/>
                  </a:lnTo>
                  <a:lnTo>
                    <a:pt x="1042090" y="306895"/>
                  </a:lnTo>
                  <a:lnTo>
                    <a:pt x="1028128" y="30971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9253956" y="1133876"/>
            <a:ext cx="2210435" cy="5069205"/>
            <a:chOff x="9253956" y="1133876"/>
            <a:chExt cx="2210435" cy="5069205"/>
          </a:xfrm>
        </p:grpSpPr>
        <p:pic>
          <p:nvPicPr>
            <p:cNvPr id="30" name="object 3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53956" y="1133876"/>
              <a:ext cx="2209901" cy="506861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9627984" y="4361827"/>
              <a:ext cx="1462405" cy="309880"/>
            </a:xfrm>
            <a:custGeom>
              <a:avLst/>
              <a:gdLst/>
              <a:ahLst/>
              <a:cxnLst/>
              <a:rect l="l" t="t" r="r" b="b"/>
              <a:pathLst>
                <a:path w="1462404" h="309879">
                  <a:moveTo>
                    <a:pt x="1425943" y="0"/>
                  </a:moveTo>
                  <a:lnTo>
                    <a:pt x="35864" y="0"/>
                  </a:lnTo>
                  <a:lnTo>
                    <a:pt x="21902" y="2817"/>
                  </a:lnTo>
                  <a:lnTo>
                    <a:pt x="10502" y="10502"/>
                  </a:lnTo>
                  <a:lnTo>
                    <a:pt x="2817" y="21902"/>
                  </a:lnTo>
                  <a:lnTo>
                    <a:pt x="0" y="35864"/>
                  </a:lnTo>
                  <a:lnTo>
                    <a:pt x="0" y="273837"/>
                  </a:lnTo>
                  <a:lnTo>
                    <a:pt x="2817" y="287801"/>
                  </a:lnTo>
                  <a:lnTo>
                    <a:pt x="10502" y="299205"/>
                  </a:lnTo>
                  <a:lnTo>
                    <a:pt x="21902" y="306895"/>
                  </a:lnTo>
                  <a:lnTo>
                    <a:pt x="35864" y="309714"/>
                  </a:lnTo>
                  <a:lnTo>
                    <a:pt x="1425943" y="309714"/>
                  </a:lnTo>
                  <a:lnTo>
                    <a:pt x="1439905" y="306895"/>
                  </a:lnTo>
                  <a:lnTo>
                    <a:pt x="1451305" y="299205"/>
                  </a:lnTo>
                  <a:lnTo>
                    <a:pt x="1458990" y="287801"/>
                  </a:lnTo>
                  <a:lnTo>
                    <a:pt x="1461808" y="273837"/>
                  </a:lnTo>
                  <a:lnTo>
                    <a:pt x="1461808" y="35864"/>
                  </a:lnTo>
                  <a:lnTo>
                    <a:pt x="1458990" y="21902"/>
                  </a:lnTo>
                  <a:lnTo>
                    <a:pt x="1451305" y="10502"/>
                  </a:lnTo>
                  <a:lnTo>
                    <a:pt x="1439905" y="2817"/>
                  </a:lnTo>
                  <a:lnTo>
                    <a:pt x="1425943" y="0"/>
                  </a:lnTo>
                  <a:close/>
                </a:path>
              </a:pathLst>
            </a:custGeom>
            <a:solidFill>
              <a:srgbClr val="FFFFFF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9627984" y="4361827"/>
              <a:ext cx="1462405" cy="309880"/>
            </a:xfrm>
            <a:custGeom>
              <a:avLst/>
              <a:gdLst/>
              <a:ahLst/>
              <a:cxnLst/>
              <a:rect l="l" t="t" r="r" b="b"/>
              <a:pathLst>
                <a:path w="1462404" h="309879">
                  <a:moveTo>
                    <a:pt x="1425943" y="309714"/>
                  </a:moveTo>
                  <a:lnTo>
                    <a:pt x="35864" y="309714"/>
                  </a:lnTo>
                  <a:lnTo>
                    <a:pt x="21902" y="306895"/>
                  </a:lnTo>
                  <a:lnTo>
                    <a:pt x="10502" y="299205"/>
                  </a:lnTo>
                  <a:lnTo>
                    <a:pt x="2817" y="287801"/>
                  </a:lnTo>
                  <a:lnTo>
                    <a:pt x="0" y="273837"/>
                  </a:lnTo>
                  <a:lnTo>
                    <a:pt x="0" y="35864"/>
                  </a:lnTo>
                  <a:lnTo>
                    <a:pt x="2817" y="21902"/>
                  </a:lnTo>
                  <a:lnTo>
                    <a:pt x="10502" y="10502"/>
                  </a:lnTo>
                  <a:lnTo>
                    <a:pt x="21902" y="2817"/>
                  </a:lnTo>
                  <a:lnTo>
                    <a:pt x="35864" y="0"/>
                  </a:lnTo>
                  <a:lnTo>
                    <a:pt x="1425943" y="0"/>
                  </a:lnTo>
                  <a:lnTo>
                    <a:pt x="1439905" y="2817"/>
                  </a:lnTo>
                  <a:lnTo>
                    <a:pt x="1451305" y="10502"/>
                  </a:lnTo>
                  <a:lnTo>
                    <a:pt x="1458990" y="21902"/>
                  </a:lnTo>
                  <a:lnTo>
                    <a:pt x="1461808" y="35864"/>
                  </a:lnTo>
                  <a:lnTo>
                    <a:pt x="1461808" y="273837"/>
                  </a:lnTo>
                  <a:lnTo>
                    <a:pt x="1458990" y="287801"/>
                  </a:lnTo>
                  <a:lnTo>
                    <a:pt x="1451305" y="299205"/>
                  </a:lnTo>
                  <a:lnTo>
                    <a:pt x="1439905" y="306895"/>
                  </a:lnTo>
                  <a:lnTo>
                    <a:pt x="1425943" y="309714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199929" y="4398965"/>
            <a:ext cx="102711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23445"/>
                </a:solidFill>
                <a:latin typeface="Grammarsaurus" pitchFamily="2" charset="0"/>
                <a:cs typeface="Gill Sans MT"/>
              </a:rPr>
              <a:t>Agnes Arber</a:t>
            </a:r>
            <a:endParaRPr sz="1400" dirty="0">
              <a:latin typeface="Grammarsaurus" pitchFamily="2" charset="0"/>
              <a:cs typeface="Gill Sans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627703" y="4379915"/>
            <a:ext cx="146240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23445"/>
                </a:solidFill>
                <a:latin typeface="Grammarsaurus" pitchFamily="2" charset="0"/>
                <a:cs typeface="Gill Sans MT"/>
              </a:rPr>
              <a:t>Wangari Maathai</a:t>
            </a:r>
            <a:endParaRPr sz="1400" dirty="0">
              <a:latin typeface="Grammarsaurus" pitchFamily="2" charset="0"/>
              <a:cs typeface="Gill Sans MT"/>
            </a:endParaRPr>
          </a:p>
        </p:txBody>
      </p:sp>
      <p:sp>
        <p:nvSpPr>
          <p:cNvPr id="36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2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37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2630893" y="145922"/>
            <a:ext cx="6930390" cy="768350"/>
            <a:chOff x="2630893" y="145922"/>
            <a:chExt cx="6930390" cy="768350"/>
          </a:xfrm>
        </p:grpSpPr>
        <p:sp>
          <p:nvSpPr>
            <p:cNvPr id="4" name="object 4"/>
            <p:cNvSpPr/>
            <p:nvPr/>
          </p:nvSpPr>
          <p:spPr>
            <a:xfrm>
              <a:off x="2637243" y="152272"/>
              <a:ext cx="6917690" cy="755650"/>
            </a:xfrm>
            <a:custGeom>
              <a:avLst/>
              <a:gdLst/>
              <a:ahLst/>
              <a:cxnLst/>
              <a:rect l="l" t="t" r="r" b="b"/>
              <a:pathLst>
                <a:path w="6917690" h="755650">
                  <a:moveTo>
                    <a:pt x="6878485" y="0"/>
                  </a:moveTo>
                  <a:lnTo>
                    <a:pt x="39039" y="0"/>
                  </a:lnTo>
                  <a:lnTo>
                    <a:pt x="23847" y="3069"/>
                  </a:lnTo>
                  <a:lnTo>
                    <a:pt x="11437" y="11437"/>
                  </a:lnTo>
                  <a:lnTo>
                    <a:pt x="3069" y="23847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9" y="731299"/>
                  </a:lnTo>
                  <a:lnTo>
                    <a:pt x="11437" y="743708"/>
                  </a:lnTo>
                  <a:lnTo>
                    <a:pt x="23847" y="752074"/>
                  </a:lnTo>
                  <a:lnTo>
                    <a:pt x="39039" y="755141"/>
                  </a:lnTo>
                  <a:lnTo>
                    <a:pt x="6878485" y="755141"/>
                  </a:lnTo>
                  <a:lnTo>
                    <a:pt x="6893675" y="752074"/>
                  </a:lnTo>
                  <a:lnTo>
                    <a:pt x="6906080" y="743708"/>
                  </a:lnTo>
                  <a:lnTo>
                    <a:pt x="6914444" y="731299"/>
                  </a:lnTo>
                  <a:lnTo>
                    <a:pt x="6917512" y="716102"/>
                  </a:lnTo>
                  <a:lnTo>
                    <a:pt x="6917512" y="39039"/>
                  </a:lnTo>
                  <a:lnTo>
                    <a:pt x="6914444" y="23847"/>
                  </a:lnTo>
                  <a:lnTo>
                    <a:pt x="6906080" y="11437"/>
                  </a:lnTo>
                  <a:lnTo>
                    <a:pt x="6893675" y="3069"/>
                  </a:lnTo>
                  <a:lnTo>
                    <a:pt x="6878485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37243" y="152272"/>
              <a:ext cx="6917690" cy="755650"/>
            </a:xfrm>
            <a:custGeom>
              <a:avLst/>
              <a:gdLst/>
              <a:ahLst/>
              <a:cxnLst/>
              <a:rect l="l" t="t" r="r" b="b"/>
              <a:pathLst>
                <a:path w="6917690" h="755650">
                  <a:moveTo>
                    <a:pt x="6878485" y="755141"/>
                  </a:moveTo>
                  <a:lnTo>
                    <a:pt x="39039" y="755141"/>
                  </a:lnTo>
                  <a:lnTo>
                    <a:pt x="23847" y="752074"/>
                  </a:lnTo>
                  <a:lnTo>
                    <a:pt x="11437" y="743708"/>
                  </a:lnTo>
                  <a:lnTo>
                    <a:pt x="3069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9" y="23847"/>
                  </a:lnTo>
                  <a:lnTo>
                    <a:pt x="11437" y="11437"/>
                  </a:lnTo>
                  <a:lnTo>
                    <a:pt x="23847" y="3069"/>
                  </a:lnTo>
                  <a:lnTo>
                    <a:pt x="39039" y="0"/>
                  </a:lnTo>
                  <a:lnTo>
                    <a:pt x="6878485" y="0"/>
                  </a:lnTo>
                  <a:lnTo>
                    <a:pt x="6893675" y="3069"/>
                  </a:lnTo>
                  <a:lnTo>
                    <a:pt x="6906080" y="11437"/>
                  </a:lnTo>
                  <a:lnTo>
                    <a:pt x="6914444" y="23847"/>
                  </a:lnTo>
                  <a:lnTo>
                    <a:pt x="6917512" y="39039"/>
                  </a:lnTo>
                  <a:lnTo>
                    <a:pt x="6917512" y="716102"/>
                  </a:lnTo>
                  <a:lnTo>
                    <a:pt x="6914444" y="731299"/>
                  </a:lnTo>
                  <a:lnTo>
                    <a:pt x="6906080" y="743708"/>
                  </a:lnTo>
                  <a:lnTo>
                    <a:pt x="6893675" y="752074"/>
                  </a:lnTo>
                  <a:lnTo>
                    <a:pt x="6878485" y="75514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75255" y="202628"/>
            <a:ext cx="7030720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Key vocabulary for this lesson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2442260" y="1831149"/>
            <a:ext cx="2018664" cy="479425"/>
            <a:chOff x="2442260" y="1831149"/>
            <a:chExt cx="2018664" cy="479425"/>
          </a:xfrm>
        </p:grpSpPr>
        <p:sp>
          <p:nvSpPr>
            <p:cNvPr id="8" name="object 8"/>
            <p:cNvSpPr/>
            <p:nvPr/>
          </p:nvSpPr>
          <p:spPr>
            <a:xfrm>
              <a:off x="2448610" y="1837499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433019"/>
                  </a:lnTo>
                  <a:lnTo>
                    <a:pt x="2647" y="446054"/>
                  </a:lnTo>
                  <a:lnTo>
                    <a:pt x="9856" y="456726"/>
                  </a:lnTo>
                  <a:lnTo>
                    <a:pt x="20525" y="463937"/>
                  </a:lnTo>
                  <a:lnTo>
                    <a:pt x="33553" y="466585"/>
                  </a:lnTo>
                  <a:lnTo>
                    <a:pt x="1971827" y="466585"/>
                  </a:lnTo>
                  <a:lnTo>
                    <a:pt x="1984857" y="463937"/>
                  </a:lnTo>
                  <a:lnTo>
                    <a:pt x="1995530" y="456726"/>
                  </a:lnTo>
                  <a:lnTo>
                    <a:pt x="2002743" y="446054"/>
                  </a:lnTo>
                  <a:lnTo>
                    <a:pt x="2005393" y="433019"/>
                  </a:lnTo>
                  <a:lnTo>
                    <a:pt x="2005393" y="33553"/>
                  </a:lnTo>
                  <a:lnTo>
                    <a:pt x="2002743" y="20525"/>
                  </a:lnTo>
                  <a:lnTo>
                    <a:pt x="1995530" y="9856"/>
                  </a:lnTo>
                  <a:lnTo>
                    <a:pt x="1984857" y="2647"/>
                  </a:lnTo>
                  <a:lnTo>
                    <a:pt x="1971827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448610" y="1837499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466585"/>
                  </a:moveTo>
                  <a:lnTo>
                    <a:pt x="33553" y="466585"/>
                  </a:lnTo>
                  <a:lnTo>
                    <a:pt x="20525" y="463937"/>
                  </a:lnTo>
                  <a:lnTo>
                    <a:pt x="9856" y="456726"/>
                  </a:lnTo>
                  <a:lnTo>
                    <a:pt x="2647" y="446054"/>
                  </a:lnTo>
                  <a:lnTo>
                    <a:pt x="0" y="43301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971827" y="0"/>
                  </a:lnTo>
                  <a:lnTo>
                    <a:pt x="1984857" y="2647"/>
                  </a:lnTo>
                  <a:lnTo>
                    <a:pt x="1995530" y="9856"/>
                  </a:lnTo>
                  <a:lnTo>
                    <a:pt x="2002743" y="20525"/>
                  </a:lnTo>
                  <a:lnTo>
                    <a:pt x="2005393" y="33553"/>
                  </a:lnTo>
                  <a:lnTo>
                    <a:pt x="2005393" y="433019"/>
                  </a:lnTo>
                  <a:lnTo>
                    <a:pt x="2002743" y="446054"/>
                  </a:lnTo>
                  <a:lnTo>
                    <a:pt x="1995530" y="456726"/>
                  </a:lnTo>
                  <a:lnTo>
                    <a:pt x="1984857" y="463937"/>
                  </a:lnTo>
                  <a:lnTo>
                    <a:pt x="1971827" y="46658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604790" y="1839205"/>
            <a:ext cx="6291809" cy="36227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50" spc="-100" dirty="0">
                <a:solidFill>
                  <a:srgbClr val="2E3C40"/>
                </a:solidFill>
                <a:latin typeface="Grammarsaurus" pitchFamily="2" charset="0"/>
                <a:cs typeface="Gill Sans MT"/>
              </a:rPr>
              <a:t>– a living thing that often has roots, stem and leaves</a:t>
            </a:r>
            <a:endParaRPr sz="225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124200" y="1861780"/>
            <a:ext cx="761999" cy="36227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50" b="1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plant</a:t>
            </a:r>
            <a:endParaRPr sz="2250" dirty="0">
              <a:latin typeface="Grammarsaurus" pitchFamily="2" charset="0"/>
              <a:cs typeface="Gill Sans M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442260" y="2812542"/>
            <a:ext cx="2018664" cy="479425"/>
            <a:chOff x="2442260" y="2812542"/>
            <a:chExt cx="2018664" cy="479425"/>
          </a:xfrm>
        </p:grpSpPr>
        <p:sp>
          <p:nvSpPr>
            <p:cNvPr id="13" name="object 13"/>
            <p:cNvSpPr/>
            <p:nvPr/>
          </p:nvSpPr>
          <p:spPr>
            <a:xfrm>
              <a:off x="2448610" y="2818892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433019"/>
                  </a:lnTo>
                  <a:lnTo>
                    <a:pt x="2647" y="446054"/>
                  </a:lnTo>
                  <a:lnTo>
                    <a:pt x="9856" y="456726"/>
                  </a:lnTo>
                  <a:lnTo>
                    <a:pt x="20525" y="463937"/>
                  </a:lnTo>
                  <a:lnTo>
                    <a:pt x="33553" y="466585"/>
                  </a:lnTo>
                  <a:lnTo>
                    <a:pt x="1971827" y="466585"/>
                  </a:lnTo>
                  <a:lnTo>
                    <a:pt x="1984857" y="463937"/>
                  </a:lnTo>
                  <a:lnTo>
                    <a:pt x="1995530" y="456726"/>
                  </a:lnTo>
                  <a:lnTo>
                    <a:pt x="2002743" y="446054"/>
                  </a:lnTo>
                  <a:lnTo>
                    <a:pt x="2005393" y="433019"/>
                  </a:lnTo>
                  <a:lnTo>
                    <a:pt x="2005393" y="33566"/>
                  </a:lnTo>
                  <a:lnTo>
                    <a:pt x="2002743" y="20531"/>
                  </a:lnTo>
                  <a:lnTo>
                    <a:pt x="1995530" y="9858"/>
                  </a:lnTo>
                  <a:lnTo>
                    <a:pt x="1984857" y="2647"/>
                  </a:lnTo>
                  <a:lnTo>
                    <a:pt x="1971827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448610" y="2818892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466585"/>
                  </a:moveTo>
                  <a:lnTo>
                    <a:pt x="33553" y="466585"/>
                  </a:lnTo>
                  <a:lnTo>
                    <a:pt x="20525" y="463937"/>
                  </a:lnTo>
                  <a:lnTo>
                    <a:pt x="9856" y="456726"/>
                  </a:lnTo>
                  <a:lnTo>
                    <a:pt x="2647" y="446054"/>
                  </a:lnTo>
                  <a:lnTo>
                    <a:pt x="0" y="43301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971827" y="0"/>
                  </a:lnTo>
                  <a:lnTo>
                    <a:pt x="1984857" y="2647"/>
                  </a:lnTo>
                  <a:lnTo>
                    <a:pt x="1995530" y="9858"/>
                  </a:lnTo>
                  <a:lnTo>
                    <a:pt x="2002743" y="20531"/>
                  </a:lnTo>
                  <a:lnTo>
                    <a:pt x="2005393" y="33566"/>
                  </a:lnTo>
                  <a:lnTo>
                    <a:pt x="2005393" y="433019"/>
                  </a:lnTo>
                  <a:lnTo>
                    <a:pt x="2002743" y="446054"/>
                  </a:lnTo>
                  <a:lnTo>
                    <a:pt x="1995530" y="456726"/>
                  </a:lnTo>
                  <a:lnTo>
                    <a:pt x="1984857" y="463937"/>
                  </a:lnTo>
                  <a:lnTo>
                    <a:pt x="1971827" y="46658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604791" y="2822388"/>
            <a:ext cx="4443894" cy="36227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50" spc="-100" dirty="0">
                <a:solidFill>
                  <a:srgbClr val="2E3C40"/>
                </a:solidFill>
                <a:latin typeface="Grammarsaurus" pitchFamily="2" charset="0"/>
                <a:cs typeface="Gill Sans MT"/>
              </a:rPr>
              <a:t>– part of a plant that is underground</a:t>
            </a:r>
            <a:endParaRPr sz="2250" spc="-100">
              <a:latin typeface="Grammarsaurus" pitchFamily="2" charset="0"/>
              <a:cs typeface="Gill Sans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131073" y="2842937"/>
            <a:ext cx="745997" cy="36227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50" b="1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roots</a:t>
            </a:r>
            <a:endParaRPr sz="2250">
              <a:latin typeface="Grammarsaurus" pitchFamily="2" charset="0"/>
              <a:cs typeface="Gill Sans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442260" y="3793934"/>
            <a:ext cx="2018664" cy="479425"/>
            <a:chOff x="2442260" y="3793934"/>
            <a:chExt cx="2018664" cy="479425"/>
          </a:xfrm>
        </p:grpSpPr>
        <p:sp>
          <p:nvSpPr>
            <p:cNvPr id="18" name="object 18"/>
            <p:cNvSpPr/>
            <p:nvPr/>
          </p:nvSpPr>
          <p:spPr>
            <a:xfrm>
              <a:off x="2448610" y="3800284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433019"/>
                  </a:lnTo>
                  <a:lnTo>
                    <a:pt x="2647" y="446054"/>
                  </a:lnTo>
                  <a:lnTo>
                    <a:pt x="9856" y="456726"/>
                  </a:lnTo>
                  <a:lnTo>
                    <a:pt x="20525" y="463937"/>
                  </a:lnTo>
                  <a:lnTo>
                    <a:pt x="33553" y="466585"/>
                  </a:lnTo>
                  <a:lnTo>
                    <a:pt x="1971827" y="466585"/>
                  </a:lnTo>
                  <a:lnTo>
                    <a:pt x="1984857" y="463937"/>
                  </a:lnTo>
                  <a:lnTo>
                    <a:pt x="1995530" y="456726"/>
                  </a:lnTo>
                  <a:lnTo>
                    <a:pt x="2002743" y="446054"/>
                  </a:lnTo>
                  <a:lnTo>
                    <a:pt x="2005393" y="433019"/>
                  </a:lnTo>
                  <a:lnTo>
                    <a:pt x="2005393" y="33553"/>
                  </a:lnTo>
                  <a:lnTo>
                    <a:pt x="2002743" y="20525"/>
                  </a:lnTo>
                  <a:lnTo>
                    <a:pt x="1995530" y="9856"/>
                  </a:lnTo>
                  <a:lnTo>
                    <a:pt x="1984857" y="2647"/>
                  </a:lnTo>
                  <a:lnTo>
                    <a:pt x="1971827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448610" y="3800284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466585"/>
                  </a:moveTo>
                  <a:lnTo>
                    <a:pt x="33553" y="466585"/>
                  </a:lnTo>
                  <a:lnTo>
                    <a:pt x="20525" y="463937"/>
                  </a:lnTo>
                  <a:lnTo>
                    <a:pt x="9856" y="456726"/>
                  </a:lnTo>
                  <a:lnTo>
                    <a:pt x="2647" y="446054"/>
                  </a:lnTo>
                  <a:lnTo>
                    <a:pt x="0" y="43301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971827" y="0"/>
                  </a:lnTo>
                  <a:lnTo>
                    <a:pt x="1984857" y="2647"/>
                  </a:lnTo>
                  <a:lnTo>
                    <a:pt x="1995530" y="9856"/>
                  </a:lnTo>
                  <a:lnTo>
                    <a:pt x="2002743" y="20525"/>
                  </a:lnTo>
                  <a:lnTo>
                    <a:pt x="2005393" y="33553"/>
                  </a:lnTo>
                  <a:lnTo>
                    <a:pt x="2005393" y="433019"/>
                  </a:lnTo>
                  <a:lnTo>
                    <a:pt x="2002743" y="446054"/>
                  </a:lnTo>
                  <a:lnTo>
                    <a:pt x="1995530" y="456726"/>
                  </a:lnTo>
                  <a:lnTo>
                    <a:pt x="1984857" y="463937"/>
                  </a:lnTo>
                  <a:lnTo>
                    <a:pt x="1971827" y="46658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4604790" y="3806371"/>
            <a:ext cx="6781249" cy="72517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38760" marR="5080" indent="-226695">
              <a:lnSpc>
                <a:spcPct val="102699"/>
              </a:lnSpc>
              <a:spcBef>
                <a:spcPts val="55"/>
              </a:spcBef>
            </a:pPr>
            <a:r>
              <a:rPr sz="2250" spc="-100" dirty="0">
                <a:solidFill>
                  <a:srgbClr val="2E3C40"/>
                </a:solidFill>
                <a:latin typeface="Grammarsaurus" pitchFamily="2" charset="0"/>
                <a:cs typeface="Gill Sans MT"/>
              </a:rPr>
              <a:t>– part of a plant produced after flowering that can grow into a new plant</a:t>
            </a:r>
            <a:endParaRPr sz="2250" spc="-100">
              <a:latin typeface="Grammarsaurus" pitchFamily="2" charset="0"/>
              <a:cs typeface="Gill Sans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172911" y="3824316"/>
            <a:ext cx="648461" cy="36227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50" b="1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</a:t>
            </a:r>
            <a:endParaRPr sz="225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442260" y="4775327"/>
            <a:ext cx="2018664" cy="479425"/>
            <a:chOff x="2442260" y="4775327"/>
            <a:chExt cx="2018664" cy="479425"/>
          </a:xfrm>
        </p:grpSpPr>
        <p:sp>
          <p:nvSpPr>
            <p:cNvPr id="23" name="object 23"/>
            <p:cNvSpPr/>
            <p:nvPr/>
          </p:nvSpPr>
          <p:spPr>
            <a:xfrm>
              <a:off x="2448610" y="4781677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433019"/>
                  </a:lnTo>
                  <a:lnTo>
                    <a:pt x="2647" y="446054"/>
                  </a:lnTo>
                  <a:lnTo>
                    <a:pt x="9856" y="456726"/>
                  </a:lnTo>
                  <a:lnTo>
                    <a:pt x="20525" y="463937"/>
                  </a:lnTo>
                  <a:lnTo>
                    <a:pt x="33553" y="466585"/>
                  </a:lnTo>
                  <a:lnTo>
                    <a:pt x="1971827" y="466585"/>
                  </a:lnTo>
                  <a:lnTo>
                    <a:pt x="1984857" y="463937"/>
                  </a:lnTo>
                  <a:lnTo>
                    <a:pt x="1995530" y="456728"/>
                  </a:lnTo>
                  <a:lnTo>
                    <a:pt x="2002743" y="446059"/>
                  </a:lnTo>
                  <a:lnTo>
                    <a:pt x="2005393" y="433031"/>
                  </a:lnTo>
                  <a:lnTo>
                    <a:pt x="2005393" y="33566"/>
                  </a:lnTo>
                  <a:lnTo>
                    <a:pt x="2002743" y="20531"/>
                  </a:lnTo>
                  <a:lnTo>
                    <a:pt x="1995530" y="9858"/>
                  </a:lnTo>
                  <a:lnTo>
                    <a:pt x="1984857" y="2647"/>
                  </a:lnTo>
                  <a:lnTo>
                    <a:pt x="1971827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448610" y="4781677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466585"/>
                  </a:moveTo>
                  <a:lnTo>
                    <a:pt x="33553" y="466585"/>
                  </a:lnTo>
                  <a:lnTo>
                    <a:pt x="20525" y="463937"/>
                  </a:lnTo>
                  <a:lnTo>
                    <a:pt x="9856" y="456726"/>
                  </a:lnTo>
                  <a:lnTo>
                    <a:pt x="2647" y="446054"/>
                  </a:lnTo>
                  <a:lnTo>
                    <a:pt x="0" y="43301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971827" y="0"/>
                  </a:lnTo>
                  <a:lnTo>
                    <a:pt x="1984857" y="2647"/>
                  </a:lnTo>
                  <a:lnTo>
                    <a:pt x="1995530" y="9858"/>
                  </a:lnTo>
                  <a:lnTo>
                    <a:pt x="2002743" y="20531"/>
                  </a:lnTo>
                  <a:lnTo>
                    <a:pt x="2005393" y="33566"/>
                  </a:lnTo>
                  <a:lnTo>
                    <a:pt x="2005393" y="433031"/>
                  </a:lnTo>
                  <a:lnTo>
                    <a:pt x="2002743" y="446059"/>
                  </a:lnTo>
                  <a:lnTo>
                    <a:pt x="1995530" y="456728"/>
                  </a:lnTo>
                  <a:lnTo>
                    <a:pt x="1984857" y="463937"/>
                  </a:lnTo>
                  <a:lnTo>
                    <a:pt x="1971827" y="46658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604791" y="4787738"/>
            <a:ext cx="6264695" cy="72517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38760" marR="5080" indent="-226695">
              <a:lnSpc>
                <a:spcPct val="102699"/>
              </a:lnSpc>
              <a:spcBef>
                <a:spcPts val="55"/>
              </a:spcBef>
            </a:pPr>
            <a:r>
              <a:rPr sz="2250" spc="-100" dirty="0">
                <a:solidFill>
                  <a:srgbClr val="2E3C40"/>
                </a:solidFill>
                <a:latin typeface="Grammarsaurus" pitchFamily="2" charset="0"/>
                <a:cs typeface="Gill Sans MT"/>
              </a:rPr>
              <a:t>– a round, underground part of the plant that stores food to help it grow</a:t>
            </a:r>
            <a:endParaRPr sz="2250" spc="-10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173800" y="4805683"/>
            <a:ext cx="646937" cy="36227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50" b="1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bulb</a:t>
            </a:r>
            <a:endParaRPr sz="2250">
              <a:latin typeface="Grammarsaurus" pitchFamily="2" charset="0"/>
              <a:cs typeface="Gill Sans MT"/>
            </a:endParaRPr>
          </a:p>
        </p:txBody>
      </p:sp>
      <p:pic>
        <p:nvPicPr>
          <p:cNvPr id="27" name="object 2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111" y="1818347"/>
            <a:ext cx="596087" cy="545846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04111" y="2707208"/>
            <a:ext cx="668108" cy="668019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4119" y="3761524"/>
            <a:ext cx="750227" cy="674573"/>
          </a:xfrm>
          <a:prstGeom prst="rect">
            <a:avLst/>
          </a:prstGeom>
        </p:spPr>
      </p:pic>
      <p:grpSp>
        <p:nvGrpSpPr>
          <p:cNvPr id="30" name="object 30"/>
          <p:cNvGrpSpPr/>
          <p:nvPr/>
        </p:nvGrpSpPr>
        <p:grpSpPr>
          <a:xfrm>
            <a:off x="1714614" y="4653660"/>
            <a:ext cx="445134" cy="722630"/>
            <a:chOff x="1714614" y="4653660"/>
            <a:chExt cx="445134" cy="722630"/>
          </a:xfrm>
        </p:grpSpPr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59630" y="4664519"/>
              <a:ext cx="155109" cy="217614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725218" y="4839754"/>
              <a:ext cx="191135" cy="483870"/>
            </a:xfrm>
            <a:custGeom>
              <a:avLst/>
              <a:gdLst/>
              <a:ahLst/>
              <a:cxnLst/>
              <a:rect l="l" t="t" r="r" b="b"/>
              <a:pathLst>
                <a:path w="191135" h="483870">
                  <a:moveTo>
                    <a:pt x="180174" y="0"/>
                  </a:moveTo>
                  <a:lnTo>
                    <a:pt x="173996" y="43735"/>
                  </a:lnTo>
                  <a:lnTo>
                    <a:pt x="157436" y="79044"/>
                  </a:lnTo>
                  <a:lnTo>
                    <a:pt x="105040" y="134015"/>
                  </a:lnTo>
                  <a:lnTo>
                    <a:pt x="75134" y="158491"/>
                  </a:lnTo>
                  <a:lnTo>
                    <a:pt x="46712" y="184170"/>
                  </a:lnTo>
                  <a:lnTo>
                    <a:pt x="22738" y="213461"/>
                  </a:lnTo>
                  <a:lnTo>
                    <a:pt x="6178" y="248770"/>
                  </a:lnTo>
                  <a:lnTo>
                    <a:pt x="0" y="292506"/>
                  </a:lnTo>
                  <a:lnTo>
                    <a:pt x="5038" y="336247"/>
                  </a:lnTo>
                  <a:lnTo>
                    <a:pt x="19389" y="376401"/>
                  </a:lnTo>
                  <a:lnTo>
                    <a:pt x="41908" y="411821"/>
                  </a:lnTo>
                  <a:lnTo>
                    <a:pt x="71451" y="441364"/>
                  </a:lnTo>
                  <a:lnTo>
                    <a:pt x="106871" y="463883"/>
                  </a:lnTo>
                  <a:lnTo>
                    <a:pt x="147025" y="478234"/>
                  </a:lnTo>
                  <a:lnTo>
                    <a:pt x="190766" y="483273"/>
                  </a:lnTo>
                  <a:lnTo>
                    <a:pt x="180174" y="0"/>
                  </a:lnTo>
                  <a:close/>
                </a:path>
              </a:pathLst>
            </a:custGeom>
            <a:solidFill>
              <a:srgbClr val="FF6A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958378" y="4839754"/>
              <a:ext cx="191135" cy="483870"/>
            </a:xfrm>
            <a:custGeom>
              <a:avLst/>
              <a:gdLst/>
              <a:ahLst/>
              <a:cxnLst/>
              <a:rect l="l" t="t" r="r" b="b"/>
              <a:pathLst>
                <a:path w="191135" h="483870">
                  <a:moveTo>
                    <a:pt x="10604" y="0"/>
                  </a:moveTo>
                  <a:lnTo>
                    <a:pt x="0" y="483273"/>
                  </a:lnTo>
                  <a:lnTo>
                    <a:pt x="43742" y="478234"/>
                  </a:lnTo>
                  <a:lnTo>
                    <a:pt x="83897" y="463883"/>
                  </a:lnTo>
                  <a:lnTo>
                    <a:pt x="119320" y="441364"/>
                  </a:lnTo>
                  <a:lnTo>
                    <a:pt x="148865" y="411821"/>
                  </a:lnTo>
                  <a:lnTo>
                    <a:pt x="171387" y="376401"/>
                  </a:lnTo>
                  <a:lnTo>
                    <a:pt x="185740" y="336247"/>
                  </a:lnTo>
                  <a:lnTo>
                    <a:pt x="190779" y="292506"/>
                  </a:lnTo>
                  <a:lnTo>
                    <a:pt x="184600" y="248770"/>
                  </a:lnTo>
                  <a:lnTo>
                    <a:pt x="168041" y="213461"/>
                  </a:lnTo>
                  <a:lnTo>
                    <a:pt x="144067" y="184170"/>
                  </a:lnTo>
                  <a:lnTo>
                    <a:pt x="115644" y="158491"/>
                  </a:lnTo>
                  <a:lnTo>
                    <a:pt x="85739" y="134015"/>
                  </a:lnTo>
                  <a:lnTo>
                    <a:pt x="57316" y="108335"/>
                  </a:lnTo>
                  <a:lnTo>
                    <a:pt x="33342" y="79044"/>
                  </a:lnTo>
                  <a:lnTo>
                    <a:pt x="16783" y="43735"/>
                  </a:lnTo>
                  <a:lnTo>
                    <a:pt x="10604" y="0"/>
                  </a:lnTo>
                  <a:close/>
                </a:path>
              </a:pathLst>
            </a:custGeom>
            <a:solidFill>
              <a:srgbClr val="B54F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852396" y="4839754"/>
              <a:ext cx="233679" cy="483870"/>
            </a:xfrm>
            <a:custGeom>
              <a:avLst/>
              <a:gdLst/>
              <a:ahLst/>
              <a:cxnLst/>
              <a:rect l="l" t="t" r="r" b="b"/>
              <a:pathLst>
                <a:path w="233680" h="483870">
                  <a:moveTo>
                    <a:pt x="116586" y="0"/>
                  </a:moveTo>
                  <a:lnTo>
                    <a:pt x="84797" y="0"/>
                  </a:lnTo>
                  <a:lnTo>
                    <a:pt x="0" y="292506"/>
                  </a:lnTo>
                  <a:lnTo>
                    <a:pt x="105981" y="483273"/>
                  </a:lnTo>
                  <a:lnTo>
                    <a:pt x="146182" y="473547"/>
                  </a:lnTo>
                  <a:lnTo>
                    <a:pt x="181097" y="446466"/>
                  </a:lnTo>
                  <a:lnTo>
                    <a:pt x="208631" y="405171"/>
                  </a:lnTo>
                  <a:lnTo>
                    <a:pt x="226687" y="352804"/>
                  </a:lnTo>
                  <a:lnTo>
                    <a:pt x="233172" y="292506"/>
                  </a:lnTo>
                  <a:lnTo>
                    <a:pt x="228162" y="243945"/>
                  </a:lnTo>
                  <a:lnTo>
                    <a:pt x="214955" y="205668"/>
                  </a:lnTo>
                  <a:lnTo>
                    <a:pt x="196283" y="174246"/>
                  </a:lnTo>
                  <a:lnTo>
                    <a:pt x="153474" y="118259"/>
                  </a:lnTo>
                  <a:lnTo>
                    <a:pt x="134802" y="86837"/>
                  </a:lnTo>
                  <a:lnTo>
                    <a:pt x="121595" y="48560"/>
                  </a:lnTo>
                  <a:lnTo>
                    <a:pt x="116586" y="0"/>
                  </a:lnTo>
                  <a:close/>
                </a:path>
              </a:pathLst>
            </a:custGeom>
            <a:solidFill>
              <a:srgbClr val="FF6A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788795" y="4839754"/>
              <a:ext cx="254635" cy="483870"/>
            </a:xfrm>
            <a:custGeom>
              <a:avLst/>
              <a:gdLst/>
              <a:ahLst/>
              <a:cxnLst/>
              <a:rect l="l" t="t" r="r" b="b"/>
              <a:pathLst>
                <a:path w="254635" h="483870">
                  <a:moveTo>
                    <a:pt x="148386" y="0"/>
                  </a:moveTo>
                  <a:lnTo>
                    <a:pt x="116585" y="0"/>
                  </a:lnTo>
                  <a:lnTo>
                    <a:pt x="111576" y="48560"/>
                  </a:lnTo>
                  <a:lnTo>
                    <a:pt x="98369" y="86837"/>
                  </a:lnTo>
                  <a:lnTo>
                    <a:pt x="79697" y="118259"/>
                  </a:lnTo>
                  <a:lnTo>
                    <a:pt x="36888" y="174246"/>
                  </a:lnTo>
                  <a:lnTo>
                    <a:pt x="18216" y="205668"/>
                  </a:lnTo>
                  <a:lnTo>
                    <a:pt x="5009" y="243945"/>
                  </a:lnTo>
                  <a:lnTo>
                    <a:pt x="0" y="292506"/>
                  </a:lnTo>
                  <a:lnTo>
                    <a:pt x="6484" y="352804"/>
                  </a:lnTo>
                  <a:lnTo>
                    <a:pt x="24540" y="405171"/>
                  </a:lnTo>
                  <a:lnTo>
                    <a:pt x="52071" y="446466"/>
                  </a:lnTo>
                  <a:lnTo>
                    <a:pt x="86982" y="473547"/>
                  </a:lnTo>
                  <a:lnTo>
                    <a:pt x="127177" y="483273"/>
                  </a:lnTo>
                  <a:lnTo>
                    <a:pt x="169570" y="483273"/>
                  </a:lnTo>
                  <a:lnTo>
                    <a:pt x="219653" y="446466"/>
                  </a:lnTo>
                  <a:lnTo>
                    <a:pt x="238008" y="405171"/>
                  </a:lnTo>
                  <a:lnTo>
                    <a:pt x="250045" y="352804"/>
                  </a:lnTo>
                  <a:lnTo>
                    <a:pt x="254368" y="292506"/>
                  </a:lnTo>
                  <a:lnTo>
                    <a:pt x="249814" y="243945"/>
                  </a:lnTo>
                  <a:lnTo>
                    <a:pt x="237808" y="205668"/>
                  </a:lnTo>
                  <a:lnTo>
                    <a:pt x="220835" y="174246"/>
                  </a:lnTo>
                  <a:lnTo>
                    <a:pt x="181920" y="118259"/>
                  </a:lnTo>
                  <a:lnTo>
                    <a:pt x="164946" y="86837"/>
                  </a:lnTo>
                  <a:lnTo>
                    <a:pt x="152940" y="48560"/>
                  </a:lnTo>
                  <a:lnTo>
                    <a:pt x="148386" y="0"/>
                  </a:lnTo>
                  <a:close/>
                </a:path>
              </a:pathLst>
            </a:custGeom>
            <a:solidFill>
              <a:srgbClr val="FF8B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714614" y="4653660"/>
              <a:ext cx="445134" cy="722630"/>
            </a:xfrm>
            <a:custGeom>
              <a:avLst/>
              <a:gdLst/>
              <a:ahLst/>
              <a:cxnLst/>
              <a:rect l="l" t="t" r="r" b="b"/>
              <a:pathLst>
                <a:path w="445135" h="722629">
                  <a:moveTo>
                    <a:pt x="233171" y="679970"/>
                  </a:moveTo>
                  <a:lnTo>
                    <a:pt x="211962" y="679970"/>
                  </a:lnTo>
                  <a:lnTo>
                    <a:pt x="211962" y="717613"/>
                  </a:lnTo>
                  <a:lnTo>
                    <a:pt x="216712" y="722363"/>
                  </a:lnTo>
                  <a:lnTo>
                    <a:pt x="228422" y="722363"/>
                  </a:lnTo>
                  <a:lnTo>
                    <a:pt x="233171" y="717613"/>
                  </a:lnTo>
                  <a:lnTo>
                    <a:pt x="233171" y="679970"/>
                  </a:lnTo>
                  <a:close/>
                </a:path>
                <a:path w="445135" h="722629">
                  <a:moveTo>
                    <a:pt x="158153" y="0"/>
                  </a:moveTo>
                  <a:lnTo>
                    <a:pt x="155232" y="0"/>
                  </a:lnTo>
                  <a:lnTo>
                    <a:pt x="150037" y="2158"/>
                  </a:lnTo>
                  <a:lnTo>
                    <a:pt x="147980" y="4216"/>
                  </a:lnTo>
                  <a:lnTo>
                    <a:pt x="146900" y="6807"/>
                  </a:lnTo>
                  <a:lnTo>
                    <a:pt x="134889" y="54097"/>
                  </a:lnTo>
                  <a:lnTo>
                    <a:pt x="134919" y="61531"/>
                  </a:lnTo>
                  <a:lnTo>
                    <a:pt x="136518" y="103552"/>
                  </a:lnTo>
                  <a:lnTo>
                    <a:pt x="150829" y="146560"/>
                  </a:lnTo>
                  <a:lnTo>
                    <a:pt x="151874" y="149632"/>
                  </a:lnTo>
                  <a:lnTo>
                    <a:pt x="180074" y="190296"/>
                  </a:lnTo>
                  <a:lnTo>
                    <a:pt x="172013" y="233798"/>
                  </a:lnTo>
                  <a:lnTo>
                    <a:pt x="152674" y="268484"/>
                  </a:lnTo>
                  <a:lnTo>
                    <a:pt x="125520" y="297531"/>
                  </a:lnTo>
                  <a:lnTo>
                    <a:pt x="59819" y="353089"/>
                  </a:lnTo>
                  <a:lnTo>
                    <a:pt x="29671" y="386113"/>
                  </a:lnTo>
                  <a:lnTo>
                    <a:pt x="8189" y="426759"/>
                  </a:lnTo>
                  <a:lnTo>
                    <a:pt x="56" y="478239"/>
                  </a:lnTo>
                  <a:lnTo>
                    <a:pt x="0" y="478599"/>
                  </a:lnTo>
                  <a:lnTo>
                    <a:pt x="5895" y="527063"/>
                  </a:lnTo>
                  <a:lnTo>
                    <a:pt x="22635" y="571293"/>
                  </a:lnTo>
                  <a:lnTo>
                    <a:pt x="48794" y="609868"/>
                  </a:lnTo>
                  <a:lnTo>
                    <a:pt x="82952" y="641365"/>
                  </a:lnTo>
                  <a:lnTo>
                    <a:pt x="123685" y="664364"/>
                  </a:lnTo>
                  <a:lnTo>
                    <a:pt x="169570" y="677443"/>
                  </a:lnTo>
                  <a:lnTo>
                    <a:pt x="169570" y="695007"/>
                  </a:lnTo>
                  <a:lnTo>
                    <a:pt x="174320" y="699757"/>
                  </a:lnTo>
                  <a:lnTo>
                    <a:pt x="186029" y="699757"/>
                  </a:lnTo>
                  <a:lnTo>
                    <a:pt x="190779" y="695007"/>
                  </a:lnTo>
                  <a:lnTo>
                    <a:pt x="190779" y="679691"/>
                  </a:lnTo>
                  <a:lnTo>
                    <a:pt x="275564" y="679691"/>
                  </a:lnTo>
                  <a:lnTo>
                    <a:pt x="275564" y="677443"/>
                  </a:lnTo>
                  <a:lnTo>
                    <a:pt x="321449" y="664364"/>
                  </a:lnTo>
                  <a:lnTo>
                    <a:pt x="331349" y="658774"/>
                  </a:lnTo>
                  <a:lnTo>
                    <a:pt x="201371" y="658774"/>
                  </a:lnTo>
                  <a:lnTo>
                    <a:pt x="180568" y="655841"/>
                  </a:lnTo>
                  <a:lnTo>
                    <a:pt x="160554" y="647226"/>
                  </a:lnTo>
                  <a:lnTo>
                    <a:pt x="147563" y="637514"/>
                  </a:lnTo>
                  <a:lnTo>
                    <a:pt x="116535" y="637514"/>
                  </a:lnTo>
                  <a:lnTo>
                    <a:pt x="77728" y="609523"/>
                  </a:lnTo>
                  <a:lnTo>
                    <a:pt x="47617" y="572420"/>
                  </a:lnTo>
                  <a:lnTo>
                    <a:pt x="28133" y="528136"/>
                  </a:lnTo>
                  <a:lnTo>
                    <a:pt x="21208" y="478599"/>
                  </a:lnTo>
                  <a:lnTo>
                    <a:pt x="28439" y="433373"/>
                  </a:lnTo>
                  <a:lnTo>
                    <a:pt x="47670" y="397548"/>
                  </a:lnTo>
                  <a:lnTo>
                    <a:pt x="75173" y="367776"/>
                  </a:lnTo>
                  <a:lnTo>
                    <a:pt x="107350" y="340575"/>
                  </a:lnTo>
                  <a:lnTo>
                    <a:pt x="116973" y="332765"/>
                  </a:lnTo>
                  <a:lnTo>
                    <a:pt x="121759" y="328802"/>
                  </a:lnTo>
                  <a:lnTo>
                    <a:pt x="148566" y="328802"/>
                  </a:lnTo>
                  <a:lnTo>
                    <a:pt x="161807" y="311526"/>
                  </a:lnTo>
                  <a:lnTo>
                    <a:pt x="180597" y="280658"/>
                  </a:lnTo>
                  <a:lnTo>
                    <a:pt x="194571" y="243374"/>
                  </a:lnTo>
                  <a:lnTo>
                    <a:pt x="201155" y="196684"/>
                  </a:lnTo>
                  <a:lnTo>
                    <a:pt x="266195" y="196684"/>
                  </a:lnTo>
                  <a:lnTo>
                    <a:pt x="265010" y="190296"/>
                  </a:lnTo>
                  <a:lnTo>
                    <a:pt x="275308" y="175488"/>
                  </a:lnTo>
                  <a:lnTo>
                    <a:pt x="200075" y="175488"/>
                  </a:lnTo>
                  <a:lnTo>
                    <a:pt x="199884" y="153365"/>
                  </a:lnTo>
                  <a:lnTo>
                    <a:pt x="178269" y="153365"/>
                  </a:lnTo>
                  <a:lnTo>
                    <a:pt x="163697" y="123445"/>
                  </a:lnTo>
                  <a:lnTo>
                    <a:pt x="156081" y="91324"/>
                  </a:lnTo>
                  <a:lnTo>
                    <a:pt x="155899" y="77228"/>
                  </a:lnTo>
                  <a:lnTo>
                    <a:pt x="155782" y="68084"/>
                  </a:lnTo>
                  <a:lnTo>
                    <a:pt x="155697" y="61531"/>
                  </a:lnTo>
                  <a:lnTo>
                    <a:pt x="155654" y="58190"/>
                  </a:lnTo>
                  <a:lnTo>
                    <a:pt x="162648" y="25234"/>
                  </a:lnTo>
                  <a:lnTo>
                    <a:pt x="201392" y="25234"/>
                  </a:lnTo>
                  <a:lnTo>
                    <a:pt x="194174" y="19516"/>
                  </a:lnTo>
                  <a:lnTo>
                    <a:pt x="178001" y="9383"/>
                  </a:lnTo>
                  <a:lnTo>
                    <a:pt x="160743" y="1079"/>
                  </a:lnTo>
                  <a:lnTo>
                    <a:pt x="158153" y="0"/>
                  </a:lnTo>
                  <a:close/>
                </a:path>
                <a:path w="445135" h="722629">
                  <a:moveTo>
                    <a:pt x="275564" y="679691"/>
                  </a:moveTo>
                  <a:lnTo>
                    <a:pt x="254368" y="679691"/>
                  </a:lnTo>
                  <a:lnTo>
                    <a:pt x="254368" y="695007"/>
                  </a:lnTo>
                  <a:lnTo>
                    <a:pt x="259105" y="699757"/>
                  </a:lnTo>
                  <a:lnTo>
                    <a:pt x="270814" y="699757"/>
                  </a:lnTo>
                  <a:lnTo>
                    <a:pt x="275564" y="695007"/>
                  </a:lnTo>
                  <a:lnTo>
                    <a:pt x="275564" y="679691"/>
                  </a:lnTo>
                  <a:close/>
                </a:path>
                <a:path w="445135" h="722629">
                  <a:moveTo>
                    <a:pt x="254368" y="679691"/>
                  </a:moveTo>
                  <a:lnTo>
                    <a:pt x="190779" y="679691"/>
                  </a:lnTo>
                  <a:lnTo>
                    <a:pt x="196287" y="679970"/>
                  </a:lnTo>
                  <a:lnTo>
                    <a:pt x="248840" y="679970"/>
                  </a:lnTo>
                  <a:lnTo>
                    <a:pt x="254368" y="679691"/>
                  </a:lnTo>
                  <a:close/>
                </a:path>
                <a:path w="445135" h="722629">
                  <a:moveTo>
                    <a:pt x="266195" y="196684"/>
                  </a:moveTo>
                  <a:lnTo>
                    <a:pt x="243992" y="196684"/>
                  </a:lnTo>
                  <a:lnTo>
                    <a:pt x="250575" y="243374"/>
                  </a:lnTo>
                  <a:lnTo>
                    <a:pt x="264551" y="280658"/>
                  </a:lnTo>
                  <a:lnTo>
                    <a:pt x="283344" y="311526"/>
                  </a:lnTo>
                  <a:lnTo>
                    <a:pt x="325261" y="366246"/>
                  </a:lnTo>
                  <a:lnTo>
                    <a:pt x="343155" y="396287"/>
                  </a:lnTo>
                  <a:lnTo>
                    <a:pt x="355651" y="432572"/>
                  </a:lnTo>
                  <a:lnTo>
                    <a:pt x="360313" y="478239"/>
                  </a:lnTo>
                  <a:lnTo>
                    <a:pt x="360259" y="479996"/>
                  </a:lnTo>
                  <a:lnTo>
                    <a:pt x="351189" y="548576"/>
                  </a:lnTo>
                  <a:lnTo>
                    <a:pt x="324865" y="607618"/>
                  </a:lnTo>
                  <a:lnTo>
                    <a:pt x="287439" y="645564"/>
                  </a:lnTo>
                  <a:lnTo>
                    <a:pt x="243763" y="658774"/>
                  </a:lnTo>
                  <a:lnTo>
                    <a:pt x="331349" y="658774"/>
                  </a:lnTo>
                  <a:lnTo>
                    <a:pt x="362182" y="641365"/>
                  </a:lnTo>
                  <a:lnTo>
                    <a:pt x="366358" y="637514"/>
                  </a:lnTo>
                  <a:lnTo>
                    <a:pt x="328674" y="637514"/>
                  </a:lnTo>
                  <a:lnTo>
                    <a:pt x="333565" y="631901"/>
                  </a:lnTo>
                  <a:lnTo>
                    <a:pt x="359223" y="588909"/>
                  </a:lnTo>
                  <a:lnTo>
                    <a:pt x="378975" y="517655"/>
                  </a:lnTo>
                  <a:lnTo>
                    <a:pt x="381497" y="478239"/>
                  </a:lnTo>
                  <a:lnTo>
                    <a:pt x="376526" y="428788"/>
                  </a:lnTo>
                  <a:lnTo>
                    <a:pt x="363334" y="389342"/>
                  </a:lnTo>
                  <a:lnTo>
                    <a:pt x="344703" y="357075"/>
                  </a:lnTo>
                  <a:lnTo>
                    <a:pt x="323380" y="328802"/>
                  </a:lnTo>
                  <a:lnTo>
                    <a:pt x="356659" y="328802"/>
                  </a:lnTo>
                  <a:lnTo>
                    <a:pt x="319603" y="297531"/>
                  </a:lnTo>
                  <a:lnTo>
                    <a:pt x="292430" y="268484"/>
                  </a:lnTo>
                  <a:lnTo>
                    <a:pt x="273076" y="233798"/>
                  </a:lnTo>
                  <a:lnTo>
                    <a:pt x="266195" y="196684"/>
                  </a:lnTo>
                  <a:close/>
                </a:path>
                <a:path w="445135" h="722629">
                  <a:moveTo>
                    <a:pt x="62277" y="491683"/>
                  </a:moveTo>
                  <a:lnTo>
                    <a:pt x="79911" y="570549"/>
                  </a:lnTo>
                  <a:lnTo>
                    <a:pt x="96523" y="608034"/>
                  </a:lnTo>
                  <a:lnTo>
                    <a:pt x="116535" y="637514"/>
                  </a:lnTo>
                  <a:lnTo>
                    <a:pt x="147563" y="637514"/>
                  </a:lnTo>
                  <a:lnTo>
                    <a:pt x="141801" y="633206"/>
                  </a:lnTo>
                  <a:lnTo>
                    <a:pt x="124777" y="614057"/>
                  </a:lnTo>
                  <a:lnTo>
                    <a:pt x="109363" y="587453"/>
                  </a:lnTo>
                  <a:lnTo>
                    <a:pt x="96707" y="554713"/>
                  </a:lnTo>
                  <a:lnTo>
                    <a:pt x="87513" y="519095"/>
                  </a:lnTo>
                  <a:lnTo>
                    <a:pt x="84270" y="495871"/>
                  </a:lnTo>
                  <a:lnTo>
                    <a:pt x="71645" y="495871"/>
                  </a:lnTo>
                  <a:lnTo>
                    <a:pt x="65354" y="495338"/>
                  </a:lnTo>
                  <a:lnTo>
                    <a:pt x="62277" y="491683"/>
                  </a:lnTo>
                  <a:close/>
                </a:path>
                <a:path w="445135" h="722629">
                  <a:moveTo>
                    <a:pt x="356659" y="328802"/>
                  </a:moveTo>
                  <a:lnTo>
                    <a:pt x="323380" y="328802"/>
                  </a:lnTo>
                  <a:lnTo>
                    <a:pt x="328155" y="332765"/>
                  </a:lnTo>
                  <a:lnTo>
                    <a:pt x="337769" y="340575"/>
                  </a:lnTo>
                  <a:lnTo>
                    <a:pt x="369958" y="367776"/>
                  </a:lnTo>
                  <a:lnTo>
                    <a:pt x="397470" y="397548"/>
                  </a:lnTo>
                  <a:lnTo>
                    <a:pt x="416705" y="433373"/>
                  </a:lnTo>
                  <a:lnTo>
                    <a:pt x="423881" y="478239"/>
                  </a:lnTo>
                  <a:lnTo>
                    <a:pt x="423938" y="478599"/>
                  </a:lnTo>
                  <a:lnTo>
                    <a:pt x="417169" y="527063"/>
                  </a:lnTo>
                  <a:lnTo>
                    <a:pt x="398033" y="571293"/>
                  </a:lnTo>
                  <a:lnTo>
                    <a:pt x="368635" y="608034"/>
                  </a:lnTo>
                  <a:lnTo>
                    <a:pt x="328629" y="637514"/>
                  </a:lnTo>
                  <a:lnTo>
                    <a:pt x="366358" y="637514"/>
                  </a:lnTo>
                  <a:lnTo>
                    <a:pt x="396340" y="609868"/>
                  </a:lnTo>
                  <a:lnTo>
                    <a:pt x="422499" y="571293"/>
                  </a:lnTo>
                  <a:lnTo>
                    <a:pt x="439239" y="527063"/>
                  </a:lnTo>
                  <a:lnTo>
                    <a:pt x="445134" y="478599"/>
                  </a:lnTo>
                  <a:lnTo>
                    <a:pt x="436945" y="426759"/>
                  </a:lnTo>
                  <a:lnTo>
                    <a:pt x="415463" y="386113"/>
                  </a:lnTo>
                  <a:lnTo>
                    <a:pt x="385315" y="353089"/>
                  </a:lnTo>
                  <a:lnTo>
                    <a:pt x="356659" y="328802"/>
                  </a:lnTo>
                  <a:close/>
                </a:path>
                <a:path w="445135" h="722629">
                  <a:moveTo>
                    <a:pt x="77139" y="474078"/>
                  </a:moveTo>
                  <a:lnTo>
                    <a:pt x="65468" y="474916"/>
                  </a:lnTo>
                  <a:lnTo>
                    <a:pt x="62593" y="478239"/>
                  </a:lnTo>
                  <a:lnTo>
                    <a:pt x="61514" y="484392"/>
                  </a:lnTo>
                  <a:lnTo>
                    <a:pt x="61562" y="487499"/>
                  </a:lnTo>
                  <a:lnTo>
                    <a:pt x="61974" y="490194"/>
                  </a:lnTo>
                  <a:lnTo>
                    <a:pt x="62277" y="491683"/>
                  </a:lnTo>
                  <a:lnTo>
                    <a:pt x="65354" y="495338"/>
                  </a:lnTo>
                  <a:lnTo>
                    <a:pt x="71645" y="495871"/>
                  </a:lnTo>
                  <a:lnTo>
                    <a:pt x="77546" y="495871"/>
                  </a:lnTo>
                  <a:lnTo>
                    <a:pt x="82165" y="491683"/>
                  </a:lnTo>
                  <a:lnTo>
                    <a:pt x="82534" y="487499"/>
                  </a:lnTo>
                  <a:lnTo>
                    <a:pt x="82651" y="486155"/>
                  </a:lnTo>
                  <a:lnTo>
                    <a:pt x="82667" y="484392"/>
                  </a:lnTo>
                  <a:lnTo>
                    <a:pt x="82335" y="479996"/>
                  </a:lnTo>
                  <a:lnTo>
                    <a:pt x="82219" y="478434"/>
                  </a:lnTo>
                  <a:lnTo>
                    <a:pt x="77139" y="474078"/>
                  </a:lnTo>
                  <a:close/>
                </a:path>
                <a:path w="445135" h="722629">
                  <a:moveTo>
                    <a:pt x="82815" y="485453"/>
                  </a:moveTo>
                  <a:lnTo>
                    <a:pt x="82706" y="485846"/>
                  </a:lnTo>
                  <a:lnTo>
                    <a:pt x="82651" y="486155"/>
                  </a:lnTo>
                  <a:lnTo>
                    <a:pt x="82165" y="491683"/>
                  </a:lnTo>
                  <a:lnTo>
                    <a:pt x="77546" y="495871"/>
                  </a:lnTo>
                  <a:lnTo>
                    <a:pt x="84270" y="495871"/>
                  </a:lnTo>
                  <a:lnTo>
                    <a:pt x="83101" y="487499"/>
                  </a:lnTo>
                  <a:lnTo>
                    <a:pt x="82990" y="486704"/>
                  </a:lnTo>
                  <a:lnTo>
                    <a:pt x="82870" y="485846"/>
                  </a:lnTo>
                  <a:lnTo>
                    <a:pt x="82815" y="485453"/>
                  </a:lnTo>
                  <a:close/>
                </a:path>
                <a:path w="445135" h="722629">
                  <a:moveTo>
                    <a:pt x="61394" y="486155"/>
                  </a:moveTo>
                  <a:lnTo>
                    <a:pt x="61253" y="486704"/>
                  </a:lnTo>
                  <a:lnTo>
                    <a:pt x="61023" y="490194"/>
                  </a:lnTo>
                  <a:lnTo>
                    <a:pt x="62277" y="491683"/>
                  </a:lnTo>
                  <a:lnTo>
                    <a:pt x="61974" y="490194"/>
                  </a:lnTo>
                  <a:lnTo>
                    <a:pt x="61562" y="487499"/>
                  </a:lnTo>
                  <a:lnTo>
                    <a:pt x="61440" y="486704"/>
                  </a:lnTo>
                  <a:lnTo>
                    <a:pt x="61394" y="486155"/>
                  </a:lnTo>
                  <a:close/>
                </a:path>
                <a:path w="445135" h="722629">
                  <a:moveTo>
                    <a:pt x="61440" y="486155"/>
                  </a:moveTo>
                  <a:lnTo>
                    <a:pt x="61562" y="487499"/>
                  </a:lnTo>
                  <a:lnTo>
                    <a:pt x="61584" y="486704"/>
                  </a:lnTo>
                  <a:lnTo>
                    <a:pt x="61440" y="486155"/>
                  </a:lnTo>
                  <a:close/>
                </a:path>
                <a:path w="445135" h="722629">
                  <a:moveTo>
                    <a:pt x="84791" y="474078"/>
                  </a:moveTo>
                  <a:lnTo>
                    <a:pt x="77139" y="474078"/>
                  </a:lnTo>
                  <a:lnTo>
                    <a:pt x="82219" y="478434"/>
                  </a:lnTo>
                  <a:lnTo>
                    <a:pt x="82667" y="484392"/>
                  </a:lnTo>
                  <a:lnTo>
                    <a:pt x="82759" y="485047"/>
                  </a:lnTo>
                  <a:lnTo>
                    <a:pt x="82889" y="484810"/>
                  </a:lnTo>
                  <a:lnTo>
                    <a:pt x="84642" y="474916"/>
                  </a:lnTo>
                  <a:lnTo>
                    <a:pt x="84719" y="474484"/>
                  </a:lnTo>
                  <a:lnTo>
                    <a:pt x="84791" y="474078"/>
                  </a:lnTo>
                  <a:close/>
                </a:path>
                <a:path w="445135" h="722629">
                  <a:moveTo>
                    <a:pt x="62593" y="478239"/>
                  </a:moveTo>
                  <a:lnTo>
                    <a:pt x="61074" y="479996"/>
                  </a:lnTo>
                  <a:lnTo>
                    <a:pt x="61408" y="484392"/>
                  </a:lnTo>
                  <a:lnTo>
                    <a:pt x="62285" y="479996"/>
                  </a:lnTo>
                  <a:lnTo>
                    <a:pt x="62530" y="478599"/>
                  </a:lnTo>
                  <a:lnTo>
                    <a:pt x="62593" y="478239"/>
                  </a:lnTo>
                  <a:close/>
                </a:path>
                <a:path w="445135" h="722629">
                  <a:moveTo>
                    <a:pt x="148566" y="328802"/>
                  </a:moveTo>
                  <a:lnTo>
                    <a:pt x="121780" y="328802"/>
                  </a:lnTo>
                  <a:lnTo>
                    <a:pt x="102163" y="358308"/>
                  </a:lnTo>
                  <a:lnTo>
                    <a:pt x="83870" y="396044"/>
                  </a:lnTo>
                  <a:lnTo>
                    <a:pt x="69474" y="439041"/>
                  </a:lnTo>
                  <a:lnTo>
                    <a:pt x="62593" y="478239"/>
                  </a:lnTo>
                  <a:lnTo>
                    <a:pt x="65468" y="474916"/>
                  </a:lnTo>
                  <a:lnTo>
                    <a:pt x="77139" y="474078"/>
                  </a:lnTo>
                  <a:lnTo>
                    <a:pt x="84791" y="474078"/>
                  </a:lnTo>
                  <a:lnTo>
                    <a:pt x="90112" y="444040"/>
                  </a:lnTo>
                  <a:lnTo>
                    <a:pt x="103800" y="403691"/>
                  </a:lnTo>
                  <a:lnTo>
                    <a:pt x="121445" y="367776"/>
                  </a:lnTo>
                  <a:lnTo>
                    <a:pt x="140779" y="338962"/>
                  </a:lnTo>
                  <a:lnTo>
                    <a:pt x="148566" y="328802"/>
                  </a:lnTo>
                  <a:close/>
                </a:path>
                <a:path w="445135" h="722629">
                  <a:moveTo>
                    <a:pt x="302914" y="25234"/>
                  </a:moveTo>
                  <a:lnTo>
                    <a:pt x="282488" y="25234"/>
                  </a:lnTo>
                  <a:lnTo>
                    <a:pt x="289996" y="65026"/>
                  </a:lnTo>
                  <a:lnTo>
                    <a:pt x="286875" y="103552"/>
                  </a:lnTo>
                  <a:lnTo>
                    <a:pt x="286780" y="104732"/>
                  </a:lnTo>
                  <a:lnTo>
                    <a:pt x="273251" y="142249"/>
                  </a:lnTo>
                  <a:lnTo>
                    <a:pt x="249821" y="175488"/>
                  </a:lnTo>
                  <a:lnTo>
                    <a:pt x="275308" y="175488"/>
                  </a:lnTo>
                  <a:lnTo>
                    <a:pt x="293288" y="149632"/>
                  </a:lnTo>
                  <a:lnTo>
                    <a:pt x="308630" y="103552"/>
                  </a:lnTo>
                  <a:lnTo>
                    <a:pt x="310220" y="61531"/>
                  </a:lnTo>
                  <a:lnTo>
                    <a:pt x="310346" y="58190"/>
                  </a:lnTo>
                  <a:lnTo>
                    <a:pt x="310468" y="54972"/>
                  </a:lnTo>
                  <a:lnTo>
                    <a:pt x="302914" y="25234"/>
                  </a:lnTo>
                  <a:close/>
                </a:path>
                <a:path w="445135" h="722629">
                  <a:moveTo>
                    <a:pt x="201392" y="25234"/>
                  </a:moveTo>
                  <a:lnTo>
                    <a:pt x="162648" y="25234"/>
                  </a:lnTo>
                  <a:lnTo>
                    <a:pt x="175590" y="32561"/>
                  </a:lnTo>
                  <a:lnTo>
                    <a:pt x="187720" y="41101"/>
                  </a:lnTo>
                  <a:lnTo>
                    <a:pt x="198948" y="50782"/>
                  </a:lnTo>
                  <a:lnTo>
                    <a:pt x="209181" y="61531"/>
                  </a:lnTo>
                  <a:lnTo>
                    <a:pt x="205651" y="66573"/>
                  </a:lnTo>
                  <a:lnTo>
                    <a:pt x="202349" y="71793"/>
                  </a:lnTo>
                  <a:lnTo>
                    <a:pt x="184403" y="114158"/>
                  </a:lnTo>
                  <a:lnTo>
                    <a:pt x="178269" y="153365"/>
                  </a:lnTo>
                  <a:lnTo>
                    <a:pt x="199884" y="153365"/>
                  </a:lnTo>
                  <a:lnTo>
                    <a:pt x="199825" y="146560"/>
                  </a:lnTo>
                  <a:lnTo>
                    <a:pt x="204935" y="118724"/>
                  </a:lnTo>
                  <a:lnTo>
                    <a:pt x="215047" y="92619"/>
                  </a:lnTo>
                  <a:lnTo>
                    <a:pt x="229806" y="68884"/>
                  </a:lnTo>
                  <a:lnTo>
                    <a:pt x="230670" y="68084"/>
                  </a:lnTo>
                  <a:lnTo>
                    <a:pt x="231368" y="67170"/>
                  </a:lnTo>
                  <a:lnTo>
                    <a:pt x="231901" y="66166"/>
                  </a:lnTo>
                  <a:lnTo>
                    <a:pt x="242625" y="54097"/>
                  </a:lnTo>
                  <a:lnTo>
                    <a:pt x="252969" y="44716"/>
                  </a:lnTo>
                  <a:lnTo>
                    <a:pt x="222592" y="44716"/>
                  </a:lnTo>
                  <a:lnTo>
                    <a:pt x="209091" y="31340"/>
                  </a:lnTo>
                  <a:lnTo>
                    <a:pt x="201392" y="25234"/>
                  </a:lnTo>
                  <a:close/>
                </a:path>
                <a:path w="445135" h="722629">
                  <a:moveTo>
                    <a:pt x="289902" y="0"/>
                  </a:moveTo>
                  <a:lnTo>
                    <a:pt x="286981" y="0"/>
                  </a:lnTo>
                  <a:lnTo>
                    <a:pt x="284378" y="1079"/>
                  </a:lnTo>
                  <a:lnTo>
                    <a:pt x="267143" y="9383"/>
                  </a:lnTo>
                  <a:lnTo>
                    <a:pt x="251004" y="19516"/>
                  </a:lnTo>
                  <a:lnTo>
                    <a:pt x="236106" y="31340"/>
                  </a:lnTo>
                  <a:lnTo>
                    <a:pt x="222592" y="44716"/>
                  </a:lnTo>
                  <a:lnTo>
                    <a:pt x="252969" y="44716"/>
                  </a:lnTo>
                  <a:lnTo>
                    <a:pt x="254674" y="43170"/>
                  </a:lnTo>
                  <a:lnTo>
                    <a:pt x="267983" y="33505"/>
                  </a:lnTo>
                  <a:lnTo>
                    <a:pt x="282463" y="25234"/>
                  </a:lnTo>
                  <a:lnTo>
                    <a:pt x="302914" y="25234"/>
                  </a:lnTo>
                  <a:lnTo>
                    <a:pt x="298234" y="6807"/>
                  </a:lnTo>
                  <a:lnTo>
                    <a:pt x="297154" y="4216"/>
                  </a:lnTo>
                  <a:lnTo>
                    <a:pt x="295097" y="2158"/>
                  </a:lnTo>
                  <a:lnTo>
                    <a:pt x="28990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3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39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4722279" y="145922"/>
            <a:ext cx="2747645" cy="768350"/>
            <a:chOff x="4722279" y="145922"/>
            <a:chExt cx="2747645" cy="768350"/>
          </a:xfrm>
        </p:grpSpPr>
        <p:sp>
          <p:nvSpPr>
            <p:cNvPr id="4" name="object 4"/>
            <p:cNvSpPr/>
            <p:nvPr/>
          </p:nvSpPr>
          <p:spPr>
            <a:xfrm>
              <a:off x="4728629" y="152272"/>
              <a:ext cx="2734945" cy="755650"/>
            </a:xfrm>
            <a:custGeom>
              <a:avLst/>
              <a:gdLst/>
              <a:ahLst/>
              <a:cxnLst/>
              <a:rect l="l" t="t" r="r" b="b"/>
              <a:pathLst>
                <a:path w="2734945" h="755650">
                  <a:moveTo>
                    <a:pt x="2695702" y="0"/>
                  </a:moveTo>
                  <a:lnTo>
                    <a:pt x="39039" y="0"/>
                  </a:lnTo>
                  <a:lnTo>
                    <a:pt x="23847" y="3069"/>
                  </a:lnTo>
                  <a:lnTo>
                    <a:pt x="11437" y="11437"/>
                  </a:lnTo>
                  <a:lnTo>
                    <a:pt x="3069" y="23847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9" y="731299"/>
                  </a:lnTo>
                  <a:lnTo>
                    <a:pt x="11437" y="743708"/>
                  </a:lnTo>
                  <a:lnTo>
                    <a:pt x="23847" y="752074"/>
                  </a:lnTo>
                  <a:lnTo>
                    <a:pt x="39039" y="755141"/>
                  </a:lnTo>
                  <a:lnTo>
                    <a:pt x="2695702" y="755141"/>
                  </a:lnTo>
                  <a:lnTo>
                    <a:pt x="2710894" y="752074"/>
                  </a:lnTo>
                  <a:lnTo>
                    <a:pt x="2723303" y="743708"/>
                  </a:lnTo>
                  <a:lnTo>
                    <a:pt x="2731672" y="731299"/>
                  </a:lnTo>
                  <a:lnTo>
                    <a:pt x="2734741" y="716102"/>
                  </a:lnTo>
                  <a:lnTo>
                    <a:pt x="2734741" y="39039"/>
                  </a:lnTo>
                  <a:lnTo>
                    <a:pt x="2731672" y="23847"/>
                  </a:lnTo>
                  <a:lnTo>
                    <a:pt x="2723303" y="11437"/>
                  </a:lnTo>
                  <a:lnTo>
                    <a:pt x="2710894" y="3069"/>
                  </a:lnTo>
                  <a:lnTo>
                    <a:pt x="2695702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728629" y="152272"/>
              <a:ext cx="2734945" cy="755650"/>
            </a:xfrm>
            <a:custGeom>
              <a:avLst/>
              <a:gdLst/>
              <a:ahLst/>
              <a:cxnLst/>
              <a:rect l="l" t="t" r="r" b="b"/>
              <a:pathLst>
                <a:path w="2734945" h="755650">
                  <a:moveTo>
                    <a:pt x="2695702" y="755141"/>
                  </a:moveTo>
                  <a:lnTo>
                    <a:pt x="39039" y="755141"/>
                  </a:lnTo>
                  <a:lnTo>
                    <a:pt x="23847" y="752074"/>
                  </a:lnTo>
                  <a:lnTo>
                    <a:pt x="11437" y="743708"/>
                  </a:lnTo>
                  <a:lnTo>
                    <a:pt x="3069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9" y="23847"/>
                  </a:lnTo>
                  <a:lnTo>
                    <a:pt x="11437" y="11437"/>
                  </a:lnTo>
                  <a:lnTo>
                    <a:pt x="23847" y="3069"/>
                  </a:lnTo>
                  <a:lnTo>
                    <a:pt x="39039" y="0"/>
                  </a:lnTo>
                  <a:lnTo>
                    <a:pt x="2695702" y="0"/>
                  </a:lnTo>
                  <a:lnTo>
                    <a:pt x="2710894" y="3069"/>
                  </a:lnTo>
                  <a:lnTo>
                    <a:pt x="2723303" y="11437"/>
                  </a:lnTo>
                  <a:lnTo>
                    <a:pt x="2731672" y="23847"/>
                  </a:lnTo>
                  <a:lnTo>
                    <a:pt x="2734741" y="39039"/>
                  </a:lnTo>
                  <a:lnTo>
                    <a:pt x="2734741" y="716102"/>
                  </a:lnTo>
                  <a:lnTo>
                    <a:pt x="2731672" y="731299"/>
                  </a:lnTo>
                  <a:lnTo>
                    <a:pt x="2723303" y="743708"/>
                  </a:lnTo>
                  <a:lnTo>
                    <a:pt x="2710894" y="752074"/>
                  </a:lnTo>
                  <a:lnTo>
                    <a:pt x="2695702" y="75514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65705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Observing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3857" y="1163700"/>
            <a:ext cx="2290100" cy="5694299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4246562" y="2119541"/>
            <a:ext cx="6436995" cy="2930525"/>
            <a:chOff x="4246562" y="2119541"/>
            <a:chExt cx="6436995" cy="2930525"/>
          </a:xfrm>
        </p:grpSpPr>
        <p:sp>
          <p:nvSpPr>
            <p:cNvPr id="9" name="object 9"/>
            <p:cNvSpPr/>
            <p:nvPr/>
          </p:nvSpPr>
          <p:spPr>
            <a:xfrm>
              <a:off x="4252912" y="2125891"/>
              <a:ext cx="6424295" cy="2917825"/>
            </a:xfrm>
            <a:custGeom>
              <a:avLst/>
              <a:gdLst/>
              <a:ahLst/>
              <a:cxnLst/>
              <a:rect l="l" t="t" r="r" b="b"/>
              <a:pathLst>
                <a:path w="6424295" h="2917825">
                  <a:moveTo>
                    <a:pt x="6294132" y="0"/>
                  </a:moveTo>
                  <a:lnTo>
                    <a:pt x="129539" y="0"/>
                  </a:lnTo>
                  <a:lnTo>
                    <a:pt x="79113" y="10180"/>
                  </a:lnTo>
                  <a:lnTo>
                    <a:pt x="37938" y="37942"/>
                  </a:lnTo>
                  <a:lnTo>
                    <a:pt x="10178" y="79118"/>
                  </a:lnTo>
                  <a:lnTo>
                    <a:pt x="0" y="129539"/>
                  </a:lnTo>
                  <a:lnTo>
                    <a:pt x="0" y="2787865"/>
                  </a:lnTo>
                  <a:lnTo>
                    <a:pt x="10178" y="2838294"/>
                  </a:lnTo>
                  <a:lnTo>
                    <a:pt x="37938" y="2879474"/>
                  </a:lnTo>
                  <a:lnTo>
                    <a:pt x="79113" y="2907237"/>
                  </a:lnTo>
                  <a:lnTo>
                    <a:pt x="129539" y="2917418"/>
                  </a:lnTo>
                  <a:lnTo>
                    <a:pt x="6294132" y="2917418"/>
                  </a:lnTo>
                  <a:lnTo>
                    <a:pt x="6344563" y="2907237"/>
                  </a:lnTo>
                  <a:lnTo>
                    <a:pt x="6385747" y="2879474"/>
                  </a:lnTo>
                  <a:lnTo>
                    <a:pt x="6413515" y="2838294"/>
                  </a:lnTo>
                  <a:lnTo>
                    <a:pt x="6423698" y="2787865"/>
                  </a:lnTo>
                  <a:lnTo>
                    <a:pt x="6423698" y="129539"/>
                  </a:lnTo>
                  <a:lnTo>
                    <a:pt x="6413515" y="79118"/>
                  </a:lnTo>
                  <a:lnTo>
                    <a:pt x="6385747" y="37942"/>
                  </a:lnTo>
                  <a:lnTo>
                    <a:pt x="6344563" y="10180"/>
                  </a:lnTo>
                  <a:lnTo>
                    <a:pt x="629413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252912" y="2125891"/>
              <a:ext cx="6424295" cy="2917825"/>
            </a:xfrm>
            <a:custGeom>
              <a:avLst/>
              <a:gdLst/>
              <a:ahLst/>
              <a:cxnLst/>
              <a:rect l="l" t="t" r="r" b="b"/>
              <a:pathLst>
                <a:path w="6424295" h="2917825">
                  <a:moveTo>
                    <a:pt x="129539" y="2917418"/>
                  </a:moveTo>
                  <a:lnTo>
                    <a:pt x="6294132" y="2917418"/>
                  </a:lnTo>
                  <a:lnTo>
                    <a:pt x="6344563" y="2907237"/>
                  </a:lnTo>
                  <a:lnTo>
                    <a:pt x="6385747" y="2879474"/>
                  </a:lnTo>
                  <a:lnTo>
                    <a:pt x="6413515" y="2838294"/>
                  </a:lnTo>
                  <a:lnTo>
                    <a:pt x="6423698" y="2787865"/>
                  </a:lnTo>
                  <a:lnTo>
                    <a:pt x="6423698" y="129539"/>
                  </a:lnTo>
                  <a:lnTo>
                    <a:pt x="6413515" y="79118"/>
                  </a:lnTo>
                  <a:lnTo>
                    <a:pt x="6385747" y="37942"/>
                  </a:lnTo>
                  <a:lnTo>
                    <a:pt x="6344563" y="10180"/>
                  </a:lnTo>
                  <a:lnTo>
                    <a:pt x="6294132" y="0"/>
                  </a:lnTo>
                  <a:lnTo>
                    <a:pt x="129539" y="0"/>
                  </a:lnTo>
                  <a:lnTo>
                    <a:pt x="79113" y="10180"/>
                  </a:lnTo>
                  <a:lnTo>
                    <a:pt x="37938" y="37942"/>
                  </a:lnTo>
                  <a:lnTo>
                    <a:pt x="10178" y="79118"/>
                  </a:lnTo>
                  <a:lnTo>
                    <a:pt x="0" y="129539"/>
                  </a:lnTo>
                  <a:lnTo>
                    <a:pt x="0" y="2787865"/>
                  </a:lnTo>
                  <a:lnTo>
                    <a:pt x="10178" y="2838294"/>
                  </a:lnTo>
                  <a:lnTo>
                    <a:pt x="37938" y="2879474"/>
                  </a:lnTo>
                  <a:lnTo>
                    <a:pt x="79113" y="2907237"/>
                  </a:lnTo>
                  <a:lnTo>
                    <a:pt x="129539" y="291741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4610599" y="2452032"/>
            <a:ext cx="5926583" cy="21877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19710">
              <a:lnSpc>
                <a:spcPct val="100000"/>
              </a:lnSpc>
              <a:spcBef>
                <a:spcPts val="100"/>
              </a:spcBef>
            </a:pPr>
            <a:r>
              <a:rPr sz="19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Hi I’m </a:t>
            </a:r>
            <a:r>
              <a:rPr sz="19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Earle</a:t>
            </a:r>
            <a:r>
              <a:rPr sz="19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I look after </a:t>
            </a:r>
            <a:r>
              <a:rPr sz="19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gardens </a:t>
            </a:r>
            <a:r>
              <a:rPr sz="19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and </a:t>
            </a:r>
            <a:r>
              <a:rPr sz="19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grow plants </a:t>
            </a:r>
            <a:r>
              <a:rPr sz="19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for a living.</a:t>
            </a:r>
            <a:endParaRPr sz="1900" spc="-100" dirty="0">
              <a:latin typeface="Grammarsaurus" pitchFamily="2" charset="0"/>
              <a:cs typeface="Gill Sans MT"/>
            </a:endParaRPr>
          </a:p>
          <a:p>
            <a:pPr marL="12700" marR="5080">
              <a:lnSpc>
                <a:spcPct val="100000"/>
              </a:lnSpc>
              <a:spcBef>
                <a:spcPts val="500"/>
              </a:spcBef>
            </a:pPr>
            <a:r>
              <a:rPr sz="19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In my job, I have to </a:t>
            </a:r>
            <a:r>
              <a:rPr sz="19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observe plants over time</a:t>
            </a:r>
            <a:r>
              <a:rPr sz="19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That means watching them carefully every day to see how they </a:t>
            </a:r>
            <a:r>
              <a:rPr sz="19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change</a:t>
            </a:r>
            <a:r>
              <a:rPr sz="19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Seeds don’t grow all at once. They grow slowly, and I have to notice tiny changes, so I know they’re healthy.</a:t>
            </a:r>
            <a:endParaRPr sz="1900" spc="-10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9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In science this week, you’ll be </a:t>
            </a:r>
            <a:r>
              <a:rPr sz="19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observing seeds </a:t>
            </a:r>
            <a:r>
              <a:rPr sz="19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just like I do.</a:t>
            </a:r>
            <a:endParaRPr sz="19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507456" y="2449855"/>
            <a:ext cx="969644" cy="440055"/>
            <a:chOff x="3507456" y="2449855"/>
            <a:chExt cx="969644" cy="440055"/>
          </a:xfrm>
        </p:grpSpPr>
        <p:sp>
          <p:nvSpPr>
            <p:cNvPr id="13" name="object 13"/>
            <p:cNvSpPr/>
            <p:nvPr/>
          </p:nvSpPr>
          <p:spPr>
            <a:xfrm>
              <a:off x="3530600" y="2449855"/>
              <a:ext cx="946785" cy="440055"/>
            </a:xfrm>
            <a:custGeom>
              <a:avLst/>
              <a:gdLst/>
              <a:ahLst/>
              <a:cxnLst/>
              <a:rect l="l" t="t" r="r" b="b"/>
              <a:pathLst>
                <a:path w="946785" h="440055">
                  <a:moveTo>
                    <a:pt x="946264" y="0"/>
                  </a:moveTo>
                  <a:lnTo>
                    <a:pt x="899813" y="6111"/>
                  </a:lnTo>
                  <a:lnTo>
                    <a:pt x="801483" y="19881"/>
                  </a:lnTo>
                  <a:lnTo>
                    <a:pt x="536564" y="58554"/>
                  </a:lnTo>
                  <a:lnTo>
                    <a:pt x="428618" y="73576"/>
                  </a:lnTo>
                  <a:lnTo>
                    <a:pt x="375298" y="80582"/>
                  </a:lnTo>
                  <a:lnTo>
                    <a:pt x="322774" y="87115"/>
                  </a:lnTo>
                  <a:lnTo>
                    <a:pt x="271314" y="93073"/>
                  </a:lnTo>
                  <a:lnTo>
                    <a:pt x="221188" y="98354"/>
                  </a:lnTo>
                  <a:lnTo>
                    <a:pt x="172666" y="102856"/>
                  </a:lnTo>
                  <a:lnTo>
                    <a:pt x="126016" y="106476"/>
                  </a:lnTo>
                  <a:lnTo>
                    <a:pt x="81509" y="109112"/>
                  </a:lnTo>
                  <a:lnTo>
                    <a:pt x="39414" y="110661"/>
                  </a:lnTo>
                  <a:lnTo>
                    <a:pt x="0" y="111023"/>
                  </a:lnTo>
                  <a:lnTo>
                    <a:pt x="35392" y="131272"/>
                  </a:lnTo>
                  <a:lnTo>
                    <a:pt x="74943" y="151776"/>
                  </a:lnTo>
                  <a:lnTo>
                    <a:pt x="118159" y="172444"/>
                  </a:lnTo>
                  <a:lnTo>
                    <a:pt x="164544" y="193183"/>
                  </a:lnTo>
                  <a:lnTo>
                    <a:pt x="213607" y="213902"/>
                  </a:lnTo>
                  <a:lnTo>
                    <a:pt x="264853" y="234511"/>
                  </a:lnTo>
                  <a:lnTo>
                    <a:pt x="317788" y="254917"/>
                  </a:lnTo>
                  <a:lnTo>
                    <a:pt x="371918" y="275030"/>
                  </a:lnTo>
                  <a:lnTo>
                    <a:pt x="426750" y="294757"/>
                  </a:lnTo>
                  <a:lnTo>
                    <a:pt x="481789" y="314007"/>
                  </a:lnTo>
                  <a:lnTo>
                    <a:pt x="536543" y="332690"/>
                  </a:lnTo>
                  <a:lnTo>
                    <a:pt x="590517" y="350712"/>
                  </a:lnTo>
                  <a:lnTo>
                    <a:pt x="643217" y="367984"/>
                  </a:lnTo>
                  <a:lnTo>
                    <a:pt x="742821" y="399909"/>
                  </a:lnTo>
                  <a:lnTo>
                    <a:pt x="870330" y="439877"/>
                  </a:lnTo>
                  <a:lnTo>
                    <a:pt x="94626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507456" y="2449855"/>
              <a:ext cx="969644" cy="440055"/>
            </a:xfrm>
            <a:custGeom>
              <a:avLst/>
              <a:gdLst/>
              <a:ahLst/>
              <a:cxnLst/>
              <a:rect l="l" t="t" r="r" b="b"/>
              <a:pathLst>
                <a:path w="969645" h="440055">
                  <a:moveTo>
                    <a:pt x="969407" y="0"/>
                  </a:moveTo>
                  <a:lnTo>
                    <a:pt x="864211" y="12656"/>
                  </a:lnTo>
                  <a:lnTo>
                    <a:pt x="549289" y="55404"/>
                  </a:lnTo>
                  <a:lnTo>
                    <a:pt x="307694" y="85793"/>
                  </a:lnTo>
                  <a:lnTo>
                    <a:pt x="260341" y="90792"/>
                  </a:lnTo>
                  <a:lnTo>
                    <a:pt x="212965" y="95267"/>
                  </a:lnTo>
                  <a:lnTo>
                    <a:pt x="165538" y="99106"/>
                  </a:lnTo>
                  <a:lnTo>
                    <a:pt x="118084" y="102101"/>
                  </a:lnTo>
                  <a:lnTo>
                    <a:pt x="70624" y="104047"/>
                  </a:lnTo>
                  <a:lnTo>
                    <a:pt x="23181" y="104736"/>
                  </a:lnTo>
                  <a:lnTo>
                    <a:pt x="0" y="104736"/>
                  </a:lnTo>
                  <a:lnTo>
                    <a:pt x="19879" y="116420"/>
                  </a:lnTo>
                  <a:lnTo>
                    <a:pt x="60829" y="139314"/>
                  </a:lnTo>
                  <a:lnTo>
                    <a:pt x="102542" y="160559"/>
                  </a:lnTo>
                  <a:lnTo>
                    <a:pt x="144857" y="180458"/>
                  </a:lnTo>
                  <a:lnTo>
                    <a:pt x="187613" y="199315"/>
                  </a:lnTo>
                  <a:lnTo>
                    <a:pt x="230648" y="217436"/>
                  </a:lnTo>
                  <a:lnTo>
                    <a:pt x="273947" y="234869"/>
                  </a:lnTo>
                  <a:lnTo>
                    <a:pt x="317443" y="251776"/>
                  </a:lnTo>
                  <a:lnTo>
                    <a:pt x="361122" y="268175"/>
                  </a:lnTo>
                  <a:lnTo>
                    <a:pt x="404974" y="284083"/>
                  </a:lnTo>
                  <a:lnTo>
                    <a:pt x="448986" y="299516"/>
                  </a:lnTo>
                  <a:lnTo>
                    <a:pt x="547143" y="332723"/>
                  </a:lnTo>
                  <a:lnTo>
                    <a:pt x="695130" y="380119"/>
                  </a:lnTo>
                  <a:lnTo>
                    <a:pt x="893474" y="439877"/>
                  </a:lnTo>
                  <a:lnTo>
                    <a:pt x="598706" y="341835"/>
                  </a:lnTo>
                  <a:lnTo>
                    <a:pt x="452187" y="290474"/>
                  </a:lnTo>
                  <a:lnTo>
                    <a:pt x="364877" y="258101"/>
                  </a:lnTo>
                  <a:lnTo>
                    <a:pt x="321397" y="241485"/>
                  </a:lnTo>
                  <a:lnTo>
                    <a:pt x="278099" y="224436"/>
                  </a:lnTo>
                  <a:lnTo>
                    <a:pt x="235029" y="206844"/>
                  </a:lnTo>
                  <a:lnTo>
                    <a:pt x="192267" y="188598"/>
                  </a:lnTo>
                  <a:lnTo>
                    <a:pt x="149824" y="169628"/>
                  </a:lnTo>
                  <a:lnTo>
                    <a:pt x="107900" y="149661"/>
                  </a:lnTo>
                  <a:lnTo>
                    <a:pt x="66694" y="128427"/>
                  </a:lnTo>
                  <a:lnTo>
                    <a:pt x="47074" y="117335"/>
                  </a:lnTo>
                  <a:lnTo>
                    <a:pt x="23092" y="117335"/>
                  </a:lnTo>
                  <a:lnTo>
                    <a:pt x="26407" y="105651"/>
                  </a:lnTo>
                  <a:lnTo>
                    <a:pt x="228206" y="105651"/>
                  </a:lnTo>
                  <a:lnTo>
                    <a:pt x="261534" y="102349"/>
                  </a:lnTo>
                  <a:lnTo>
                    <a:pt x="356354" y="91403"/>
                  </a:lnTo>
                  <a:lnTo>
                    <a:pt x="450949" y="78975"/>
                  </a:lnTo>
                  <a:lnTo>
                    <a:pt x="969407" y="0"/>
                  </a:lnTo>
                  <a:close/>
                </a:path>
                <a:path w="969645" h="440055">
                  <a:moveTo>
                    <a:pt x="26407" y="105651"/>
                  </a:moveTo>
                  <a:lnTo>
                    <a:pt x="23351" y="116420"/>
                  </a:lnTo>
                  <a:lnTo>
                    <a:pt x="23308" y="116572"/>
                  </a:lnTo>
                  <a:lnTo>
                    <a:pt x="23197" y="116963"/>
                  </a:lnTo>
                  <a:lnTo>
                    <a:pt x="23092" y="117335"/>
                  </a:lnTo>
                  <a:lnTo>
                    <a:pt x="46417" y="116963"/>
                  </a:lnTo>
                  <a:lnTo>
                    <a:pt x="26407" y="105651"/>
                  </a:lnTo>
                  <a:close/>
                </a:path>
                <a:path w="969645" h="440055">
                  <a:moveTo>
                    <a:pt x="46417" y="116963"/>
                  </a:moveTo>
                  <a:lnTo>
                    <a:pt x="23092" y="117335"/>
                  </a:lnTo>
                  <a:lnTo>
                    <a:pt x="47074" y="117335"/>
                  </a:lnTo>
                  <a:lnTo>
                    <a:pt x="46417" y="116963"/>
                  </a:lnTo>
                  <a:close/>
                </a:path>
                <a:path w="969645" h="440055">
                  <a:moveTo>
                    <a:pt x="228206" y="105651"/>
                  </a:moveTo>
                  <a:lnTo>
                    <a:pt x="26407" y="105651"/>
                  </a:lnTo>
                  <a:lnTo>
                    <a:pt x="46417" y="116963"/>
                  </a:lnTo>
                  <a:lnTo>
                    <a:pt x="118761" y="114430"/>
                  </a:lnTo>
                  <a:lnTo>
                    <a:pt x="166441" y="111170"/>
                  </a:lnTo>
                  <a:lnTo>
                    <a:pt x="214030" y="107055"/>
                  </a:lnTo>
                  <a:lnTo>
                    <a:pt x="228206" y="105651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11217202" y="384975"/>
            <a:ext cx="427355" cy="384810"/>
            <a:chOff x="11217202" y="384975"/>
            <a:chExt cx="427355" cy="384810"/>
          </a:xfrm>
        </p:grpSpPr>
        <p:sp>
          <p:nvSpPr>
            <p:cNvPr id="16" name="object 16"/>
            <p:cNvSpPr/>
            <p:nvPr/>
          </p:nvSpPr>
          <p:spPr>
            <a:xfrm>
              <a:off x="11217202" y="384975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92439" y="0"/>
                  </a:moveTo>
                  <a:lnTo>
                    <a:pt x="134629" y="0"/>
                  </a:lnTo>
                  <a:lnTo>
                    <a:pt x="120093" y="1928"/>
                  </a:lnTo>
                  <a:lnTo>
                    <a:pt x="86369" y="27863"/>
                  </a:lnTo>
                  <a:lnTo>
                    <a:pt x="7477" y="164528"/>
                  </a:lnTo>
                  <a:lnTo>
                    <a:pt x="0" y="192392"/>
                  </a:lnTo>
                  <a:lnTo>
                    <a:pt x="1869" y="206698"/>
                  </a:lnTo>
                  <a:lnTo>
                    <a:pt x="86369" y="356920"/>
                  </a:lnTo>
                  <a:lnTo>
                    <a:pt x="120093" y="382843"/>
                  </a:lnTo>
                  <a:lnTo>
                    <a:pt x="134629" y="384771"/>
                  </a:lnTo>
                  <a:lnTo>
                    <a:pt x="292439" y="384771"/>
                  </a:lnTo>
                  <a:lnTo>
                    <a:pt x="331757" y="368543"/>
                  </a:lnTo>
                  <a:lnTo>
                    <a:pt x="419592" y="220256"/>
                  </a:lnTo>
                  <a:lnTo>
                    <a:pt x="427059" y="192392"/>
                  </a:lnTo>
                  <a:lnTo>
                    <a:pt x="425192" y="178086"/>
                  </a:lnTo>
                  <a:lnTo>
                    <a:pt x="340699" y="27863"/>
                  </a:lnTo>
                  <a:lnTo>
                    <a:pt x="306975" y="1928"/>
                  </a:lnTo>
                  <a:lnTo>
                    <a:pt x="292439" y="0"/>
                  </a:lnTo>
                  <a:close/>
                </a:path>
              </a:pathLst>
            </a:custGeom>
            <a:solidFill>
              <a:srgbClr val="AE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10416" y="438302"/>
              <a:ext cx="240106" cy="273189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1196993" y="780122"/>
            <a:ext cx="463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45" dirty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Observing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sp>
        <p:nvSpPr>
          <p:cNvPr id="20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4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21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4541227" y="145922"/>
            <a:ext cx="3109595" cy="768350"/>
            <a:chOff x="4541227" y="145922"/>
            <a:chExt cx="3109595" cy="768350"/>
          </a:xfrm>
        </p:grpSpPr>
        <p:sp>
          <p:nvSpPr>
            <p:cNvPr id="4" name="object 4"/>
            <p:cNvSpPr/>
            <p:nvPr/>
          </p:nvSpPr>
          <p:spPr>
            <a:xfrm>
              <a:off x="4547577" y="152272"/>
              <a:ext cx="3096895" cy="755650"/>
            </a:xfrm>
            <a:custGeom>
              <a:avLst/>
              <a:gdLst/>
              <a:ahLst/>
              <a:cxnLst/>
              <a:rect l="l" t="t" r="r" b="b"/>
              <a:pathLst>
                <a:path w="3096895" h="755650">
                  <a:moveTo>
                    <a:pt x="3057817" y="0"/>
                  </a:moveTo>
                  <a:lnTo>
                    <a:pt x="39039" y="0"/>
                  </a:lnTo>
                  <a:lnTo>
                    <a:pt x="23842" y="3069"/>
                  </a:lnTo>
                  <a:lnTo>
                    <a:pt x="11433" y="11437"/>
                  </a:lnTo>
                  <a:lnTo>
                    <a:pt x="3067" y="23847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3057817" y="755141"/>
                  </a:lnTo>
                  <a:lnTo>
                    <a:pt x="3073014" y="752074"/>
                  </a:lnTo>
                  <a:lnTo>
                    <a:pt x="3085423" y="743708"/>
                  </a:lnTo>
                  <a:lnTo>
                    <a:pt x="3093789" y="731299"/>
                  </a:lnTo>
                  <a:lnTo>
                    <a:pt x="3096856" y="716102"/>
                  </a:lnTo>
                  <a:lnTo>
                    <a:pt x="3096856" y="39039"/>
                  </a:lnTo>
                  <a:lnTo>
                    <a:pt x="3093789" y="23847"/>
                  </a:lnTo>
                  <a:lnTo>
                    <a:pt x="3085423" y="11437"/>
                  </a:lnTo>
                  <a:lnTo>
                    <a:pt x="3073014" y="3069"/>
                  </a:lnTo>
                  <a:lnTo>
                    <a:pt x="3057817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47577" y="152272"/>
              <a:ext cx="3096895" cy="755650"/>
            </a:xfrm>
            <a:custGeom>
              <a:avLst/>
              <a:gdLst/>
              <a:ahLst/>
              <a:cxnLst/>
              <a:rect l="l" t="t" r="r" b="b"/>
              <a:pathLst>
                <a:path w="3096895" h="755650">
                  <a:moveTo>
                    <a:pt x="3057817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7"/>
                  </a:lnTo>
                  <a:lnTo>
                    <a:pt x="11433" y="11437"/>
                  </a:lnTo>
                  <a:lnTo>
                    <a:pt x="23842" y="3069"/>
                  </a:lnTo>
                  <a:lnTo>
                    <a:pt x="39039" y="0"/>
                  </a:lnTo>
                  <a:lnTo>
                    <a:pt x="3057817" y="0"/>
                  </a:lnTo>
                  <a:lnTo>
                    <a:pt x="3073014" y="3069"/>
                  </a:lnTo>
                  <a:lnTo>
                    <a:pt x="3085423" y="11437"/>
                  </a:lnTo>
                  <a:lnTo>
                    <a:pt x="3093789" y="23847"/>
                  </a:lnTo>
                  <a:lnTo>
                    <a:pt x="3096856" y="39039"/>
                  </a:lnTo>
                  <a:lnTo>
                    <a:pt x="3096856" y="716102"/>
                  </a:lnTo>
                  <a:lnTo>
                    <a:pt x="3093789" y="731299"/>
                  </a:lnTo>
                  <a:lnTo>
                    <a:pt x="3085423" y="743708"/>
                  </a:lnTo>
                  <a:lnTo>
                    <a:pt x="3073014" y="752074"/>
                  </a:lnTo>
                  <a:lnTo>
                    <a:pt x="3057817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18482" y="233921"/>
            <a:ext cx="70307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1107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Let’s discuss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400" y="1316316"/>
            <a:ext cx="1039601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Can you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spot the mistakes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in the statements below?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Discuss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your ideas with your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learning partner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75308" y="5638634"/>
            <a:ext cx="838789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Be ready to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share your feedback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with the class before the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answers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are revealed.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1217202" y="384975"/>
            <a:ext cx="427355" cy="384810"/>
            <a:chOff x="11217202" y="384975"/>
            <a:chExt cx="427355" cy="384810"/>
          </a:xfrm>
        </p:grpSpPr>
        <p:sp>
          <p:nvSpPr>
            <p:cNvPr id="10" name="object 10"/>
            <p:cNvSpPr/>
            <p:nvPr/>
          </p:nvSpPr>
          <p:spPr>
            <a:xfrm>
              <a:off x="11217202" y="384975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92439" y="0"/>
                  </a:moveTo>
                  <a:lnTo>
                    <a:pt x="134629" y="0"/>
                  </a:lnTo>
                  <a:lnTo>
                    <a:pt x="120093" y="1928"/>
                  </a:lnTo>
                  <a:lnTo>
                    <a:pt x="86369" y="27863"/>
                  </a:lnTo>
                  <a:lnTo>
                    <a:pt x="7477" y="164528"/>
                  </a:lnTo>
                  <a:lnTo>
                    <a:pt x="0" y="192392"/>
                  </a:lnTo>
                  <a:lnTo>
                    <a:pt x="1869" y="206698"/>
                  </a:lnTo>
                  <a:lnTo>
                    <a:pt x="86369" y="356920"/>
                  </a:lnTo>
                  <a:lnTo>
                    <a:pt x="120093" y="382843"/>
                  </a:lnTo>
                  <a:lnTo>
                    <a:pt x="134629" y="384771"/>
                  </a:lnTo>
                  <a:lnTo>
                    <a:pt x="292439" y="384771"/>
                  </a:lnTo>
                  <a:lnTo>
                    <a:pt x="331757" y="368543"/>
                  </a:lnTo>
                  <a:lnTo>
                    <a:pt x="419592" y="220256"/>
                  </a:lnTo>
                  <a:lnTo>
                    <a:pt x="427059" y="192392"/>
                  </a:lnTo>
                  <a:lnTo>
                    <a:pt x="425192" y="178086"/>
                  </a:lnTo>
                  <a:lnTo>
                    <a:pt x="340699" y="27863"/>
                  </a:lnTo>
                  <a:lnTo>
                    <a:pt x="306975" y="1928"/>
                  </a:lnTo>
                  <a:lnTo>
                    <a:pt x="292439" y="0"/>
                  </a:lnTo>
                  <a:close/>
                </a:path>
              </a:pathLst>
            </a:custGeom>
            <a:solidFill>
              <a:srgbClr val="AE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10416" y="438302"/>
              <a:ext cx="240106" cy="273189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119680" y="2060003"/>
            <a:ext cx="3513454" cy="3248025"/>
            <a:chOff x="2119680" y="2060003"/>
            <a:chExt cx="3513454" cy="3248025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27097" y="2970872"/>
              <a:ext cx="3498215" cy="233213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126030" y="2972485"/>
              <a:ext cx="3500754" cy="2329180"/>
            </a:xfrm>
            <a:custGeom>
              <a:avLst/>
              <a:gdLst/>
              <a:ahLst/>
              <a:cxnLst/>
              <a:rect l="l" t="t" r="r" b="b"/>
              <a:pathLst>
                <a:path w="3500754" h="2329179">
                  <a:moveTo>
                    <a:pt x="3500348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3500348" y="0"/>
                  </a:lnTo>
                  <a:lnTo>
                    <a:pt x="3500348" y="23289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344013" y="2066353"/>
              <a:ext cx="3074035" cy="1026160"/>
            </a:xfrm>
            <a:custGeom>
              <a:avLst/>
              <a:gdLst/>
              <a:ahLst/>
              <a:cxnLst/>
              <a:rect l="l" t="t" r="r" b="b"/>
              <a:pathLst>
                <a:path w="3074035" h="1026160">
                  <a:moveTo>
                    <a:pt x="2943923" y="0"/>
                  </a:moveTo>
                  <a:lnTo>
                    <a:pt x="129539" y="0"/>
                  </a:lnTo>
                  <a:lnTo>
                    <a:pt x="79113" y="10178"/>
                  </a:lnTo>
                  <a:lnTo>
                    <a:pt x="37938" y="37938"/>
                  </a:lnTo>
                  <a:lnTo>
                    <a:pt x="10178" y="79113"/>
                  </a:lnTo>
                  <a:lnTo>
                    <a:pt x="0" y="129539"/>
                  </a:lnTo>
                  <a:lnTo>
                    <a:pt x="0" y="895984"/>
                  </a:lnTo>
                  <a:lnTo>
                    <a:pt x="10178" y="946413"/>
                  </a:lnTo>
                  <a:lnTo>
                    <a:pt x="37938" y="987593"/>
                  </a:lnTo>
                  <a:lnTo>
                    <a:pt x="79113" y="1015357"/>
                  </a:lnTo>
                  <a:lnTo>
                    <a:pt x="129539" y="1025537"/>
                  </a:lnTo>
                  <a:lnTo>
                    <a:pt x="2943923" y="1025537"/>
                  </a:lnTo>
                  <a:lnTo>
                    <a:pt x="2994352" y="1015357"/>
                  </a:lnTo>
                  <a:lnTo>
                    <a:pt x="3035531" y="987593"/>
                  </a:lnTo>
                  <a:lnTo>
                    <a:pt x="3063295" y="946413"/>
                  </a:lnTo>
                  <a:lnTo>
                    <a:pt x="3073476" y="895984"/>
                  </a:lnTo>
                  <a:lnTo>
                    <a:pt x="3073476" y="129539"/>
                  </a:lnTo>
                  <a:lnTo>
                    <a:pt x="3063295" y="79113"/>
                  </a:lnTo>
                  <a:lnTo>
                    <a:pt x="3035531" y="37938"/>
                  </a:lnTo>
                  <a:lnTo>
                    <a:pt x="2994352" y="10178"/>
                  </a:lnTo>
                  <a:lnTo>
                    <a:pt x="2943923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344013" y="2066353"/>
              <a:ext cx="3074035" cy="1026160"/>
            </a:xfrm>
            <a:custGeom>
              <a:avLst/>
              <a:gdLst/>
              <a:ahLst/>
              <a:cxnLst/>
              <a:rect l="l" t="t" r="r" b="b"/>
              <a:pathLst>
                <a:path w="3074035" h="1026160">
                  <a:moveTo>
                    <a:pt x="129539" y="1025537"/>
                  </a:moveTo>
                  <a:lnTo>
                    <a:pt x="2943923" y="1025537"/>
                  </a:lnTo>
                  <a:lnTo>
                    <a:pt x="2994352" y="1015357"/>
                  </a:lnTo>
                  <a:lnTo>
                    <a:pt x="3035531" y="987593"/>
                  </a:lnTo>
                  <a:lnTo>
                    <a:pt x="3063295" y="946413"/>
                  </a:lnTo>
                  <a:lnTo>
                    <a:pt x="3073476" y="895984"/>
                  </a:lnTo>
                  <a:lnTo>
                    <a:pt x="3073476" y="129539"/>
                  </a:lnTo>
                  <a:lnTo>
                    <a:pt x="3063295" y="79113"/>
                  </a:lnTo>
                  <a:lnTo>
                    <a:pt x="3035531" y="37938"/>
                  </a:lnTo>
                  <a:lnTo>
                    <a:pt x="2994352" y="10178"/>
                  </a:lnTo>
                  <a:lnTo>
                    <a:pt x="2943923" y="0"/>
                  </a:lnTo>
                  <a:lnTo>
                    <a:pt x="129539" y="0"/>
                  </a:lnTo>
                  <a:lnTo>
                    <a:pt x="79113" y="10178"/>
                  </a:lnTo>
                  <a:lnTo>
                    <a:pt x="37938" y="37938"/>
                  </a:lnTo>
                  <a:lnTo>
                    <a:pt x="10178" y="79113"/>
                  </a:lnTo>
                  <a:lnTo>
                    <a:pt x="0" y="129539"/>
                  </a:lnTo>
                  <a:lnTo>
                    <a:pt x="0" y="895984"/>
                  </a:lnTo>
                  <a:lnTo>
                    <a:pt x="10178" y="946413"/>
                  </a:lnTo>
                  <a:lnTo>
                    <a:pt x="37938" y="987593"/>
                  </a:lnTo>
                  <a:lnTo>
                    <a:pt x="79113" y="1015357"/>
                  </a:lnTo>
                  <a:lnTo>
                    <a:pt x="129539" y="102553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667000" y="2186843"/>
            <a:ext cx="2441575" cy="7083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3030" marR="5080" indent="-100965">
              <a:lnSpc>
                <a:spcPct val="1125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I bought some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daffodil seeds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for the garden.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559270" y="2060003"/>
            <a:ext cx="3513454" cy="3248025"/>
            <a:chOff x="6559270" y="2060003"/>
            <a:chExt cx="3513454" cy="3248025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66941" y="2970479"/>
              <a:ext cx="3497694" cy="233293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6565620" y="2972485"/>
              <a:ext cx="3500754" cy="2329180"/>
            </a:xfrm>
            <a:custGeom>
              <a:avLst/>
              <a:gdLst/>
              <a:ahLst/>
              <a:cxnLst/>
              <a:rect l="l" t="t" r="r" b="b"/>
              <a:pathLst>
                <a:path w="3500754" h="2329179">
                  <a:moveTo>
                    <a:pt x="3500348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3500348" y="0"/>
                  </a:lnTo>
                  <a:lnTo>
                    <a:pt x="3500348" y="23289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783578" y="2066353"/>
              <a:ext cx="3074035" cy="1026160"/>
            </a:xfrm>
            <a:custGeom>
              <a:avLst/>
              <a:gdLst/>
              <a:ahLst/>
              <a:cxnLst/>
              <a:rect l="l" t="t" r="r" b="b"/>
              <a:pathLst>
                <a:path w="3074034" h="1026160">
                  <a:moveTo>
                    <a:pt x="2943936" y="0"/>
                  </a:moveTo>
                  <a:lnTo>
                    <a:pt x="129552" y="0"/>
                  </a:lnTo>
                  <a:lnTo>
                    <a:pt x="79124" y="10178"/>
                  </a:lnTo>
                  <a:lnTo>
                    <a:pt x="37944" y="37938"/>
                  </a:lnTo>
                  <a:lnTo>
                    <a:pt x="10180" y="79113"/>
                  </a:lnTo>
                  <a:lnTo>
                    <a:pt x="0" y="129539"/>
                  </a:lnTo>
                  <a:lnTo>
                    <a:pt x="0" y="895984"/>
                  </a:lnTo>
                  <a:lnTo>
                    <a:pt x="10180" y="946413"/>
                  </a:lnTo>
                  <a:lnTo>
                    <a:pt x="37944" y="987593"/>
                  </a:lnTo>
                  <a:lnTo>
                    <a:pt x="79124" y="1015357"/>
                  </a:lnTo>
                  <a:lnTo>
                    <a:pt x="129552" y="1025537"/>
                  </a:lnTo>
                  <a:lnTo>
                    <a:pt x="2943936" y="1025537"/>
                  </a:lnTo>
                  <a:lnTo>
                    <a:pt x="2994364" y="1015357"/>
                  </a:lnTo>
                  <a:lnTo>
                    <a:pt x="3035544" y="987593"/>
                  </a:lnTo>
                  <a:lnTo>
                    <a:pt x="3063308" y="946413"/>
                  </a:lnTo>
                  <a:lnTo>
                    <a:pt x="3073488" y="895984"/>
                  </a:lnTo>
                  <a:lnTo>
                    <a:pt x="3073488" y="129539"/>
                  </a:lnTo>
                  <a:lnTo>
                    <a:pt x="3063308" y="79113"/>
                  </a:lnTo>
                  <a:lnTo>
                    <a:pt x="3035544" y="37938"/>
                  </a:lnTo>
                  <a:lnTo>
                    <a:pt x="2994364" y="10178"/>
                  </a:lnTo>
                  <a:lnTo>
                    <a:pt x="2943936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783578" y="2066353"/>
              <a:ext cx="3074035" cy="1026160"/>
            </a:xfrm>
            <a:custGeom>
              <a:avLst/>
              <a:gdLst/>
              <a:ahLst/>
              <a:cxnLst/>
              <a:rect l="l" t="t" r="r" b="b"/>
              <a:pathLst>
                <a:path w="3074034" h="1026160">
                  <a:moveTo>
                    <a:pt x="129552" y="1025537"/>
                  </a:moveTo>
                  <a:lnTo>
                    <a:pt x="2943936" y="1025537"/>
                  </a:lnTo>
                  <a:lnTo>
                    <a:pt x="2994364" y="1015357"/>
                  </a:lnTo>
                  <a:lnTo>
                    <a:pt x="3035544" y="987593"/>
                  </a:lnTo>
                  <a:lnTo>
                    <a:pt x="3063308" y="946413"/>
                  </a:lnTo>
                  <a:lnTo>
                    <a:pt x="3073488" y="895984"/>
                  </a:lnTo>
                  <a:lnTo>
                    <a:pt x="3073488" y="129539"/>
                  </a:lnTo>
                  <a:lnTo>
                    <a:pt x="3063308" y="79113"/>
                  </a:lnTo>
                  <a:lnTo>
                    <a:pt x="3035544" y="37938"/>
                  </a:lnTo>
                  <a:lnTo>
                    <a:pt x="2994364" y="10178"/>
                  </a:lnTo>
                  <a:lnTo>
                    <a:pt x="2943936" y="0"/>
                  </a:lnTo>
                  <a:lnTo>
                    <a:pt x="129552" y="0"/>
                  </a:lnTo>
                  <a:lnTo>
                    <a:pt x="79124" y="10178"/>
                  </a:lnTo>
                  <a:lnTo>
                    <a:pt x="37944" y="37938"/>
                  </a:lnTo>
                  <a:lnTo>
                    <a:pt x="10180" y="79113"/>
                  </a:lnTo>
                  <a:lnTo>
                    <a:pt x="0" y="129539"/>
                  </a:lnTo>
                  <a:lnTo>
                    <a:pt x="0" y="895984"/>
                  </a:lnTo>
                  <a:lnTo>
                    <a:pt x="10180" y="946413"/>
                  </a:lnTo>
                  <a:lnTo>
                    <a:pt x="37944" y="987593"/>
                  </a:lnTo>
                  <a:lnTo>
                    <a:pt x="79124" y="1015357"/>
                  </a:lnTo>
                  <a:lnTo>
                    <a:pt x="129552" y="102553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7162800" y="2186843"/>
            <a:ext cx="2435225" cy="7083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3230" marR="5080" indent="-431165">
              <a:lnSpc>
                <a:spcPct val="1125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I have some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sunflower bulbs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to plant.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18"/>
          <p:cNvSpPr txBox="1"/>
          <p:nvPr/>
        </p:nvSpPr>
        <p:spPr>
          <a:xfrm>
            <a:off x="11196993" y="780122"/>
            <a:ext cx="463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45" dirty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Observing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sp>
        <p:nvSpPr>
          <p:cNvPr id="27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5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28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4541227" y="145922"/>
            <a:ext cx="3109595" cy="768350"/>
            <a:chOff x="4541227" y="145922"/>
            <a:chExt cx="3109595" cy="768350"/>
          </a:xfrm>
        </p:grpSpPr>
        <p:sp>
          <p:nvSpPr>
            <p:cNvPr id="4" name="object 4"/>
            <p:cNvSpPr/>
            <p:nvPr/>
          </p:nvSpPr>
          <p:spPr>
            <a:xfrm>
              <a:off x="4547577" y="152272"/>
              <a:ext cx="3096895" cy="755650"/>
            </a:xfrm>
            <a:custGeom>
              <a:avLst/>
              <a:gdLst/>
              <a:ahLst/>
              <a:cxnLst/>
              <a:rect l="l" t="t" r="r" b="b"/>
              <a:pathLst>
                <a:path w="3096895" h="755650">
                  <a:moveTo>
                    <a:pt x="3057817" y="0"/>
                  </a:moveTo>
                  <a:lnTo>
                    <a:pt x="39039" y="0"/>
                  </a:lnTo>
                  <a:lnTo>
                    <a:pt x="23842" y="3069"/>
                  </a:lnTo>
                  <a:lnTo>
                    <a:pt x="11433" y="11437"/>
                  </a:lnTo>
                  <a:lnTo>
                    <a:pt x="3067" y="23847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3057817" y="755141"/>
                  </a:lnTo>
                  <a:lnTo>
                    <a:pt x="3073014" y="752074"/>
                  </a:lnTo>
                  <a:lnTo>
                    <a:pt x="3085423" y="743708"/>
                  </a:lnTo>
                  <a:lnTo>
                    <a:pt x="3093789" y="731299"/>
                  </a:lnTo>
                  <a:lnTo>
                    <a:pt x="3096856" y="716102"/>
                  </a:lnTo>
                  <a:lnTo>
                    <a:pt x="3096856" y="39039"/>
                  </a:lnTo>
                  <a:lnTo>
                    <a:pt x="3093789" y="23847"/>
                  </a:lnTo>
                  <a:lnTo>
                    <a:pt x="3085423" y="11437"/>
                  </a:lnTo>
                  <a:lnTo>
                    <a:pt x="3073014" y="3069"/>
                  </a:lnTo>
                  <a:lnTo>
                    <a:pt x="3057817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47577" y="152272"/>
              <a:ext cx="3096895" cy="755650"/>
            </a:xfrm>
            <a:custGeom>
              <a:avLst/>
              <a:gdLst/>
              <a:ahLst/>
              <a:cxnLst/>
              <a:rect l="l" t="t" r="r" b="b"/>
              <a:pathLst>
                <a:path w="3096895" h="755650">
                  <a:moveTo>
                    <a:pt x="3057817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7"/>
                  </a:lnTo>
                  <a:lnTo>
                    <a:pt x="11433" y="11437"/>
                  </a:lnTo>
                  <a:lnTo>
                    <a:pt x="23842" y="3069"/>
                  </a:lnTo>
                  <a:lnTo>
                    <a:pt x="39039" y="0"/>
                  </a:lnTo>
                  <a:lnTo>
                    <a:pt x="3057817" y="0"/>
                  </a:lnTo>
                  <a:lnTo>
                    <a:pt x="3073014" y="3069"/>
                  </a:lnTo>
                  <a:lnTo>
                    <a:pt x="3085423" y="11437"/>
                  </a:lnTo>
                  <a:lnTo>
                    <a:pt x="3093789" y="23847"/>
                  </a:lnTo>
                  <a:lnTo>
                    <a:pt x="3096856" y="39039"/>
                  </a:lnTo>
                  <a:lnTo>
                    <a:pt x="3096856" y="716102"/>
                  </a:lnTo>
                  <a:lnTo>
                    <a:pt x="3093789" y="731299"/>
                  </a:lnTo>
                  <a:lnTo>
                    <a:pt x="3085423" y="743708"/>
                  </a:lnTo>
                  <a:lnTo>
                    <a:pt x="3073014" y="752074"/>
                  </a:lnTo>
                  <a:lnTo>
                    <a:pt x="3057817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773955" y="209486"/>
            <a:ext cx="2637155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Let’s discuss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819400" y="5300065"/>
            <a:ext cx="187788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These are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bulbs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315200" y="5300065"/>
            <a:ext cx="170656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This is a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1217199" y="384975"/>
            <a:ext cx="427355" cy="384810"/>
            <a:chOff x="11217199" y="384975"/>
            <a:chExt cx="427355" cy="384810"/>
          </a:xfrm>
        </p:grpSpPr>
        <p:sp>
          <p:nvSpPr>
            <p:cNvPr id="10" name="object 10"/>
            <p:cNvSpPr/>
            <p:nvPr/>
          </p:nvSpPr>
          <p:spPr>
            <a:xfrm>
              <a:off x="11217199" y="384975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92430" y="0"/>
                  </a:moveTo>
                  <a:lnTo>
                    <a:pt x="134632" y="0"/>
                  </a:lnTo>
                  <a:lnTo>
                    <a:pt x="120089" y="1928"/>
                  </a:lnTo>
                  <a:lnTo>
                    <a:pt x="86372" y="27863"/>
                  </a:lnTo>
                  <a:lnTo>
                    <a:pt x="7467" y="164528"/>
                  </a:lnTo>
                  <a:lnTo>
                    <a:pt x="0" y="192392"/>
                  </a:lnTo>
                  <a:lnTo>
                    <a:pt x="1866" y="206698"/>
                  </a:lnTo>
                  <a:lnTo>
                    <a:pt x="86372" y="356920"/>
                  </a:lnTo>
                  <a:lnTo>
                    <a:pt x="120089" y="382843"/>
                  </a:lnTo>
                  <a:lnTo>
                    <a:pt x="134632" y="384771"/>
                  </a:lnTo>
                  <a:lnTo>
                    <a:pt x="292430" y="384771"/>
                  </a:lnTo>
                  <a:lnTo>
                    <a:pt x="331747" y="368543"/>
                  </a:lnTo>
                  <a:lnTo>
                    <a:pt x="419595" y="220256"/>
                  </a:lnTo>
                  <a:lnTo>
                    <a:pt x="427053" y="192392"/>
                  </a:lnTo>
                  <a:lnTo>
                    <a:pt x="425188" y="178086"/>
                  </a:lnTo>
                  <a:lnTo>
                    <a:pt x="340690" y="27863"/>
                  </a:lnTo>
                  <a:lnTo>
                    <a:pt x="306966" y="1928"/>
                  </a:lnTo>
                  <a:lnTo>
                    <a:pt x="292430" y="0"/>
                  </a:lnTo>
                  <a:close/>
                </a:path>
              </a:pathLst>
            </a:custGeom>
            <a:solidFill>
              <a:srgbClr val="AE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10417" y="438302"/>
              <a:ext cx="240093" cy="273189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119680" y="1543799"/>
            <a:ext cx="3513454" cy="3248025"/>
            <a:chOff x="2119680" y="1543799"/>
            <a:chExt cx="3513454" cy="3248025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27097" y="2454681"/>
              <a:ext cx="3498215" cy="233213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126030" y="2456294"/>
              <a:ext cx="3500754" cy="2329180"/>
            </a:xfrm>
            <a:custGeom>
              <a:avLst/>
              <a:gdLst/>
              <a:ahLst/>
              <a:cxnLst/>
              <a:rect l="l" t="t" r="r" b="b"/>
              <a:pathLst>
                <a:path w="3500754" h="2329179">
                  <a:moveTo>
                    <a:pt x="3500361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3500361" y="0"/>
                  </a:lnTo>
                  <a:lnTo>
                    <a:pt x="3500361" y="23289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344000" y="1550149"/>
              <a:ext cx="3074035" cy="1026160"/>
            </a:xfrm>
            <a:custGeom>
              <a:avLst/>
              <a:gdLst/>
              <a:ahLst/>
              <a:cxnLst/>
              <a:rect l="l" t="t" r="r" b="b"/>
              <a:pathLst>
                <a:path w="3074035" h="1026160">
                  <a:moveTo>
                    <a:pt x="2943936" y="0"/>
                  </a:moveTo>
                  <a:lnTo>
                    <a:pt x="129552" y="0"/>
                  </a:lnTo>
                  <a:lnTo>
                    <a:pt x="79124" y="10178"/>
                  </a:lnTo>
                  <a:lnTo>
                    <a:pt x="37944" y="37938"/>
                  </a:lnTo>
                  <a:lnTo>
                    <a:pt x="10180" y="79113"/>
                  </a:lnTo>
                  <a:lnTo>
                    <a:pt x="0" y="129540"/>
                  </a:lnTo>
                  <a:lnTo>
                    <a:pt x="0" y="895985"/>
                  </a:lnTo>
                  <a:lnTo>
                    <a:pt x="10180" y="946413"/>
                  </a:lnTo>
                  <a:lnTo>
                    <a:pt x="37944" y="987593"/>
                  </a:lnTo>
                  <a:lnTo>
                    <a:pt x="79124" y="1015357"/>
                  </a:lnTo>
                  <a:lnTo>
                    <a:pt x="129552" y="1025537"/>
                  </a:lnTo>
                  <a:lnTo>
                    <a:pt x="2943936" y="1025537"/>
                  </a:lnTo>
                  <a:lnTo>
                    <a:pt x="2994364" y="1015357"/>
                  </a:lnTo>
                  <a:lnTo>
                    <a:pt x="3035544" y="987593"/>
                  </a:lnTo>
                  <a:lnTo>
                    <a:pt x="3063308" y="946413"/>
                  </a:lnTo>
                  <a:lnTo>
                    <a:pt x="3073488" y="895985"/>
                  </a:lnTo>
                  <a:lnTo>
                    <a:pt x="3073488" y="129540"/>
                  </a:lnTo>
                  <a:lnTo>
                    <a:pt x="3063308" y="79113"/>
                  </a:lnTo>
                  <a:lnTo>
                    <a:pt x="3035544" y="37938"/>
                  </a:lnTo>
                  <a:lnTo>
                    <a:pt x="2994364" y="10178"/>
                  </a:lnTo>
                  <a:lnTo>
                    <a:pt x="2943936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344000" y="1550149"/>
              <a:ext cx="3074035" cy="1026160"/>
            </a:xfrm>
            <a:custGeom>
              <a:avLst/>
              <a:gdLst/>
              <a:ahLst/>
              <a:cxnLst/>
              <a:rect l="l" t="t" r="r" b="b"/>
              <a:pathLst>
                <a:path w="3074035" h="1026160">
                  <a:moveTo>
                    <a:pt x="129552" y="1025537"/>
                  </a:moveTo>
                  <a:lnTo>
                    <a:pt x="2943936" y="1025537"/>
                  </a:lnTo>
                  <a:lnTo>
                    <a:pt x="2994364" y="1015357"/>
                  </a:lnTo>
                  <a:lnTo>
                    <a:pt x="3035544" y="987593"/>
                  </a:lnTo>
                  <a:lnTo>
                    <a:pt x="3063308" y="946413"/>
                  </a:lnTo>
                  <a:lnTo>
                    <a:pt x="3073488" y="895985"/>
                  </a:lnTo>
                  <a:lnTo>
                    <a:pt x="3073488" y="129540"/>
                  </a:lnTo>
                  <a:lnTo>
                    <a:pt x="3063308" y="79113"/>
                  </a:lnTo>
                  <a:lnTo>
                    <a:pt x="3035544" y="37938"/>
                  </a:lnTo>
                  <a:lnTo>
                    <a:pt x="2994364" y="10178"/>
                  </a:lnTo>
                  <a:lnTo>
                    <a:pt x="2943936" y="0"/>
                  </a:lnTo>
                  <a:lnTo>
                    <a:pt x="129552" y="0"/>
                  </a:lnTo>
                  <a:lnTo>
                    <a:pt x="79124" y="10178"/>
                  </a:lnTo>
                  <a:lnTo>
                    <a:pt x="37944" y="37938"/>
                  </a:lnTo>
                  <a:lnTo>
                    <a:pt x="10180" y="79113"/>
                  </a:lnTo>
                  <a:lnTo>
                    <a:pt x="0" y="129540"/>
                  </a:lnTo>
                  <a:lnTo>
                    <a:pt x="0" y="895985"/>
                  </a:lnTo>
                  <a:lnTo>
                    <a:pt x="10180" y="946413"/>
                  </a:lnTo>
                  <a:lnTo>
                    <a:pt x="37944" y="987593"/>
                  </a:lnTo>
                  <a:lnTo>
                    <a:pt x="79124" y="1015357"/>
                  </a:lnTo>
                  <a:lnTo>
                    <a:pt x="129552" y="102553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6559257" y="1543799"/>
            <a:ext cx="3513454" cy="3248025"/>
            <a:chOff x="6559257" y="1543799"/>
            <a:chExt cx="3513454" cy="3248025"/>
          </a:xfrm>
        </p:grpSpPr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66941" y="2454287"/>
              <a:ext cx="3497694" cy="233293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565607" y="2456294"/>
              <a:ext cx="3500754" cy="2329180"/>
            </a:xfrm>
            <a:custGeom>
              <a:avLst/>
              <a:gdLst/>
              <a:ahLst/>
              <a:cxnLst/>
              <a:rect l="l" t="t" r="r" b="b"/>
              <a:pathLst>
                <a:path w="3500754" h="2329179">
                  <a:moveTo>
                    <a:pt x="3500361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3500361" y="0"/>
                  </a:lnTo>
                  <a:lnTo>
                    <a:pt x="3500361" y="23289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783577" y="1550149"/>
              <a:ext cx="3074035" cy="1026160"/>
            </a:xfrm>
            <a:custGeom>
              <a:avLst/>
              <a:gdLst/>
              <a:ahLst/>
              <a:cxnLst/>
              <a:rect l="l" t="t" r="r" b="b"/>
              <a:pathLst>
                <a:path w="3074034" h="1026160">
                  <a:moveTo>
                    <a:pt x="2943936" y="0"/>
                  </a:moveTo>
                  <a:lnTo>
                    <a:pt x="129552" y="0"/>
                  </a:lnTo>
                  <a:lnTo>
                    <a:pt x="79124" y="10178"/>
                  </a:lnTo>
                  <a:lnTo>
                    <a:pt x="37944" y="37938"/>
                  </a:lnTo>
                  <a:lnTo>
                    <a:pt x="10180" y="79113"/>
                  </a:lnTo>
                  <a:lnTo>
                    <a:pt x="0" y="129540"/>
                  </a:lnTo>
                  <a:lnTo>
                    <a:pt x="0" y="895985"/>
                  </a:lnTo>
                  <a:lnTo>
                    <a:pt x="10180" y="946413"/>
                  </a:lnTo>
                  <a:lnTo>
                    <a:pt x="37944" y="987593"/>
                  </a:lnTo>
                  <a:lnTo>
                    <a:pt x="79124" y="1015357"/>
                  </a:lnTo>
                  <a:lnTo>
                    <a:pt x="129552" y="1025537"/>
                  </a:lnTo>
                  <a:lnTo>
                    <a:pt x="2943936" y="1025537"/>
                  </a:lnTo>
                  <a:lnTo>
                    <a:pt x="2994364" y="1015357"/>
                  </a:lnTo>
                  <a:lnTo>
                    <a:pt x="3035544" y="987593"/>
                  </a:lnTo>
                  <a:lnTo>
                    <a:pt x="3063308" y="946413"/>
                  </a:lnTo>
                  <a:lnTo>
                    <a:pt x="3073488" y="895985"/>
                  </a:lnTo>
                  <a:lnTo>
                    <a:pt x="3073488" y="129540"/>
                  </a:lnTo>
                  <a:lnTo>
                    <a:pt x="3063308" y="79113"/>
                  </a:lnTo>
                  <a:lnTo>
                    <a:pt x="3035544" y="37938"/>
                  </a:lnTo>
                  <a:lnTo>
                    <a:pt x="2994364" y="10178"/>
                  </a:lnTo>
                  <a:lnTo>
                    <a:pt x="2943936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783577" y="1550149"/>
              <a:ext cx="3074035" cy="1026160"/>
            </a:xfrm>
            <a:custGeom>
              <a:avLst/>
              <a:gdLst/>
              <a:ahLst/>
              <a:cxnLst/>
              <a:rect l="l" t="t" r="r" b="b"/>
              <a:pathLst>
                <a:path w="3074034" h="1026160">
                  <a:moveTo>
                    <a:pt x="129552" y="1025537"/>
                  </a:moveTo>
                  <a:lnTo>
                    <a:pt x="2943936" y="1025537"/>
                  </a:lnTo>
                  <a:lnTo>
                    <a:pt x="2994364" y="1015357"/>
                  </a:lnTo>
                  <a:lnTo>
                    <a:pt x="3035544" y="987593"/>
                  </a:lnTo>
                  <a:lnTo>
                    <a:pt x="3063308" y="946413"/>
                  </a:lnTo>
                  <a:lnTo>
                    <a:pt x="3073488" y="895985"/>
                  </a:lnTo>
                  <a:lnTo>
                    <a:pt x="3073488" y="129540"/>
                  </a:lnTo>
                  <a:lnTo>
                    <a:pt x="3063308" y="79113"/>
                  </a:lnTo>
                  <a:lnTo>
                    <a:pt x="3035544" y="37938"/>
                  </a:lnTo>
                  <a:lnTo>
                    <a:pt x="2994364" y="10178"/>
                  </a:lnTo>
                  <a:lnTo>
                    <a:pt x="2943936" y="0"/>
                  </a:lnTo>
                  <a:lnTo>
                    <a:pt x="129552" y="0"/>
                  </a:lnTo>
                  <a:lnTo>
                    <a:pt x="79124" y="10178"/>
                  </a:lnTo>
                  <a:lnTo>
                    <a:pt x="37944" y="37938"/>
                  </a:lnTo>
                  <a:lnTo>
                    <a:pt x="10180" y="79113"/>
                  </a:lnTo>
                  <a:lnTo>
                    <a:pt x="0" y="129540"/>
                  </a:lnTo>
                  <a:lnTo>
                    <a:pt x="0" y="895985"/>
                  </a:lnTo>
                  <a:lnTo>
                    <a:pt x="10180" y="946413"/>
                  </a:lnTo>
                  <a:lnTo>
                    <a:pt x="37944" y="987593"/>
                  </a:lnTo>
                  <a:lnTo>
                    <a:pt x="79124" y="1015357"/>
                  </a:lnTo>
                  <a:lnTo>
                    <a:pt x="129552" y="102553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7544066" y="251955"/>
            <a:ext cx="1660525" cy="556260"/>
            <a:chOff x="7544066" y="251955"/>
            <a:chExt cx="1660525" cy="556260"/>
          </a:xfrm>
        </p:grpSpPr>
        <p:sp>
          <p:nvSpPr>
            <p:cNvPr id="24" name="object 24"/>
            <p:cNvSpPr/>
            <p:nvPr/>
          </p:nvSpPr>
          <p:spPr>
            <a:xfrm>
              <a:off x="7550416" y="258305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73AF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550416" y="258305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7817014" y="311213"/>
            <a:ext cx="1204747" cy="3667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FDFFEC"/>
                </a:solidFill>
                <a:latin typeface="Grammarsaurus" pitchFamily="2" charset="0"/>
                <a:cs typeface="Gill Sans MT"/>
              </a:rPr>
              <a:t>answers</a:t>
            </a:r>
            <a:endParaRPr sz="2300" dirty="0">
              <a:latin typeface="Grammarsaurus" pitchFamily="2" charset="0"/>
              <a:cs typeface="Gill Sans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658534" y="1593004"/>
            <a:ext cx="2441575" cy="9520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3030" marR="5080" indent="-100965">
              <a:lnSpc>
                <a:spcPct val="1125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I bought some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daffodil </a:t>
            </a:r>
            <a:r>
              <a:rPr sz="2000" b="1" strike="sngStrike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seeds</a:t>
            </a:r>
            <a:r>
              <a:rPr sz="2000" b="1" strike="noStrike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strike="noStrike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for the garden.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09855">
              <a:lnSpc>
                <a:spcPts val="1885"/>
              </a:lnSpc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bulbs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165975" y="1593004"/>
            <a:ext cx="2435225" cy="9520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3230" marR="5080" indent="-431165">
              <a:lnSpc>
                <a:spcPct val="1125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I have some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sunflower </a:t>
            </a:r>
            <a:r>
              <a:rPr sz="2000" b="1" strike="sngStrike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bulbs</a:t>
            </a:r>
            <a:r>
              <a:rPr sz="2000" b="1" strike="noStrike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strike="noStrike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to plant.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435609">
              <a:lnSpc>
                <a:spcPts val="1885"/>
              </a:lnSpc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seeds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3838105" y="4042829"/>
            <a:ext cx="1374140" cy="1760855"/>
            <a:chOff x="3838105" y="4042829"/>
            <a:chExt cx="1374140" cy="1760855"/>
          </a:xfrm>
        </p:grpSpPr>
        <p:sp>
          <p:nvSpPr>
            <p:cNvPr id="30" name="object 30"/>
            <p:cNvSpPr/>
            <p:nvPr/>
          </p:nvSpPr>
          <p:spPr>
            <a:xfrm>
              <a:off x="3876205" y="4080929"/>
              <a:ext cx="141605" cy="1210945"/>
            </a:xfrm>
            <a:custGeom>
              <a:avLst/>
              <a:gdLst/>
              <a:ahLst/>
              <a:cxnLst/>
              <a:rect l="l" t="t" r="r" b="b"/>
              <a:pathLst>
                <a:path w="141604" h="1210945">
                  <a:moveTo>
                    <a:pt x="0" y="1210729"/>
                  </a:moveTo>
                  <a:lnTo>
                    <a:pt x="141224" y="0"/>
                  </a:lnTo>
                </a:path>
              </a:pathLst>
            </a:custGeom>
            <a:ln w="76200">
              <a:solidFill>
                <a:srgbClr val="73AF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91862" y="5043919"/>
              <a:ext cx="165512" cy="232232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4748415" y="5230914"/>
              <a:ext cx="203835" cy="516255"/>
            </a:xfrm>
            <a:custGeom>
              <a:avLst/>
              <a:gdLst/>
              <a:ahLst/>
              <a:cxnLst/>
              <a:rect l="l" t="t" r="r" b="b"/>
              <a:pathLst>
                <a:path w="203835" h="516254">
                  <a:moveTo>
                    <a:pt x="192277" y="0"/>
                  </a:moveTo>
                  <a:lnTo>
                    <a:pt x="186894" y="42454"/>
                  </a:lnTo>
                  <a:lnTo>
                    <a:pt x="150745" y="106760"/>
                  </a:lnTo>
                  <a:lnTo>
                    <a:pt x="67681" y="179804"/>
                  </a:lnTo>
                  <a:lnTo>
                    <a:pt x="41532" y="205400"/>
                  </a:lnTo>
                  <a:lnTo>
                    <a:pt x="19996" y="234742"/>
                  </a:lnTo>
                  <a:lnTo>
                    <a:pt x="5383" y="269702"/>
                  </a:lnTo>
                  <a:lnTo>
                    <a:pt x="0" y="312153"/>
                  </a:lnTo>
                  <a:lnTo>
                    <a:pt x="5376" y="358832"/>
                  </a:lnTo>
                  <a:lnTo>
                    <a:pt x="20692" y="401682"/>
                  </a:lnTo>
                  <a:lnTo>
                    <a:pt x="44724" y="439482"/>
                  </a:lnTo>
                  <a:lnTo>
                    <a:pt x="76252" y="471009"/>
                  </a:lnTo>
                  <a:lnTo>
                    <a:pt x="114051" y="495041"/>
                  </a:lnTo>
                  <a:lnTo>
                    <a:pt x="156902" y="510357"/>
                  </a:lnTo>
                  <a:lnTo>
                    <a:pt x="203580" y="515734"/>
                  </a:lnTo>
                  <a:lnTo>
                    <a:pt x="192277" y="0"/>
                  </a:lnTo>
                  <a:close/>
                </a:path>
              </a:pathLst>
            </a:custGeom>
            <a:solidFill>
              <a:srgbClr val="FF6A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997234" y="5230914"/>
              <a:ext cx="203835" cy="516255"/>
            </a:xfrm>
            <a:custGeom>
              <a:avLst/>
              <a:gdLst/>
              <a:ahLst/>
              <a:cxnLst/>
              <a:rect l="l" t="t" r="r" b="b"/>
              <a:pathLst>
                <a:path w="203835" h="516254">
                  <a:moveTo>
                    <a:pt x="11315" y="0"/>
                  </a:moveTo>
                  <a:lnTo>
                    <a:pt x="0" y="515734"/>
                  </a:lnTo>
                  <a:lnTo>
                    <a:pt x="46678" y="510357"/>
                  </a:lnTo>
                  <a:lnTo>
                    <a:pt x="89529" y="495041"/>
                  </a:lnTo>
                  <a:lnTo>
                    <a:pt x="127328" y="471009"/>
                  </a:lnTo>
                  <a:lnTo>
                    <a:pt x="158856" y="439482"/>
                  </a:lnTo>
                  <a:lnTo>
                    <a:pt x="182888" y="401682"/>
                  </a:lnTo>
                  <a:lnTo>
                    <a:pt x="198204" y="358832"/>
                  </a:lnTo>
                  <a:lnTo>
                    <a:pt x="203581" y="312153"/>
                  </a:lnTo>
                  <a:lnTo>
                    <a:pt x="198197" y="269702"/>
                  </a:lnTo>
                  <a:lnTo>
                    <a:pt x="183585" y="234742"/>
                  </a:lnTo>
                  <a:lnTo>
                    <a:pt x="162051" y="205400"/>
                  </a:lnTo>
                  <a:lnTo>
                    <a:pt x="135903" y="179804"/>
                  </a:lnTo>
                  <a:lnTo>
                    <a:pt x="78993" y="132357"/>
                  </a:lnTo>
                  <a:lnTo>
                    <a:pt x="52845" y="106760"/>
                  </a:lnTo>
                  <a:lnTo>
                    <a:pt x="31311" y="77417"/>
                  </a:lnTo>
                  <a:lnTo>
                    <a:pt x="16699" y="42454"/>
                  </a:lnTo>
                  <a:lnTo>
                    <a:pt x="11315" y="0"/>
                  </a:lnTo>
                  <a:close/>
                </a:path>
              </a:pathLst>
            </a:custGeom>
            <a:solidFill>
              <a:srgbClr val="B54F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884140" y="5230914"/>
              <a:ext cx="248920" cy="516255"/>
            </a:xfrm>
            <a:custGeom>
              <a:avLst/>
              <a:gdLst/>
              <a:ahLst/>
              <a:cxnLst/>
              <a:rect l="l" t="t" r="r" b="b"/>
              <a:pathLst>
                <a:path w="248920" h="516254">
                  <a:moveTo>
                    <a:pt x="124409" y="0"/>
                  </a:moveTo>
                  <a:lnTo>
                    <a:pt x="90474" y="0"/>
                  </a:lnTo>
                  <a:lnTo>
                    <a:pt x="0" y="312153"/>
                  </a:lnTo>
                  <a:lnTo>
                    <a:pt x="113093" y="515734"/>
                  </a:lnTo>
                  <a:lnTo>
                    <a:pt x="149173" y="508462"/>
                  </a:lnTo>
                  <a:lnTo>
                    <a:pt x="181594" y="487939"/>
                  </a:lnTo>
                  <a:lnTo>
                    <a:pt x="209064" y="456106"/>
                  </a:lnTo>
                  <a:lnTo>
                    <a:pt x="230287" y="414903"/>
                  </a:lnTo>
                  <a:lnTo>
                    <a:pt x="243969" y="366272"/>
                  </a:lnTo>
                  <a:lnTo>
                    <a:pt x="248818" y="312153"/>
                  </a:lnTo>
                  <a:lnTo>
                    <a:pt x="244551" y="265482"/>
                  </a:lnTo>
                  <a:lnTo>
                    <a:pt x="233117" y="227802"/>
                  </a:lnTo>
                  <a:lnTo>
                    <a:pt x="216564" y="196545"/>
                  </a:lnTo>
                  <a:lnTo>
                    <a:pt x="196938" y="169141"/>
                  </a:lnTo>
                  <a:lnTo>
                    <a:pt x="176289" y="143021"/>
                  </a:lnTo>
                  <a:lnTo>
                    <a:pt x="156663" y="115616"/>
                  </a:lnTo>
                  <a:lnTo>
                    <a:pt x="140109" y="84357"/>
                  </a:lnTo>
                  <a:lnTo>
                    <a:pt x="128675" y="46675"/>
                  </a:lnTo>
                  <a:lnTo>
                    <a:pt x="124409" y="0"/>
                  </a:lnTo>
                  <a:close/>
                </a:path>
              </a:pathLst>
            </a:custGeom>
            <a:solidFill>
              <a:srgbClr val="FF6A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816272" y="5230914"/>
              <a:ext cx="271780" cy="516255"/>
            </a:xfrm>
            <a:custGeom>
              <a:avLst/>
              <a:gdLst/>
              <a:ahLst/>
              <a:cxnLst/>
              <a:rect l="l" t="t" r="r" b="b"/>
              <a:pathLst>
                <a:path w="271779" h="516254">
                  <a:moveTo>
                    <a:pt x="158343" y="0"/>
                  </a:moveTo>
                  <a:lnTo>
                    <a:pt x="124421" y="0"/>
                  </a:lnTo>
                  <a:lnTo>
                    <a:pt x="120155" y="46671"/>
                  </a:lnTo>
                  <a:lnTo>
                    <a:pt x="108719" y="84350"/>
                  </a:lnTo>
                  <a:lnTo>
                    <a:pt x="92164" y="115608"/>
                  </a:lnTo>
                  <a:lnTo>
                    <a:pt x="72536" y="143012"/>
                  </a:lnTo>
                  <a:lnTo>
                    <a:pt x="51885" y="169131"/>
                  </a:lnTo>
                  <a:lnTo>
                    <a:pt x="32257" y="196536"/>
                  </a:lnTo>
                  <a:lnTo>
                    <a:pt x="15702" y="227795"/>
                  </a:lnTo>
                  <a:lnTo>
                    <a:pt x="4266" y="265478"/>
                  </a:lnTo>
                  <a:lnTo>
                    <a:pt x="0" y="312153"/>
                  </a:lnTo>
                  <a:lnTo>
                    <a:pt x="4848" y="366272"/>
                  </a:lnTo>
                  <a:lnTo>
                    <a:pt x="18531" y="414903"/>
                  </a:lnTo>
                  <a:lnTo>
                    <a:pt x="39754" y="456106"/>
                  </a:lnTo>
                  <a:lnTo>
                    <a:pt x="67223" y="487939"/>
                  </a:lnTo>
                  <a:lnTo>
                    <a:pt x="99645" y="508462"/>
                  </a:lnTo>
                  <a:lnTo>
                    <a:pt x="135724" y="515734"/>
                  </a:lnTo>
                  <a:lnTo>
                    <a:pt x="180962" y="515734"/>
                  </a:lnTo>
                  <a:lnTo>
                    <a:pt x="234402" y="476454"/>
                  </a:lnTo>
                  <a:lnTo>
                    <a:pt x="253990" y="432384"/>
                  </a:lnTo>
                  <a:lnTo>
                    <a:pt x="266836" y="376500"/>
                  </a:lnTo>
                  <a:lnTo>
                    <a:pt x="271449" y="312153"/>
                  </a:lnTo>
                  <a:lnTo>
                    <a:pt x="266589" y="260328"/>
                  </a:lnTo>
                  <a:lnTo>
                    <a:pt x="253776" y="219479"/>
                  </a:lnTo>
                  <a:lnTo>
                    <a:pt x="235662" y="185946"/>
                  </a:lnTo>
                  <a:lnTo>
                    <a:pt x="194131" y="126198"/>
                  </a:lnTo>
                  <a:lnTo>
                    <a:pt x="176016" y="92666"/>
                  </a:lnTo>
                  <a:lnTo>
                    <a:pt x="163203" y="51820"/>
                  </a:lnTo>
                  <a:lnTo>
                    <a:pt x="158343" y="0"/>
                  </a:lnTo>
                  <a:close/>
                </a:path>
              </a:pathLst>
            </a:custGeom>
            <a:solidFill>
              <a:srgbClr val="FF8B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737100" y="5032319"/>
              <a:ext cx="475615" cy="770890"/>
            </a:xfrm>
            <a:custGeom>
              <a:avLst/>
              <a:gdLst/>
              <a:ahLst/>
              <a:cxnLst/>
              <a:rect l="l" t="t" r="r" b="b"/>
              <a:pathLst>
                <a:path w="475614" h="770889">
                  <a:moveTo>
                    <a:pt x="248818" y="725639"/>
                  </a:moveTo>
                  <a:lnTo>
                    <a:pt x="226199" y="725639"/>
                  </a:lnTo>
                  <a:lnTo>
                    <a:pt x="226199" y="765810"/>
                  </a:lnTo>
                  <a:lnTo>
                    <a:pt x="231267" y="770877"/>
                  </a:lnTo>
                  <a:lnTo>
                    <a:pt x="243751" y="770877"/>
                  </a:lnTo>
                  <a:lnTo>
                    <a:pt x="248818" y="765810"/>
                  </a:lnTo>
                  <a:lnTo>
                    <a:pt x="248818" y="725639"/>
                  </a:lnTo>
                  <a:close/>
                </a:path>
                <a:path w="475614" h="770889">
                  <a:moveTo>
                    <a:pt x="168783" y="0"/>
                  </a:moveTo>
                  <a:lnTo>
                    <a:pt x="165658" y="0"/>
                  </a:lnTo>
                  <a:lnTo>
                    <a:pt x="160108" y="2298"/>
                  </a:lnTo>
                  <a:lnTo>
                    <a:pt x="157911" y="4495"/>
                  </a:lnTo>
                  <a:lnTo>
                    <a:pt x="156768" y="7277"/>
                  </a:lnTo>
                  <a:lnTo>
                    <a:pt x="143714" y="58672"/>
                  </a:lnTo>
                  <a:lnTo>
                    <a:pt x="145684" y="110509"/>
                  </a:lnTo>
                  <a:lnTo>
                    <a:pt x="160963" y="156411"/>
                  </a:lnTo>
                  <a:lnTo>
                    <a:pt x="162071" y="159678"/>
                  </a:lnTo>
                  <a:lnTo>
                    <a:pt x="192177" y="203073"/>
                  </a:lnTo>
                  <a:lnTo>
                    <a:pt x="183564" y="249501"/>
                  </a:lnTo>
                  <a:lnTo>
                    <a:pt x="162920" y="286518"/>
                  </a:lnTo>
                  <a:lnTo>
                    <a:pt x="133944" y="317515"/>
                  </a:lnTo>
                  <a:lnTo>
                    <a:pt x="63838" y="376805"/>
                  </a:lnTo>
                  <a:lnTo>
                    <a:pt x="31665" y="412045"/>
                  </a:lnTo>
                  <a:lnTo>
                    <a:pt x="8739" y="455419"/>
                  </a:lnTo>
                  <a:lnTo>
                    <a:pt x="62" y="510344"/>
                  </a:lnTo>
                  <a:lnTo>
                    <a:pt x="0" y="510743"/>
                  </a:lnTo>
                  <a:lnTo>
                    <a:pt x="6291" y="562463"/>
                  </a:lnTo>
                  <a:lnTo>
                    <a:pt x="24154" y="609664"/>
                  </a:lnTo>
                  <a:lnTo>
                    <a:pt x="52071" y="650830"/>
                  </a:lnTo>
                  <a:lnTo>
                    <a:pt x="88523" y="684444"/>
                  </a:lnTo>
                  <a:lnTo>
                    <a:pt x="131993" y="708989"/>
                  </a:lnTo>
                  <a:lnTo>
                    <a:pt x="180962" y="722947"/>
                  </a:lnTo>
                  <a:lnTo>
                    <a:pt x="180962" y="741680"/>
                  </a:lnTo>
                  <a:lnTo>
                    <a:pt x="186029" y="746747"/>
                  </a:lnTo>
                  <a:lnTo>
                    <a:pt x="198513" y="746747"/>
                  </a:lnTo>
                  <a:lnTo>
                    <a:pt x="203581" y="741680"/>
                  </a:lnTo>
                  <a:lnTo>
                    <a:pt x="203581" y="725347"/>
                  </a:lnTo>
                  <a:lnTo>
                    <a:pt x="294068" y="725347"/>
                  </a:lnTo>
                  <a:lnTo>
                    <a:pt x="294068" y="722947"/>
                  </a:lnTo>
                  <a:lnTo>
                    <a:pt x="343036" y="708989"/>
                  </a:lnTo>
                  <a:lnTo>
                    <a:pt x="353605" y="703021"/>
                  </a:lnTo>
                  <a:lnTo>
                    <a:pt x="214884" y="703021"/>
                  </a:lnTo>
                  <a:lnTo>
                    <a:pt x="192686" y="699891"/>
                  </a:lnTo>
                  <a:lnTo>
                    <a:pt x="171330" y="690697"/>
                  </a:lnTo>
                  <a:lnTo>
                    <a:pt x="157461" y="680326"/>
                  </a:lnTo>
                  <a:lnTo>
                    <a:pt x="124358" y="680326"/>
                  </a:lnTo>
                  <a:lnTo>
                    <a:pt x="82944" y="650460"/>
                  </a:lnTo>
                  <a:lnTo>
                    <a:pt x="50811" y="610870"/>
                  </a:lnTo>
                  <a:lnTo>
                    <a:pt x="30019" y="563611"/>
                  </a:lnTo>
                  <a:lnTo>
                    <a:pt x="22631" y="510743"/>
                  </a:lnTo>
                  <a:lnTo>
                    <a:pt x="30347" y="462480"/>
                  </a:lnTo>
                  <a:lnTo>
                    <a:pt x="50868" y="424251"/>
                  </a:lnTo>
                  <a:lnTo>
                    <a:pt x="80223" y="392477"/>
                  </a:lnTo>
                  <a:lnTo>
                    <a:pt x="114566" y="363448"/>
                  </a:lnTo>
                  <a:lnTo>
                    <a:pt x="124835" y="355117"/>
                  </a:lnTo>
                  <a:lnTo>
                    <a:pt x="129925" y="350888"/>
                  </a:lnTo>
                  <a:lnTo>
                    <a:pt x="158539" y="350888"/>
                  </a:lnTo>
                  <a:lnTo>
                    <a:pt x="172668" y="332451"/>
                  </a:lnTo>
                  <a:lnTo>
                    <a:pt x="192719" y="299512"/>
                  </a:lnTo>
                  <a:lnTo>
                    <a:pt x="207631" y="259726"/>
                  </a:lnTo>
                  <a:lnTo>
                    <a:pt x="214655" y="209905"/>
                  </a:lnTo>
                  <a:lnTo>
                    <a:pt x="284082" y="209905"/>
                  </a:lnTo>
                  <a:lnTo>
                    <a:pt x="282816" y="203073"/>
                  </a:lnTo>
                  <a:lnTo>
                    <a:pt x="293794" y="187286"/>
                  </a:lnTo>
                  <a:lnTo>
                    <a:pt x="213499" y="187286"/>
                  </a:lnTo>
                  <a:lnTo>
                    <a:pt x="213298" y="163664"/>
                  </a:lnTo>
                  <a:lnTo>
                    <a:pt x="190233" y="163664"/>
                  </a:lnTo>
                  <a:lnTo>
                    <a:pt x="174685" y="131737"/>
                  </a:lnTo>
                  <a:lnTo>
                    <a:pt x="166555" y="97458"/>
                  </a:lnTo>
                  <a:lnTo>
                    <a:pt x="166360" y="82410"/>
                  </a:lnTo>
                  <a:lnTo>
                    <a:pt x="166233" y="72656"/>
                  </a:lnTo>
                  <a:lnTo>
                    <a:pt x="166142" y="65659"/>
                  </a:lnTo>
                  <a:lnTo>
                    <a:pt x="166096" y="62100"/>
                  </a:lnTo>
                  <a:lnTo>
                    <a:pt x="173558" y="26936"/>
                  </a:lnTo>
                  <a:lnTo>
                    <a:pt x="214929" y="26936"/>
                  </a:lnTo>
                  <a:lnTo>
                    <a:pt x="207219" y="20829"/>
                  </a:lnTo>
                  <a:lnTo>
                    <a:pt x="189957" y="10018"/>
                  </a:lnTo>
                  <a:lnTo>
                    <a:pt x="171538" y="1155"/>
                  </a:lnTo>
                  <a:lnTo>
                    <a:pt x="168783" y="0"/>
                  </a:lnTo>
                  <a:close/>
                </a:path>
                <a:path w="475614" h="770889">
                  <a:moveTo>
                    <a:pt x="294068" y="725347"/>
                  </a:moveTo>
                  <a:lnTo>
                    <a:pt x="271449" y="725347"/>
                  </a:lnTo>
                  <a:lnTo>
                    <a:pt x="271449" y="741680"/>
                  </a:lnTo>
                  <a:lnTo>
                    <a:pt x="276504" y="746747"/>
                  </a:lnTo>
                  <a:lnTo>
                    <a:pt x="289001" y="746747"/>
                  </a:lnTo>
                  <a:lnTo>
                    <a:pt x="294068" y="741680"/>
                  </a:lnTo>
                  <a:lnTo>
                    <a:pt x="294068" y="725347"/>
                  </a:lnTo>
                  <a:close/>
                </a:path>
                <a:path w="475614" h="770889">
                  <a:moveTo>
                    <a:pt x="271449" y="725347"/>
                  </a:moveTo>
                  <a:lnTo>
                    <a:pt x="203581" y="725347"/>
                  </a:lnTo>
                  <a:lnTo>
                    <a:pt x="209325" y="725639"/>
                  </a:lnTo>
                  <a:lnTo>
                    <a:pt x="265705" y="725639"/>
                  </a:lnTo>
                  <a:lnTo>
                    <a:pt x="271449" y="725347"/>
                  </a:lnTo>
                  <a:close/>
                </a:path>
                <a:path w="475614" h="770889">
                  <a:moveTo>
                    <a:pt x="284082" y="209905"/>
                  </a:moveTo>
                  <a:lnTo>
                    <a:pt x="260375" y="209905"/>
                  </a:lnTo>
                  <a:lnTo>
                    <a:pt x="267398" y="259726"/>
                  </a:lnTo>
                  <a:lnTo>
                    <a:pt x="282312" y="299512"/>
                  </a:lnTo>
                  <a:lnTo>
                    <a:pt x="302366" y="332451"/>
                  </a:lnTo>
                  <a:lnTo>
                    <a:pt x="347097" y="390844"/>
                  </a:lnTo>
                  <a:lnTo>
                    <a:pt x="366193" y="422902"/>
                  </a:lnTo>
                  <a:lnTo>
                    <a:pt x="379528" y="461624"/>
                  </a:lnTo>
                  <a:lnTo>
                    <a:pt x="384502" y="510344"/>
                  </a:lnTo>
                  <a:lnTo>
                    <a:pt x="384447" y="512229"/>
                  </a:lnTo>
                  <a:lnTo>
                    <a:pt x="374767" y="585417"/>
                  </a:lnTo>
                  <a:lnTo>
                    <a:pt x="346684" y="648423"/>
                  </a:lnTo>
                  <a:lnTo>
                    <a:pt x="306738" y="688924"/>
                  </a:lnTo>
                  <a:lnTo>
                    <a:pt x="260134" y="703021"/>
                  </a:lnTo>
                  <a:lnTo>
                    <a:pt x="353605" y="703021"/>
                  </a:lnTo>
                  <a:lnTo>
                    <a:pt x="386503" y="684444"/>
                  </a:lnTo>
                  <a:lnTo>
                    <a:pt x="390969" y="680326"/>
                  </a:lnTo>
                  <a:lnTo>
                    <a:pt x="350747" y="680326"/>
                  </a:lnTo>
                  <a:lnTo>
                    <a:pt x="355968" y="674344"/>
                  </a:lnTo>
                  <a:lnTo>
                    <a:pt x="383351" y="628461"/>
                  </a:lnTo>
                  <a:lnTo>
                    <a:pt x="396408" y="591972"/>
                  </a:lnTo>
                  <a:lnTo>
                    <a:pt x="404430" y="552425"/>
                  </a:lnTo>
                  <a:lnTo>
                    <a:pt x="407064" y="512229"/>
                  </a:lnTo>
                  <a:lnTo>
                    <a:pt x="407121" y="510344"/>
                  </a:lnTo>
                  <a:lnTo>
                    <a:pt x="401816" y="457589"/>
                  </a:lnTo>
                  <a:lnTo>
                    <a:pt x="387735" y="415494"/>
                  </a:lnTo>
                  <a:lnTo>
                    <a:pt x="367851" y="381060"/>
                  </a:lnTo>
                  <a:lnTo>
                    <a:pt x="345097" y="350888"/>
                  </a:lnTo>
                  <a:lnTo>
                    <a:pt x="380604" y="350888"/>
                  </a:lnTo>
                  <a:lnTo>
                    <a:pt x="341061" y="317515"/>
                  </a:lnTo>
                  <a:lnTo>
                    <a:pt x="312065" y="286518"/>
                  </a:lnTo>
                  <a:lnTo>
                    <a:pt x="291417" y="249501"/>
                  </a:lnTo>
                  <a:lnTo>
                    <a:pt x="284082" y="209905"/>
                  </a:lnTo>
                  <a:close/>
                </a:path>
                <a:path w="475614" h="770889">
                  <a:moveTo>
                    <a:pt x="66468" y="524716"/>
                  </a:moveTo>
                  <a:lnTo>
                    <a:pt x="72327" y="563611"/>
                  </a:lnTo>
                  <a:lnTo>
                    <a:pt x="72405" y="564131"/>
                  </a:lnTo>
                  <a:lnTo>
                    <a:pt x="85270" y="608868"/>
                  </a:lnTo>
                  <a:lnTo>
                    <a:pt x="102998" y="648868"/>
                  </a:lnTo>
                  <a:lnTo>
                    <a:pt x="124358" y="680326"/>
                  </a:lnTo>
                  <a:lnTo>
                    <a:pt x="157461" y="680326"/>
                  </a:lnTo>
                  <a:lnTo>
                    <a:pt x="151320" y="675733"/>
                  </a:lnTo>
                  <a:lnTo>
                    <a:pt x="133159" y="655294"/>
                  </a:lnTo>
                  <a:lnTo>
                    <a:pt x="116708" y="626905"/>
                  </a:lnTo>
                  <a:lnTo>
                    <a:pt x="103206" y="591972"/>
                  </a:lnTo>
                  <a:lnTo>
                    <a:pt x="93393" y="553955"/>
                  </a:lnTo>
                  <a:lnTo>
                    <a:pt x="89928" y="529158"/>
                  </a:lnTo>
                  <a:lnTo>
                    <a:pt x="76267" y="529158"/>
                  </a:lnTo>
                  <a:lnTo>
                    <a:pt x="69748" y="528599"/>
                  </a:lnTo>
                  <a:lnTo>
                    <a:pt x="66468" y="524716"/>
                  </a:lnTo>
                  <a:close/>
                </a:path>
                <a:path w="475614" h="770889">
                  <a:moveTo>
                    <a:pt x="380604" y="350888"/>
                  </a:moveTo>
                  <a:lnTo>
                    <a:pt x="345097" y="350888"/>
                  </a:lnTo>
                  <a:lnTo>
                    <a:pt x="350189" y="355117"/>
                  </a:lnTo>
                  <a:lnTo>
                    <a:pt x="360451" y="363448"/>
                  </a:lnTo>
                  <a:lnTo>
                    <a:pt x="394796" y="392477"/>
                  </a:lnTo>
                  <a:lnTo>
                    <a:pt x="424156" y="424251"/>
                  </a:lnTo>
                  <a:lnTo>
                    <a:pt x="444681" y="462480"/>
                  </a:lnTo>
                  <a:lnTo>
                    <a:pt x="452335" y="510344"/>
                  </a:lnTo>
                  <a:lnTo>
                    <a:pt x="452399" y="510743"/>
                  </a:lnTo>
                  <a:lnTo>
                    <a:pt x="445177" y="562463"/>
                  </a:lnTo>
                  <a:lnTo>
                    <a:pt x="424760" y="609664"/>
                  </a:lnTo>
                  <a:lnTo>
                    <a:pt x="393395" y="648868"/>
                  </a:lnTo>
                  <a:lnTo>
                    <a:pt x="350701" y="680326"/>
                  </a:lnTo>
                  <a:lnTo>
                    <a:pt x="390969" y="680326"/>
                  </a:lnTo>
                  <a:lnTo>
                    <a:pt x="422952" y="650830"/>
                  </a:lnTo>
                  <a:lnTo>
                    <a:pt x="450866" y="609664"/>
                  </a:lnTo>
                  <a:lnTo>
                    <a:pt x="468727" y="562463"/>
                  </a:lnTo>
                  <a:lnTo>
                    <a:pt x="475018" y="510743"/>
                  </a:lnTo>
                  <a:lnTo>
                    <a:pt x="466280" y="455419"/>
                  </a:lnTo>
                  <a:lnTo>
                    <a:pt x="443357" y="412045"/>
                  </a:lnTo>
                  <a:lnTo>
                    <a:pt x="411185" y="376805"/>
                  </a:lnTo>
                  <a:lnTo>
                    <a:pt x="380604" y="350888"/>
                  </a:lnTo>
                  <a:close/>
                </a:path>
                <a:path w="475614" h="770889">
                  <a:moveTo>
                    <a:pt x="82308" y="505917"/>
                  </a:moveTo>
                  <a:lnTo>
                    <a:pt x="69862" y="506818"/>
                  </a:lnTo>
                  <a:lnTo>
                    <a:pt x="66808" y="510344"/>
                  </a:lnTo>
                  <a:lnTo>
                    <a:pt x="65659" y="516902"/>
                  </a:lnTo>
                  <a:lnTo>
                    <a:pt x="65580" y="518820"/>
                  </a:lnTo>
                  <a:lnTo>
                    <a:pt x="66468" y="524716"/>
                  </a:lnTo>
                  <a:lnTo>
                    <a:pt x="69748" y="528599"/>
                  </a:lnTo>
                  <a:lnTo>
                    <a:pt x="76267" y="529158"/>
                  </a:lnTo>
                  <a:lnTo>
                    <a:pt x="82753" y="529158"/>
                  </a:lnTo>
                  <a:lnTo>
                    <a:pt x="87690" y="524716"/>
                  </a:lnTo>
                  <a:lnTo>
                    <a:pt x="88113" y="519840"/>
                  </a:lnTo>
                  <a:lnTo>
                    <a:pt x="88201" y="518820"/>
                  </a:lnTo>
                  <a:lnTo>
                    <a:pt x="88261" y="518480"/>
                  </a:lnTo>
                  <a:lnTo>
                    <a:pt x="88385" y="517782"/>
                  </a:lnTo>
                  <a:lnTo>
                    <a:pt x="88215" y="516902"/>
                  </a:lnTo>
                  <a:lnTo>
                    <a:pt x="87866" y="512229"/>
                  </a:lnTo>
                  <a:lnTo>
                    <a:pt x="87744" y="510565"/>
                  </a:lnTo>
                  <a:lnTo>
                    <a:pt x="82308" y="505917"/>
                  </a:lnTo>
                  <a:close/>
                </a:path>
                <a:path w="475614" h="770889">
                  <a:moveTo>
                    <a:pt x="88369" y="518001"/>
                  </a:moveTo>
                  <a:lnTo>
                    <a:pt x="88261" y="518480"/>
                  </a:lnTo>
                  <a:lnTo>
                    <a:pt x="88201" y="518820"/>
                  </a:lnTo>
                  <a:lnTo>
                    <a:pt x="87690" y="524716"/>
                  </a:lnTo>
                  <a:lnTo>
                    <a:pt x="82753" y="529158"/>
                  </a:lnTo>
                  <a:lnTo>
                    <a:pt x="89928" y="529158"/>
                  </a:lnTo>
                  <a:lnTo>
                    <a:pt x="88483" y="518820"/>
                  </a:lnTo>
                  <a:lnTo>
                    <a:pt x="88369" y="518001"/>
                  </a:lnTo>
                  <a:close/>
                </a:path>
                <a:path w="475614" h="770889">
                  <a:moveTo>
                    <a:pt x="65529" y="518480"/>
                  </a:moveTo>
                  <a:lnTo>
                    <a:pt x="65125" y="523125"/>
                  </a:lnTo>
                  <a:lnTo>
                    <a:pt x="66468" y="524716"/>
                  </a:lnTo>
                  <a:lnTo>
                    <a:pt x="65734" y="519840"/>
                  </a:lnTo>
                  <a:lnTo>
                    <a:pt x="65659" y="518820"/>
                  </a:lnTo>
                  <a:lnTo>
                    <a:pt x="65529" y="518480"/>
                  </a:lnTo>
                  <a:close/>
                </a:path>
                <a:path w="475614" h="770889">
                  <a:moveTo>
                    <a:pt x="66808" y="510344"/>
                  </a:moveTo>
                  <a:lnTo>
                    <a:pt x="65176" y="512229"/>
                  </a:lnTo>
                  <a:lnTo>
                    <a:pt x="65519" y="516902"/>
                  </a:lnTo>
                  <a:lnTo>
                    <a:pt x="65583" y="517782"/>
                  </a:lnTo>
                  <a:lnTo>
                    <a:pt x="65659" y="516902"/>
                  </a:lnTo>
                  <a:lnTo>
                    <a:pt x="66738" y="510743"/>
                  </a:lnTo>
                  <a:lnTo>
                    <a:pt x="66808" y="510344"/>
                  </a:lnTo>
                  <a:close/>
                </a:path>
                <a:path w="475614" h="770889">
                  <a:moveTo>
                    <a:pt x="90486" y="505917"/>
                  </a:moveTo>
                  <a:lnTo>
                    <a:pt x="82308" y="505917"/>
                  </a:lnTo>
                  <a:lnTo>
                    <a:pt x="87744" y="510565"/>
                  </a:lnTo>
                  <a:lnTo>
                    <a:pt x="88215" y="516902"/>
                  </a:lnTo>
                  <a:lnTo>
                    <a:pt x="88338" y="517782"/>
                  </a:lnTo>
                  <a:lnTo>
                    <a:pt x="88541" y="516902"/>
                  </a:lnTo>
                  <a:lnTo>
                    <a:pt x="90486" y="505917"/>
                  </a:lnTo>
                  <a:close/>
                </a:path>
                <a:path w="475614" h="770889">
                  <a:moveTo>
                    <a:pt x="158539" y="350888"/>
                  </a:moveTo>
                  <a:lnTo>
                    <a:pt x="129946" y="350888"/>
                  </a:lnTo>
                  <a:lnTo>
                    <a:pt x="109017" y="382375"/>
                  </a:lnTo>
                  <a:lnTo>
                    <a:pt x="89500" y="422646"/>
                  </a:lnTo>
                  <a:lnTo>
                    <a:pt x="74139" y="468532"/>
                  </a:lnTo>
                  <a:lnTo>
                    <a:pt x="66808" y="510344"/>
                  </a:lnTo>
                  <a:lnTo>
                    <a:pt x="69862" y="506818"/>
                  </a:lnTo>
                  <a:lnTo>
                    <a:pt x="82308" y="505917"/>
                  </a:lnTo>
                  <a:lnTo>
                    <a:pt x="90486" y="505917"/>
                  </a:lnTo>
                  <a:lnTo>
                    <a:pt x="96160" y="473867"/>
                  </a:lnTo>
                  <a:lnTo>
                    <a:pt x="110766" y="430804"/>
                  </a:lnTo>
                  <a:lnTo>
                    <a:pt x="129595" y="392477"/>
                  </a:lnTo>
                  <a:lnTo>
                    <a:pt x="150228" y="361734"/>
                  </a:lnTo>
                  <a:lnTo>
                    <a:pt x="158539" y="350888"/>
                  </a:lnTo>
                  <a:close/>
                </a:path>
                <a:path w="475614" h="770889">
                  <a:moveTo>
                    <a:pt x="323256" y="26936"/>
                  </a:moveTo>
                  <a:lnTo>
                    <a:pt x="301462" y="26936"/>
                  </a:lnTo>
                  <a:lnTo>
                    <a:pt x="309469" y="69393"/>
                  </a:lnTo>
                  <a:lnTo>
                    <a:pt x="306136" y="110509"/>
                  </a:lnTo>
                  <a:lnTo>
                    <a:pt x="306035" y="111763"/>
                  </a:lnTo>
                  <a:lnTo>
                    <a:pt x="291594" y="151803"/>
                  </a:lnTo>
                  <a:lnTo>
                    <a:pt x="266585" y="187286"/>
                  </a:lnTo>
                  <a:lnTo>
                    <a:pt x="293794" y="187286"/>
                  </a:lnTo>
                  <a:lnTo>
                    <a:pt x="312993" y="159678"/>
                  </a:lnTo>
                  <a:lnTo>
                    <a:pt x="329361" y="110509"/>
                  </a:lnTo>
                  <a:lnTo>
                    <a:pt x="331318" y="58672"/>
                  </a:lnTo>
                  <a:lnTo>
                    <a:pt x="323256" y="26936"/>
                  </a:lnTo>
                  <a:close/>
                </a:path>
                <a:path w="475614" h="770889">
                  <a:moveTo>
                    <a:pt x="214929" y="26936"/>
                  </a:moveTo>
                  <a:lnTo>
                    <a:pt x="173558" y="26936"/>
                  </a:lnTo>
                  <a:lnTo>
                    <a:pt x="187376" y="34753"/>
                  </a:lnTo>
                  <a:lnTo>
                    <a:pt x="200326" y="43864"/>
                  </a:lnTo>
                  <a:lnTo>
                    <a:pt x="212309" y="54191"/>
                  </a:lnTo>
                  <a:lnTo>
                    <a:pt x="223227" y="65659"/>
                  </a:lnTo>
                  <a:lnTo>
                    <a:pt x="219468" y="71043"/>
                  </a:lnTo>
                  <a:lnTo>
                    <a:pt x="215938" y="76619"/>
                  </a:lnTo>
                  <a:lnTo>
                    <a:pt x="196783" y="121827"/>
                  </a:lnTo>
                  <a:lnTo>
                    <a:pt x="190233" y="163664"/>
                  </a:lnTo>
                  <a:lnTo>
                    <a:pt x="213298" y="163664"/>
                  </a:lnTo>
                  <a:lnTo>
                    <a:pt x="213236" y="156411"/>
                  </a:lnTo>
                  <a:lnTo>
                    <a:pt x="218690" y="126703"/>
                  </a:lnTo>
                  <a:lnTo>
                    <a:pt x="229483" y="98845"/>
                  </a:lnTo>
                  <a:lnTo>
                    <a:pt x="245237" y="73520"/>
                  </a:lnTo>
                  <a:lnTo>
                    <a:pt x="246151" y="72656"/>
                  </a:lnTo>
                  <a:lnTo>
                    <a:pt x="246900" y="71678"/>
                  </a:lnTo>
                  <a:lnTo>
                    <a:pt x="247472" y="70612"/>
                  </a:lnTo>
                  <a:lnTo>
                    <a:pt x="258911" y="57734"/>
                  </a:lnTo>
                  <a:lnTo>
                    <a:pt x="269960" y="47713"/>
                  </a:lnTo>
                  <a:lnTo>
                    <a:pt x="237540" y="47713"/>
                  </a:lnTo>
                  <a:lnTo>
                    <a:pt x="223136" y="33443"/>
                  </a:lnTo>
                  <a:lnTo>
                    <a:pt x="214929" y="26936"/>
                  </a:lnTo>
                  <a:close/>
                </a:path>
                <a:path w="475614" h="770889">
                  <a:moveTo>
                    <a:pt x="309372" y="0"/>
                  </a:moveTo>
                  <a:lnTo>
                    <a:pt x="306247" y="0"/>
                  </a:lnTo>
                  <a:lnTo>
                    <a:pt x="303479" y="1155"/>
                  </a:lnTo>
                  <a:lnTo>
                    <a:pt x="285080" y="10018"/>
                  </a:lnTo>
                  <a:lnTo>
                    <a:pt x="267857" y="20829"/>
                  </a:lnTo>
                  <a:lnTo>
                    <a:pt x="251960" y="33443"/>
                  </a:lnTo>
                  <a:lnTo>
                    <a:pt x="237540" y="47713"/>
                  </a:lnTo>
                  <a:lnTo>
                    <a:pt x="269960" y="47713"/>
                  </a:lnTo>
                  <a:lnTo>
                    <a:pt x="271770" y="46072"/>
                  </a:lnTo>
                  <a:lnTo>
                    <a:pt x="285977" y="35757"/>
                  </a:lnTo>
                  <a:lnTo>
                    <a:pt x="301437" y="26936"/>
                  </a:lnTo>
                  <a:lnTo>
                    <a:pt x="323256" y="26936"/>
                  </a:lnTo>
                  <a:lnTo>
                    <a:pt x="318262" y="7277"/>
                  </a:lnTo>
                  <a:lnTo>
                    <a:pt x="317106" y="4495"/>
                  </a:lnTo>
                  <a:lnTo>
                    <a:pt x="314909" y="2298"/>
                  </a:lnTo>
                  <a:lnTo>
                    <a:pt x="3093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8201532" y="4368381"/>
            <a:ext cx="1793875" cy="1478280"/>
            <a:chOff x="8201532" y="4368381"/>
            <a:chExt cx="1793875" cy="1478280"/>
          </a:xfrm>
        </p:grpSpPr>
        <p:sp>
          <p:nvSpPr>
            <p:cNvPr id="38" name="object 38"/>
            <p:cNvSpPr/>
            <p:nvPr/>
          </p:nvSpPr>
          <p:spPr>
            <a:xfrm>
              <a:off x="8239632" y="4406481"/>
              <a:ext cx="64135" cy="885190"/>
            </a:xfrm>
            <a:custGeom>
              <a:avLst/>
              <a:gdLst/>
              <a:ahLst/>
              <a:cxnLst/>
              <a:rect l="l" t="t" r="r" b="b"/>
              <a:pathLst>
                <a:path w="64134" h="885189">
                  <a:moveTo>
                    <a:pt x="63779" y="885177"/>
                  </a:moveTo>
                  <a:lnTo>
                    <a:pt x="0" y="0"/>
                  </a:lnTo>
                </a:path>
              </a:pathLst>
            </a:custGeom>
            <a:ln w="76199">
              <a:solidFill>
                <a:srgbClr val="73AF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77781" y="5021580"/>
              <a:ext cx="917130" cy="824628"/>
            </a:xfrm>
            <a:prstGeom prst="rect">
              <a:avLst/>
            </a:prstGeom>
          </p:spPr>
        </p:pic>
      </p:grpSp>
      <p:sp>
        <p:nvSpPr>
          <p:cNvPr id="41" name="object 18"/>
          <p:cNvSpPr txBox="1"/>
          <p:nvPr/>
        </p:nvSpPr>
        <p:spPr>
          <a:xfrm>
            <a:off x="11196993" y="780122"/>
            <a:ext cx="463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45" dirty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Observing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sp>
        <p:nvSpPr>
          <p:cNvPr id="42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6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43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2224836" y="139064"/>
            <a:ext cx="7742555" cy="768350"/>
            <a:chOff x="2224836" y="139064"/>
            <a:chExt cx="7742555" cy="768350"/>
          </a:xfrm>
        </p:grpSpPr>
        <p:sp>
          <p:nvSpPr>
            <p:cNvPr id="4" name="object 4"/>
            <p:cNvSpPr/>
            <p:nvPr/>
          </p:nvSpPr>
          <p:spPr>
            <a:xfrm>
              <a:off x="2231186" y="145414"/>
              <a:ext cx="7729855" cy="755650"/>
            </a:xfrm>
            <a:custGeom>
              <a:avLst/>
              <a:gdLst/>
              <a:ahLst/>
              <a:cxnLst/>
              <a:rect l="l" t="t" r="r" b="b"/>
              <a:pathLst>
                <a:path w="7729855" h="755650">
                  <a:moveTo>
                    <a:pt x="7690586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7690586" y="755141"/>
                  </a:lnTo>
                  <a:lnTo>
                    <a:pt x="7705784" y="752074"/>
                  </a:lnTo>
                  <a:lnTo>
                    <a:pt x="7718193" y="743708"/>
                  </a:lnTo>
                  <a:lnTo>
                    <a:pt x="7726558" y="731299"/>
                  </a:lnTo>
                  <a:lnTo>
                    <a:pt x="7729626" y="716102"/>
                  </a:lnTo>
                  <a:lnTo>
                    <a:pt x="7729626" y="39039"/>
                  </a:lnTo>
                  <a:lnTo>
                    <a:pt x="7726558" y="23842"/>
                  </a:lnTo>
                  <a:lnTo>
                    <a:pt x="7718193" y="11433"/>
                  </a:lnTo>
                  <a:lnTo>
                    <a:pt x="7705784" y="3067"/>
                  </a:lnTo>
                  <a:lnTo>
                    <a:pt x="7690586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231186" y="145414"/>
              <a:ext cx="7729855" cy="755650"/>
            </a:xfrm>
            <a:custGeom>
              <a:avLst/>
              <a:gdLst/>
              <a:ahLst/>
              <a:cxnLst/>
              <a:rect l="l" t="t" r="r" b="b"/>
              <a:pathLst>
                <a:path w="7729855" h="755650">
                  <a:moveTo>
                    <a:pt x="7690586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7690586" y="0"/>
                  </a:lnTo>
                  <a:lnTo>
                    <a:pt x="7705784" y="3067"/>
                  </a:lnTo>
                  <a:lnTo>
                    <a:pt x="7718193" y="11433"/>
                  </a:lnTo>
                  <a:lnTo>
                    <a:pt x="7726558" y="23842"/>
                  </a:lnTo>
                  <a:lnTo>
                    <a:pt x="7729626" y="39039"/>
                  </a:lnTo>
                  <a:lnTo>
                    <a:pt x="7729626" y="716102"/>
                  </a:lnTo>
                  <a:lnTo>
                    <a:pt x="7726558" y="731299"/>
                  </a:lnTo>
                  <a:lnTo>
                    <a:pt x="7718193" y="743708"/>
                  </a:lnTo>
                  <a:lnTo>
                    <a:pt x="7705784" y="752074"/>
                  </a:lnTo>
                  <a:lnTo>
                    <a:pt x="7690586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75254" y="216000"/>
            <a:ext cx="7102145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Where do new plants come from?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541462" y="1108964"/>
            <a:ext cx="9109710" cy="91820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algn="ctr">
              <a:lnSpc>
                <a:spcPts val="2300"/>
              </a:lnSpc>
              <a:spcBef>
                <a:spcPts val="26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Plants don’t just appear out of nowhere. They all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begin as something small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Last lesson, we discovered two important clues: plants can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make seeds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or they may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form a bulb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underground. Seeds and bulbs are both ways that new plants can grow.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258252" y="2322004"/>
            <a:ext cx="4508500" cy="3894454"/>
            <a:chOff x="1258252" y="2322004"/>
            <a:chExt cx="4508500" cy="3894454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63153" y="2326830"/>
              <a:ext cx="3498329" cy="233198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762137" y="2328354"/>
              <a:ext cx="3500754" cy="2329180"/>
            </a:xfrm>
            <a:custGeom>
              <a:avLst/>
              <a:gdLst/>
              <a:ahLst/>
              <a:cxnLst/>
              <a:rect l="l" t="t" r="r" b="b"/>
              <a:pathLst>
                <a:path w="3500754" h="2329179">
                  <a:moveTo>
                    <a:pt x="3500361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3500361" y="0"/>
                  </a:lnTo>
                  <a:lnTo>
                    <a:pt x="3500361" y="23289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264602" y="4478870"/>
              <a:ext cx="4495800" cy="1731010"/>
            </a:xfrm>
            <a:custGeom>
              <a:avLst/>
              <a:gdLst/>
              <a:ahLst/>
              <a:cxnLst/>
              <a:rect l="l" t="t" r="r" b="b"/>
              <a:pathLst>
                <a:path w="4495800" h="1731010">
                  <a:moveTo>
                    <a:pt x="4365879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2"/>
                  </a:lnTo>
                  <a:lnTo>
                    <a:pt x="10180" y="79118"/>
                  </a:lnTo>
                  <a:lnTo>
                    <a:pt x="0" y="129539"/>
                  </a:lnTo>
                  <a:lnTo>
                    <a:pt x="0" y="1601368"/>
                  </a:lnTo>
                  <a:lnTo>
                    <a:pt x="10180" y="1651796"/>
                  </a:lnTo>
                  <a:lnTo>
                    <a:pt x="37944" y="1692976"/>
                  </a:lnTo>
                  <a:lnTo>
                    <a:pt x="79124" y="1720740"/>
                  </a:lnTo>
                  <a:lnTo>
                    <a:pt x="129552" y="1730921"/>
                  </a:lnTo>
                  <a:lnTo>
                    <a:pt x="4365879" y="1730921"/>
                  </a:lnTo>
                  <a:lnTo>
                    <a:pt x="4416307" y="1720740"/>
                  </a:lnTo>
                  <a:lnTo>
                    <a:pt x="4457487" y="1692976"/>
                  </a:lnTo>
                  <a:lnTo>
                    <a:pt x="4485251" y="1651796"/>
                  </a:lnTo>
                  <a:lnTo>
                    <a:pt x="4495431" y="1601368"/>
                  </a:lnTo>
                  <a:lnTo>
                    <a:pt x="4495431" y="129539"/>
                  </a:lnTo>
                  <a:lnTo>
                    <a:pt x="4485251" y="79118"/>
                  </a:lnTo>
                  <a:lnTo>
                    <a:pt x="4457487" y="37942"/>
                  </a:lnTo>
                  <a:lnTo>
                    <a:pt x="4416307" y="10180"/>
                  </a:lnTo>
                  <a:lnTo>
                    <a:pt x="436587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264602" y="4478870"/>
              <a:ext cx="4495800" cy="1731010"/>
            </a:xfrm>
            <a:custGeom>
              <a:avLst/>
              <a:gdLst/>
              <a:ahLst/>
              <a:cxnLst/>
              <a:rect l="l" t="t" r="r" b="b"/>
              <a:pathLst>
                <a:path w="4495800" h="1731010">
                  <a:moveTo>
                    <a:pt x="129552" y="1730921"/>
                  </a:moveTo>
                  <a:lnTo>
                    <a:pt x="4365879" y="1730921"/>
                  </a:lnTo>
                  <a:lnTo>
                    <a:pt x="4416307" y="1720740"/>
                  </a:lnTo>
                  <a:lnTo>
                    <a:pt x="4457487" y="1692976"/>
                  </a:lnTo>
                  <a:lnTo>
                    <a:pt x="4485251" y="1651796"/>
                  </a:lnTo>
                  <a:lnTo>
                    <a:pt x="4495431" y="1601368"/>
                  </a:lnTo>
                  <a:lnTo>
                    <a:pt x="4495431" y="129539"/>
                  </a:lnTo>
                  <a:lnTo>
                    <a:pt x="4485251" y="79118"/>
                  </a:lnTo>
                  <a:lnTo>
                    <a:pt x="4457487" y="37942"/>
                  </a:lnTo>
                  <a:lnTo>
                    <a:pt x="4416307" y="10180"/>
                  </a:lnTo>
                  <a:lnTo>
                    <a:pt x="4365879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2"/>
                  </a:lnTo>
                  <a:lnTo>
                    <a:pt x="10180" y="79118"/>
                  </a:lnTo>
                  <a:lnTo>
                    <a:pt x="0" y="129539"/>
                  </a:lnTo>
                  <a:lnTo>
                    <a:pt x="0" y="1601368"/>
                  </a:lnTo>
                  <a:lnTo>
                    <a:pt x="10180" y="1651796"/>
                  </a:lnTo>
                  <a:lnTo>
                    <a:pt x="37944" y="1692976"/>
                  </a:lnTo>
                  <a:lnTo>
                    <a:pt x="79124" y="1720740"/>
                  </a:lnTo>
                  <a:lnTo>
                    <a:pt x="129552" y="173092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492605" y="4611255"/>
            <a:ext cx="4017010" cy="13869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2500"/>
              </a:lnSpc>
              <a:spcBef>
                <a:spcPts val="100"/>
              </a:spcBef>
              <a:tabLst>
                <a:tab pos="3715385" algn="l"/>
              </a:tabLst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Some plants begin life as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seeds	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Inside a seed there is a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tiny part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that can grow into a new plant, and a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store of food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to help it start growing.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425615" y="2322004"/>
            <a:ext cx="4508500" cy="3894454"/>
            <a:chOff x="6425615" y="2322004"/>
            <a:chExt cx="4508500" cy="3894454"/>
          </a:xfrm>
        </p:grpSpPr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30567" y="2326754"/>
              <a:ext cx="3498214" cy="233213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929501" y="2328354"/>
              <a:ext cx="3500754" cy="2329180"/>
            </a:xfrm>
            <a:custGeom>
              <a:avLst/>
              <a:gdLst/>
              <a:ahLst/>
              <a:cxnLst/>
              <a:rect l="l" t="t" r="r" b="b"/>
              <a:pathLst>
                <a:path w="3500754" h="2329179">
                  <a:moveTo>
                    <a:pt x="3500361" y="2328938"/>
                  </a:moveTo>
                  <a:lnTo>
                    <a:pt x="0" y="2328938"/>
                  </a:lnTo>
                  <a:lnTo>
                    <a:pt x="0" y="0"/>
                  </a:lnTo>
                  <a:lnTo>
                    <a:pt x="3500361" y="0"/>
                  </a:lnTo>
                  <a:lnTo>
                    <a:pt x="3500361" y="23289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431965" y="4478870"/>
              <a:ext cx="4495800" cy="1731010"/>
            </a:xfrm>
            <a:custGeom>
              <a:avLst/>
              <a:gdLst/>
              <a:ahLst/>
              <a:cxnLst/>
              <a:rect l="l" t="t" r="r" b="b"/>
              <a:pathLst>
                <a:path w="4495800" h="1731010">
                  <a:moveTo>
                    <a:pt x="4365879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2"/>
                  </a:lnTo>
                  <a:lnTo>
                    <a:pt x="10180" y="79118"/>
                  </a:lnTo>
                  <a:lnTo>
                    <a:pt x="0" y="129539"/>
                  </a:lnTo>
                  <a:lnTo>
                    <a:pt x="0" y="1601368"/>
                  </a:lnTo>
                  <a:lnTo>
                    <a:pt x="10180" y="1651796"/>
                  </a:lnTo>
                  <a:lnTo>
                    <a:pt x="37944" y="1692976"/>
                  </a:lnTo>
                  <a:lnTo>
                    <a:pt x="79124" y="1720740"/>
                  </a:lnTo>
                  <a:lnTo>
                    <a:pt x="129552" y="1730921"/>
                  </a:lnTo>
                  <a:lnTo>
                    <a:pt x="4365879" y="1730921"/>
                  </a:lnTo>
                  <a:lnTo>
                    <a:pt x="4416307" y="1720740"/>
                  </a:lnTo>
                  <a:lnTo>
                    <a:pt x="4457487" y="1692976"/>
                  </a:lnTo>
                  <a:lnTo>
                    <a:pt x="4485251" y="1651796"/>
                  </a:lnTo>
                  <a:lnTo>
                    <a:pt x="4495431" y="1601368"/>
                  </a:lnTo>
                  <a:lnTo>
                    <a:pt x="4495431" y="129539"/>
                  </a:lnTo>
                  <a:lnTo>
                    <a:pt x="4485251" y="79118"/>
                  </a:lnTo>
                  <a:lnTo>
                    <a:pt x="4457487" y="37942"/>
                  </a:lnTo>
                  <a:lnTo>
                    <a:pt x="4416307" y="10180"/>
                  </a:lnTo>
                  <a:lnTo>
                    <a:pt x="4365879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431965" y="4478870"/>
              <a:ext cx="4495800" cy="1731010"/>
            </a:xfrm>
            <a:custGeom>
              <a:avLst/>
              <a:gdLst/>
              <a:ahLst/>
              <a:cxnLst/>
              <a:rect l="l" t="t" r="r" b="b"/>
              <a:pathLst>
                <a:path w="4495800" h="1731010">
                  <a:moveTo>
                    <a:pt x="129552" y="1730921"/>
                  </a:moveTo>
                  <a:lnTo>
                    <a:pt x="4365879" y="1730921"/>
                  </a:lnTo>
                  <a:lnTo>
                    <a:pt x="4416307" y="1720740"/>
                  </a:lnTo>
                  <a:lnTo>
                    <a:pt x="4457487" y="1692976"/>
                  </a:lnTo>
                  <a:lnTo>
                    <a:pt x="4485251" y="1651796"/>
                  </a:lnTo>
                  <a:lnTo>
                    <a:pt x="4495431" y="1601368"/>
                  </a:lnTo>
                  <a:lnTo>
                    <a:pt x="4495431" y="129539"/>
                  </a:lnTo>
                  <a:lnTo>
                    <a:pt x="4485251" y="79118"/>
                  </a:lnTo>
                  <a:lnTo>
                    <a:pt x="4457487" y="37942"/>
                  </a:lnTo>
                  <a:lnTo>
                    <a:pt x="4416307" y="10180"/>
                  </a:lnTo>
                  <a:lnTo>
                    <a:pt x="4365879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2"/>
                  </a:lnTo>
                  <a:lnTo>
                    <a:pt x="10180" y="79118"/>
                  </a:lnTo>
                  <a:lnTo>
                    <a:pt x="0" y="129539"/>
                  </a:lnTo>
                  <a:lnTo>
                    <a:pt x="0" y="1601368"/>
                  </a:lnTo>
                  <a:lnTo>
                    <a:pt x="10180" y="1651796"/>
                  </a:lnTo>
                  <a:lnTo>
                    <a:pt x="37944" y="1692976"/>
                  </a:lnTo>
                  <a:lnTo>
                    <a:pt x="79124" y="1720740"/>
                  </a:lnTo>
                  <a:lnTo>
                    <a:pt x="129552" y="173092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728319" y="4608932"/>
            <a:ext cx="3902710" cy="1402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2500"/>
              </a:lnSpc>
              <a:spcBef>
                <a:spcPts val="100"/>
              </a:spcBef>
              <a:tabLst>
                <a:tab pos="3620135" algn="l"/>
              </a:tabLst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Other plants begin from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bulbs	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 Bulbs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grow underground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and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store food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to help the new plant grow.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Daffodils and onions start this way.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9910940" y="4526038"/>
            <a:ext cx="299720" cy="485775"/>
            <a:chOff x="9910940" y="4526038"/>
            <a:chExt cx="299720" cy="485775"/>
          </a:xfrm>
        </p:grpSpPr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08434" y="4533341"/>
              <a:ext cx="104268" cy="146304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9918064" y="4651146"/>
              <a:ext cx="128270" cy="325120"/>
            </a:xfrm>
            <a:custGeom>
              <a:avLst/>
              <a:gdLst/>
              <a:ahLst/>
              <a:cxnLst/>
              <a:rect l="l" t="t" r="r" b="b"/>
              <a:pathLst>
                <a:path w="128270" h="325120">
                  <a:moveTo>
                    <a:pt x="121119" y="0"/>
                  </a:moveTo>
                  <a:lnTo>
                    <a:pt x="112148" y="41878"/>
                  </a:lnTo>
                  <a:lnTo>
                    <a:pt x="89718" y="72832"/>
                  </a:lnTo>
                  <a:lnTo>
                    <a:pt x="31401" y="123814"/>
                  </a:lnTo>
                  <a:lnTo>
                    <a:pt x="8971" y="154768"/>
                  </a:lnTo>
                  <a:lnTo>
                    <a:pt x="0" y="196646"/>
                  </a:lnTo>
                  <a:lnTo>
                    <a:pt x="10078" y="246572"/>
                  </a:lnTo>
                  <a:lnTo>
                    <a:pt x="37561" y="287340"/>
                  </a:lnTo>
                  <a:lnTo>
                    <a:pt x="78325" y="314825"/>
                  </a:lnTo>
                  <a:lnTo>
                    <a:pt x="128244" y="324904"/>
                  </a:lnTo>
                  <a:lnTo>
                    <a:pt x="121119" y="0"/>
                  </a:lnTo>
                  <a:close/>
                </a:path>
              </a:pathLst>
            </a:custGeom>
            <a:solidFill>
              <a:srgbClr val="FF6A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074808" y="4651146"/>
              <a:ext cx="128270" cy="325120"/>
            </a:xfrm>
            <a:custGeom>
              <a:avLst/>
              <a:gdLst/>
              <a:ahLst/>
              <a:cxnLst/>
              <a:rect l="l" t="t" r="r" b="b"/>
              <a:pathLst>
                <a:path w="128270" h="325120">
                  <a:moveTo>
                    <a:pt x="7124" y="0"/>
                  </a:moveTo>
                  <a:lnTo>
                    <a:pt x="0" y="324904"/>
                  </a:lnTo>
                  <a:lnTo>
                    <a:pt x="49920" y="314825"/>
                  </a:lnTo>
                  <a:lnTo>
                    <a:pt x="90689" y="287340"/>
                  </a:lnTo>
                  <a:lnTo>
                    <a:pt x="118177" y="246572"/>
                  </a:lnTo>
                  <a:lnTo>
                    <a:pt x="128257" y="196646"/>
                  </a:lnTo>
                  <a:lnTo>
                    <a:pt x="119284" y="154768"/>
                  </a:lnTo>
                  <a:lnTo>
                    <a:pt x="96852" y="123814"/>
                  </a:lnTo>
                  <a:lnTo>
                    <a:pt x="38529" y="72832"/>
                  </a:lnTo>
                  <a:lnTo>
                    <a:pt x="16097" y="41878"/>
                  </a:lnTo>
                  <a:lnTo>
                    <a:pt x="7124" y="0"/>
                  </a:lnTo>
                  <a:close/>
                </a:path>
              </a:pathLst>
            </a:custGeom>
            <a:solidFill>
              <a:srgbClr val="B54F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003561" y="4651146"/>
              <a:ext cx="156845" cy="325120"/>
            </a:xfrm>
            <a:custGeom>
              <a:avLst/>
              <a:gdLst/>
              <a:ahLst/>
              <a:cxnLst/>
              <a:rect l="l" t="t" r="r" b="b"/>
              <a:pathLst>
                <a:path w="156845" h="325120">
                  <a:moveTo>
                    <a:pt x="78371" y="0"/>
                  </a:moveTo>
                  <a:lnTo>
                    <a:pt x="56997" y="0"/>
                  </a:lnTo>
                  <a:lnTo>
                    <a:pt x="0" y="196646"/>
                  </a:lnTo>
                  <a:lnTo>
                    <a:pt x="71247" y="324904"/>
                  </a:lnTo>
                  <a:lnTo>
                    <a:pt x="104526" y="314825"/>
                  </a:lnTo>
                  <a:lnTo>
                    <a:pt x="131702" y="287340"/>
                  </a:lnTo>
                  <a:lnTo>
                    <a:pt x="150024" y="246572"/>
                  </a:lnTo>
                  <a:lnTo>
                    <a:pt x="156743" y="196646"/>
                  </a:lnTo>
                  <a:lnTo>
                    <a:pt x="148592" y="147878"/>
                  </a:lnTo>
                  <a:lnTo>
                    <a:pt x="129156" y="113268"/>
                  </a:lnTo>
                  <a:lnTo>
                    <a:pt x="105958" y="83378"/>
                  </a:lnTo>
                  <a:lnTo>
                    <a:pt x="86522" y="48768"/>
                  </a:lnTo>
                  <a:lnTo>
                    <a:pt x="78371" y="0"/>
                  </a:lnTo>
                  <a:close/>
                </a:path>
              </a:pathLst>
            </a:custGeom>
            <a:solidFill>
              <a:srgbClr val="FF6A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960812" y="4651146"/>
              <a:ext cx="171450" cy="325120"/>
            </a:xfrm>
            <a:custGeom>
              <a:avLst/>
              <a:gdLst/>
              <a:ahLst/>
              <a:cxnLst/>
              <a:rect l="l" t="t" r="r" b="b"/>
              <a:pathLst>
                <a:path w="171450" h="325120">
                  <a:moveTo>
                    <a:pt x="99758" y="0"/>
                  </a:moveTo>
                  <a:lnTo>
                    <a:pt x="78384" y="0"/>
                  </a:lnTo>
                  <a:lnTo>
                    <a:pt x="70232" y="48768"/>
                  </a:lnTo>
                  <a:lnTo>
                    <a:pt x="50793" y="83378"/>
                  </a:lnTo>
                  <a:lnTo>
                    <a:pt x="27591" y="113268"/>
                  </a:lnTo>
                  <a:lnTo>
                    <a:pt x="8151" y="147878"/>
                  </a:lnTo>
                  <a:lnTo>
                    <a:pt x="0" y="196646"/>
                  </a:lnTo>
                  <a:lnTo>
                    <a:pt x="6718" y="246565"/>
                  </a:lnTo>
                  <a:lnTo>
                    <a:pt x="25042" y="287329"/>
                  </a:lnTo>
                  <a:lnTo>
                    <a:pt x="52222" y="314813"/>
                  </a:lnTo>
                  <a:lnTo>
                    <a:pt x="85509" y="324891"/>
                  </a:lnTo>
                  <a:lnTo>
                    <a:pt x="114007" y="324891"/>
                  </a:lnTo>
                  <a:lnTo>
                    <a:pt x="136190" y="314813"/>
                  </a:lnTo>
                  <a:lnTo>
                    <a:pt x="154308" y="287329"/>
                  </a:lnTo>
                  <a:lnTo>
                    <a:pt x="166525" y="246565"/>
                  </a:lnTo>
                  <a:lnTo>
                    <a:pt x="171005" y="196646"/>
                  </a:lnTo>
                  <a:lnTo>
                    <a:pt x="163595" y="147878"/>
                  </a:lnTo>
                  <a:lnTo>
                    <a:pt x="145926" y="113268"/>
                  </a:lnTo>
                  <a:lnTo>
                    <a:pt x="124837" y="83378"/>
                  </a:lnTo>
                  <a:lnTo>
                    <a:pt x="107168" y="48768"/>
                  </a:lnTo>
                  <a:lnTo>
                    <a:pt x="99758" y="0"/>
                  </a:lnTo>
                  <a:close/>
                </a:path>
              </a:pathLst>
            </a:custGeom>
            <a:solidFill>
              <a:srgbClr val="FF8B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910940" y="4526038"/>
              <a:ext cx="299720" cy="485775"/>
            </a:xfrm>
            <a:custGeom>
              <a:avLst/>
              <a:gdLst/>
              <a:ahLst/>
              <a:cxnLst/>
              <a:rect l="l" t="t" r="r" b="b"/>
              <a:pathLst>
                <a:path w="299720" h="485775">
                  <a:moveTo>
                    <a:pt x="156756" y="457136"/>
                  </a:moveTo>
                  <a:lnTo>
                    <a:pt x="142506" y="457136"/>
                  </a:lnTo>
                  <a:lnTo>
                    <a:pt x="142506" y="482447"/>
                  </a:lnTo>
                  <a:lnTo>
                    <a:pt x="145694" y="485635"/>
                  </a:lnTo>
                  <a:lnTo>
                    <a:pt x="153555" y="485635"/>
                  </a:lnTo>
                  <a:lnTo>
                    <a:pt x="156756" y="482447"/>
                  </a:lnTo>
                  <a:lnTo>
                    <a:pt x="156756" y="457136"/>
                  </a:lnTo>
                  <a:close/>
                </a:path>
                <a:path w="299720" h="485775">
                  <a:moveTo>
                    <a:pt x="106324" y="0"/>
                  </a:moveTo>
                  <a:lnTo>
                    <a:pt x="104355" y="0"/>
                  </a:lnTo>
                  <a:lnTo>
                    <a:pt x="100876" y="1447"/>
                  </a:lnTo>
                  <a:lnTo>
                    <a:pt x="99491" y="2832"/>
                  </a:lnTo>
                  <a:lnTo>
                    <a:pt x="98767" y="4584"/>
                  </a:lnTo>
                  <a:lnTo>
                    <a:pt x="90684" y="36374"/>
                  </a:lnTo>
                  <a:lnTo>
                    <a:pt x="90793" y="43721"/>
                  </a:lnTo>
                  <a:lnTo>
                    <a:pt x="91780" y="69624"/>
                  </a:lnTo>
                  <a:lnTo>
                    <a:pt x="101402" y="98535"/>
                  </a:lnTo>
                  <a:lnTo>
                    <a:pt x="102105" y="100600"/>
                  </a:lnTo>
                  <a:lnTo>
                    <a:pt x="121059" y="127939"/>
                  </a:lnTo>
                  <a:lnTo>
                    <a:pt x="115640" y="157182"/>
                  </a:lnTo>
                  <a:lnTo>
                    <a:pt x="102642" y="180500"/>
                  </a:lnTo>
                  <a:lnTo>
                    <a:pt x="84387" y="200029"/>
                  </a:lnTo>
                  <a:lnTo>
                    <a:pt x="40215" y="237385"/>
                  </a:lnTo>
                  <a:lnTo>
                    <a:pt x="19948" y="259588"/>
                  </a:lnTo>
                  <a:lnTo>
                    <a:pt x="5505" y="286915"/>
                  </a:lnTo>
                  <a:lnTo>
                    <a:pt x="38" y="321523"/>
                  </a:lnTo>
                  <a:lnTo>
                    <a:pt x="0" y="321767"/>
                  </a:lnTo>
                  <a:lnTo>
                    <a:pt x="8739" y="369625"/>
                  </a:lnTo>
                  <a:lnTo>
                    <a:pt x="32805" y="410009"/>
                  </a:lnTo>
                  <a:lnTo>
                    <a:pt x="68971" y="439692"/>
                  </a:lnTo>
                  <a:lnTo>
                    <a:pt x="114007" y="455447"/>
                  </a:lnTo>
                  <a:lnTo>
                    <a:pt x="114007" y="467245"/>
                  </a:lnTo>
                  <a:lnTo>
                    <a:pt x="117195" y="470433"/>
                  </a:lnTo>
                  <a:lnTo>
                    <a:pt x="125069" y="470433"/>
                  </a:lnTo>
                  <a:lnTo>
                    <a:pt x="128257" y="467245"/>
                  </a:lnTo>
                  <a:lnTo>
                    <a:pt x="128257" y="457136"/>
                  </a:lnTo>
                  <a:lnTo>
                    <a:pt x="185254" y="457136"/>
                  </a:lnTo>
                  <a:lnTo>
                    <a:pt x="185254" y="455447"/>
                  </a:lnTo>
                  <a:lnTo>
                    <a:pt x="221159" y="442887"/>
                  </a:lnTo>
                  <a:lnTo>
                    <a:pt x="135382" y="442887"/>
                  </a:lnTo>
                  <a:lnTo>
                    <a:pt x="121397" y="440917"/>
                  </a:lnTo>
                  <a:lnTo>
                    <a:pt x="107943" y="435128"/>
                  </a:lnTo>
                  <a:lnTo>
                    <a:pt x="99210" y="428599"/>
                  </a:lnTo>
                  <a:lnTo>
                    <a:pt x="78346" y="428599"/>
                  </a:lnTo>
                  <a:lnTo>
                    <a:pt x="52254" y="409779"/>
                  </a:lnTo>
                  <a:lnTo>
                    <a:pt x="32011" y="384836"/>
                  </a:lnTo>
                  <a:lnTo>
                    <a:pt x="18915" y="355067"/>
                  </a:lnTo>
                  <a:lnTo>
                    <a:pt x="14262" y="321767"/>
                  </a:lnTo>
                  <a:lnTo>
                    <a:pt x="19123" y="291358"/>
                  </a:lnTo>
                  <a:lnTo>
                    <a:pt x="32051" y="267271"/>
                  </a:lnTo>
                  <a:lnTo>
                    <a:pt x="50544" y="247256"/>
                  </a:lnTo>
                  <a:lnTo>
                    <a:pt x="72186" y="228968"/>
                  </a:lnTo>
                  <a:lnTo>
                    <a:pt x="78648" y="223723"/>
                  </a:lnTo>
                  <a:lnTo>
                    <a:pt x="81859" y="221056"/>
                  </a:lnTo>
                  <a:lnTo>
                    <a:pt x="99877" y="221056"/>
                  </a:lnTo>
                  <a:lnTo>
                    <a:pt x="108779" y="209442"/>
                  </a:lnTo>
                  <a:lnTo>
                    <a:pt x="121412" y="188690"/>
                  </a:lnTo>
                  <a:lnTo>
                    <a:pt x="130805" y="163623"/>
                  </a:lnTo>
                  <a:lnTo>
                    <a:pt x="135229" y="132232"/>
                  </a:lnTo>
                  <a:lnTo>
                    <a:pt x="178964" y="132232"/>
                  </a:lnTo>
                  <a:lnTo>
                    <a:pt x="178168" y="127939"/>
                  </a:lnTo>
                  <a:lnTo>
                    <a:pt x="185091" y="117983"/>
                  </a:lnTo>
                  <a:lnTo>
                    <a:pt x="134505" y="117983"/>
                  </a:lnTo>
                  <a:lnTo>
                    <a:pt x="134378" y="103098"/>
                  </a:lnTo>
                  <a:lnTo>
                    <a:pt x="119849" y="103098"/>
                  </a:lnTo>
                  <a:lnTo>
                    <a:pt x="110050" y="82991"/>
                  </a:lnTo>
                  <a:lnTo>
                    <a:pt x="104930" y="61399"/>
                  </a:lnTo>
                  <a:lnTo>
                    <a:pt x="104808" y="51917"/>
                  </a:lnTo>
                  <a:lnTo>
                    <a:pt x="104703" y="43721"/>
                  </a:lnTo>
                  <a:lnTo>
                    <a:pt x="104644" y="39124"/>
                  </a:lnTo>
                  <a:lnTo>
                    <a:pt x="109347" y="16967"/>
                  </a:lnTo>
                  <a:lnTo>
                    <a:pt x="135390" y="16967"/>
                  </a:lnTo>
                  <a:lnTo>
                    <a:pt x="130545" y="13127"/>
                  </a:lnTo>
                  <a:lnTo>
                    <a:pt x="119669" y="6311"/>
                  </a:lnTo>
                  <a:lnTo>
                    <a:pt x="108064" y="723"/>
                  </a:lnTo>
                  <a:lnTo>
                    <a:pt x="106324" y="0"/>
                  </a:lnTo>
                  <a:close/>
                </a:path>
                <a:path w="299720" h="485775">
                  <a:moveTo>
                    <a:pt x="185254" y="457136"/>
                  </a:moveTo>
                  <a:lnTo>
                    <a:pt x="171005" y="457136"/>
                  </a:lnTo>
                  <a:lnTo>
                    <a:pt x="171005" y="467245"/>
                  </a:lnTo>
                  <a:lnTo>
                    <a:pt x="174193" y="470433"/>
                  </a:lnTo>
                  <a:lnTo>
                    <a:pt x="182067" y="470433"/>
                  </a:lnTo>
                  <a:lnTo>
                    <a:pt x="185254" y="467245"/>
                  </a:lnTo>
                  <a:lnTo>
                    <a:pt x="185254" y="457136"/>
                  </a:lnTo>
                  <a:close/>
                </a:path>
                <a:path w="299720" h="485775">
                  <a:moveTo>
                    <a:pt x="178964" y="132232"/>
                  </a:moveTo>
                  <a:lnTo>
                    <a:pt x="164033" y="132232"/>
                  </a:lnTo>
                  <a:lnTo>
                    <a:pt x="168459" y="163623"/>
                  </a:lnTo>
                  <a:lnTo>
                    <a:pt x="177859" y="188690"/>
                  </a:lnTo>
                  <a:lnTo>
                    <a:pt x="190496" y="209442"/>
                  </a:lnTo>
                  <a:lnTo>
                    <a:pt x="218667" y="246227"/>
                  </a:lnTo>
                  <a:lnTo>
                    <a:pt x="230598" y="266261"/>
                  </a:lnTo>
                  <a:lnTo>
                    <a:pt x="230695" y="266425"/>
                  </a:lnTo>
                  <a:lnTo>
                    <a:pt x="239094" y="290821"/>
                  </a:lnTo>
                  <a:lnTo>
                    <a:pt x="242227" y="321523"/>
                  </a:lnTo>
                  <a:lnTo>
                    <a:pt x="242191" y="322707"/>
                  </a:lnTo>
                  <a:lnTo>
                    <a:pt x="236094" y="368808"/>
                  </a:lnTo>
                  <a:lnTo>
                    <a:pt x="218401" y="408495"/>
                  </a:lnTo>
                  <a:lnTo>
                    <a:pt x="178920" y="440631"/>
                  </a:lnTo>
                  <a:lnTo>
                    <a:pt x="163880" y="442887"/>
                  </a:lnTo>
                  <a:lnTo>
                    <a:pt x="221159" y="442887"/>
                  </a:lnTo>
                  <a:lnTo>
                    <a:pt x="230291" y="439692"/>
                  </a:lnTo>
                  <a:lnTo>
                    <a:pt x="243807" y="428599"/>
                  </a:lnTo>
                  <a:lnTo>
                    <a:pt x="220962" y="428599"/>
                  </a:lnTo>
                  <a:lnTo>
                    <a:pt x="224256" y="424827"/>
                  </a:lnTo>
                  <a:lnTo>
                    <a:pt x="249732" y="372929"/>
                  </a:lnTo>
                  <a:lnTo>
                    <a:pt x="256440" y="322707"/>
                  </a:lnTo>
                  <a:lnTo>
                    <a:pt x="256477" y="321523"/>
                  </a:lnTo>
                  <a:lnTo>
                    <a:pt x="253135" y="288275"/>
                  </a:lnTo>
                  <a:lnTo>
                    <a:pt x="244265" y="261753"/>
                  </a:lnTo>
                  <a:lnTo>
                    <a:pt x="231738" y="240060"/>
                  </a:lnTo>
                  <a:lnTo>
                    <a:pt x="217398" y="221056"/>
                  </a:lnTo>
                  <a:lnTo>
                    <a:pt x="239783" y="221056"/>
                  </a:lnTo>
                  <a:lnTo>
                    <a:pt x="214872" y="200029"/>
                  </a:lnTo>
                  <a:lnTo>
                    <a:pt x="196602" y="180500"/>
                  </a:lnTo>
                  <a:lnTo>
                    <a:pt x="183589" y="157182"/>
                  </a:lnTo>
                  <a:lnTo>
                    <a:pt x="178964" y="132232"/>
                  </a:lnTo>
                  <a:close/>
                </a:path>
                <a:path w="299720" h="485775">
                  <a:moveTo>
                    <a:pt x="41873" y="330558"/>
                  </a:moveTo>
                  <a:lnTo>
                    <a:pt x="53725" y="383573"/>
                  </a:lnTo>
                  <a:lnTo>
                    <a:pt x="64769" y="408495"/>
                  </a:lnTo>
                  <a:lnTo>
                    <a:pt x="64893" y="408775"/>
                  </a:lnTo>
                  <a:lnTo>
                    <a:pt x="78346" y="428599"/>
                  </a:lnTo>
                  <a:lnTo>
                    <a:pt x="99210" y="428599"/>
                  </a:lnTo>
                  <a:lnTo>
                    <a:pt x="95337" y="425704"/>
                  </a:lnTo>
                  <a:lnTo>
                    <a:pt x="83896" y="412826"/>
                  </a:lnTo>
                  <a:lnTo>
                    <a:pt x="73532" y="394941"/>
                  </a:lnTo>
                  <a:lnTo>
                    <a:pt x="65022" y="372929"/>
                  </a:lnTo>
                  <a:lnTo>
                    <a:pt x="58839" y="348984"/>
                  </a:lnTo>
                  <a:lnTo>
                    <a:pt x="56652" y="333362"/>
                  </a:lnTo>
                  <a:lnTo>
                    <a:pt x="48168" y="333362"/>
                  </a:lnTo>
                  <a:lnTo>
                    <a:pt x="43942" y="333006"/>
                  </a:lnTo>
                  <a:lnTo>
                    <a:pt x="41873" y="330558"/>
                  </a:lnTo>
                  <a:close/>
                </a:path>
                <a:path w="299720" h="485775">
                  <a:moveTo>
                    <a:pt x="239783" y="221056"/>
                  </a:moveTo>
                  <a:lnTo>
                    <a:pt x="217398" y="221056"/>
                  </a:lnTo>
                  <a:lnTo>
                    <a:pt x="220611" y="223723"/>
                  </a:lnTo>
                  <a:lnTo>
                    <a:pt x="227076" y="228968"/>
                  </a:lnTo>
                  <a:lnTo>
                    <a:pt x="248720" y="247256"/>
                  </a:lnTo>
                  <a:lnTo>
                    <a:pt x="267217" y="267271"/>
                  </a:lnTo>
                  <a:lnTo>
                    <a:pt x="280150" y="291358"/>
                  </a:lnTo>
                  <a:lnTo>
                    <a:pt x="284974" y="321523"/>
                  </a:lnTo>
                  <a:lnTo>
                    <a:pt x="285013" y="321767"/>
                  </a:lnTo>
                  <a:lnTo>
                    <a:pt x="267822" y="383573"/>
                  </a:lnTo>
                  <a:lnTo>
                    <a:pt x="220930" y="428599"/>
                  </a:lnTo>
                  <a:lnTo>
                    <a:pt x="243807" y="428599"/>
                  </a:lnTo>
                  <a:lnTo>
                    <a:pt x="266457" y="410009"/>
                  </a:lnTo>
                  <a:lnTo>
                    <a:pt x="290523" y="369625"/>
                  </a:lnTo>
                  <a:lnTo>
                    <a:pt x="299262" y="321767"/>
                  </a:lnTo>
                  <a:lnTo>
                    <a:pt x="293756" y="286915"/>
                  </a:lnTo>
                  <a:lnTo>
                    <a:pt x="279314" y="259588"/>
                  </a:lnTo>
                  <a:lnTo>
                    <a:pt x="259047" y="237385"/>
                  </a:lnTo>
                  <a:lnTo>
                    <a:pt x="239783" y="221056"/>
                  </a:lnTo>
                  <a:close/>
                </a:path>
                <a:path w="299720" h="485775">
                  <a:moveTo>
                    <a:pt x="51854" y="318719"/>
                  </a:moveTo>
                  <a:lnTo>
                    <a:pt x="44005" y="319278"/>
                  </a:lnTo>
                  <a:lnTo>
                    <a:pt x="42084" y="321523"/>
                  </a:lnTo>
                  <a:lnTo>
                    <a:pt x="41360" y="325646"/>
                  </a:lnTo>
                  <a:lnTo>
                    <a:pt x="41390" y="327725"/>
                  </a:lnTo>
                  <a:lnTo>
                    <a:pt x="41671" y="329565"/>
                  </a:lnTo>
                  <a:lnTo>
                    <a:pt x="41873" y="330558"/>
                  </a:lnTo>
                  <a:lnTo>
                    <a:pt x="43942" y="333006"/>
                  </a:lnTo>
                  <a:lnTo>
                    <a:pt x="48168" y="333362"/>
                  </a:lnTo>
                  <a:lnTo>
                    <a:pt x="52133" y="333362"/>
                  </a:lnTo>
                  <a:lnTo>
                    <a:pt x="55241" y="330558"/>
                  </a:lnTo>
                  <a:lnTo>
                    <a:pt x="55487" y="327725"/>
                  </a:lnTo>
                  <a:lnTo>
                    <a:pt x="55572" y="325646"/>
                  </a:lnTo>
                  <a:lnTo>
                    <a:pt x="55358" y="322707"/>
                  </a:lnTo>
                  <a:lnTo>
                    <a:pt x="55291" y="321767"/>
                  </a:lnTo>
                  <a:lnTo>
                    <a:pt x="55132" y="321523"/>
                  </a:lnTo>
                  <a:lnTo>
                    <a:pt x="51854" y="318719"/>
                  </a:lnTo>
                  <a:close/>
                </a:path>
                <a:path w="299720" h="485775">
                  <a:moveTo>
                    <a:pt x="55710" y="326636"/>
                  </a:moveTo>
                  <a:lnTo>
                    <a:pt x="55562" y="326847"/>
                  </a:lnTo>
                  <a:lnTo>
                    <a:pt x="55329" y="329565"/>
                  </a:lnTo>
                  <a:lnTo>
                    <a:pt x="55241" y="330558"/>
                  </a:lnTo>
                  <a:lnTo>
                    <a:pt x="52133" y="333362"/>
                  </a:lnTo>
                  <a:lnTo>
                    <a:pt x="56652" y="333362"/>
                  </a:lnTo>
                  <a:lnTo>
                    <a:pt x="55863" y="327725"/>
                  </a:lnTo>
                  <a:lnTo>
                    <a:pt x="55740" y="326847"/>
                  </a:lnTo>
                  <a:lnTo>
                    <a:pt x="55710" y="326636"/>
                  </a:lnTo>
                  <a:close/>
                </a:path>
                <a:path w="299720" h="485775">
                  <a:moveTo>
                    <a:pt x="41309" y="327197"/>
                  </a:moveTo>
                  <a:lnTo>
                    <a:pt x="41153" y="327725"/>
                  </a:lnTo>
                  <a:lnTo>
                    <a:pt x="41033" y="329565"/>
                  </a:lnTo>
                  <a:lnTo>
                    <a:pt x="41873" y="330558"/>
                  </a:lnTo>
                  <a:lnTo>
                    <a:pt x="41671" y="329565"/>
                  </a:lnTo>
                  <a:lnTo>
                    <a:pt x="41390" y="327725"/>
                  </a:lnTo>
                  <a:lnTo>
                    <a:pt x="41309" y="327197"/>
                  </a:lnTo>
                  <a:close/>
                </a:path>
                <a:path w="299720" h="485775">
                  <a:moveTo>
                    <a:pt x="57003" y="318719"/>
                  </a:moveTo>
                  <a:lnTo>
                    <a:pt x="51854" y="318719"/>
                  </a:lnTo>
                  <a:lnTo>
                    <a:pt x="55132" y="321523"/>
                  </a:lnTo>
                  <a:lnTo>
                    <a:pt x="55291" y="321767"/>
                  </a:lnTo>
                  <a:lnTo>
                    <a:pt x="55572" y="325646"/>
                  </a:lnTo>
                  <a:lnTo>
                    <a:pt x="55611" y="325926"/>
                  </a:lnTo>
                  <a:lnTo>
                    <a:pt x="55775" y="325646"/>
                  </a:lnTo>
                  <a:lnTo>
                    <a:pt x="56904" y="319278"/>
                  </a:lnTo>
                  <a:lnTo>
                    <a:pt x="57003" y="318719"/>
                  </a:lnTo>
                  <a:close/>
                </a:path>
                <a:path w="299720" h="485775">
                  <a:moveTo>
                    <a:pt x="42084" y="321523"/>
                  </a:moveTo>
                  <a:lnTo>
                    <a:pt x="41071" y="322707"/>
                  </a:lnTo>
                  <a:lnTo>
                    <a:pt x="41290" y="325646"/>
                  </a:lnTo>
                  <a:lnTo>
                    <a:pt x="41876" y="322707"/>
                  </a:lnTo>
                  <a:lnTo>
                    <a:pt x="42041" y="321767"/>
                  </a:lnTo>
                  <a:lnTo>
                    <a:pt x="42084" y="321523"/>
                  </a:lnTo>
                  <a:close/>
                </a:path>
                <a:path w="299720" h="485775">
                  <a:moveTo>
                    <a:pt x="99877" y="221056"/>
                  </a:moveTo>
                  <a:lnTo>
                    <a:pt x="81872" y="221056"/>
                  </a:lnTo>
                  <a:lnTo>
                    <a:pt x="68685" y="240892"/>
                  </a:lnTo>
                  <a:lnTo>
                    <a:pt x="56388" y="266261"/>
                  </a:lnTo>
                  <a:lnTo>
                    <a:pt x="46710" y="295165"/>
                  </a:lnTo>
                  <a:lnTo>
                    <a:pt x="42084" y="321523"/>
                  </a:lnTo>
                  <a:lnTo>
                    <a:pt x="44005" y="319278"/>
                  </a:lnTo>
                  <a:lnTo>
                    <a:pt x="51854" y="318719"/>
                  </a:lnTo>
                  <a:lnTo>
                    <a:pt x="57003" y="318719"/>
                  </a:lnTo>
                  <a:lnTo>
                    <a:pt x="60582" y="298527"/>
                  </a:lnTo>
                  <a:lnTo>
                    <a:pt x="69786" y="271400"/>
                  </a:lnTo>
                  <a:lnTo>
                    <a:pt x="81647" y="247256"/>
                  </a:lnTo>
                  <a:lnTo>
                    <a:pt x="94640" y="227888"/>
                  </a:lnTo>
                  <a:lnTo>
                    <a:pt x="99877" y="221056"/>
                  </a:lnTo>
                  <a:close/>
                </a:path>
                <a:path w="299720" h="485775">
                  <a:moveTo>
                    <a:pt x="203641" y="16967"/>
                  </a:moveTo>
                  <a:lnTo>
                    <a:pt x="189915" y="16967"/>
                  </a:lnTo>
                  <a:lnTo>
                    <a:pt x="194962" y="43721"/>
                  </a:lnTo>
                  <a:lnTo>
                    <a:pt x="192862" y="69624"/>
                  </a:lnTo>
                  <a:lnTo>
                    <a:pt x="192798" y="70413"/>
                  </a:lnTo>
                  <a:lnTo>
                    <a:pt x="183700" y="95635"/>
                  </a:lnTo>
                  <a:lnTo>
                    <a:pt x="167944" y="117983"/>
                  </a:lnTo>
                  <a:lnTo>
                    <a:pt x="185091" y="117983"/>
                  </a:lnTo>
                  <a:lnTo>
                    <a:pt x="197178" y="100600"/>
                  </a:lnTo>
                  <a:lnTo>
                    <a:pt x="207491" y="69624"/>
                  </a:lnTo>
                  <a:lnTo>
                    <a:pt x="208297" y="48272"/>
                  </a:lnTo>
                  <a:lnTo>
                    <a:pt x="208414" y="45161"/>
                  </a:lnTo>
                  <a:lnTo>
                    <a:pt x="208468" y="43721"/>
                  </a:lnTo>
                  <a:lnTo>
                    <a:pt x="208557" y="41376"/>
                  </a:lnTo>
                  <a:lnTo>
                    <a:pt x="208642" y="39124"/>
                  </a:lnTo>
                  <a:lnTo>
                    <a:pt x="208723" y="36967"/>
                  </a:lnTo>
                  <a:lnTo>
                    <a:pt x="203641" y="16967"/>
                  </a:lnTo>
                  <a:close/>
                </a:path>
                <a:path w="299720" h="485775">
                  <a:moveTo>
                    <a:pt x="135390" y="16967"/>
                  </a:moveTo>
                  <a:lnTo>
                    <a:pt x="109347" y="16967"/>
                  </a:lnTo>
                  <a:lnTo>
                    <a:pt x="118047" y="21890"/>
                  </a:lnTo>
                  <a:lnTo>
                    <a:pt x="126201" y="27633"/>
                  </a:lnTo>
                  <a:lnTo>
                    <a:pt x="133748" y="34146"/>
                  </a:lnTo>
                  <a:lnTo>
                    <a:pt x="140627" y="41376"/>
                  </a:lnTo>
                  <a:lnTo>
                    <a:pt x="138264" y="44767"/>
                  </a:lnTo>
                  <a:lnTo>
                    <a:pt x="136042" y="48272"/>
                  </a:lnTo>
                  <a:lnTo>
                    <a:pt x="121155" y="89813"/>
                  </a:lnTo>
                  <a:lnTo>
                    <a:pt x="119849" y="103098"/>
                  </a:lnTo>
                  <a:lnTo>
                    <a:pt x="134378" y="103098"/>
                  </a:lnTo>
                  <a:lnTo>
                    <a:pt x="134339" y="98535"/>
                  </a:lnTo>
                  <a:lnTo>
                    <a:pt x="137775" y="79821"/>
                  </a:lnTo>
                  <a:lnTo>
                    <a:pt x="144574" y="62270"/>
                  </a:lnTo>
                  <a:lnTo>
                    <a:pt x="154495" y="46316"/>
                  </a:lnTo>
                  <a:lnTo>
                    <a:pt x="155079" y="45770"/>
                  </a:lnTo>
                  <a:lnTo>
                    <a:pt x="155549" y="45161"/>
                  </a:lnTo>
                  <a:lnTo>
                    <a:pt x="155905" y="44488"/>
                  </a:lnTo>
                  <a:lnTo>
                    <a:pt x="163117" y="36374"/>
                  </a:lnTo>
                  <a:lnTo>
                    <a:pt x="170066" y="30073"/>
                  </a:lnTo>
                  <a:lnTo>
                    <a:pt x="149644" y="30073"/>
                  </a:lnTo>
                  <a:lnTo>
                    <a:pt x="140572" y="21078"/>
                  </a:lnTo>
                  <a:lnTo>
                    <a:pt x="135390" y="16967"/>
                  </a:lnTo>
                  <a:close/>
                </a:path>
                <a:path w="299720" h="485775">
                  <a:moveTo>
                    <a:pt x="194894" y="0"/>
                  </a:moveTo>
                  <a:lnTo>
                    <a:pt x="192938" y="0"/>
                  </a:lnTo>
                  <a:lnTo>
                    <a:pt x="191185" y="723"/>
                  </a:lnTo>
                  <a:lnTo>
                    <a:pt x="179597" y="6311"/>
                  </a:lnTo>
                  <a:lnTo>
                    <a:pt x="168748" y="13127"/>
                  </a:lnTo>
                  <a:lnTo>
                    <a:pt x="158731" y="21078"/>
                  </a:lnTo>
                  <a:lnTo>
                    <a:pt x="149644" y="30073"/>
                  </a:lnTo>
                  <a:lnTo>
                    <a:pt x="170066" y="30073"/>
                  </a:lnTo>
                  <a:lnTo>
                    <a:pt x="171219" y="29027"/>
                  </a:lnTo>
                  <a:lnTo>
                    <a:pt x="180167" y="22529"/>
                  </a:lnTo>
                  <a:lnTo>
                    <a:pt x="189915" y="16967"/>
                  </a:lnTo>
                  <a:lnTo>
                    <a:pt x="203641" y="16967"/>
                  </a:lnTo>
                  <a:lnTo>
                    <a:pt x="200494" y="4584"/>
                  </a:lnTo>
                  <a:lnTo>
                    <a:pt x="199771" y="2832"/>
                  </a:lnTo>
                  <a:lnTo>
                    <a:pt x="198386" y="1447"/>
                  </a:lnTo>
                  <a:lnTo>
                    <a:pt x="19489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7" name="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13541" y="4706823"/>
            <a:ext cx="355752" cy="319874"/>
          </a:xfrm>
          <a:prstGeom prst="rect">
            <a:avLst/>
          </a:prstGeom>
        </p:spPr>
      </p:pic>
      <p:sp>
        <p:nvSpPr>
          <p:cNvPr id="29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7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30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1029675" y="4359454"/>
            <a:ext cx="4508500" cy="1743710"/>
            <a:chOff x="1029675" y="4359454"/>
            <a:chExt cx="4508500" cy="1743710"/>
          </a:xfrm>
        </p:grpSpPr>
        <p:sp>
          <p:nvSpPr>
            <p:cNvPr id="4" name="object 4"/>
            <p:cNvSpPr/>
            <p:nvPr/>
          </p:nvSpPr>
          <p:spPr>
            <a:xfrm>
              <a:off x="1036025" y="4365804"/>
              <a:ext cx="4495800" cy="1731010"/>
            </a:xfrm>
            <a:custGeom>
              <a:avLst/>
              <a:gdLst/>
              <a:ahLst/>
              <a:cxnLst/>
              <a:rect l="l" t="t" r="r" b="b"/>
              <a:pathLst>
                <a:path w="4495800" h="1731010">
                  <a:moveTo>
                    <a:pt x="4365879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601368"/>
                  </a:lnTo>
                  <a:lnTo>
                    <a:pt x="10180" y="1651796"/>
                  </a:lnTo>
                  <a:lnTo>
                    <a:pt x="37944" y="1692976"/>
                  </a:lnTo>
                  <a:lnTo>
                    <a:pt x="79124" y="1720740"/>
                  </a:lnTo>
                  <a:lnTo>
                    <a:pt x="129552" y="1730921"/>
                  </a:lnTo>
                  <a:lnTo>
                    <a:pt x="4365879" y="1730921"/>
                  </a:lnTo>
                  <a:lnTo>
                    <a:pt x="4416307" y="1720740"/>
                  </a:lnTo>
                  <a:lnTo>
                    <a:pt x="4457487" y="1692976"/>
                  </a:lnTo>
                  <a:lnTo>
                    <a:pt x="4485251" y="1651796"/>
                  </a:lnTo>
                  <a:lnTo>
                    <a:pt x="4495431" y="1601368"/>
                  </a:lnTo>
                  <a:lnTo>
                    <a:pt x="4495431" y="129552"/>
                  </a:lnTo>
                  <a:lnTo>
                    <a:pt x="4485251" y="79124"/>
                  </a:lnTo>
                  <a:lnTo>
                    <a:pt x="4457487" y="37944"/>
                  </a:lnTo>
                  <a:lnTo>
                    <a:pt x="4416307" y="10180"/>
                  </a:lnTo>
                  <a:lnTo>
                    <a:pt x="436587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36025" y="4365804"/>
              <a:ext cx="4495800" cy="1731010"/>
            </a:xfrm>
            <a:custGeom>
              <a:avLst/>
              <a:gdLst/>
              <a:ahLst/>
              <a:cxnLst/>
              <a:rect l="l" t="t" r="r" b="b"/>
              <a:pathLst>
                <a:path w="4495800" h="1731010">
                  <a:moveTo>
                    <a:pt x="129552" y="1730921"/>
                  </a:moveTo>
                  <a:lnTo>
                    <a:pt x="4365879" y="1730921"/>
                  </a:lnTo>
                  <a:lnTo>
                    <a:pt x="4416307" y="1720740"/>
                  </a:lnTo>
                  <a:lnTo>
                    <a:pt x="4457487" y="1692976"/>
                  </a:lnTo>
                  <a:lnTo>
                    <a:pt x="4485251" y="1651796"/>
                  </a:lnTo>
                  <a:lnTo>
                    <a:pt x="4495431" y="1601368"/>
                  </a:lnTo>
                  <a:lnTo>
                    <a:pt x="4495431" y="129552"/>
                  </a:lnTo>
                  <a:lnTo>
                    <a:pt x="4485251" y="79124"/>
                  </a:lnTo>
                  <a:lnTo>
                    <a:pt x="4457487" y="37944"/>
                  </a:lnTo>
                  <a:lnTo>
                    <a:pt x="4416307" y="10180"/>
                  </a:lnTo>
                  <a:lnTo>
                    <a:pt x="4365879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601368"/>
                  </a:lnTo>
                  <a:lnTo>
                    <a:pt x="10180" y="1651796"/>
                  </a:lnTo>
                  <a:lnTo>
                    <a:pt x="37944" y="1692976"/>
                  </a:lnTo>
                  <a:lnTo>
                    <a:pt x="79124" y="1720740"/>
                  </a:lnTo>
                  <a:lnTo>
                    <a:pt x="129552" y="173092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264030" y="4447133"/>
            <a:ext cx="4000500" cy="1498600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95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Did you know?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12700" marR="5080">
              <a:lnSpc>
                <a:spcPct val="112500"/>
              </a:lnSpc>
              <a:spcBef>
                <a:spcPts val="4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 coconut is actually a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and it is one of the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biggest seeds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in the whole world.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059564" y="1686801"/>
            <a:ext cx="2835275" cy="2527300"/>
            <a:chOff x="1059564" y="1686801"/>
            <a:chExt cx="2835275" cy="252730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32966" y="1692097"/>
              <a:ext cx="2287993" cy="152533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332255" y="1693151"/>
              <a:ext cx="2289810" cy="1523365"/>
            </a:xfrm>
            <a:custGeom>
              <a:avLst/>
              <a:gdLst/>
              <a:ahLst/>
              <a:cxnLst/>
              <a:rect l="l" t="t" r="r" b="b"/>
              <a:pathLst>
                <a:path w="2289810" h="1523364">
                  <a:moveTo>
                    <a:pt x="2289403" y="1523238"/>
                  </a:moveTo>
                  <a:lnTo>
                    <a:pt x="0" y="1523238"/>
                  </a:lnTo>
                  <a:lnTo>
                    <a:pt x="0" y="0"/>
                  </a:lnTo>
                  <a:lnTo>
                    <a:pt x="2289403" y="0"/>
                  </a:lnTo>
                  <a:lnTo>
                    <a:pt x="2289403" y="15232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65914" y="3186150"/>
              <a:ext cx="2822575" cy="1021715"/>
            </a:xfrm>
            <a:custGeom>
              <a:avLst/>
              <a:gdLst/>
              <a:ahLst/>
              <a:cxnLst/>
              <a:rect l="l" t="t" r="r" b="b"/>
              <a:pathLst>
                <a:path w="2822575" h="1021714">
                  <a:moveTo>
                    <a:pt x="2692552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891895"/>
                  </a:lnTo>
                  <a:lnTo>
                    <a:pt x="10180" y="942324"/>
                  </a:lnTo>
                  <a:lnTo>
                    <a:pt x="37944" y="983503"/>
                  </a:lnTo>
                  <a:lnTo>
                    <a:pt x="79124" y="1011267"/>
                  </a:lnTo>
                  <a:lnTo>
                    <a:pt x="129552" y="1021448"/>
                  </a:lnTo>
                  <a:lnTo>
                    <a:pt x="2692552" y="1021448"/>
                  </a:lnTo>
                  <a:lnTo>
                    <a:pt x="2742973" y="1011267"/>
                  </a:lnTo>
                  <a:lnTo>
                    <a:pt x="2784149" y="983503"/>
                  </a:lnTo>
                  <a:lnTo>
                    <a:pt x="2811911" y="942324"/>
                  </a:lnTo>
                  <a:lnTo>
                    <a:pt x="2822092" y="891895"/>
                  </a:lnTo>
                  <a:lnTo>
                    <a:pt x="2822092" y="129552"/>
                  </a:lnTo>
                  <a:lnTo>
                    <a:pt x="2811911" y="79124"/>
                  </a:lnTo>
                  <a:lnTo>
                    <a:pt x="2784149" y="37944"/>
                  </a:lnTo>
                  <a:lnTo>
                    <a:pt x="2742973" y="10180"/>
                  </a:lnTo>
                  <a:lnTo>
                    <a:pt x="2692552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65914" y="3186150"/>
              <a:ext cx="2822575" cy="1021715"/>
            </a:xfrm>
            <a:custGeom>
              <a:avLst/>
              <a:gdLst/>
              <a:ahLst/>
              <a:cxnLst/>
              <a:rect l="l" t="t" r="r" b="b"/>
              <a:pathLst>
                <a:path w="2822575" h="1021714">
                  <a:moveTo>
                    <a:pt x="129552" y="1021448"/>
                  </a:moveTo>
                  <a:lnTo>
                    <a:pt x="2692552" y="1021448"/>
                  </a:lnTo>
                  <a:lnTo>
                    <a:pt x="2742973" y="1011267"/>
                  </a:lnTo>
                  <a:lnTo>
                    <a:pt x="2784149" y="983503"/>
                  </a:lnTo>
                  <a:lnTo>
                    <a:pt x="2811911" y="942324"/>
                  </a:lnTo>
                  <a:lnTo>
                    <a:pt x="2822092" y="891895"/>
                  </a:lnTo>
                  <a:lnTo>
                    <a:pt x="2822092" y="129552"/>
                  </a:lnTo>
                  <a:lnTo>
                    <a:pt x="2811911" y="79124"/>
                  </a:lnTo>
                  <a:lnTo>
                    <a:pt x="2784149" y="37944"/>
                  </a:lnTo>
                  <a:lnTo>
                    <a:pt x="2742973" y="10180"/>
                  </a:lnTo>
                  <a:lnTo>
                    <a:pt x="2692552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891895"/>
                  </a:lnTo>
                  <a:lnTo>
                    <a:pt x="10180" y="942324"/>
                  </a:lnTo>
                  <a:lnTo>
                    <a:pt x="37944" y="983503"/>
                  </a:lnTo>
                  <a:lnTo>
                    <a:pt x="79124" y="1011267"/>
                  </a:lnTo>
                  <a:lnTo>
                    <a:pt x="129552" y="102144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526883" y="3307051"/>
            <a:ext cx="1907539" cy="705321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Some are tiny, like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cress seeds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678603" y="1683816"/>
            <a:ext cx="2835275" cy="2530475"/>
            <a:chOff x="4678603" y="1683816"/>
            <a:chExt cx="2835275" cy="2530475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57559" y="1683816"/>
              <a:ext cx="2276868" cy="154190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51298" y="1693151"/>
              <a:ext cx="2289810" cy="1523365"/>
            </a:xfrm>
            <a:custGeom>
              <a:avLst/>
              <a:gdLst/>
              <a:ahLst/>
              <a:cxnLst/>
              <a:rect l="l" t="t" r="r" b="b"/>
              <a:pathLst>
                <a:path w="2289809" h="1523364">
                  <a:moveTo>
                    <a:pt x="2289403" y="1523238"/>
                  </a:moveTo>
                  <a:lnTo>
                    <a:pt x="0" y="1523238"/>
                  </a:lnTo>
                  <a:lnTo>
                    <a:pt x="0" y="0"/>
                  </a:lnTo>
                  <a:lnTo>
                    <a:pt x="2289403" y="0"/>
                  </a:lnTo>
                  <a:lnTo>
                    <a:pt x="2289403" y="1523238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684953" y="3186150"/>
              <a:ext cx="2822575" cy="1021715"/>
            </a:xfrm>
            <a:custGeom>
              <a:avLst/>
              <a:gdLst/>
              <a:ahLst/>
              <a:cxnLst/>
              <a:rect l="l" t="t" r="r" b="b"/>
              <a:pathLst>
                <a:path w="2822575" h="1021714">
                  <a:moveTo>
                    <a:pt x="2692552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891895"/>
                  </a:lnTo>
                  <a:lnTo>
                    <a:pt x="10180" y="942324"/>
                  </a:lnTo>
                  <a:lnTo>
                    <a:pt x="37944" y="983503"/>
                  </a:lnTo>
                  <a:lnTo>
                    <a:pt x="79124" y="1011267"/>
                  </a:lnTo>
                  <a:lnTo>
                    <a:pt x="129552" y="1021448"/>
                  </a:lnTo>
                  <a:lnTo>
                    <a:pt x="2692552" y="1021448"/>
                  </a:lnTo>
                  <a:lnTo>
                    <a:pt x="2742975" y="1011267"/>
                  </a:lnTo>
                  <a:lnTo>
                    <a:pt x="2784155" y="983503"/>
                  </a:lnTo>
                  <a:lnTo>
                    <a:pt x="2811922" y="942324"/>
                  </a:lnTo>
                  <a:lnTo>
                    <a:pt x="2822105" y="891895"/>
                  </a:lnTo>
                  <a:lnTo>
                    <a:pt x="2822105" y="129552"/>
                  </a:lnTo>
                  <a:lnTo>
                    <a:pt x="2811922" y="79124"/>
                  </a:lnTo>
                  <a:lnTo>
                    <a:pt x="2784155" y="37944"/>
                  </a:lnTo>
                  <a:lnTo>
                    <a:pt x="2742975" y="10180"/>
                  </a:lnTo>
                  <a:lnTo>
                    <a:pt x="2692552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684953" y="3186150"/>
              <a:ext cx="2822575" cy="1021715"/>
            </a:xfrm>
            <a:custGeom>
              <a:avLst/>
              <a:gdLst/>
              <a:ahLst/>
              <a:cxnLst/>
              <a:rect l="l" t="t" r="r" b="b"/>
              <a:pathLst>
                <a:path w="2822575" h="1021714">
                  <a:moveTo>
                    <a:pt x="129552" y="1021448"/>
                  </a:moveTo>
                  <a:lnTo>
                    <a:pt x="2692552" y="1021448"/>
                  </a:lnTo>
                  <a:lnTo>
                    <a:pt x="2742975" y="1011267"/>
                  </a:lnTo>
                  <a:lnTo>
                    <a:pt x="2784155" y="983503"/>
                  </a:lnTo>
                  <a:lnTo>
                    <a:pt x="2811922" y="942324"/>
                  </a:lnTo>
                  <a:lnTo>
                    <a:pt x="2822105" y="891895"/>
                  </a:lnTo>
                  <a:lnTo>
                    <a:pt x="2822105" y="129552"/>
                  </a:lnTo>
                  <a:lnTo>
                    <a:pt x="2811922" y="79124"/>
                  </a:lnTo>
                  <a:lnTo>
                    <a:pt x="2784155" y="37944"/>
                  </a:lnTo>
                  <a:lnTo>
                    <a:pt x="2742975" y="10180"/>
                  </a:lnTo>
                  <a:lnTo>
                    <a:pt x="2692552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891895"/>
                  </a:lnTo>
                  <a:lnTo>
                    <a:pt x="10180" y="942324"/>
                  </a:lnTo>
                  <a:lnTo>
                    <a:pt x="37944" y="983503"/>
                  </a:lnTo>
                  <a:lnTo>
                    <a:pt x="79124" y="1011267"/>
                  </a:lnTo>
                  <a:lnTo>
                    <a:pt x="129552" y="102144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5034064" y="3307051"/>
            <a:ext cx="2131060" cy="705321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Some are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big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and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chunky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, like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beans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8297646" y="1686801"/>
            <a:ext cx="2835275" cy="2527300"/>
            <a:chOff x="8297646" y="1686801"/>
            <a:chExt cx="2835275" cy="2527300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17737" y="1778838"/>
              <a:ext cx="2394585" cy="135186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8570327" y="1693151"/>
              <a:ext cx="2289810" cy="1523365"/>
            </a:xfrm>
            <a:custGeom>
              <a:avLst/>
              <a:gdLst/>
              <a:ahLst/>
              <a:cxnLst/>
              <a:rect l="l" t="t" r="r" b="b"/>
              <a:pathLst>
                <a:path w="2289809" h="1523364">
                  <a:moveTo>
                    <a:pt x="2289416" y="1523238"/>
                  </a:moveTo>
                  <a:lnTo>
                    <a:pt x="0" y="1523238"/>
                  </a:lnTo>
                  <a:lnTo>
                    <a:pt x="0" y="0"/>
                  </a:lnTo>
                  <a:lnTo>
                    <a:pt x="2289416" y="0"/>
                  </a:lnTo>
                  <a:lnTo>
                    <a:pt x="2289416" y="152323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303996" y="3186150"/>
              <a:ext cx="2822575" cy="1021715"/>
            </a:xfrm>
            <a:custGeom>
              <a:avLst/>
              <a:gdLst/>
              <a:ahLst/>
              <a:cxnLst/>
              <a:rect l="l" t="t" r="r" b="b"/>
              <a:pathLst>
                <a:path w="2822575" h="1021714">
                  <a:moveTo>
                    <a:pt x="2692552" y="0"/>
                  </a:moveTo>
                  <a:lnTo>
                    <a:pt x="129540" y="0"/>
                  </a:lnTo>
                  <a:lnTo>
                    <a:pt x="79118" y="10180"/>
                  </a:lnTo>
                  <a:lnTo>
                    <a:pt x="37942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891895"/>
                  </a:lnTo>
                  <a:lnTo>
                    <a:pt x="10180" y="942324"/>
                  </a:lnTo>
                  <a:lnTo>
                    <a:pt x="37942" y="983503"/>
                  </a:lnTo>
                  <a:lnTo>
                    <a:pt x="79118" y="1011267"/>
                  </a:lnTo>
                  <a:lnTo>
                    <a:pt x="129540" y="1021448"/>
                  </a:lnTo>
                  <a:lnTo>
                    <a:pt x="2692552" y="1021448"/>
                  </a:lnTo>
                  <a:lnTo>
                    <a:pt x="2742973" y="1011267"/>
                  </a:lnTo>
                  <a:lnTo>
                    <a:pt x="2784149" y="983503"/>
                  </a:lnTo>
                  <a:lnTo>
                    <a:pt x="2811911" y="942324"/>
                  </a:lnTo>
                  <a:lnTo>
                    <a:pt x="2822092" y="891895"/>
                  </a:lnTo>
                  <a:lnTo>
                    <a:pt x="2822092" y="129552"/>
                  </a:lnTo>
                  <a:lnTo>
                    <a:pt x="2811911" y="79124"/>
                  </a:lnTo>
                  <a:lnTo>
                    <a:pt x="2784149" y="37944"/>
                  </a:lnTo>
                  <a:lnTo>
                    <a:pt x="2742973" y="10180"/>
                  </a:lnTo>
                  <a:lnTo>
                    <a:pt x="2692552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303996" y="3186150"/>
              <a:ext cx="2822575" cy="1021715"/>
            </a:xfrm>
            <a:custGeom>
              <a:avLst/>
              <a:gdLst/>
              <a:ahLst/>
              <a:cxnLst/>
              <a:rect l="l" t="t" r="r" b="b"/>
              <a:pathLst>
                <a:path w="2822575" h="1021714">
                  <a:moveTo>
                    <a:pt x="129540" y="1021448"/>
                  </a:moveTo>
                  <a:lnTo>
                    <a:pt x="2692552" y="1021448"/>
                  </a:lnTo>
                  <a:lnTo>
                    <a:pt x="2742973" y="1011267"/>
                  </a:lnTo>
                  <a:lnTo>
                    <a:pt x="2784149" y="983503"/>
                  </a:lnTo>
                  <a:lnTo>
                    <a:pt x="2811911" y="942324"/>
                  </a:lnTo>
                  <a:lnTo>
                    <a:pt x="2822092" y="891895"/>
                  </a:lnTo>
                  <a:lnTo>
                    <a:pt x="2822092" y="129552"/>
                  </a:lnTo>
                  <a:lnTo>
                    <a:pt x="2811911" y="79124"/>
                  </a:lnTo>
                  <a:lnTo>
                    <a:pt x="2784149" y="37944"/>
                  </a:lnTo>
                  <a:lnTo>
                    <a:pt x="2742973" y="10180"/>
                  </a:lnTo>
                  <a:lnTo>
                    <a:pt x="2692552" y="0"/>
                  </a:lnTo>
                  <a:lnTo>
                    <a:pt x="129540" y="0"/>
                  </a:lnTo>
                  <a:lnTo>
                    <a:pt x="79118" y="10180"/>
                  </a:lnTo>
                  <a:lnTo>
                    <a:pt x="37942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891895"/>
                  </a:lnTo>
                  <a:lnTo>
                    <a:pt x="10180" y="942324"/>
                  </a:lnTo>
                  <a:lnTo>
                    <a:pt x="37942" y="983503"/>
                  </a:lnTo>
                  <a:lnTo>
                    <a:pt x="79118" y="1011267"/>
                  </a:lnTo>
                  <a:lnTo>
                    <a:pt x="129540" y="102144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616950" y="3307051"/>
            <a:ext cx="2203450" cy="7083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8110">
              <a:lnSpc>
                <a:spcPct val="1125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Some are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smooth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, and some are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stripy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!</a:t>
            </a:r>
            <a:endParaRPr sz="2000" spc="-100">
              <a:latin typeface="Grammarsaurus" pitchFamily="2" charset="0"/>
              <a:cs typeface="Gill Sans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095750" y="139064"/>
            <a:ext cx="4000500" cy="768350"/>
            <a:chOff x="4095750" y="139064"/>
            <a:chExt cx="4000500" cy="768350"/>
          </a:xfrm>
        </p:grpSpPr>
        <p:sp>
          <p:nvSpPr>
            <p:cNvPr id="26" name="object 26"/>
            <p:cNvSpPr/>
            <p:nvPr/>
          </p:nvSpPr>
          <p:spPr>
            <a:xfrm>
              <a:off x="4102100" y="145414"/>
              <a:ext cx="3987800" cy="755650"/>
            </a:xfrm>
            <a:custGeom>
              <a:avLst/>
              <a:gdLst/>
              <a:ahLst/>
              <a:cxnLst/>
              <a:rect l="l" t="t" r="r" b="b"/>
              <a:pathLst>
                <a:path w="3987800" h="755650">
                  <a:moveTo>
                    <a:pt x="3948760" y="0"/>
                  </a:moveTo>
                  <a:lnTo>
                    <a:pt x="39039" y="0"/>
                  </a:lnTo>
                  <a:lnTo>
                    <a:pt x="23847" y="3067"/>
                  </a:lnTo>
                  <a:lnTo>
                    <a:pt x="11437" y="11433"/>
                  </a:lnTo>
                  <a:lnTo>
                    <a:pt x="3069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9" y="731299"/>
                  </a:lnTo>
                  <a:lnTo>
                    <a:pt x="11437" y="743708"/>
                  </a:lnTo>
                  <a:lnTo>
                    <a:pt x="23847" y="752074"/>
                  </a:lnTo>
                  <a:lnTo>
                    <a:pt x="39039" y="755141"/>
                  </a:lnTo>
                  <a:lnTo>
                    <a:pt x="3948760" y="755141"/>
                  </a:lnTo>
                  <a:lnTo>
                    <a:pt x="3963957" y="752074"/>
                  </a:lnTo>
                  <a:lnTo>
                    <a:pt x="3976366" y="743708"/>
                  </a:lnTo>
                  <a:lnTo>
                    <a:pt x="3984732" y="731299"/>
                  </a:lnTo>
                  <a:lnTo>
                    <a:pt x="3987800" y="716102"/>
                  </a:lnTo>
                  <a:lnTo>
                    <a:pt x="3987800" y="39039"/>
                  </a:lnTo>
                  <a:lnTo>
                    <a:pt x="3984732" y="23842"/>
                  </a:lnTo>
                  <a:lnTo>
                    <a:pt x="3976366" y="11433"/>
                  </a:lnTo>
                  <a:lnTo>
                    <a:pt x="3963957" y="3067"/>
                  </a:lnTo>
                  <a:lnTo>
                    <a:pt x="3948760" y="0"/>
                  </a:lnTo>
                  <a:close/>
                </a:path>
              </a:pathLst>
            </a:custGeom>
            <a:solidFill>
              <a:srgbClr val="B0D9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102100" y="145414"/>
              <a:ext cx="3987800" cy="755650"/>
            </a:xfrm>
            <a:custGeom>
              <a:avLst/>
              <a:gdLst/>
              <a:ahLst/>
              <a:cxnLst/>
              <a:rect l="l" t="t" r="r" b="b"/>
              <a:pathLst>
                <a:path w="3987800" h="755650">
                  <a:moveTo>
                    <a:pt x="3948760" y="755141"/>
                  </a:moveTo>
                  <a:lnTo>
                    <a:pt x="39039" y="755141"/>
                  </a:lnTo>
                  <a:lnTo>
                    <a:pt x="23847" y="752074"/>
                  </a:lnTo>
                  <a:lnTo>
                    <a:pt x="11437" y="743708"/>
                  </a:lnTo>
                  <a:lnTo>
                    <a:pt x="3069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9" y="23842"/>
                  </a:lnTo>
                  <a:lnTo>
                    <a:pt x="11437" y="11433"/>
                  </a:lnTo>
                  <a:lnTo>
                    <a:pt x="23847" y="3067"/>
                  </a:lnTo>
                  <a:lnTo>
                    <a:pt x="39039" y="0"/>
                  </a:lnTo>
                  <a:lnTo>
                    <a:pt x="3948760" y="0"/>
                  </a:lnTo>
                  <a:lnTo>
                    <a:pt x="3963957" y="3067"/>
                  </a:lnTo>
                  <a:lnTo>
                    <a:pt x="3976366" y="11433"/>
                  </a:lnTo>
                  <a:lnTo>
                    <a:pt x="3984732" y="23842"/>
                  </a:lnTo>
                  <a:lnTo>
                    <a:pt x="3987800" y="39039"/>
                  </a:lnTo>
                  <a:lnTo>
                    <a:pt x="3987800" y="716102"/>
                  </a:lnTo>
                  <a:lnTo>
                    <a:pt x="3984732" y="731299"/>
                  </a:lnTo>
                  <a:lnTo>
                    <a:pt x="3976366" y="743708"/>
                  </a:lnTo>
                  <a:lnTo>
                    <a:pt x="3963957" y="752074"/>
                  </a:lnTo>
                  <a:lnTo>
                    <a:pt x="3948760" y="7551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4580064" y="216000"/>
            <a:ext cx="311613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Types of seeds</a:t>
            </a:r>
          </a:p>
        </p:txBody>
      </p:sp>
      <p:grpSp>
        <p:nvGrpSpPr>
          <p:cNvPr id="29" name="object 29"/>
          <p:cNvGrpSpPr/>
          <p:nvPr/>
        </p:nvGrpSpPr>
        <p:grpSpPr>
          <a:xfrm>
            <a:off x="11217202" y="384975"/>
            <a:ext cx="427355" cy="384810"/>
            <a:chOff x="11217202" y="384975"/>
            <a:chExt cx="427355" cy="384810"/>
          </a:xfrm>
        </p:grpSpPr>
        <p:sp>
          <p:nvSpPr>
            <p:cNvPr id="30" name="object 30"/>
            <p:cNvSpPr/>
            <p:nvPr/>
          </p:nvSpPr>
          <p:spPr>
            <a:xfrm>
              <a:off x="11217202" y="384975"/>
              <a:ext cx="427355" cy="384810"/>
            </a:xfrm>
            <a:custGeom>
              <a:avLst/>
              <a:gdLst/>
              <a:ahLst/>
              <a:cxnLst/>
              <a:rect l="l" t="t" r="r" b="b"/>
              <a:pathLst>
                <a:path w="427354" h="384809">
                  <a:moveTo>
                    <a:pt x="292439" y="0"/>
                  </a:moveTo>
                  <a:lnTo>
                    <a:pt x="134629" y="0"/>
                  </a:lnTo>
                  <a:lnTo>
                    <a:pt x="120093" y="1928"/>
                  </a:lnTo>
                  <a:lnTo>
                    <a:pt x="86369" y="27863"/>
                  </a:lnTo>
                  <a:lnTo>
                    <a:pt x="7477" y="164528"/>
                  </a:lnTo>
                  <a:lnTo>
                    <a:pt x="0" y="192392"/>
                  </a:lnTo>
                  <a:lnTo>
                    <a:pt x="1869" y="206698"/>
                  </a:lnTo>
                  <a:lnTo>
                    <a:pt x="86369" y="356920"/>
                  </a:lnTo>
                  <a:lnTo>
                    <a:pt x="120093" y="382843"/>
                  </a:lnTo>
                  <a:lnTo>
                    <a:pt x="134629" y="384771"/>
                  </a:lnTo>
                  <a:lnTo>
                    <a:pt x="292439" y="384771"/>
                  </a:lnTo>
                  <a:lnTo>
                    <a:pt x="331757" y="368543"/>
                  </a:lnTo>
                  <a:lnTo>
                    <a:pt x="419592" y="220256"/>
                  </a:lnTo>
                  <a:lnTo>
                    <a:pt x="427059" y="192392"/>
                  </a:lnTo>
                  <a:lnTo>
                    <a:pt x="425192" y="178086"/>
                  </a:lnTo>
                  <a:lnTo>
                    <a:pt x="340699" y="27863"/>
                  </a:lnTo>
                  <a:lnTo>
                    <a:pt x="306975" y="1928"/>
                  </a:lnTo>
                  <a:lnTo>
                    <a:pt x="292439" y="0"/>
                  </a:lnTo>
                  <a:close/>
                </a:path>
              </a:pathLst>
            </a:custGeom>
            <a:solidFill>
              <a:srgbClr val="AE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310416" y="438302"/>
              <a:ext cx="240106" cy="273189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3326193" y="1152613"/>
            <a:ext cx="55397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Seeds come in all sorts of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shapes, sizes and colours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488999" y="4659338"/>
            <a:ext cx="3637572" cy="10561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2500"/>
              </a:lnSpc>
              <a:spcBef>
                <a:spcPts val="100"/>
              </a:spcBef>
            </a:pP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No matter what they look like, all seeds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only 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start to grow when the </a:t>
            </a:r>
            <a:r>
              <a:rPr sz="2000" b="1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conditions are just right</a:t>
            </a:r>
            <a:r>
              <a:rPr sz="2000" spc="-100" dirty="0">
                <a:solidFill>
                  <a:srgbClr val="1D242C"/>
                </a:solidFill>
                <a:latin typeface="Grammarsaurus" pitchFamily="2" charset="0"/>
                <a:cs typeface="Gill Sans MT"/>
              </a:rPr>
              <a:t>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398642" y="4321175"/>
            <a:ext cx="1217930" cy="1820545"/>
            <a:chOff x="5398642" y="4321175"/>
            <a:chExt cx="1217930" cy="1820545"/>
          </a:xfrm>
        </p:grpSpPr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05005" y="4327528"/>
              <a:ext cx="1205102" cy="1807472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5404992" y="4327525"/>
              <a:ext cx="1205230" cy="1807845"/>
            </a:xfrm>
            <a:custGeom>
              <a:avLst/>
              <a:gdLst/>
              <a:ahLst/>
              <a:cxnLst/>
              <a:rect l="l" t="t" r="r" b="b"/>
              <a:pathLst>
                <a:path w="1205229" h="1807845">
                  <a:moveTo>
                    <a:pt x="1205115" y="1807476"/>
                  </a:moveTo>
                  <a:lnTo>
                    <a:pt x="0" y="1807476"/>
                  </a:lnTo>
                  <a:lnTo>
                    <a:pt x="0" y="0"/>
                  </a:lnTo>
                  <a:lnTo>
                    <a:pt x="1205115" y="0"/>
                  </a:lnTo>
                  <a:lnTo>
                    <a:pt x="1205115" y="180747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18"/>
          <p:cNvSpPr txBox="1"/>
          <p:nvPr/>
        </p:nvSpPr>
        <p:spPr>
          <a:xfrm>
            <a:off x="11196993" y="780122"/>
            <a:ext cx="463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45" dirty="0">
                <a:solidFill>
                  <a:srgbClr val="AE4666"/>
                </a:solidFill>
                <a:latin typeface="Grammarsaurus" pitchFamily="2" charset="0"/>
                <a:cs typeface="Gill Sans MT"/>
              </a:rPr>
              <a:t>Observing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sp>
        <p:nvSpPr>
          <p:cNvPr id="40" name="object 3"/>
          <p:cNvSpPr txBox="1"/>
          <p:nvPr/>
        </p:nvSpPr>
        <p:spPr>
          <a:xfrm>
            <a:off x="11779250" y="53365"/>
            <a:ext cx="36920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latin typeface="Grammarsaurus" pitchFamily="2" charset="0"/>
                <a:cs typeface="Gill Sans MT"/>
              </a:rPr>
              <a:t>8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41" name="object 47"/>
          <p:cNvSpPr txBox="1"/>
          <p:nvPr/>
        </p:nvSpPr>
        <p:spPr>
          <a:xfrm>
            <a:off x="5400000" y="6480000"/>
            <a:ext cx="1799781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10" dirty="0">
                <a:solidFill>
                  <a:srgbClr val="1B283C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1580</Words>
  <Application>Microsoft Office PowerPoint</Application>
  <PresentationFormat>Широкий екран</PresentationFormat>
  <Paragraphs>242</Paragraphs>
  <Slides>28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28</vt:i4>
      </vt:variant>
    </vt:vector>
  </HeadingPairs>
  <TitlesOfParts>
    <vt:vector size="31" baseType="lpstr">
      <vt:lpstr>Grammarsaurus</vt:lpstr>
      <vt:lpstr>Gill Sans MT</vt:lpstr>
      <vt:lpstr>Office Theme</vt:lpstr>
      <vt:lpstr>Plants</vt:lpstr>
      <vt:lpstr>Scientific enquiry types and skills</vt:lpstr>
      <vt:lpstr>How do seeds and bulbs grow into healthy plants?</vt:lpstr>
      <vt:lpstr>Key vocabulary for this lesson</vt:lpstr>
      <vt:lpstr>Observing</vt:lpstr>
      <vt:lpstr>Let’s discuss</vt:lpstr>
      <vt:lpstr>Let’s discuss</vt:lpstr>
      <vt:lpstr>Where do new plants come from?</vt:lpstr>
      <vt:lpstr>Types of seeds</vt:lpstr>
      <vt:lpstr>Types of seeds</vt:lpstr>
      <vt:lpstr>Seed or not a seed?</vt:lpstr>
      <vt:lpstr>Seed or not a seed?</vt:lpstr>
      <vt:lpstr>When do seeds start to grow?</vt:lpstr>
      <vt:lpstr>Word detective</vt:lpstr>
      <vt:lpstr>Observing</vt:lpstr>
      <vt:lpstr>Investigation set up</vt:lpstr>
      <vt:lpstr>Observing &amp; measuring</vt:lpstr>
      <vt:lpstr>Activity</vt:lpstr>
      <vt:lpstr>Challenge</vt:lpstr>
      <vt:lpstr>Challenge</vt:lpstr>
      <vt:lpstr>Day 0</vt:lpstr>
      <vt:lpstr>Презентація PowerPoint</vt:lpstr>
      <vt:lpstr>Day 2</vt:lpstr>
      <vt:lpstr>Day 3</vt:lpstr>
      <vt:lpstr>Day 4</vt:lpstr>
      <vt:lpstr>Day 5</vt:lpstr>
      <vt:lpstr>Day 6</vt:lpstr>
      <vt:lpstr>Day 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cp:lastModifiedBy>test</cp:lastModifiedBy>
  <cp:revision>4</cp:revision>
  <dcterms:created xsi:type="dcterms:W3CDTF">2026-03-03T09:22:49Z</dcterms:created>
  <dcterms:modified xsi:type="dcterms:W3CDTF">2026-03-03T12:43:20Z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2026-03-03T00:00:00Z</vt:filetime>
  </property>
  <property fmtid="{D5CDD505-2E9C-101B-9397-08002B2CF9AE}" pid="3" name="Creator">
    <vt:lpwstr>Adobe Illustrator 24.1 (Windows)</vt:lpwstr>
  </property>
  <property fmtid="{D5CDD505-2E9C-101B-9397-08002B2CF9AE}" pid="4" name="LastSaved">
    <vt:filetime>2026-03-03T00:00:00Z</vt:filetime>
  </property>
  <property fmtid="{D5CDD505-2E9C-101B-9397-08002B2CF9AE}" pid="5" name="Producer">
    <vt:lpwstr>3-Heights(TM) PDF Security Shell 4.8.25.2 (http://www.pdf-tools.com)</vt:lpwstr>
  </property>
</Properties>
</file>