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</p:sldMasterIdLst>
  <p:sldIdLst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12192000" cy="6858000"/>
  <p:embeddedFontLst>
    <p:embeddedFont>
      <p:font typeface="Grammarsaurus" pitchFamily="2" charset="0"/>
      <p:regular r:id="rId4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105" d="100"/>
          <a:sy n="105" d="100"/>
        </p:scale>
        <p:origin x="768" y="4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303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D242C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009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D242C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303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51304" y="1836889"/>
            <a:ext cx="7089391" cy="991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F4EE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0" b="1" i="0">
                <a:solidFill>
                  <a:srgbClr val="E8ECD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672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F4EE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3000" b="1" i="0">
                <a:solidFill>
                  <a:srgbClr val="E8ECD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468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F4EE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1469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F4EE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417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303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80900" y="1091498"/>
            <a:ext cx="6030198" cy="2512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D242C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64" y="317974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1"/>
                </a:lnTo>
                <a:lnTo>
                  <a:pt x="135906" y="17487"/>
                </a:lnTo>
                <a:lnTo>
                  <a:pt x="98108" y="38004"/>
                </a:lnTo>
                <a:lnTo>
                  <a:pt x="65176" y="65176"/>
                </a:lnTo>
                <a:lnTo>
                  <a:pt x="38004" y="98108"/>
                </a:lnTo>
                <a:lnTo>
                  <a:pt x="17487" y="135906"/>
                </a:lnTo>
                <a:lnTo>
                  <a:pt x="4521" y="177673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4"/>
                </a:lnTo>
                <a:lnTo>
                  <a:pt x="17487" y="6098033"/>
                </a:lnTo>
                <a:lnTo>
                  <a:pt x="38004" y="6135831"/>
                </a:lnTo>
                <a:lnTo>
                  <a:pt x="65176" y="6168763"/>
                </a:lnTo>
                <a:lnTo>
                  <a:pt x="98108" y="6195933"/>
                </a:lnTo>
                <a:lnTo>
                  <a:pt x="135906" y="6216448"/>
                </a:lnTo>
                <a:lnTo>
                  <a:pt x="177673" y="6229414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4"/>
                </a:lnTo>
                <a:lnTo>
                  <a:pt x="11563364" y="6216448"/>
                </a:lnTo>
                <a:lnTo>
                  <a:pt x="11601162" y="6195933"/>
                </a:lnTo>
                <a:lnTo>
                  <a:pt x="11634093" y="6168763"/>
                </a:lnTo>
                <a:lnTo>
                  <a:pt x="11661264" y="6135831"/>
                </a:lnTo>
                <a:lnTo>
                  <a:pt x="11681779" y="6098033"/>
                </a:lnTo>
                <a:lnTo>
                  <a:pt x="11694744" y="6056264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3"/>
                </a:lnTo>
                <a:lnTo>
                  <a:pt x="11681779" y="135906"/>
                </a:lnTo>
                <a:lnTo>
                  <a:pt x="11661264" y="98108"/>
                </a:lnTo>
                <a:lnTo>
                  <a:pt x="11634093" y="65176"/>
                </a:lnTo>
                <a:lnTo>
                  <a:pt x="11601162" y="38004"/>
                </a:lnTo>
                <a:lnTo>
                  <a:pt x="11563364" y="17487"/>
                </a:lnTo>
                <a:lnTo>
                  <a:pt x="11521595" y="4521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64" y="317974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4"/>
                </a:lnTo>
                <a:lnTo>
                  <a:pt x="135906" y="6216448"/>
                </a:lnTo>
                <a:lnTo>
                  <a:pt x="98108" y="6195933"/>
                </a:lnTo>
                <a:lnTo>
                  <a:pt x="65176" y="6168763"/>
                </a:lnTo>
                <a:lnTo>
                  <a:pt x="38004" y="6135831"/>
                </a:lnTo>
                <a:lnTo>
                  <a:pt x="17487" y="6098033"/>
                </a:lnTo>
                <a:lnTo>
                  <a:pt x="4521" y="6056264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3"/>
                </a:lnTo>
                <a:lnTo>
                  <a:pt x="17487" y="135906"/>
                </a:lnTo>
                <a:lnTo>
                  <a:pt x="38004" y="98108"/>
                </a:lnTo>
                <a:lnTo>
                  <a:pt x="65176" y="65176"/>
                </a:lnTo>
                <a:lnTo>
                  <a:pt x="98108" y="38004"/>
                </a:lnTo>
                <a:lnTo>
                  <a:pt x="135906" y="17487"/>
                </a:lnTo>
                <a:lnTo>
                  <a:pt x="177673" y="4521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1"/>
                </a:lnTo>
                <a:lnTo>
                  <a:pt x="11563364" y="17487"/>
                </a:lnTo>
                <a:lnTo>
                  <a:pt x="11601162" y="38004"/>
                </a:lnTo>
                <a:lnTo>
                  <a:pt x="11634093" y="65176"/>
                </a:lnTo>
                <a:lnTo>
                  <a:pt x="11661264" y="98108"/>
                </a:lnTo>
                <a:lnTo>
                  <a:pt x="11681779" y="135906"/>
                </a:lnTo>
                <a:lnTo>
                  <a:pt x="11694744" y="177673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4"/>
                </a:lnTo>
                <a:lnTo>
                  <a:pt x="11681779" y="6098033"/>
                </a:lnTo>
                <a:lnTo>
                  <a:pt x="11661264" y="6135831"/>
                </a:lnTo>
                <a:lnTo>
                  <a:pt x="11634093" y="6168763"/>
                </a:lnTo>
                <a:lnTo>
                  <a:pt x="11601162" y="6195933"/>
                </a:lnTo>
                <a:lnTo>
                  <a:pt x="11563364" y="6216448"/>
                </a:lnTo>
                <a:lnTo>
                  <a:pt x="11521595" y="6229414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74616" y="635455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92" y="350469"/>
                </a:lnTo>
                <a:lnTo>
                  <a:pt x="2169377" y="341002"/>
                </a:lnTo>
                <a:lnTo>
                  <a:pt x="2207526" y="315226"/>
                </a:lnTo>
                <a:lnTo>
                  <a:pt x="2233302" y="277077"/>
                </a:lnTo>
                <a:lnTo>
                  <a:pt x="2242769" y="230492"/>
                </a:lnTo>
                <a:lnTo>
                  <a:pt x="2242769" y="119976"/>
                </a:lnTo>
                <a:lnTo>
                  <a:pt x="2233302" y="73391"/>
                </a:lnTo>
                <a:lnTo>
                  <a:pt x="2207526" y="35242"/>
                </a:lnTo>
                <a:lnTo>
                  <a:pt x="2169377" y="9466"/>
                </a:lnTo>
                <a:lnTo>
                  <a:pt x="2122792" y="0"/>
                </a:lnTo>
                <a:close/>
              </a:path>
            </a:pathLst>
          </a:custGeom>
          <a:solidFill>
            <a:srgbClr val="C8C0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74616" y="6354558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2" y="35242"/>
                </a:lnTo>
                <a:lnTo>
                  <a:pt x="73391" y="9466"/>
                </a:lnTo>
                <a:lnTo>
                  <a:pt x="119976" y="0"/>
                </a:lnTo>
                <a:lnTo>
                  <a:pt x="2122792" y="0"/>
                </a:lnTo>
                <a:lnTo>
                  <a:pt x="2169377" y="9466"/>
                </a:lnTo>
                <a:lnTo>
                  <a:pt x="2207526" y="35242"/>
                </a:lnTo>
                <a:lnTo>
                  <a:pt x="2233302" y="73391"/>
                </a:lnTo>
                <a:lnTo>
                  <a:pt x="2242769" y="119976"/>
                </a:lnTo>
                <a:lnTo>
                  <a:pt x="2242769" y="230492"/>
                </a:lnTo>
                <a:lnTo>
                  <a:pt x="2233302" y="277077"/>
                </a:lnTo>
                <a:lnTo>
                  <a:pt x="2207526" y="315226"/>
                </a:lnTo>
                <a:lnTo>
                  <a:pt x="2169377" y="341002"/>
                </a:lnTo>
                <a:lnTo>
                  <a:pt x="2122792" y="350469"/>
                </a:lnTo>
                <a:close/>
              </a:path>
            </a:pathLst>
          </a:custGeom>
          <a:ln w="12700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59741" y="6394821"/>
            <a:ext cx="270802" cy="27080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38998" y="227197"/>
            <a:ext cx="1114003" cy="375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F4EE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96456" y="1181930"/>
            <a:ext cx="5999086" cy="2006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0" b="1" i="0">
                <a:solidFill>
                  <a:srgbClr val="E8ECD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49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3.png"/><Relationship Id="rId7" Type="http://schemas.openxmlformats.org/officeDocument/2006/relationships/image" Target="../media/image7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jpg"/><Relationship Id="rId4" Type="http://schemas.openxmlformats.org/officeDocument/2006/relationships/image" Target="../media/image69.jpg"/><Relationship Id="rId9" Type="http://schemas.openxmlformats.org/officeDocument/2006/relationships/image" Target="../media/image7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3.png"/><Relationship Id="rId7" Type="http://schemas.openxmlformats.org/officeDocument/2006/relationships/image" Target="../media/image80.jpg"/><Relationship Id="rId12" Type="http://schemas.openxmlformats.org/officeDocument/2006/relationships/image" Target="../media/image8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3.png"/><Relationship Id="rId7" Type="http://schemas.openxmlformats.org/officeDocument/2006/relationships/image" Target="../media/image89.jpg"/><Relationship Id="rId12" Type="http://schemas.openxmlformats.org/officeDocument/2006/relationships/image" Target="../media/image9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93.png"/><Relationship Id="rId5" Type="http://schemas.openxmlformats.org/officeDocument/2006/relationships/image" Target="../media/image88.png"/><Relationship Id="rId10" Type="http://schemas.openxmlformats.org/officeDocument/2006/relationships/image" Target="../media/image92.png"/><Relationship Id="rId4" Type="http://schemas.openxmlformats.org/officeDocument/2006/relationships/image" Target="../media/image87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3.png"/><Relationship Id="rId5" Type="http://schemas.openxmlformats.org/officeDocument/2006/relationships/image" Target="../media/image98.png"/><Relationship Id="rId10" Type="http://schemas.openxmlformats.org/officeDocument/2006/relationships/image" Target="../media/image102.png"/><Relationship Id="rId4" Type="http://schemas.openxmlformats.org/officeDocument/2006/relationships/image" Target="../media/image97.png"/><Relationship Id="rId9" Type="http://schemas.openxmlformats.org/officeDocument/2006/relationships/image" Target="../media/image10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hyperlink" Target="http://www.grammarsaurus.co.uk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3.png"/><Relationship Id="rId7" Type="http://schemas.openxmlformats.org/officeDocument/2006/relationships/image" Target="../media/image1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g"/><Relationship Id="rId5" Type="http://schemas.openxmlformats.org/officeDocument/2006/relationships/image" Target="../media/image109.jpg"/><Relationship Id="rId4" Type="http://schemas.openxmlformats.org/officeDocument/2006/relationships/image" Target="../media/image108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3.png"/><Relationship Id="rId7" Type="http://schemas.openxmlformats.org/officeDocument/2006/relationships/image" Target="../media/image1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g"/><Relationship Id="rId5" Type="http://schemas.openxmlformats.org/officeDocument/2006/relationships/image" Target="../media/image109.jpg"/><Relationship Id="rId4" Type="http://schemas.openxmlformats.org/officeDocument/2006/relationships/image" Target="../media/image108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32.png"/><Relationship Id="rId3" Type="http://schemas.openxmlformats.org/officeDocument/2006/relationships/image" Target="../media/image114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image" Target="../media/image3.png"/><Relationship Id="rId16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4.png"/><Relationship Id="rId10" Type="http://schemas.openxmlformats.org/officeDocument/2006/relationships/image" Target="../media/image120.png"/><Relationship Id="rId4" Type="http://schemas.openxmlformats.org/officeDocument/2006/relationships/hyperlink" Target="http://www.grammarsaurus.co.uk/" TargetMode="External"/><Relationship Id="rId9" Type="http://schemas.openxmlformats.org/officeDocument/2006/relationships/image" Target="../media/image119.png"/><Relationship Id="rId14" Type="http://schemas.openxmlformats.org/officeDocument/2006/relationships/image" Target="../media/image12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2.png"/><Relationship Id="rId3" Type="http://schemas.openxmlformats.org/officeDocument/2006/relationships/image" Target="../media/image3.png"/><Relationship Id="rId7" Type="http://schemas.openxmlformats.org/officeDocument/2006/relationships/image" Target="../media/image127.png"/><Relationship Id="rId12" Type="http://schemas.openxmlformats.org/officeDocument/2006/relationships/image" Target="../media/image131.png"/><Relationship Id="rId2" Type="http://schemas.openxmlformats.org/officeDocument/2006/relationships/hyperlink" Target="http://www.grammarsaurus.co.uk/" TargetMode="External"/><Relationship Id="rId1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11" Type="http://schemas.openxmlformats.org/officeDocument/2006/relationships/image" Target="../media/image130.png"/><Relationship Id="rId5" Type="http://schemas.openxmlformats.org/officeDocument/2006/relationships/image" Target="../media/image115.png"/><Relationship Id="rId15" Type="http://schemas.openxmlformats.org/officeDocument/2006/relationships/image" Target="../media/image134.png"/><Relationship Id="rId10" Type="http://schemas.openxmlformats.org/officeDocument/2006/relationships/image" Target="../media/image106.png"/><Relationship Id="rId4" Type="http://schemas.openxmlformats.org/officeDocument/2006/relationships/image" Target="../media/image114.png"/><Relationship Id="rId9" Type="http://schemas.openxmlformats.org/officeDocument/2006/relationships/image" Target="../media/image129.png"/><Relationship Id="rId14" Type="http://schemas.openxmlformats.org/officeDocument/2006/relationships/image" Target="../media/image13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6.png"/><Relationship Id="rId7" Type="http://schemas.openxmlformats.org/officeDocument/2006/relationships/image" Target="../media/image1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15.png"/><Relationship Id="rId4" Type="http://schemas.openxmlformats.org/officeDocument/2006/relationships/image" Target="../media/image137.png"/><Relationship Id="rId9" Type="http://schemas.openxmlformats.org/officeDocument/2006/relationships/image" Target="../media/image1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image" Target="../media/image3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5" Type="http://schemas.openxmlformats.org/officeDocument/2006/relationships/image" Target="../media/image33.jp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4917466" y="6340031"/>
            <a:ext cx="2255520" cy="363220"/>
            <a:chOff x="4917466" y="6340031"/>
            <a:chExt cx="2255520" cy="363220"/>
          </a:xfrm>
        </p:grpSpPr>
        <p:sp>
          <p:nvSpPr>
            <p:cNvPr id="44" name="object 44"/>
            <p:cNvSpPr/>
            <p:nvPr/>
          </p:nvSpPr>
          <p:spPr>
            <a:xfrm>
              <a:off x="4923816" y="634638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923816" y="634638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8943" y="6386652"/>
              <a:ext cx="270800" cy="270795"/>
            </a:xfrm>
            <a:prstGeom prst="rect">
              <a:avLst/>
            </a:prstGeom>
          </p:spPr>
        </p:pic>
      </p:grpSp>
      <p:sp>
        <p:nvSpPr>
          <p:cNvPr id="50" name="object 4">
            <a:extLst>
              <a:ext uri="{FF2B5EF4-FFF2-40B4-BE49-F238E27FC236}">
                <a16:creationId xmlns:a16="http://schemas.microsoft.com/office/drawing/2014/main" id="{D37FFC31-E69A-A8BA-D231-6ABC6017F4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87515" y="703840"/>
            <a:ext cx="7052237" cy="136896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5"/>
              </a:spcBef>
            </a:pPr>
            <a:r>
              <a:rPr sz="88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E8ECD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Living things</a:t>
            </a:r>
            <a:endParaRPr sz="88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51" name="object 21">
            <a:extLst>
              <a:ext uri="{FF2B5EF4-FFF2-40B4-BE49-F238E27FC236}">
                <a16:creationId xmlns:a16="http://schemas.microsoft.com/office/drawing/2014/main" id="{86A1B7A7-5ABF-707A-A607-2AC91777A31C}"/>
              </a:ext>
            </a:extLst>
          </p:cNvPr>
          <p:cNvSpPr txBox="1"/>
          <p:nvPr/>
        </p:nvSpPr>
        <p:spPr>
          <a:xfrm>
            <a:off x="1981200" y="1815227"/>
            <a:ext cx="8544689" cy="136896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800" b="1" i="0" u="none" strike="noStrike" kern="0" cap="none" spc="0" normalizeH="0" baseline="0" noProof="0" dirty="0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srgbClr val="E8ECD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rammarsaurus" pitchFamily="2" charset="0"/>
                <a:cs typeface="Arial"/>
              </a:rPr>
              <a:t>&amp; their habitats</a:t>
            </a:r>
            <a:endParaRPr kumimoji="0" sz="8800" b="0" i="0" u="none" strike="noStrike" kern="0" cap="none" spc="0" normalizeH="0" baseline="0" noProof="0">
              <a:ln>
                <a:solidFill>
                  <a:prstClr val="black">
                    <a:lumMod val="75000"/>
                    <a:lumOff val="25000"/>
                  </a:prstClr>
                </a:solidFill>
              </a:ln>
              <a:solidFill>
                <a:sysClr val="windowText" lastClr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53" name="object 47">
            <a:extLst>
              <a:ext uri="{FF2B5EF4-FFF2-40B4-BE49-F238E27FC236}">
                <a16:creationId xmlns:a16="http://schemas.microsoft.com/office/drawing/2014/main" id="{ED3CAEF8-8AB1-AD6A-AE1F-660A712369A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" name="object 41">
            <a:extLst>
              <a:ext uri="{FF2B5EF4-FFF2-40B4-BE49-F238E27FC236}">
                <a16:creationId xmlns:a16="http://schemas.microsoft.com/office/drawing/2014/main" id="{6CF0797F-558F-FB7A-2293-5E404C9C2128}"/>
              </a:ext>
            </a:extLst>
          </p:cNvPr>
          <p:cNvSpPr txBox="1"/>
          <p:nvPr/>
        </p:nvSpPr>
        <p:spPr>
          <a:xfrm>
            <a:off x="3749498" y="3258724"/>
            <a:ext cx="4687570" cy="124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30352F"/>
                </a:solidFill>
                <a:latin typeface="Grammarsaurus" pitchFamily="2" charset="0"/>
                <a:cs typeface="Arial"/>
              </a:rPr>
              <a:t>What is classification?</a:t>
            </a:r>
            <a:endParaRPr sz="28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540"/>
              </a:spcBef>
            </a:pPr>
            <a:endParaRPr sz="28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30352F"/>
                </a:solidFill>
                <a:latin typeface="Grammarsaurus" pitchFamily="2" charset="0"/>
                <a:cs typeface="Arial"/>
              </a:rPr>
              <a:t>Lesson 2: </a:t>
            </a:r>
            <a:r>
              <a:rPr sz="2000" dirty="0">
                <a:solidFill>
                  <a:srgbClr val="30352F"/>
                </a:solidFill>
                <a:latin typeface="Grammarsaurus" pitchFamily="2" charset="0"/>
                <a:cs typeface="Arial MT"/>
              </a:rPr>
              <a:t>What is a classification key?</a:t>
            </a:r>
            <a:endParaRPr sz="20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740173" y="755141"/>
                  </a:lnTo>
                  <a:lnTo>
                    <a:pt x="4755370" y="752074"/>
                  </a:lnTo>
                  <a:lnTo>
                    <a:pt x="4767780" y="743708"/>
                  </a:lnTo>
                  <a:lnTo>
                    <a:pt x="4776145" y="731299"/>
                  </a:lnTo>
                  <a:lnTo>
                    <a:pt x="4779213" y="716102"/>
                  </a:lnTo>
                  <a:lnTo>
                    <a:pt x="4779213" y="39039"/>
                  </a:lnTo>
                  <a:lnTo>
                    <a:pt x="4776145" y="23842"/>
                  </a:lnTo>
                  <a:lnTo>
                    <a:pt x="4767780" y="11433"/>
                  </a:lnTo>
                  <a:lnTo>
                    <a:pt x="4755370" y="3067"/>
                  </a:lnTo>
                  <a:lnTo>
                    <a:pt x="4740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740173" y="0"/>
                  </a:lnTo>
                  <a:lnTo>
                    <a:pt x="4755370" y="3067"/>
                  </a:lnTo>
                  <a:lnTo>
                    <a:pt x="4767780" y="11433"/>
                  </a:lnTo>
                  <a:lnTo>
                    <a:pt x="4776145" y="23842"/>
                  </a:lnTo>
                  <a:lnTo>
                    <a:pt x="4779213" y="39039"/>
                  </a:lnTo>
                  <a:lnTo>
                    <a:pt x="4779213" y="716102"/>
                  </a:lnTo>
                  <a:lnTo>
                    <a:pt x="4776145" y="731299"/>
                  </a:lnTo>
                  <a:lnTo>
                    <a:pt x="4767780" y="743708"/>
                  </a:lnTo>
                  <a:lnTo>
                    <a:pt x="4755370" y="752074"/>
                  </a:lnTo>
                  <a:lnTo>
                    <a:pt x="4740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0" indent="-14890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Classification criteria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50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78111" y="1090352"/>
            <a:ext cx="821368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No! I need to look for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specific criteria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 begin classifying the shapes.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147469" y="5418816"/>
            <a:ext cx="4157225" cy="70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3175" algn="ctr">
              <a:lnSpc>
                <a:spcPct val="1137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Let’s consider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another criterion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could use to classify these shapes.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69654" y="1675415"/>
            <a:ext cx="127588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polygon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768769" y="1740702"/>
            <a:ext cx="8688009" cy="4615848"/>
            <a:chOff x="768769" y="1740702"/>
            <a:chExt cx="8688009" cy="4615848"/>
          </a:xfrm>
        </p:grpSpPr>
        <p:sp>
          <p:nvSpPr>
            <p:cNvPr id="19" name="object 19"/>
            <p:cNvSpPr/>
            <p:nvPr/>
          </p:nvSpPr>
          <p:spPr>
            <a:xfrm>
              <a:off x="887304" y="5371172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887304" y="5371172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813926" y="3995727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813926" y="3995727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768769" y="2643924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68769" y="2643924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062187" y="4561776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062187" y="4561776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700119" y="6057018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700119" y="6057018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414780" y="5573397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414780" y="5573397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214597" y="3554072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214597" y="3554072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971330" y="2476703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2971330" y="2476703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2141207" y="2560637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80">
                  <a:moveTo>
                    <a:pt x="541121" y="0"/>
                  </a:moveTo>
                  <a:lnTo>
                    <a:pt x="0" y="0"/>
                  </a:lnTo>
                  <a:lnTo>
                    <a:pt x="0" y="500125"/>
                  </a:lnTo>
                  <a:lnTo>
                    <a:pt x="541121" y="500125"/>
                  </a:lnTo>
                  <a:lnTo>
                    <a:pt x="5411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2141207" y="2560637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80">
                  <a:moveTo>
                    <a:pt x="0" y="0"/>
                  </a:moveTo>
                  <a:lnTo>
                    <a:pt x="541121" y="0"/>
                  </a:lnTo>
                  <a:lnTo>
                    <a:pt x="541121" y="500125"/>
                  </a:lnTo>
                  <a:lnTo>
                    <a:pt x="0" y="5001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836080" y="4411273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836080" y="4411273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052443" y="4934785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052443" y="4934785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665315" y="2305362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4" h="1010920">
                  <a:moveTo>
                    <a:pt x="530352" y="0"/>
                  </a:moveTo>
                  <a:lnTo>
                    <a:pt x="0" y="386562"/>
                  </a:lnTo>
                  <a:lnTo>
                    <a:pt x="201091" y="1010691"/>
                  </a:lnTo>
                  <a:lnTo>
                    <a:pt x="860640" y="1010691"/>
                  </a:lnTo>
                  <a:lnTo>
                    <a:pt x="1059649" y="386562"/>
                  </a:lnTo>
                  <a:lnTo>
                    <a:pt x="530352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4665315" y="2305362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4" h="1010920">
                  <a:moveTo>
                    <a:pt x="0" y="386562"/>
                  </a:moveTo>
                  <a:lnTo>
                    <a:pt x="530352" y="0"/>
                  </a:lnTo>
                  <a:lnTo>
                    <a:pt x="1059649" y="386562"/>
                  </a:lnTo>
                  <a:lnTo>
                    <a:pt x="860640" y="1010691"/>
                  </a:lnTo>
                  <a:lnTo>
                    <a:pt x="201091" y="1010691"/>
                  </a:lnTo>
                  <a:lnTo>
                    <a:pt x="0" y="38656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582485" y="4547248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8"/>
                  </a:lnTo>
                  <a:lnTo>
                    <a:pt x="1034643" y="790828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582485" y="4547248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8"/>
                  </a:lnTo>
                  <a:lnTo>
                    <a:pt x="0" y="790828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170817" y="3481377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80" h="910589">
                  <a:moveTo>
                    <a:pt x="529310" y="0"/>
                  </a:moveTo>
                  <a:lnTo>
                    <a:pt x="0" y="910310"/>
                  </a:lnTo>
                  <a:lnTo>
                    <a:pt x="1058608" y="910310"/>
                  </a:lnTo>
                  <a:lnTo>
                    <a:pt x="5293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170817" y="3481377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80" h="910589">
                  <a:moveTo>
                    <a:pt x="0" y="910310"/>
                  </a:moveTo>
                  <a:lnTo>
                    <a:pt x="1058608" y="910310"/>
                  </a:lnTo>
                  <a:lnTo>
                    <a:pt x="529310" y="0"/>
                  </a:lnTo>
                  <a:lnTo>
                    <a:pt x="0" y="91031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8702398" y="4225825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79" h="754379">
                  <a:moveTo>
                    <a:pt x="377190" y="0"/>
                  </a:move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8702398" y="4225825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79" h="754379">
                  <a:moveTo>
                    <a:pt x="754367" y="377177"/>
                  </a:move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4777320" y="3521836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4777320" y="3521836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412438" y="3475391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4" h="882650">
                  <a:moveTo>
                    <a:pt x="737704" y="0"/>
                  </a:moveTo>
                  <a:lnTo>
                    <a:pt x="290360" y="411226"/>
                  </a:lnTo>
                  <a:lnTo>
                    <a:pt x="0" y="882180"/>
                  </a:lnTo>
                  <a:lnTo>
                    <a:pt x="816889" y="621004"/>
                  </a:lnTo>
                  <a:lnTo>
                    <a:pt x="73770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412438" y="3475391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4" h="882650">
                  <a:moveTo>
                    <a:pt x="290360" y="411226"/>
                  </a:moveTo>
                  <a:lnTo>
                    <a:pt x="737704" y="0"/>
                  </a:lnTo>
                  <a:lnTo>
                    <a:pt x="816889" y="621004"/>
                  </a:lnTo>
                  <a:lnTo>
                    <a:pt x="0" y="882180"/>
                  </a:lnTo>
                  <a:lnTo>
                    <a:pt x="290360" y="411226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6095997" y="2325775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6095997" y="2421751"/>
              <a:ext cx="0" cy="3693160"/>
            </a:xfrm>
            <a:custGeom>
              <a:avLst/>
              <a:gdLst/>
              <a:ahLst/>
              <a:cxnLst/>
              <a:rect l="l" t="t" r="r" b="b"/>
              <a:pathLst>
                <a:path h="3693160">
                  <a:moveTo>
                    <a:pt x="0" y="0"/>
                  </a:moveTo>
                  <a:lnTo>
                    <a:pt x="0" y="3692969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6095997" y="6146829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3376881" y="177363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31"/>
                  </a:lnTo>
                  <a:lnTo>
                    <a:pt x="5700" y="5705"/>
                  </a:lnTo>
                  <a:lnTo>
                    <a:pt x="1529" y="11894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94"/>
                  </a:lnTo>
                  <a:lnTo>
                    <a:pt x="706667" y="5705"/>
                  </a:lnTo>
                  <a:lnTo>
                    <a:pt x="700479" y="1531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3376881" y="177363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94"/>
                  </a:lnTo>
                  <a:lnTo>
                    <a:pt x="5700" y="5705"/>
                  </a:lnTo>
                  <a:lnTo>
                    <a:pt x="11888" y="1531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31"/>
                  </a:lnTo>
                  <a:lnTo>
                    <a:pt x="706667" y="5705"/>
                  </a:lnTo>
                  <a:lnTo>
                    <a:pt x="710839" y="11894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8120443" y="177363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8120443" y="177363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4201759" y="1920427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4089235" y="1883536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906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906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906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4704440" y="1740702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333819"/>
                  </a:lnTo>
                  <a:lnTo>
                    <a:pt x="2015" y="343799"/>
                  </a:lnTo>
                  <a:lnTo>
                    <a:pt x="7510" y="351950"/>
                  </a:lnTo>
                  <a:lnTo>
                    <a:pt x="15660" y="357445"/>
                  </a:lnTo>
                  <a:lnTo>
                    <a:pt x="25641" y="359460"/>
                  </a:lnTo>
                  <a:lnTo>
                    <a:pt x="2757474" y="359460"/>
                  </a:lnTo>
                  <a:lnTo>
                    <a:pt x="2767455" y="357445"/>
                  </a:lnTo>
                  <a:lnTo>
                    <a:pt x="2775605" y="351950"/>
                  </a:lnTo>
                  <a:lnTo>
                    <a:pt x="2781100" y="343799"/>
                  </a:lnTo>
                  <a:lnTo>
                    <a:pt x="2783116" y="333819"/>
                  </a:lnTo>
                  <a:lnTo>
                    <a:pt x="2783116" y="25641"/>
                  </a:lnTo>
                  <a:lnTo>
                    <a:pt x="2781100" y="15660"/>
                  </a:lnTo>
                  <a:lnTo>
                    <a:pt x="2775605" y="7510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4704440" y="1740702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359460"/>
                  </a:moveTo>
                  <a:lnTo>
                    <a:pt x="25641" y="359460"/>
                  </a:lnTo>
                  <a:lnTo>
                    <a:pt x="15660" y="357445"/>
                  </a:lnTo>
                  <a:lnTo>
                    <a:pt x="7510" y="351950"/>
                  </a:lnTo>
                  <a:lnTo>
                    <a:pt x="2015" y="343799"/>
                  </a:lnTo>
                  <a:lnTo>
                    <a:pt x="0" y="333819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0" y="7510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0"/>
                  </a:lnTo>
                  <a:lnTo>
                    <a:pt x="2781100" y="15660"/>
                  </a:lnTo>
                  <a:lnTo>
                    <a:pt x="2783116" y="25641"/>
                  </a:lnTo>
                  <a:lnTo>
                    <a:pt x="2783116" y="333819"/>
                  </a:lnTo>
                  <a:lnTo>
                    <a:pt x="2781100" y="343799"/>
                  </a:lnTo>
                  <a:lnTo>
                    <a:pt x="2775605" y="351950"/>
                  </a:lnTo>
                  <a:lnTo>
                    <a:pt x="2767455" y="357445"/>
                  </a:lnTo>
                  <a:lnTo>
                    <a:pt x="2757474" y="35946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3591557" y="1795340"/>
            <a:ext cx="50088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70965" algn="l"/>
                <a:tab pos="4787900" algn="l"/>
              </a:tabLst>
            </a:pPr>
            <a:r>
              <a:rPr sz="2000" b="1" baseline="5555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	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Does it have straight sides?	</a:t>
            </a:r>
            <a:r>
              <a:rPr sz="2000" b="1" baseline="185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2000" baseline="1851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47">
            <a:extLst>
              <a:ext uri="{FF2B5EF4-FFF2-40B4-BE49-F238E27FC236}">
                <a16:creationId xmlns:a16="http://schemas.microsoft.com/office/drawing/2014/main" id="{35FE0A37-6DD7-67C2-6AA4-07E57E948654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A7B92C4-AB77-4B99-705C-B112B38B1867}"/>
              </a:ext>
            </a:extLst>
          </p:cNvPr>
          <p:cNvSpPr/>
          <p:nvPr/>
        </p:nvSpPr>
        <p:spPr>
          <a:xfrm>
            <a:off x="8381159" y="3019457"/>
            <a:ext cx="1282202" cy="100475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740173" y="755141"/>
                  </a:lnTo>
                  <a:lnTo>
                    <a:pt x="4755370" y="752074"/>
                  </a:lnTo>
                  <a:lnTo>
                    <a:pt x="4767780" y="743708"/>
                  </a:lnTo>
                  <a:lnTo>
                    <a:pt x="4776145" y="731299"/>
                  </a:lnTo>
                  <a:lnTo>
                    <a:pt x="4779213" y="716102"/>
                  </a:lnTo>
                  <a:lnTo>
                    <a:pt x="4779213" y="39039"/>
                  </a:lnTo>
                  <a:lnTo>
                    <a:pt x="4776145" y="23842"/>
                  </a:lnTo>
                  <a:lnTo>
                    <a:pt x="4767780" y="11433"/>
                  </a:lnTo>
                  <a:lnTo>
                    <a:pt x="4755370" y="3067"/>
                  </a:lnTo>
                  <a:lnTo>
                    <a:pt x="4740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740173" y="0"/>
                  </a:lnTo>
                  <a:lnTo>
                    <a:pt x="4755370" y="3067"/>
                  </a:lnTo>
                  <a:lnTo>
                    <a:pt x="4767780" y="11433"/>
                  </a:lnTo>
                  <a:lnTo>
                    <a:pt x="4776145" y="23842"/>
                  </a:lnTo>
                  <a:lnTo>
                    <a:pt x="4779213" y="39039"/>
                  </a:lnTo>
                  <a:lnTo>
                    <a:pt x="4779213" y="716102"/>
                  </a:lnTo>
                  <a:lnTo>
                    <a:pt x="4776145" y="731299"/>
                  </a:lnTo>
                  <a:lnTo>
                    <a:pt x="4767780" y="743708"/>
                  </a:lnTo>
                  <a:lnTo>
                    <a:pt x="4755370" y="752074"/>
                  </a:lnTo>
                  <a:lnTo>
                    <a:pt x="4740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8117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47556" y="5231641"/>
            <a:ext cx="4345801" cy="70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3175" algn="ctr">
              <a:lnSpc>
                <a:spcPct val="1137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Let’s consider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another criterion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could use to classify these shapes.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00628" y="1296013"/>
            <a:ext cx="162752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quadrilateral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11928" y="1353519"/>
            <a:ext cx="9305290" cy="4688840"/>
            <a:chOff x="1011928" y="1353519"/>
            <a:chExt cx="9305290" cy="4688840"/>
          </a:xfrm>
        </p:grpSpPr>
        <p:sp>
          <p:nvSpPr>
            <p:cNvPr id="18" name="object 18"/>
            <p:cNvSpPr/>
            <p:nvPr/>
          </p:nvSpPr>
          <p:spPr>
            <a:xfrm>
              <a:off x="7850325" y="4278491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09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7850325" y="4278491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09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7776947" y="2903046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4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776947" y="2903046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4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56360" y="479298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56360" y="479298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226299" y="5658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226299" y="5658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353413" y="5386195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353413" y="5386195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411769" y="3514747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411769" y="3514747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068495" y="342350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068495" y="342350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020263" y="2562123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80">
                  <a:moveTo>
                    <a:pt x="541121" y="0"/>
                  </a:moveTo>
                  <a:lnTo>
                    <a:pt x="0" y="0"/>
                  </a:lnTo>
                  <a:lnTo>
                    <a:pt x="0" y="500125"/>
                  </a:lnTo>
                  <a:lnTo>
                    <a:pt x="541121" y="500125"/>
                  </a:lnTo>
                  <a:lnTo>
                    <a:pt x="5411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3020263" y="2562123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80">
                  <a:moveTo>
                    <a:pt x="0" y="0"/>
                  </a:moveTo>
                  <a:lnTo>
                    <a:pt x="541121" y="0"/>
                  </a:lnTo>
                  <a:lnTo>
                    <a:pt x="541121" y="500125"/>
                  </a:lnTo>
                  <a:lnTo>
                    <a:pt x="0" y="50012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2411769" y="4514032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411769" y="4514032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241267" y="4602879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241267" y="4602879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251049" y="3773147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530352" y="0"/>
                  </a:moveTo>
                  <a:lnTo>
                    <a:pt x="0" y="386562"/>
                  </a:lnTo>
                  <a:lnTo>
                    <a:pt x="201091" y="1010691"/>
                  </a:lnTo>
                  <a:lnTo>
                    <a:pt x="860640" y="1010691"/>
                  </a:lnTo>
                  <a:lnTo>
                    <a:pt x="1059649" y="386562"/>
                  </a:lnTo>
                  <a:lnTo>
                    <a:pt x="530352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9251049" y="3773147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0" y="386562"/>
                  </a:moveTo>
                  <a:lnTo>
                    <a:pt x="530352" y="0"/>
                  </a:lnTo>
                  <a:lnTo>
                    <a:pt x="1059649" y="386562"/>
                  </a:lnTo>
                  <a:lnTo>
                    <a:pt x="860640" y="1010691"/>
                  </a:lnTo>
                  <a:lnTo>
                    <a:pt x="201091" y="1010691"/>
                  </a:lnTo>
                  <a:lnTo>
                    <a:pt x="0" y="38656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582485" y="4426724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8"/>
                  </a:lnTo>
                  <a:lnTo>
                    <a:pt x="1034643" y="790828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582485" y="4426724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8"/>
                  </a:lnTo>
                  <a:lnTo>
                    <a:pt x="0" y="790828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8988875" y="2531296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529310" y="0"/>
                  </a:moveTo>
                  <a:lnTo>
                    <a:pt x="0" y="910310"/>
                  </a:lnTo>
                  <a:lnTo>
                    <a:pt x="1058608" y="910310"/>
                  </a:lnTo>
                  <a:lnTo>
                    <a:pt x="5293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8988875" y="2531296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0" y="910310"/>
                  </a:moveTo>
                  <a:lnTo>
                    <a:pt x="1058608" y="910310"/>
                  </a:lnTo>
                  <a:lnTo>
                    <a:pt x="529310" y="0"/>
                  </a:lnTo>
                  <a:lnTo>
                    <a:pt x="0" y="91031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198188" y="239749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4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4198188" y="239749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4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24628" y="3597525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4" h="882650">
                  <a:moveTo>
                    <a:pt x="737704" y="0"/>
                  </a:moveTo>
                  <a:lnTo>
                    <a:pt x="290360" y="411225"/>
                  </a:lnTo>
                  <a:lnTo>
                    <a:pt x="0" y="882180"/>
                  </a:lnTo>
                  <a:lnTo>
                    <a:pt x="816889" y="621004"/>
                  </a:lnTo>
                  <a:lnTo>
                    <a:pt x="73770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24628" y="3597525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4" h="882650">
                  <a:moveTo>
                    <a:pt x="290360" y="411225"/>
                  </a:moveTo>
                  <a:lnTo>
                    <a:pt x="737704" y="0"/>
                  </a:lnTo>
                  <a:lnTo>
                    <a:pt x="816889" y="621004"/>
                  </a:lnTo>
                  <a:lnTo>
                    <a:pt x="0" y="882180"/>
                  </a:lnTo>
                  <a:lnTo>
                    <a:pt x="290360" y="411225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6095997" y="213857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6095997" y="2234549"/>
              <a:ext cx="0" cy="3693160"/>
            </a:xfrm>
            <a:custGeom>
              <a:avLst/>
              <a:gdLst/>
              <a:ahLst/>
              <a:cxnLst/>
              <a:rect l="l" t="t" r="r" b="b"/>
              <a:pathLst>
                <a:path h="3693160">
                  <a:moveTo>
                    <a:pt x="0" y="0"/>
                  </a:moveTo>
                  <a:lnTo>
                    <a:pt x="0" y="3692956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6095997" y="595962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4201759" y="1503791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4089235" y="1466900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893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893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893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29"/>
                  </a:lnTo>
                  <a:lnTo>
                    <a:pt x="5700" y="5700"/>
                  </a:lnTo>
                  <a:lnTo>
                    <a:pt x="1529" y="11888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88"/>
                  </a:lnTo>
                  <a:lnTo>
                    <a:pt x="706667" y="5700"/>
                  </a:lnTo>
                  <a:lnTo>
                    <a:pt x="700479" y="1529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88"/>
                  </a:lnTo>
                  <a:lnTo>
                    <a:pt x="5700" y="5700"/>
                  </a:lnTo>
                  <a:lnTo>
                    <a:pt x="11888" y="1529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29"/>
                  </a:lnTo>
                  <a:lnTo>
                    <a:pt x="706667" y="5700"/>
                  </a:lnTo>
                  <a:lnTo>
                    <a:pt x="710839" y="11888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3573251" y="1361924"/>
            <a:ext cx="3022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8105249" y="1351931"/>
            <a:ext cx="725170" cy="306705"/>
            <a:chOff x="8105249" y="1351931"/>
            <a:chExt cx="725170" cy="306705"/>
          </a:xfrm>
        </p:grpSpPr>
        <p:sp>
          <p:nvSpPr>
            <p:cNvPr id="59" name="object 59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8348730" y="1371932"/>
            <a:ext cx="2336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4698090" y="1306864"/>
            <a:ext cx="2795905" cy="372745"/>
            <a:chOff x="4698090" y="1306864"/>
            <a:chExt cx="2795905" cy="372745"/>
          </a:xfrm>
        </p:grpSpPr>
        <p:sp>
          <p:nvSpPr>
            <p:cNvPr id="63" name="object 63"/>
            <p:cNvSpPr/>
            <p:nvPr/>
          </p:nvSpPr>
          <p:spPr>
            <a:xfrm>
              <a:off x="4704440" y="1313214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333819"/>
                  </a:lnTo>
                  <a:lnTo>
                    <a:pt x="2015" y="343799"/>
                  </a:lnTo>
                  <a:lnTo>
                    <a:pt x="7510" y="351950"/>
                  </a:lnTo>
                  <a:lnTo>
                    <a:pt x="15660" y="357445"/>
                  </a:lnTo>
                  <a:lnTo>
                    <a:pt x="25641" y="359460"/>
                  </a:lnTo>
                  <a:lnTo>
                    <a:pt x="2757474" y="359460"/>
                  </a:lnTo>
                  <a:lnTo>
                    <a:pt x="2767455" y="357445"/>
                  </a:lnTo>
                  <a:lnTo>
                    <a:pt x="2775605" y="351950"/>
                  </a:lnTo>
                  <a:lnTo>
                    <a:pt x="2781100" y="343799"/>
                  </a:lnTo>
                  <a:lnTo>
                    <a:pt x="2783116" y="333819"/>
                  </a:lnTo>
                  <a:lnTo>
                    <a:pt x="2783116" y="25641"/>
                  </a:lnTo>
                  <a:lnTo>
                    <a:pt x="2781100" y="15660"/>
                  </a:lnTo>
                  <a:lnTo>
                    <a:pt x="2775605" y="7510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4704440" y="1313214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359460"/>
                  </a:moveTo>
                  <a:lnTo>
                    <a:pt x="25641" y="359460"/>
                  </a:lnTo>
                  <a:lnTo>
                    <a:pt x="15660" y="357445"/>
                  </a:lnTo>
                  <a:lnTo>
                    <a:pt x="7510" y="351950"/>
                  </a:lnTo>
                  <a:lnTo>
                    <a:pt x="2015" y="343799"/>
                  </a:lnTo>
                  <a:lnTo>
                    <a:pt x="0" y="333819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0" y="7510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0"/>
                  </a:lnTo>
                  <a:lnTo>
                    <a:pt x="2781100" y="15660"/>
                  </a:lnTo>
                  <a:lnTo>
                    <a:pt x="2783116" y="25641"/>
                  </a:lnTo>
                  <a:lnTo>
                    <a:pt x="2783116" y="333819"/>
                  </a:lnTo>
                  <a:lnTo>
                    <a:pt x="2781100" y="343799"/>
                  </a:lnTo>
                  <a:lnTo>
                    <a:pt x="2775605" y="351950"/>
                  </a:lnTo>
                  <a:lnTo>
                    <a:pt x="2767455" y="357445"/>
                  </a:lnTo>
                  <a:lnTo>
                    <a:pt x="2757474" y="35946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4704440" y="1366343"/>
            <a:ext cx="2783205" cy="233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Does it have four sides?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69" name="object 10">
            <a:extLst>
              <a:ext uri="{FF2B5EF4-FFF2-40B4-BE49-F238E27FC236}">
                <a16:creationId xmlns:a16="http://schemas.microsoft.com/office/drawing/2014/main" id="{341A52F1-F26A-6AE9-DF97-88581F4C28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0" indent="-14890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Classification criteria</a:t>
            </a:r>
          </a:p>
        </p:txBody>
      </p:sp>
      <p:sp>
        <p:nvSpPr>
          <p:cNvPr id="70" name="object 47">
            <a:extLst>
              <a:ext uri="{FF2B5EF4-FFF2-40B4-BE49-F238E27FC236}">
                <a16:creationId xmlns:a16="http://schemas.microsoft.com/office/drawing/2014/main" id="{D0F0FA45-4EBB-9BA7-CA3A-80CD77B57960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740173" y="755141"/>
                  </a:lnTo>
                  <a:lnTo>
                    <a:pt x="4755370" y="752074"/>
                  </a:lnTo>
                  <a:lnTo>
                    <a:pt x="4767780" y="743708"/>
                  </a:lnTo>
                  <a:lnTo>
                    <a:pt x="4776145" y="731299"/>
                  </a:lnTo>
                  <a:lnTo>
                    <a:pt x="4779213" y="716102"/>
                  </a:lnTo>
                  <a:lnTo>
                    <a:pt x="4779213" y="39039"/>
                  </a:lnTo>
                  <a:lnTo>
                    <a:pt x="4776145" y="23842"/>
                  </a:lnTo>
                  <a:lnTo>
                    <a:pt x="4767780" y="11433"/>
                  </a:lnTo>
                  <a:lnTo>
                    <a:pt x="4755370" y="3067"/>
                  </a:lnTo>
                  <a:lnTo>
                    <a:pt x="4740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740173" y="0"/>
                  </a:lnTo>
                  <a:lnTo>
                    <a:pt x="4755370" y="3067"/>
                  </a:lnTo>
                  <a:lnTo>
                    <a:pt x="4767780" y="11433"/>
                  </a:lnTo>
                  <a:lnTo>
                    <a:pt x="4776145" y="23842"/>
                  </a:lnTo>
                  <a:lnTo>
                    <a:pt x="4779213" y="39039"/>
                  </a:lnTo>
                  <a:lnTo>
                    <a:pt x="4779213" y="716102"/>
                  </a:lnTo>
                  <a:lnTo>
                    <a:pt x="4776145" y="731299"/>
                  </a:lnTo>
                  <a:lnTo>
                    <a:pt x="4767780" y="743708"/>
                  </a:lnTo>
                  <a:lnTo>
                    <a:pt x="4755370" y="752074"/>
                  </a:lnTo>
                  <a:lnTo>
                    <a:pt x="4740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81159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11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47557" y="5231641"/>
            <a:ext cx="4130040" cy="70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3175" algn="ctr">
              <a:lnSpc>
                <a:spcPct val="1137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Let’s consider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another criterion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could use to classify these shapes.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975950" y="1271426"/>
            <a:ext cx="176824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quadrilateral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50010" y="1353519"/>
            <a:ext cx="8451215" cy="4688840"/>
            <a:chOff x="1050010" y="1353519"/>
            <a:chExt cx="8451215" cy="4688840"/>
          </a:xfrm>
        </p:grpSpPr>
        <p:sp>
          <p:nvSpPr>
            <p:cNvPr id="18" name="object 18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056360" y="479298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56360" y="479298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105352" y="3773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105352" y="3773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353414" y="5386195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353414" y="5386195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475218" y="3597530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475218" y="3597530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068495" y="342350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068495" y="342350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020263" y="2562123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80">
                  <a:moveTo>
                    <a:pt x="541121" y="0"/>
                  </a:moveTo>
                  <a:lnTo>
                    <a:pt x="0" y="0"/>
                  </a:lnTo>
                  <a:lnTo>
                    <a:pt x="0" y="500125"/>
                  </a:lnTo>
                  <a:lnTo>
                    <a:pt x="541121" y="500125"/>
                  </a:lnTo>
                  <a:lnTo>
                    <a:pt x="5411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020263" y="2562123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80">
                  <a:moveTo>
                    <a:pt x="0" y="0"/>
                  </a:moveTo>
                  <a:lnTo>
                    <a:pt x="541121" y="0"/>
                  </a:lnTo>
                  <a:lnTo>
                    <a:pt x="541121" y="500125"/>
                  </a:lnTo>
                  <a:lnTo>
                    <a:pt x="0" y="50012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411769" y="4514032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411769" y="4514032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4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241267" y="4602879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3241267" y="4602879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582485" y="4426724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8"/>
                  </a:lnTo>
                  <a:lnTo>
                    <a:pt x="1034643" y="790828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582485" y="4426724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8"/>
                  </a:lnTo>
                  <a:lnTo>
                    <a:pt x="0" y="790828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4198188" y="239749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4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198188" y="239749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4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8671136" y="3156435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737704" y="0"/>
                  </a:moveTo>
                  <a:lnTo>
                    <a:pt x="290360" y="411225"/>
                  </a:lnTo>
                  <a:lnTo>
                    <a:pt x="0" y="882180"/>
                  </a:lnTo>
                  <a:lnTo>
                    <a:pt x="816889" y="621004"/>
                  </a:lnTo>
                  <a:lnTo>
                    <a:pt x="73770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671136" y="3156435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290360" y="411225"/>
                  </a:moveTo>
                  <a:lnTo>
                    <a:pt x="737704" y="0"/>
                  </a:lnTo>
                  <a:lnTo>
                    <a:pt x="816889" y="621004"/>
                  </a:lnTo>
                  <a:lnTo>
                    <a:pt x="0" y="882180"/>
                  </a:lnTo>
                  <a:lnTo>
                    <a:pt x="290360" y="411225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096002" y="213857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6096002" y="2234549"/>
              <a:ext cx="0" cy="3693160"/>
            </a:xfrm>
            <a:custGeom>
              <a:avLst/>
              <a:gdLst/>
              <a:ahLst/>
              <a:cxnLst/>
              <a:rect l="l" t="t" r="r" b="b"/>
              <a:pathLst>
                <a:path h="3693160">
                  <a:moveTo>
                    <a:pt x="0" y="0"/>
                  </a:moveTo>
                  <a:lnTo>
                    <a:pt x="0" y="3692956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096002" y="595962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201763" y="1492208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089247" y="1455318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893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893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893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29"/>
                  </a:lnTo>
                  <a:lnTo>
                    <a:pt x="5700" y="5700"/>
                  </a:lnTo>
                  <a:lnTo>
                    <a:pt x="1529" y="11888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88"/>
                  </a:lnTo>
                  <a:lnTo>
                    <a:pt x="706667" y="5700"/>
                  </a:lnTo>
                  <a:lnTo>
                    <a:pt x="700479" y="1529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88"/>
                  </a:lnTo>
                  <a:lnTo>
                    <a:pt x="5700" y="5700"/>
                  </a:lnTo>
                  <a:lnTo>
                    <a:pt x="11888" y="1529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29"/>
                  </a:lnTo>
                  <a:lnTo>
                    <a:pt x="706667" y="5700"/>
                  </a:lnTo>
                  <a:lnTo>
                    <a:pt x="710839" y="11888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951332" y="1295085"/>
            <a:ext cx="1928495" cy="3411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38300" algn="l"/>
              </a:tabLst>
            </a:pPr>
            <a:r>
              <a:rPr sz="3200" b="1" baseline="1262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trapezium	</a:t>
            </a: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8105249" y="1351931"/>
            <a:ext cx="725170" cy="306705"/>
            <a:chOff x="8105249" y="1351931"/>
            <a:chExt cx="725170" cy="306705"/>
          </a:xfrm>
        </p:grpSpPr>
        <p:sp>
          <p:nvSpPr>
            <p:cNvPr id="51" name="object 51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8348730" y="1351575"/>
            <a:ext cx="37828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698090" y="1255933"/>
            <a:ext cx="2795905" cy="474345"/>
            <a:chOff x="4698090" y="1255933"/>
            <a:chExt cx="2795905" cy="474345"/>
          </a:xfrm>
        </p:grpSpPr>
        <p:sp>
          <p:nvSpPr>
            <p:cNvPr id="55" name="object 55"/>
            <p:cNvSpPr/>
            <p:nvPr/>
          </p:nvSpPr>
          <p:spPr>
            <a:xfrm>
              <a:off x="4704440" y="126228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2"/>
                  </a:lnTo>
                  <a:lnTo>
                    <a:pt x="2015" y="15666"/>
                  </a:lnTo>
                  <a:lnTo>
                    <a:pt x="0" y="25654"/>
                  </a:lnTo>
                  <a:lnTo>
                    <a:pt x="0" y="435673"/>
                  </a:lnTo>
                  <a:lnTo>
                    <a:pt x="2015" y="445653"/>
                  </a:lnTo>
                  <a:lnTo>
                    <a:pt x="7510" y="453804"/>
                  </a:lnTo>
                  <a:lnTo>
                    <a:pt x="15660" y="459299"/>
                  </a:lnTo>
                  <a:lnTo>
                    <a:pt x="25641" y="461314"/>
                  </a:lnTo>
                  <a:lnTo>
                    <a:pt x="2757474" y="461314"/>
                  </a:lnTo>
                  <a:lnTo>
                    <a:pt x="2767455" y="459299"/>
                  </a:lnTo>
                  <a:lnTo>
                    <a:pt x="2775605" y="453804"/>
                  </a:lnTo>
                  <a:lnTo>
                    <a:pt x="2781100" y="445653"/>
                  </a:lnTo>
                  <a:lnTo>
                    <a:pt x="2783116" y="435673"/>
                  </a:lnTo>
                  <a:lnTo>
                    <a:pt x="2783116" y="25654"/>
                  </a:lnTo>
                  <a:lnTo>
                    <a:pt x="2781100" y="15666"/>
                  </a:lnTo>
                  <a:lnTo>
                    <a:pt x="2775605" y="7512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4704440" y="126228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461314"/>
                  </a:moveTo>
                  <a:lnTo>
                    <a:pt x="25641" y="461314"/>
                  </a:lnTo>
                  <a:lnTo>
                    <a:pt x="15660" y="459299"/>
                  </a:lnTo>
                  <a:lnTo>
                    <a:pt x="7510" y="453804"/>
                  </a:lnTo>
                  <a:lnTo>
                    <a:pt x="2015" y="445653"/>
                  </a:lnTo>
                  <a:lnTo>
                    <a:pt x="0" y="435673"/>
                  </a:lnTo>
                  <a:lnTo>
                    <a:pt x="0" y="25654"/>
                  </a:lnTo>
                  <a:lnTo>
                    <a:pt x="2015" y="15666"/>
                  </a:lnTo>
                  <a:lnTo>
                    <a:pt x="7510" y="7512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2"/>
                  </a:lnTo>
                  <a:lnTo>
                    <a:pt x="2781100" y="15666"/>
                  </a:lnTo>
                  <a:lnTo>
                    <a:pt x="2783116" y="25654"/>
                  </a:lnTo>
                  <a:lnTo>
                    <a:pt x="2783116" y="435673"/>
                  </a:lnTo>
                  <a:lnTo>
                    <a:pt x="2781100" y="445653"/>
                  </a:lnTo>
                  <a:lnTo>
                    <a:pt x="2775605" y="453804"/>
                  </a:lnTo>
                  <a:lnTo>
                    <a:pt x="2767455" y="459299"/>
                  </a:lnTo>
                  <a:lnTo>
                    <a:pt x="2757474" y="461314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5040845" y="1259861"/>
            <a:ext cx="2110740" cy="44767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525" marR="5080" indent="1588" algn="ctr">
              <a:lnSpc>
                <a:spcPts val="1520"/>
              </a:lnSpc>
              <a:spcBef>
                <a:spcPts val="38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Does it have any parallel sides?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10">
            <a:extLst>
              <a:ext uri="{FF2B5EF4-FFF2-40B4-BE49-F238E27FC236}">
                <a16:creationId xmlns:a16="http://schemas.microsoft.com/office/drawing/2014/main" id="{A7DD0E1B-AA02-DB3D-1D98-BD439DE34D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0" indent="-14890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Classification criteria</a:t>
            </a:r>
          </a:p>
        </p:txBody>
      </p:sp>
      <p:sp>
        <p:nvSpPr>
          <p:cNvPr id="62" name="object 47">
            <a:extLst>
              <a:ext uri="{FF2B5EF4-FFF2-40B4-BE49-F238E27FC236}">
                <a16:creationId xmlns:a16="http://schemas.microsoft.com/office/drawing/2014/main" id="{FB04B6DB-C776-5673-C3D5-788C2334F5C3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740173" y="755141"/>
                  </a:lnTo>
                  <a:lnTo>
                    <a:pt x="4755370" y="752074"/>
                  </a:lnTo>
                  <a:lnTo>
                    <a:pt x="4767780" y="743708"/>
                  </a:lnTo>
                  <a:lnTo>
                    <a:pt x="4776145" y="731299"/>
                  </a:lnTo>
                  <a:lnTo>
                    <a:pt x="4779213" y="716102"/>
                  </a:lnTo>
                  <a:lnTo>
                    <a:pt x="4779213" y="39039"/>
                  </a:lnTo>
                  <a:lnTo>
                    <a:pt x="4776145" y="23842"/>
                  </a:lnTo>
                  <a:lnTo>
                    <a:pt x="4767780" y="11433"/>
                  </a:lnTo>
                  <a:lnTo>
                    <a:pt x="4755370" y="3067"/>
                  </a:lnTo>
                  <a:lnTo>
                    <a:pt x="4740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740173" y="0"/>
                  </a:lnTo>
                  <a:lnTo>
                    <a:pt x="4755370" y="3067"/>
                  </a:lnTo>
                  <a:lnTo>
                    <a:pt x="4767780" y="11433"/>
                  </a:lnTo>
                  <a:lnTo>
                    <a:pt x="4776145" y="23842"/>
                  </a:lnTo>
                  <a:lnTo>
                    <a:pt x="4779213" y="39039"/>
                  </a:lnTo>
                  <a:lnTo>
                    <a:pt x="4779213" y="716102"/>
                  </a:lnTo>
                  <a:lnTo>
                    <a:pt x="4776145" y="731299"/>
                  </a:lnTo>
                  <a:lnTo>
                    <a:pt x="4767780" y="743708"/>
                  </a:lnTo>
                  <a:lnTo>
                    <a:pt x="4755370" y="752074"/>
                  </a:lnTo>
                  <a:lnTo>
                    <a:pt x="4740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33758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47557" y="5231641"/>
            <a:ext cx="4206240" cy="70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3175" algn="ctr">
              <a:lnSpc>
                <a:spcPct val="1137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Let’s consider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another criterion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could use to classify these shapes.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129982" y="1353519"/>
            <a:ext cx="9003030" cy="4644390"/>
            <a:chOff x="1129982" y="1353519"/>
            <a:chExt cx="9003030" cy="4644390"/>
          </a:xfrm>
        </p:grpSpPr>
        <p:sp>
          <p:nvSpPr>
            <p:cNvPr id="17" name="object 17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42682" y="2456726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807438" y="4602886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807438" y="4602886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3105351" y="3773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105351" y="37731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8227884" y="3863797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227884" y="3863797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4"/>
                  </a:lnTo>
                  <a:lnTo>
                    <a:pt x="1289926" y="642874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947935" y="2833465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40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7947935" y="2833465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40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006938" y="3018345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006938" y="3018345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286878" y="3685095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541121" y="0"/>
                  </a:moveTo>
                  <a:lnTo>
                    <a:pt x="0" y="0"/>
                  </a:lnTo>
                  <a:lnTo>
                    <a:pt x="0" y="500126"/>
                  </a:lnTo>
                  <a:lnTo>
                    <a:pt x="541121" y="500126"/>
                  </a:lnTo>
                  <a:lnTo>
                    <a:pt x="5411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286878" y="3685095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0" y="0"/>
                  </a:moveTo>
                  <a:lnTo>
                    <a:pt x="541121" y="0"/>
                  </a:lnTo>
                  <a:lnTo>
                    <a:pt x="541121" y="500126"/>
                  </a:lnTo>
                  <a:lnTo>
                    <a:pt x="0" y="50012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9517809" y="2896348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9517809" y="2896348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147921" y="4353778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147921" y="4353778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361959" y="4207465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8"/>
                  </a:lnTo>
                  <a:lnTo>
                    <a:pt x="1034643" y="790828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361959" y="4207465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8"/>
                  </a:lnTo>
                  <a:lnTo>
                    <a:pt x="0" y="790828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743263" y="260625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743263" y="260625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6096002" y="213857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6096002" y="2234549"/>
              <a:ext cx="0" cy="3693160"/>
            </a:xfrm>
            <a:custGeom>
              <a:avLst/>
              <a:gdLst/>
              <a:ahLst/>
              <a:cxnLst/>
              <a:rect l="l" t="t" r="r" b="b"/>
              <a:pathLst>
                <a:path h="3693160">
                  <a:moveTo>
                    <a:pt x="0" y="0"/>
                  </a:moveTo>
                  <a:lnTo>
                    <a:pt x="0" y="3692956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096002" y="595962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201763" y="1492208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089247" y="1455318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893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893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893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29"/>
                  </a:lnTo>
                  <a:lnTo>
                    <a:pt x="5700" y="5700"/>
                  </a:lnTo>
                  <a:lnTo>
                    <a:pt x="1529" y="11888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88"/>
                  </a:lnTo>
                  <a:lnTo>
                    <a:pt x="706667" y="5700"/>
                  </a:lnTo>
                  <a:lnTo>
                    <a:pt x="700479" y="1529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3368036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88"/>
                  </a:lnTo>
                  <a:lnTo>
                    <a:pt x="5700" y="5700"/>
                  </a:lnTo>
                  <a:lnTo>
                    <a:pt x="11888" y="1529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29"/>
                  </a:lnTo>
                  <a:lnTo>
                    <a:pt x="706667" y="5700"/>
                  </a:lnTo>
                  <a:lnTo>
                    <a:pt x="710839" y="11888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461646" y="1295897"/>
            <a:ext cx="2400300" cy="3411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10105" algn="l"/>
              </a:tabLst>
            </a:pPr>
            <a:r>
              <a:rPr sz="3200" b="1" baseline="1262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parallelogram	</a:t>
            </a: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8105249" y="1351931"/>
            <a:ext cx="725170" cy="306705"/>
            <a:chOff x="8105249" y="1351931"/>
            <a:chExt cx="725170" cy="306705"/>
          </a:xfrm>
        </p:grpSpPr>
        <p:sp>
          <p:nvSpPr>
            <p:cNvPr id="48" name="object 48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8111599" y="135828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8348730" y="1351575"/>
            <a:ext cx="59684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4698090" y="1255933"/>
            <a:ext cx="2795905" cy="474345"/>
            <a:chOff x="4698090" y="1255933"/>
            <a:chExt cx="2795905" cy="474345"/>
          </a:xfrm>
        </p:grpSpPr>
        <p:sp>
          <p:nvSpPr>
            <p:cNvPr id="52" name="object 52"/>
            <p:cNvSpPr/>
            <p:nvPr/>
          </p:nvSpPr>
          <p:spPr>
            <a:xfrm>
              <a:off x="4704440" y="126228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2"/>
                  </a:lnTo>
                  <a:lnTo>
                    <a:pt x="2015" y="15666"/>
                  </a:lnTo>
                  <a:lnTo>
                    <a:pt x="0" y="25654"/>
                  </a:lnTo>
                  <a:lnTo>
                    <a:pt x="0" y="435673"/>
                  </a:lnTo>
                  <a:lnTo>
                    <a:pt x="2015" y="445653"/>
                  </a:lnTo>
                  <a:lnTo>
                    <a:pt x="7510" y="453804"/>
                  </a:lnTo>
                  <a:lnTo>
                    <a:pt x="15660" y="459299"/>
                  </a:lnTo>
                  <a:lnTo>
                    <a:pt x="25641" y="461314"/>
                  </a:lnTo>
                  <a:lnTo>
                    <a:pt x="2757474" y="461314"/>
                  </a:lnTo>
                  <a:lnTo>
                    <a:pt x="2767455" y="459299"/>
                  </a:lnTo>
                  <a:lnTo>
                    <a:pt x="2775605" y="453804"/>
                  </a:lnTo>
                  <a:lnTo>
                    <a:pt x="2781100" y="445653"/>
                  </a:lnTo>
                  <a:lnTo>
                    <a:pt x="2783116" y="435673"/>
                  </a:lnTo>
                  <a:lnTo>
                    <a:pt x="2783116" y="25654"/>
                  </a:lnTo>
                  <a:lnTo>
                    <a:pt x="2781100" y="15666"/>
                  </a:lnTo>
                  <a:lnTo>
                    <a:pt x="2775605" y="7512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4704440" y="126228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461314"/>
                  </a:moveTo>
                  <a:lnTo>
                    <a:pt x="25641" y="461314"/>
                  </a:lnTo>
                  <a:lnTo>
                    <a:pt x="15660" y="459299"/>
                  </a:lnTo>
                  <a:lnTo>
                    <a:pt x="7510" y="453804"/>
                  </a:lnTo>
                  <a:lnTo>
                    <a:pt x="2015" y="445653"/>
                  </a:lnTo>
                  <a:lnTo>
                    <a:pt x="0" y="435673"/>
                  </a:lnTo>
                  <a:lnTo>
                    <a:pt x="0" y="25654"/>
                  </a:lnTo>
                  <a:lnTo>
                    <a:pt x="2015" y="15666"/>
                  </a:lnTo>
                  <a:lnTo>
                    <a:pt x="7510" y="7512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2"/>
                  </a:lnTo>
                  <a:lnTo>
                    <a:pt x="2781100" y="15666"/>
                  </a:lnTo>
                  <a:lnTo>
                    <a:pt x="2783116" y="25654"/>
                  </a:lnTo>
                  <a:lnTo>
                    <a:pt x="2783116" y="435673"/>
                  </a:lnTo>
                  <a:lnTo>
                    <a:pt x="2781100" y="445653"/>
                  </a:lnTo>
                  <a:lnTo>
                    <a:pt x="2775605" y="453804"/>
                  </a:lnTo>
                  <a:lnTo>
                    <a:pt x="2767455" y="459299"/>
                  </a:lnTo>
                  <a:lnTo>
                    <a:pt x="2757474" y="461314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5030774" y="1259861"/>
            <a:ext cx="2130425" cy="44767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525" marR="5080" indent="3175" algn="ctr">
              <a:lnSpc>
                <a:spcPts val="1520"/>
              </a:lnSpc>
              <a:spcBef>
                <a:spcPts val="38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Does it have two pairs of parallel sides?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10">
            <a:extLst>
              <a:ext uri="{FF2B5EF4-FFF2-40B4-BE49-F238E27FC236}">
                <a16:creationId xmlns:a16="http://schemas.microsoft.com/office/drawing/2014/main" id="{8395E300-0BDF-B00B-1CB9-579F5F9E56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0" indent="-14890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Classification criteria</a:t>
            </a:r>
          </a:p>
        </p:txBody>
      </p:sp>
      <p:sp>
        <p:nvSpPr>
          <p:cNvPr id="59" name="object 47">
            <a:extLst>
              <a:ext uri="{FF2B5EF4-FFF2-40B4-BE49-F238E27FC236}">
                <a16:creationId xmlns:a16="http://schemas.microsoft.com/office/drawing/2014/main" id="{0C8D3A9A-DD1F-3E35-8824-37344C4A03C6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740173" y="755141"/>
                  </a:lnTo>
                  <a:lnTo>
                    <a:pt x="4755370" y="752074"/>
                  </a:lnTo>
                  <a:lnTo>
                    <a:pt x="4767780" y="743708"/>
                  </a:lnTo>
                  <a:lnTo>
                    <a:pt x="4776145" y="731299"/>
                  </a:lnTo>
                  <a:lnTo>
                    <a:pt x="4779213" y="716102"/>
                  </a:lnTo>
                  <a:lnTo>
                    <a:pt x="4779213" y="39039"/>
                  </a:lnTo>
                  <a:lnTo>
                    <a:pt x="4776145" y="23842"/>
                  </a:lnTo>
                  <a:lnTo>
                    <a:pt x="4767780" y="11433"/>
                  </a:lnTo>
                  <a:lnTo>
                    <a:pt x="4755370" y="3067"/>
                  </a:lnTo>
                  <a:lnTo>
                    <a:pt x="4740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706393" y="152276"/>
              <a:ext cx="4779645" cy="755650"/>
            </a:xfrm>
            <a:custGeom>
              <a:avLst/>
              <a:gdLst/>
              <a:ahLst/>
              <a:cxnLst/>
              <a:rect l="l" t="t" r="r" b="b"/>
              <a:pathLst>
                <a:path w="4779645" h="755650">
                  <a:moveTo>
                    <a:pt x="4740173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740173" y="0"/>
                  </a:lnTo>
                  <a:lnTo>
                    <a:pt x="4755370" y="3067"/>
                  </a:lnTo>
                  <a:lnTo>
                    <a:pt x="4767780" y="11433"/>
                  </a:lnTo>
                  <a:lnTo>
                    <a:pt x="4776145" y="23842"/>
                  </a:lnTo>
                  <a:lnTo>
                    <a:pt x="4779213" y="39039"/>
                  </a:lnTo>
                  <a:lnTo>
                    <a:pt x="4779213" y="716102"/>
                  </a:lnTo>
                  <a:lnTo>
                    <a:pt x="4776145" y="731299"/>
                  </a:lnTo>
                  <a:lnTo>
                    <a:pt x="4767780" y="743708"/>
                  </a:lnTo>
                  <a:lnTo>
                    <a:pt x="4755370" y="752074"/>
                  </a:lnTo>
                  <a:lnTo>
                    <a:pt x="4740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703857" y="1256313"/>
            <a:ext cx="8656955" cy="4741545"/>
            <a:chOff x="1703857" y="1256313"/>
            <a:chExt cx="8656955" cy="4741545"/>
          </a:xfrm>
        </p:grpSpPr>
        <p:sp>
          <p:nvSpPr>
            <p:cNvPr id="17" name="object 17"/>
            <p:cNvSpPr/>
            <p:nvPr/>
          </p:nvSpPr>
          <p:spPr>
            <a:xfrm>
              <a:off x="1859330" y="252672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8"/>
                  </a:lnTo>
                  <a:lnTo>
                    <a:pt x="1083614" y="831468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859330" y="252672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8"/>
                  </a:moveTo>
                  <a:lnTo>
                    <a:pt x="1083614" y="831468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8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380589" y="461805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2380589" y="461805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8102743" y="3094683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8102743" y="3094683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637800" y="4134167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637800" y="4134167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710207" y="3814915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541108" y="0"/>
                  </a:moveTo>
                  <a:lnTo>
                    <a:pt x="0" y="0"/>
                  </a:lnTo>
                  <a:lnTo>
                    <a:pt x="0" y="500125"/>
                  </a:lnTo>
                  <a:lnTo>
                    <a:pt x="541108" y="500125"/>
                  </a:lnTo>
                  <a:lnTo>
                    <a:pt x="541108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710207" y="3814915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0" y="0"/>
                  </a:moveTo>
                  <a:lnTo>
                    <a:pt x="541108" y="0"/>
                  </a:lnTo>
                  <a:lnTo>
                    <a:pt x="541108" y="500125"/>
                  </a:lnTo>
                  <a:lnTo>
                    <a:pt x="0" y="5001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8145313" y="3675312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5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145313" y="3675312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5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9128911" y="3033426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9"/>
                  </a:lnTo>
                  <a:lnTo>
                    <a:pt x="1034643" y="790829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9128911" y="3033426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9"/>
                  </a:lnTo>
                  <a:lnTo>
                    <a:pt x="0" y="790829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306889" y="286528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306889" y="286528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096000" y="213857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096000" y="2234549"/>
              <a:ext cx="0" cy="3693160"/>
            </a:xfrm>
            <a:custGeom>
              <a:avLst/>
              <a:gdLst/>
              <a:ahLst/>
              <a:cxnLst/>
              <a:rect l="l" t="t" r="r" b="b"/>
              <a:pathLst>
                <a:path h="3693160">
                  <a:moveTo>
                    <a:pt x="0" y="0"/>
                  </a:moveTo>
                  <a:lnTo>
                    <a:pt x="0" y="3692956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096000" y="5959624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201763" y="1492208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089247" y="1455318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893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893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893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4704440" y="126266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2"/>
                  </a:lnTo>
                  <a:lnTo>
                    <a:pt x="2015" y="15666"/>
                  </a:lnTo>
                  <a:lnTo>
                    <a:pt x="0" y="25654"/>
                  </a:lnTo>
                  <a:lnTo>
                    <a:pt x="0" y="435673"/>
                  </a:lnTo>
                  <a:lnTo>
                    <a:pt x="2015" y="445653"/>
                  </a:lnTo>
                  <a:lnTo>
                    <a:pt x="7510" y="453804"/>
                  </a:lnTo>
                  <a:lnTo>
                    <a:pt x="15660" y="459299"/>
                  </a:lnTo>
                  <a:lnTo>
                    <a:pt x="25641" y="461314"/>
                  </a:lnTo>
                  <a:lnTo>
                    <a:pt x="2757474" y="461314"/>
                  </a:lnTo>
                  <a:lnTo>
                    <a:pt x="2767455" y="459299"/>
                  </a:lnTo>
                  <a:lnTo>
                    <a:pt x="2775605" y="453804"/>
                  </a:lnTo>
                  <a:lnTo>
                    <a:pt x="2781100" y="445653"/>
                  </a:lnTo>
                  <a:lnTo>
                    <a:pt x="2783116" y="435673"/>
                  </a:lnTo>
                  <a:lnTo>
                    <a:pt x="2783116" y="25654"/>
                  </a:lnTo>
                  <a:lnTo>
                    <a:pt x="2781100" y="15666"/>
                  </a:lnTo>
                  <a:lnTo>
                    <a:pt x="2775605" y="7512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704440" y="1262663"/>
              <a:ext cx="2783205" cy="461645"/>
            </a:xfrm>
            <a:custGeom>
              <a:avLst/>
              <a:gdLst/>
              <a:ahLst/>
              <a:cxnLst/>
              <a:rect l="l" t="t" r="r" b="b"/>
              <a:pathLst>
                <a:path w="2783204" h="461644">
                  <a:moveTo>
                    <a:pt x="2757474" y="461314"/>
                  </a:moveTo>
                  <a:lnTo>
                    <a:pt x="25641" y="461314"/>
                  </a:lnTo>
                  <a:lnTo>
                    <a:pt x="15660" y="459299"/>
                  </a:lnTo>
                  <a:lnTo>
                    <a:pt x="7510" y="453804"/>
                  </a:lnTo>
                  <a:lnTo>
                    <a:pt x="2015" y="445653"/>
                  </a:lnTo>
                  <a:lnTo>
                    <a:pt x="0" y="435673"/>
                  </a:lnTo>
                  <a:lnTo>
                    <a:pt x="0" y="25654"/>
                  </a:lnTo>
                  <a:lnTo>
                    <a:pt x="2015" y="15666"/>
                  </a:lnTo>
                  <a:lnTo>
                    <a:pt x="7510" y="7512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2"/>
                  </a:lnTo>
                  <a:lnTo>
                    <a:pt x="2781100" y="15666"/>
                  </a:lnTo>
                  <a:lnTo>
                    <a:pt x="2783116" y="25654"/>
                  </a:lnTo>
                  <a:lnTo>
                    <a:pt x="2783116" y="435673"/>
                  </a:lnTo>
                  <a:lnTo>
                    <a:pt x="2781100" y="445653"/>
                  </a:lnTo>
                  <a:lnTo>
                    <a:pt x="2775605" y="453804"/>
                  </a:lnTo>
                  <a:lnTo>
                    <a:pt x="2767455" y="459299"/>
                  </a:lnTo>
                  <a:lnTo>
                    <a:pt x="2757474" y="461314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5140058" y="1260233"/>
            <a:ext cx="1911985" cy="44767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525" marR="5080" indent="1588" algn="ctr">
              <a:lnSpc>
                <a:spcPts val="1520"/>
              </a:lnSpc>
              <a:spcBef>
                <a:spcPts val="38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Does it have four right angles?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363273" y="1330182"/>
            <a:ext cx="721995" cy="303530"/>
            <a:chOff x="3363273" y="1330182"/>
            <a:chExt cx="721995" cy="303530"/>
          </a:xfrm>
        </p:grpSpPr>
        <p:sp>
          <p:nvSpPr>
            <p:cNvPr id="42" name="object 42"/>
            <p:cNvSpPr/>
            <p:nvPr/>
          </p:nvSpPr>
          <p:spPr>
            <a:xfrm>
              <a:off x="3368036" y="1334945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29"/>
                  </a:lnTo>
                  <a:lnTo>
                    <a:pt x="5700" y="5700"/>
                  </a:lnTo>
                  <a:lnTo>
                    <a:pt x="1529" y="11888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88"/>
                  </a:lnTo>
                  <a:lnTo>
                    <a:pt x="706667" y="5700"/>
                  </a:lnTo>
                  <a:lnTo>
                    <a:pt x="700479" y="1529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3368036" y="1334945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88"/>
                  </a:lnTo>
                  <a:lnTo>
                    <a:pt x="5700" y="5700"/>
                  </a:lnTo>
                  <a:lnTo>
                    <a:pt x="11888" y="1529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29"/>
                  </a:lnTo>
                  <a:lnTo>
                    <a:pt x="706667" y="5700"/>
                  </a:lnTo>
                  <a:lnTo>
                    <a:pt x="710839" y="11888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3573257" y="1318238"/>
            <a:ext cx="3022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8105249" y="1328595"/>
            <a:ext cx="725170" cy="306705"/>
            <a:chOff x="8105249" y="1328595"/>
            <a:chExt cx="725170" cy="306705"/>
          </a:xfrm>
        </p:grpSpPr>
        <p:sp>
          <p:nvSpPr>
            <p:cNvPr id="46" name="object 46"/>
            <p:cNvSpPr/>
            <p:nvPr/>
          </p:nvSpPr>
          <p:spPr>
            <a:xfrm>
              <a:off x="8111599" y="1334945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8111599" y="1334945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8348730" y="1328247"/>
            <a:ext cx="2336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2" name="object 10">
            <a:extLst>
              <a:ext uri="{FF2B5EF4-FFF2-40B4-BE49-F238E27FC236}">
                <a16:creationId xmlns:a16="http://schemas.microsoft.com/office/drawing/2014/main" id="{8D0516D6-F67A-C9EA-4380-0A5B40A18E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0" indent="-14890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Classification criteria</a:t>
            </a:r>
          </a:p>
        </p:txBody>
      </p:sp>
      <p:sp>
        <p:nvSpPr>
          <p:cNvPr id="53" name="object 47">
            <a:extLst>
              <a:ext uri="{FF2B5EF4-FFF2-40B4-BE49-F238E27FC236}">
                <a16:creationId xmlns:a16="http://schemas.microsoft.com/office/drawing/2014/main" id="{D8041CED-33E6-2C25-14B9-F7665BD95B18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941416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270129" y="755141"/>
                  </a:lnTo>
                  <a:lnTo>
                    <a:pt x="6285327" y="752074"/>
                  </a:lnTo>
                  <a:lnTo>
                    <a:pt x="6297736" y="743708"/>
                  </a:lnTo>
                  <a:lnTo>
                    <a:pt x="6306102" y="731299"/>
                  </a:lnTo>
                  <a:lnTo>
                    <a:pt x="6309169" y="716102"/>
                  </a:lnTo>
                  <a:lnTo>
                    <a:pt x="6309169" y="39039"/>
                  </a:lnTo>
                  <a:lnTo>
                    <a:pt x="6306102" y="23842"/>
                  </a:lnTo>
                  <a:lnTo>
                    <a:pt x="6297736" y="11433"/>
                  </a:lnTo>
                  <a:lnTo>
                    <a:pt x="6285327" y="3067"/>
                  </a:lnTo>
                  <a:lnTo>
                    <a:pt x="62701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941416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270129" y="0"/>
                  </a:lnTo>
                  <a:lnTo>
                    <a:pt x="6285327" y="3067"/>
                  </a:lnTo>
                  <a:lnTo>
                    <a:pt x="6297736" y="11433"/>
                  </a:lnTo>
                  <a:lnTo>
                    <a:pt x="6306102" y="23842"/>
                  </a:lnTo>
                  <a:lnTo>
                    <a:pt x="6309169" y="39039"/>
                  </a:lnTo>
                  <a:lnTo>
                    <a:pt x="6309169" y="716102"/>
                  </a:lnTo>
                  <a:lnTo>
                    <a:pt x="6306102" y="731299"/>
                  </a:lnTo>
                  <a:lnTo>
                    <a:pt x="6297736" y="743708"/>
                  </a:lnTo>
                  <a:lnTo>
                    <a:pt x="6285327" y="752074"/>
                  </a:lnTo>
                  <a:lnTo>
                    <a:pt x="627012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941162" y="225956"/>
            <a:ext cx="630936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Classification criteria activity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668335" y="2176898"/>
            <a:ext cx="6425565" cy="4015740"/>
            <a:chOff x="1668335" y="2176898"/>
            <a:chExt cx="6425565" cy="4015740"/>
          </a:xfrm>
        </p:grpSpPr>
        <p:sp>
          <p:nvSpPr>
            <p:cNvPr id="17" name="object 17"/>
            <p:cNvSpPr/>
            <p:nvPr/>
          </p:nvSpPr>
          <p:spPr>
            <a:xfrm>
              <a:off x="1823808" y="296981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823808" y="296981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345067" y="506114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2345067" y="506114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3602278" y="4577257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602278" y="4577257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674685" y="4257992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541108" y="0"/>
                  </a:moveTo>
                  <a:lnTo>
                    <a:pt x="0" y="0"/>
                  </a:lnTo>
                  <a:lnTo>
                    <a:pt x="0" y="500126"/>
                  </a:lnTo>
                  <a:lnTo>
                    <a:pt x="541108" y="500126"/>
                  </a:lnTo>
                  <a:lnTo>
                    <a:pt x="541108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674685" y="4257992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0" y="0"/>
                  </a:moveTo>
                  <a:lnTo>
                    <a:pt x="541108" y="0"/>
                  </a:lnTo>
                  <a:lnTo>
                    <a:pt x="541108" y="500126"/>
                  </a:lnTo>
                  <a:lnTo>
                    <a:pt x="0" y="50012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3271354" y="330837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3271354" y="3308375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096000" y="2815918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096000" y="2910058"/>
              <a:ext cx="0" cy="3213735"/>
            </a:xfrm>
            <a:custGeom>
              <a:avLst/>
              <a:gdLst/>
              <a:ahLst/>
              <a:cxnLst/>
              <a:rect l="l" t="t" r="r" b="b"/>
              <a:pathLst>
                <a:path h="3213735">
                  <a:moveTo>
                    <a:pt x="0" y="0"/>
                  </a:moveTo>
                  <a:lnTo>
                    <a:pt x="0" y="3213112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6096000" y="6154360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49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192916" y="2361859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080395" y="2324963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906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906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906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704440" y="2183248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333819"/>
                  </a:lnTo>
                  <a:lnTo>
                    <a:pt x="2015" y="343799"/>
                  </a:lnTo>
                  <a:lnTo>
                    <a:pt x="7510" y="351950"/>
                  </a:lnTo>
                  <a:lnTo>
                    <a:pt x="15660" y="357445"/>
                  </a:lnTo>
                  <a:lnTo>
                    <a:pt x="25641" y="359460"/>
                  </a:lnTo>
                  <a:lnTo>
                    <a:pt x="2757474" y="359460"/>
                  </a:lnTo>
                  <a:lnTo>
                    <a:pt x="2767455" y="357445"/>
                  </a:lnTo>
                  <a:lnTo>
                    <a:pt x="2775605" y="351950"/>
                  </a:lnTo>
                  <a:lnTo>
                    <a:pt x="2781100" y="343799"/>
                  </a:lnTo>
                  <a:lnTo>
                    <a:pt x="2783116" y="333819"/>
                  </a:lnTo>
                  <a:lnTo>
                    <a:pt x="2783116" y="25641"/>
                  </a:lnTo>
                  <a:lnTo>
                    <a:pt x="2781100" y="15660"/>
                  </a:lnTo>
                  <a:lnTo>
                    <a:pt x="2775605" y="7510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704440" y="2183248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359460"/>
                  </a:moveTo>
                  <a:lnTo>
                    <a:pt x="25641" y="359460"/>
                  </a:lnTo>
                  <a:lnTo>
                    <a:pt x="15660" y="357445"/>
                  </a:lnTo>
                  <a:lnTo>
                    <a:pt x="7510" y="351950"/>
                  </a:lnTo>
                  <a:lnTo>
                    <a:pt x="2015" y="343799"/>
                  </a:lnTo>
                  <a:lnTo>
                    <a:pt x="0" y="333819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0" y="7510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0"/>
                  </a:lnTo>
                  <a:lnTo>
                    <a:pt x="2781100" y="15660"/>
                  </a:lnTo>
                  <a:lnTo>
                    <a:pt x="2783116" y="25641"/>
                  </a:lnTo>
                  <a:lnTo>
                    <a:pt x="2783116" y="333819"/>
                  </a:lnTo>
                  <a:lnTo>
                    <a:pt x="2781100" y="343799"/>
                  </a:lnTo>
                  <a:lnTo>
                    <a:pt x="2775605" y="351950"/>
                  </a:lnTo>
                  <a:lnTo>
                    <a:pt x="2767455" y="357445"/>
                  </a:lnTo>
                  <a:lnTo>
                    <a:pt x="2757474" y="35946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03523" y="1065814"/>
            <a:ext cx="10378440" cy="6043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1588" algn="ctr">
              <a:lnSpc>
                <a:spcPct val="122800"/>
              </a:lnSpc>
              <a:spcBef>
                <a:spcPts val="100"/>
              </a:spcBef>
            </a:pP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question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could you use to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split the leftover shapes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into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two more groups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?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this question with your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learning partner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Be ready to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answers are revealed.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043116" y="2226338"/>
            <a:ext cx="10604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?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363273" y="2211420"/>
            <a:ext cx="721995" cy="303530"/>
            <a:chOff x="3363273" y="2211420"/>
            <a:chExt cx="721995" cy="303530"/>
          </a:xfrm>
        </p:grpSpPr>
        <p:sp>
          <p:nvSpPr>
            <p:cNvPr id="37" name="object 37"/>
            <p:cNvSpPr/>
            <p:nvPr/>
          </p:nvSpPr>
          <p:spPr>
            <a:xfrm>
              <a:off x="3368036" y="2216182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31"/>
                  </a:lnTo>
                  <a:lnTo>
                    <a:pt x="5700" y="5705"/>
                  </a:lnTo>
                  <a:lnTo>
                    <a:pt x="1529" y="11894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94"/>
                  </a:lnTo>
                  <a:lnTo>
                    <a:pt x="706667" y="5705"/>
                  </a:lnTo>
                  <a:lnTo>
                    <a:pt x="700479" y="1531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368036" y="2216182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94"/>
                  </a:lnTo>
                  <a:lnTo>
                    <a:pt x="5700" y="5705"/>
                  </a:lnTo>
                  <a:lnTo>
                    <a:pt x="11888" y="1531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31"/>
                  </a:lnTo>
                  <a:lnTo>
                    <a:pt x="706667" y="5705"/>
                  </a:lnTo>
                  <a:lnTo>
                    <a:pt x="710839" y="11894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573257" y="2209800"/>
            <a:ext cx="3022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8105249" y="2209832"/>
            <a:ext cx="725170" cy="306705"/>
            <a:chOff x="8105249" y="2209832"/>
            <a:chExt cx="725170" cy="306705"/>
          </a:xfrm>
        </p:grpSpPr>
        <p:sp>
          <p:nvSpPr>
            <p:cNvPr id="41" name="object 41"/>
            <p:cNvSpPr/>
            <p:nvPr/>
          </p:nvSpPr>
          <p:spPr>
            <a:xfrm>
              <a:off x="8111599" y="2216182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8111599" y="2216182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8348730" y="2219808"/>
            <a:ext cx="2336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45" name="object 47">
            <a:extLst>
              <a:ext uri="{FF2B5EF4-FFF2-40B4-BE49-F238E27FC236}">
                <a16:creationId xmlns:a16="http://schemas.microsoft.com/office/drawing/2014/main" id="{B56861C3-4B42-2957-CE49-C2B0E22C5A70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15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52948" y="1206753"/>
            <a:ext cx="9977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square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915400" y="1206753"/>
            <a:ext cx="128489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rectangle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227351" y="1254455"/>
            <a:ext cx="8323580" cy="3557270"/>
            <a:chOff x="2227351" y="1254455"/>
            <a:chExt cx="8323580" cy="3557270"/>
          </a:xfrm>
        </p:grpSpPr>
        <p:sp>
          <p:nvSpPr>
            <p:cNvPr id="15" name="object 15"/>
            <p:cNvSpPr/>
            <p:nvPr/>
          </p:nvSpPr>
          <p:spPr>
            <a:xfrm>
              <a:off x="7427442" y="2339073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9"/>
                  </a:lnTo>
                  <a:lnTo>
                    <a:pt x="1083614" y="831469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427442" y="2339073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9"/>
                  </a:moveTo>
                  <a:lnTo>
                    <a:pt x="1083614" y="831469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8004225" y="3595242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004225" y="3595242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201187" y="2851188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09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9201187" y="2851188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09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233701" y="3157207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541108" y="0"/>
                  </a:moveTo>
                  <a:lnTo>
                    <a:pt x="0" y="0"/>
                  </a:lnTo>
                  <a:lnTo>
                    <a:pt x="0" y="500138"/>
                  </a:lnTo>
                  <a:lnTo>
                    <a:pt x="541108" y="500138"/>
                  </a:lnTo>
                  <a:lnTo>
                    <a:pt x="541108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233701" y="3157207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5" h="500379">
                  <a:moveTo>
                    <a:pt x="0" y="0"/>
                  </a:moveTo>
                  <a:lnTo>
                    <a:pt x="541108" y="0"/>
                  </a:lnTo>
                  <a:lnTo>
                    <a:pt x="541108" y="500138"/>
                  </a:lnTo>
                  <a:lnTo>
                    <a:pt x="0" y="50013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275685" y="2792374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275685" y="2792374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096000" y="1893680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096000" y="1988717"/>
              <a:ext cx="0" cy="2753360"/>
            </a:xfrm>
            <a:custGeom>
              <a:avLst/>
              <a:gdLst/>
              <a:ahLst/>
              <a:cxnLst/>
              <a:rect l="l" t="t" r="r" b="b"/>
              <a:pathLst>
                <a:path h="2753360">
                  <a:moveTo>
                    <a:pt x="0" y="0"/>
                  </a:moveTo>
                  <a:lnTo>
                    <a:pt x="0" y="2753004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096000" y="4773371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192916" y="1439619"/>
              <a:ext cx="3789045" cy="0"/>
            </a:xfrm>
            <a:custGeom>
              <a:avLst/>
              <a:gdLst/>
              <a:ahLst/>
              <a:cxnLst/>
              <a:rect l="l" t="t" r="r" b="b"/>
              <a:pathLst>
                <a:path w="3789045">
                  <a:moveTo>
                    <a:pt x="3788473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080395" y="1402727"/>
              <a:ext cx="4013835" cy="74295"/>
            </a:xfrm>
            <a:custGeom>
              <a:avLst/>
              <a:gdLst/>
              <a:ahLst/>
              <a:cxnLst/>
              <a:rect l="l" t="t" r="r" b="b"/>
              <a:pathLst>
                <a:path w="4013834" h="74294">
                  <a:moveTo>
                    <a:pt x="137680" y="0"/>
                  </a:moveTo>
                  <a:lnTo>
                    <a:pt x="0" y="36906"/>
                  </a:lnTo>
                  <a:lnTo>
                    <a:pt x="137680" y="73799"/>
                  </a:lnTo>
                  <a:lnTo>
                    <a:pt x="137680" y="0"/>
                  </a:lnTo>
                  <a:close/>
                </a:path>
                <a:path w="4013834" h="74294">
                  <a:moveTo>
                    <a:pt x="4013504" y="36906"/>
                  </a:moveTo>
                  <a:lnTo>
                    <a:pt x="3875824" y="0"/>
                  </a:lnTo>
                  <a:lnTo>
                    <a:pt x="3875824" y="73799"/>
                  </a:lnTo>
                  <a:lnTo>
                    <a:pt x="4013504" y="36906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704440" y="1260805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0"/>
                  </a:moveTo>
                  <a:lnTo>
                    <a:pt x="25641" y="0"/>
                  </a:lnTo>
                  <a:lnTo>
                    <a:pt x="15660" y="2015"/>
                  </a:lnTo>
                  <a:lnTo>
                    <a:pt x="7510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333819"/>
                  </a:lnTo>
                  <a:lnTo>
                    <a:pt x="2015" y="343799"/>
                  </a:lnTo>
                  <a:lnTo>
                    <a:pt x="7510" y="351950"/>
                  </a:lnTo>
                  <a:lnTo>
                    <a:pt x="15660" y="357445"/>
                  </a:lnTo>
                  <a:lnTo>
                    <a:pt x="25641" y="359460"/>
                  </a:lnTo>
                  <a:lnTo>
                    <a:pt x="2757474" y="359460"/>
                  </a:lnTo>
                  <a:lnTo>
                    <a:pt x="2767455" y="357445"/>
                  </a:lnTo>
                  <a:lnTo>
                    <a:pt x="2775605" y="351950"/>
                  </a:lnTo>
                  <a:lnTo>
                    <a:pt x="2781100" y="343799"/>
                  </a:lnTo>
                  <a:lnTo>
                    <a:pt x="2783116" y="333819"/>
                  </a:lnTo>
                  <a:lnTo>
                    <a:pt x="2783116" y="25641"/>
                  </a:lnTo>
                  <a:lnTo>
                    <a:pt x="2781100" y="15660"/>
                  </a:lnTo>
                  <a:lnTo>
                    <a:pt x="2775605" y="7510"/>
                  </a:lnTo>
                  <a:lnTo>
                    <a:pt x="2767455" y="2015"/>
                  </a:lnTo>
                  <a:lnTo>
                    <a:pt x="27574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704440" y="1260805"/>
              <a:ext cx="2783205" cy="360045"/>
            </a:xfrm>
            <a:custGeom>
              <a:avLst/>
              <a:gdLst/>
              <a:ahLst/>
              <a:cxnLst/>
              <a:rect l="l" t="t" r="r" b="b"/>
              <a:pathLst>
                <a:path w="2783204" h="360044">
                  <a:moveTo>
                    <a:pt x="2757474" y="359460"/>
                  </a:moveTo>
                  <a:lnTo>
                    <a:pt x="25641" y="359460"/>
                  </a:lnTo>
                  <a:lnTo>
                    <a:pt x="15660" y="357445"/>
                  </a:lnTo>
                  <a:lnTo>
                    <a:pt x="7510" y="351950"/>
                  </a:lnTo>
                  <a:lnTo>
                    <a:pt x="2015" y="343799"/>
                  </a:lnTo>
                  <a:lnTo>
                    <a:pt x="0" y="333819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0" y="7510"/>
                  </a:lnTo>
                  <a:lnTo>
                    <a:pt x="15660" y="2015"/>
                  </a:lnTo>
                  <a:lnTo>
                    <a:pt x="25641" y="0"/>
                  </a:lnTo>
                  <a:lnTo>
                    <a:pt x="2757474" y="0"/>
                  </a:lnTo>
                  <a:lnTo>
                    <a:pt x="2767455" y="2015"/>
                  </a:lnTo>
                  <a:lnTo>
                    <a:pt x="2775605" y="7510"/>
                  </a:lnTo>
                  <a:lnTo>
                    <a:pt x="2781100" y="15660"/>
                  </a:lnTo>
                  <a:lnTo>
                    <a:pt x="2783116" y="25641"/>
                  </a:lnTo>
                  <a:lnTo>
                    <a:pt x="2783116" y="333819"/>
                  </a:lnTo>
                  <a:lnTo>
                    <a:pt x="2781100" y="343799"/>
                  </a:lnTo>
                  <a:lnTo>
                    <a:pt x="2775605" y="351950"/>
                  </a:lnTo>
                  <a:lnTo>
                    <a:pt x="2767455" y="357445"/>
                  </a:lnTo>
                  <a:lnTo>
                    <a:pt x="2757474" y="35946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722150" y="1319784"/>
            <a:ext cx="278320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Are all the sides equal?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2170376" y="144021"/>
            <a:ext cx="6325870" cy="772160"/>
            <a:chOff x="2170376" y="144021"/>
            <a:chExt cx="6325870" cy="772160"/>
          </a:xfrm>
        </p:grpSpPr>
        <p:sp>
          <p:nvSpPr>
            <p:cNvPr id="34" name="object 34"/>
            <p:cNvSpPr/>
            <p:nvPr/>
          </p:nvSpPr>
          <p:spPr>
            <a:xfrm>
              <a:off x="2178631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270129" y="755141"/>
                  </a:lnTo>
                  <a:lnTo>
                    <a:pt x="6285327" y="752074"/>
                  </a:lnTo>
                  <a:lnTo>
                    <a:pt x="6297736" y="743708"/>
                  </a:lnTo>
                  <a:lnTo>
                    <a:pt x="6306102" y="731299"/>
                  </a:lnTo>
                  <a:lnTo>
                    <a:pt x="6309169" y="716102"/>
                  </a:lnTo>
                  <a:lnTo>
                    <a:pt x="6309169" y="39039"/>
                  </a:lnTo>
                  <a:lnTo>
                    <a:pt x="6306102" y="23842"/>
                  </a:lnTo>
                  <a:lnTo>
                    <a:pt x="6297736" y="11433"/>
                  </a:lnTo>
                  <a:lnTo>
                    <a:pt x="6285327" y="3067"/>
                  </a:lnTo>
                  <a:lnTo>
                    <a:pt x="62701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2178631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270129" y="0"/>
                  </a:lnTo>
                  <a:lnTo>
                    <a:pt x="6285327" y="3067"/>
                  </a:lnTo>
                  <a:lnTo>
                    <a:pt x="6297736" y="11433"/>
                  </a:lnTo>
                  <a:lnTo>
                    <a:pt x="6306102" y="23842"/>
                  </a:lnTo>
                  <a:lnTo>
                    <a:pt x="6309169" y="39039"/>
                  </a:lnTo>
                  <a:lnTo>
                    <a:pt x="6309169" y="716102"/>
                  </a:lnTo>
                  <a:lnTo>
                    <a:pt x="6306102" y="731299"/>
                  </a:lnTo>
                  <a:lnTo>
                    <a:pt x="6297736" y="743708"/>
                  </a:lnTo>
                  <a:lnTo>
                    <a:pt x="6285327" y="752074"/>
                  </a:lnTo>
                  <a:lnTo>
                    <a:pt x="627012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2178007" y="241345"/>
            <a:ext cx="6333379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Classification criteria activity</a:t>
            </a:r>
          </a:p>
        </p:txBody>
      </p:sp>
      <p:grpSp>
        <p:nvGrpSpPr>
          <p:cNvPr id="37" name="object 37"/>
          <p:cNvGrpSpPr/>
          <p:nvPr/>
        </p:nvGrpSpPr>
        <p:grpSpPr>
          <a:xfrm>
            <a:off x="8359818" y="251947"/>
            <a:ext cx="1660525" cy="556260"/>
            <a:chOff x="8359818" y="251947"/>
            <a:chExt cx="1660525" cy="556260"/>
          </a:xfrm>
        </p:grpSpPr>
        <p:sp>
          <p:nvSpPr>
            <p:cNvPr id="38" name="object 38"/>
            <p:cNvSpPr/>
            <p:nvPr/>
          </p:nvSpPr>
          <p:spPr>
            <a:xfrm>
              <a:off x="8366168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8366168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8632775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363273" y="1288064"/>
            <a:ext cx="721995" cy="303530"/>
            <a:chOff x="3363273" y="1288064"/>
            <a:chExt cx="721995" cy="303530"/>
          </a:xfrm>
        </p:grpSpPr>
        <p:sp>
          <p:nvSpPr>
            <p:cNvPr id="42" name="object 42"/>
            <p:cNvSpPr/>
            <p:nvPr/>
          </p:nvSpPr>
          <p:spPr>
            <a:xfrm>
              <a:off x="3368036" y="129282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31"/>
                  </a:lnTo>
                  <a:lnTo>
                    <a:pt x="5700" y="5705"/>
                  </a:lnTo>
                  <a:lnTo>
                    <a:pt x="1529" y="11894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94"/>
                  </a:lnTo>
                  <a:lnTo>
                    <a:pt x="706667" y="5705"/>
                  </a:lnTo>
                  <a:lnTo>
                    <a:pt x="700479" y="1531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3368036" y="129282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94"/>
                  </a:lnTo>
                  <a:lnTo>
                    <a:pt x="5700" y="5705"/>
                  </a:lnTo>
                  <a:lnTo>
                    <a:pt x="11888" y="1531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31"/>
                  </a:lnTo>
                  <a:lnTo>
                    <a:pt x="706667" y="5705"/>
                  </a:lnTo>
                  <a:lnTo>
                    <a:pt x="710839" y="11894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3590960" y="1300504"/>
            <a:ext cx="3022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8105249" y="1286476"/>
            <a:ext cx="725170" cy="306705"/>
            <a:chOff x="8105249" y="1286476"/>
            <a:chExt cx="725170" cy="306705"/>
          </a:xfrm>
        </p:grpSpPr>
        <p:sp>
          <p:nvSpPr>
            <p:cNvPr id="46" name="object 46"/>
            <p:cNvSpPr/>
            <p:nvPr/>
          </p:nvSpPr>
          <p:spPr>
            <a:xfrm>
              <a:off x="8111599" y="129282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8111599" y="1292826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8366439" y="1310512"/>
            <a:ext cx="2336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65902" y="4999019"/>
            <a:ext cx="10260330" cy="1009650"/>
            <a:chOff x="965902" y="4999019"/>
            <a:chExt cx="10260330" cy="1009650"/>
          </a:xfrm>
        </p:grpSpPr>
        <p:sp>
          <p:nvSpPr>
            <p:cNvPr id="50" name="object 50"/>
            <p:cNvSpPr/>
            <p:nvPr/>
          </p:nvSpPr>
          <p:spPr>
            <a:xfrm>
              <a:off x="972252" y="5005369"/>
              <a:ext cx="10247630" cy="996950"/>
            </a:xfrm>
            <a:custGeom>
              <a:avLst/>
              <a:gdLst/>
              <a:ahLst/>
              <a:cxnLst/>
              <a:rect l="l" t="t" r="r" b="b"/>
              <a:pathLst>
                <a:path w="10247630" h="996950">
                  <a:moveTo>
                    <a:pt x="10117937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66952"/>
                  </a:lnTo>
                  <a:lnTo>
                    <a:pt x="10180" y="917381"/>
                  </a:lnTo>
                  <a:lnTo>
                    <a:pt x="37944" y="958561"/>
                  </a:lnTo>
                  <a:lnTo>
                    <a:pt x="79124" y="986324"/>
                  </a:lnTo>
                  <a:lnTo>
                    <a:pt x="129552" y="996505"/>
                  </a:lnTo>
                  <a:lnTo>
                    <a:pt x="10117937" y="996505"/>
                  </a:lnTo>
                  <a:lnTo>
                    <a:pt x="10168366" y="986324"/>
                  </a:lnTo>
                  <a:lnTo>
                    <a:pt x="10209545" y="958561"/>
                  </a:lnTo>
                  <a:lnTo>
                    <a:pt x="10237309" y="917381"/>
                  </a:lnTo>
                  <a:lnTo>
                    <a:pt x="10247490" y="866952"/>
                  </a:lnTo>
                  <a:lnTo>
                    <a:pt x="10247490" y="129552"/>
                  </a:lnTo>
                  <a:lnTo>
                    <a:pt x="10237309" y="79124"/>
                  </a:lnTo>
                  <a:lnTo>
                    <a:pt x="10209545" y="37944"/>
                  </a:lnTo>
                  <a:lnTo>
                    <a:pt x="10168366" y="10180"/>
                  </a:lnTo>
                  <a:lnTo>
                    <a:pt x="10117937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972252" y="5005369"/>
              <a:ext cx="10247630" cy="996950"/>
            </a:xfrm>
            <a:custGeom>
              <a:avLst/>
              <a:gdLst/>
              <a:ahLst/>
              <a:cxnLst/>
              <a:rect l="l" t="t" r="r" b="b"/>
              <a:pathLst>
                <a:path w="10247630" h="996950">
                  <a:moveTo>
                    <a:pt x="129552" y="996505"/>
                  </a:moveTo>
                  <a:lnTo>
                    <a:pt x="10117937" y="996505"/>
                  </a:lnTo>
                  <a:lnTo>
                    <a:pt x="10168366" y="986324"/>
                  </a:lnTo>
                  <a:lnTo>
                    <a:pt x="10209545" y="958561"/>
                  </a:lnTo>
                  <a:lnTo>
                    <a:pt x="10237309" y="917381"/>
                  </a:lnTo>
                  <a:lnTo>
                    <a:pt x="10247490" y="866952"/>
                  </a:lnTo>
                  <a:lnTo>
                    <a:pt x="10247490" y="129552"/>
                  </a:lnTo>
                  <a:lnTo>
                    <a:pt x="10237309" y="79124"/>
                  </a:lnTo>
                  <a:lnTo>
                    <a:pt x="10209545" y="37944"/>
                  </a:lnTo>
                  <a:lnTo>
                    <a:pt x="10168366" y="10180"/>
                  </a:lnTo>
                  <a:lnTo>
                    <a:pt x="10117937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866952"/>
                  </a:lnTo>
                  <a:lnTo>
                    <a:pt x="10180" y="917381"/>
                  </a:lnTo>
                  <a:lnTo>
                    <a:pt x="37944" y="958561"/>
                  </a:lnTo>
                  <a:lnTo>
                    <a:pt x="79124" y="986324"/>
                  </a:lnTo>
                  <a:lnTo>
                    <a:pt x="129552" y="99650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1321752" y="5166396"/>
            <a:ext cx="9548495" cy="629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3175" algn="ctr">
              <a:lnSpc>
                <a:spcPct val="112500"/>
              </a:lnSpc>
              <a:spcBef>
                <a:spcPts val="100"/>
              </a:spcBef>
            </a:pP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We have a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small square 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and a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big square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, just like we get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big spiders 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and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small spiders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. They still have the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same characteristics 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that put them in the </a:t>
            </a:r>
            <a:r>
              <a:rPr b="1" dirty="0">
                <a:solidFill>
                  <a:srgbClr val="FFFFF9"/>
                </a:solidFill>
                <a:latin typeface="Grammarsaurus" pitchFamily="2" charset="0"/>
                <a:cs typeface="Arial"/>
              </a:rPr>
              <a:t>same class</a:t>
            </a:r>
            <a:r>
              <a:rPr dirty="0">
                <a:solidFill>
                  <a:srgbClr val="FFFFF9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54" name="object 47">
            <a:extLst>
              <a:ext uri="{FF2B5EF4-FFF2-40B4-BE49-F238E27FC236}">
                <a16:creationId xmlns:a16="http://schemas.microsoft.com/office/drawing/2014/main" id="{DF2DE5BF-C616-C119-5191-E32E95A00175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941416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270129" y="755141"/>
                  </a:lnTo>
                  <a:lnTo>
                    <a:pt x="6285327" y="752074"/>
                  </a:lnTo>
                  <a:lnTo>
                    <a:pt x="6297736" y="743708"/>
                  </a:lnTo>
                  <a:lnTo>
                    <a:pt x="6306102" y="731299"/>
                  </a:lnTo>
                  <a:lnTo>
                    <a:pt x="6309169" y="716102"/>
                  </a:lnTo>
                  <a:lnTo>
                    <a:pt x="6309169" y="39039"/>
                  </a:lnTo>
                  <a:lnTo>
                    <a:pt x="6306102" y="23842"/>
                  </a:lnTo>
                  <a:lnTo>
                    <a:pt x="6297736" y="11433"/>
                  </a:lnTo>
                  <a:lnTo>
                    <a:pt x="6285327" y="3067"/>
                  </a:lnTo>
                  <a:lnTo>
                    <a:pt x="62701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941416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270129" y="0"/>
                  </a:lnTo>
                  <a:lnTo>
                    <a:pt x="6285327" y="3067"/>
                  </a:lnTo>
                  <a:lnTo>
                    <a:pt x="6297736" y="11433"/>
                  </a:lnTo>
                  <a:lnTo>
                    <a:pt x="6306102" y="23842"/>
                  </a:lnTo>
                  <a:lnTo>
                    <a:pt x="6309169" y="39039"/>
                  </a:lnTo>
                  <a:lnTo>
                    <a:pt x="6309169" y="716102"/>
                  </a:lnTo>
                  <a:lnTo>
                    <a:pt x="6306102" y="731299"/>
                  </a:lnTo>
                  <a:lnTo>
                    <a:pt x="6297736" y="743708"/>
                  </a:lnTo>
                  <a:lnTo>
                    <a:pt x="6285327" y="752074"/>
                  </a:lnTo>
                  <a:lnTo>
                    <a:pt x="627012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06376" y="225956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3425" indent="-7239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Animal classification activity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59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473702" y="1889391"/>
            <a:ext cx="7244715" cy="3755390"/>
            <a:chOff x="2473702" y="1889391"/>
            <a:chExt cx="7244715" cy="3755390"/>
          </a:xfrm>
        </p:grpSpPr>
        <p:sp>
          <p:nvSpPr>
            <p:cNvPr id="17" name="object 17"/>
            <p:cNvSpPr/>
            <p:nvPr/>
          </p:nvSpPr>
          <p:spPr>
            <a:xfrm>
              <a:off x="2480052" y="4588308"/>
              <a:ext cx="7232015" cy="1050290"/>
            </a:xfrm>
            <a:custGeom>
              <a:avLst/>
              <a:gdLst/>
              <a:ahLst/>
              <a:cxnLst/>
              <a:rect l="l" t="t" r="r" b="b"/>
              <a:pathLst>
                <a:path w="7232015" h="1050289">
                  <a:moveTo>
                    <a:pt x="7102348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920432"/>
                  </a:lnTo>
                  <a:lnTo>
                    <a:pt x="10180" y="970861"/>
                  </a:lnTo>
                  <a:lnTo>
                    <a:pt x="37944" y="1012040"/>
                  </a:lnTo>
                  <a:lnTo>
                    <a:pt x="79124" y="1039804"/>
                  </a:lnTo>
                  <a:lnTo>
                    <a:pt x="129552" y="1049985"/>
                  </a:lnTo>
                  <a:lnTo>
                    <a:pt x="7102348" y="1049985"/>
                  </a:lnTo>
                  <a:lnTo>
                    <a:pt x="7152769" y="1039804"/>
                  </a:lnTo>
                  <a:lnTo>
                    <a:pt x="7193945" y="1012040"/>
                  </a:lnTo>
                  <a:lnTo>
                    <a:pt x="7221707" y="970861"/>
                  </a:lnTo>
                  <a:lnTo>
                    <a:pt x="7231888" y="920432"/>
                  </a:lnTo>
                  <a:lnTo>
                    <a:pt x="7231888" y="129552"/>
                  </a:lnTo>
                  <a:lnTo>
                    <a:pt x="7221707" y="79124"/>
                  </a:lnTo>
                  <a:lnTo>
                    <a:pt x="7193945" y="37944"/>
                  </a:lnTo>
                  <a:lnTo>
                    <a:pt x="7152769" y="10180"/>
                  </a:lnTo>
                  <a:lnTo>
                    <a:pt x="710234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480052" y="4588308"/>
              <a:ext cx="7232015" cy="1050290"/>
            </a:xfrm>
            <a:custGeom>
              <a:avLst/>
              <a:gdLst/>
              <a:ahLst/>
              <a:cxnLst/>
              <a:rect l="l" t="t" r="r" b="b"/>
              <a:pathLst>
                <a:path w="7232015" h="1050289">
                  <a:moveTo>
                    <a:pt x="129552" y="1049985"/>
                  </a:moveTo>
                  <a:lnTo>
                    <a:pt x="7102348" y="1049985"/>
                  </a:lnTo>
                  <a:lnTo>
                    <a:pt x="7152769" y="1039804"/>
                  </a:lnTo>
                  <a:lnTo>
                    <a:pt x="7193945" y="1012040"/>
                  </a:lnTo>
                  <a:lnTo>
                    <a:pt x="7221707" y="970861"/>
                  </a:lnTo>
                  <a:lnTo>
                    <a:pt x="7231888" y="920432"/>
                  </a:lnTo>
                  <a:lnTo>
                    <a:pt x="7231888" y="129552"/>
                  </a:lnTo>
                  <a:lnTo>
                    <a:pt x="7221707" y="79124"/>
                  </a:lnTo>
                  <a:lnTo>
                    <a:pt x="7193945" y="37944"/>
                  </a:lnTo>
                  <a:lnTo>
                    <a:pt x="7152769" y="10180"/>
                  </a:lnTo>
                  <a:lnTo>
                    <a:pt x="7102348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920432"/>
                  </a:lnTo>
                  <a:lnTo>
                    <a:pt x="10180" y="970861"/>
                  </a:lnTo>
                  <a:lnTo>
                    <a:pt x="37944" y="1012040"/>
                  </a:lnTo>
                  <a:lnTo>
                    <a:pt x="79124" y="1039804"/>
                  </a:lnTo>
                  <a:lnTo>
                    <a:pt x="129552" y="10499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4504705" y="1895741"/>
              <a:ext cx="3182620" cy="541020"/>
            </a:xfrm>
            <a:custGeom>
              <a:avLst/>
              <a:gdLst/>
              <a:ahLst/>
              <a:cxnLst/>
              <a:rect l="l" t="t" r="r" b="b"/>
              <a:pathLst>
                <a:path w="3182620" h="541019">
                  <a:moveTo>
                    <a:pt x="3156940" y="0"/>
                  </a:moveTo>
                  <a:lnTo>
                    <a:pt x="25653" y="0"/>
                  </a:lnTo>
                  <a:lnTo>
                    <a:pt x="15666" y="2015"/>
                  </a:lnTo>
                  <a:lnTo>
                    <a:pt x="7512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515353"/>
                  </a:lnTo>
                  <a:lnTo>
                    <a:pt x="2015" y="525333"/>
                  </a:lnTo>
                  <a:lnTo>
                    <a:pt x="7512" y="533484"/>
                  </a:lnTo>
                  <a:lnTo>
                    <a:pt x="15666" y="538979"/>
                  </a:lnTo>
                  <a:lnTo>
                    <a:pt x="25653" y="540994"/>
                  </a:lnTo>
                  <a:lnTo>
                    <a:pt x="3156940" y="540994"/>
                  </a:lnTo>
                  <a:lnTo>
                    <a:pt x="3166921" y="538979"/>
                  </a:lnTo>
                  <a:lnTo>
                    <a:pt x="3175071" y="533484"/>
                  </a:lnTo>
                  <a:lnTo>
                    <a:pt x="3180566" y="525333"/>
                  </a:lnTo>
                  <a:lnTo>
                    <a:pt x="3182581" y="515353"/>
                  </a:lnTo>
                  <a:lnTo>
                    <a:pt x="3182581" y="25641"/>
                  </a:lnTo>
                  <a:lnTo>
                    <a:pt x="3180566" y="15660"/>
                  </a:lnTo>
                  <a:lnTo>
                    <a:pt x="3175071" y="7510"/>
                  </a:lnTo>
                  <a:lnTo>
                    <a:pt x="3166921" y="2015"/>
                  </a:lnTo>
                  <a:lnTo>
                    <a:pt x="31569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504705" y="1895741"/>
              <a:ext cx="3182620" cy="541020"/>
            </a:xfrm>
            <a:custGeom>
              <a:avLst/>
              <a:gdLst/>
              <a:ahLst/>
              <a:cxnLst/>
              <a:rect l="l" t="t" r="r" b="b"/>
              <a:pathLst>
                <a:path w="3182620" h="541019">
                  <a:moveTo>
                    <a:pt x="3156940" y="540994"/>
                  </a:moveTo>
                  <a:lnTo>
                    <a:pt x="25653" y="540994"/>
                  </a:lnTo>
                  <a:lnTo>
                    <a:pt x="15666" y="538979"/>
                  </a:lnTo>
                  <a:lnTo>
                    <a:pt x="7512" y="533484"/>
                  </a:lnTo>
                  <a:lnTo>
                    <a:pt x="2015" y="525333"/>
                  </a:lnTo>
                  <a:lnTo>
                    <a:pt x="0" y="515353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2" y="7510"/>
                  </a:lnTo>
                  <a:lnTo>
                    <a:pt x="15666" y="2015"/>
                  </a:lnTo>
                  <a:lnTo>
                    <a:pt x="25653" y="0"/>
                  </a:lnTo>
                  <a:lnTo>
                    <a:pt x="3156940" y="0"/>
                  </a:lnTo>
                  <a:lnTo>
                    <a:pt x="3166921" y="2015"/>
                  </a:lnTo>
                  <a:lnTo>
                    <a:pt x="3175071" y="7510"/>
                  </a:lnTo>
                  <a:lnTo>
                    <a:pt x="3180566" y="15660"/>
                  </a:lnTo>
                  <a:lnTo>
                    <a:pt x="3182581" y="25641"/>
                  </a:lnTo>
                  <a:lnTo>
                    <a:pt x="3182581" y="515353"/>
                  </a:lnTo>
                  <a:lnTo>
                    <a:pt x="3180566" y="525333"/>
                  </a:lnTo>
                  <a:lnTo>
                    <a:pt x="3175071" y="533484"/>
                  </a:lnTo>
                  <a:lnTo>
                    <a:pt x="3166921" y="538979"/>
                  </a:lnTo>
                  <a:lnTo>
                    <a:pt x="3156940" y="540994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148527" y="293332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0"/>
                  </a:moveTo>
                  <a:lnTo>
                    <a:pt x="19469" y="0"/>
                  </a:lnTo>
                  <a:lnTo>
                    <a:pt x="11888" y="1531"/>
                  </a:lnTo>
                  <a:lnTo>
                    <a:pt x="5700" y="5705"/>
                  </a:lnTo>
                  <a:lnTo>
                    <a:pt x="1529" y="11894"/>
                  </a:lnTo>
                  <a:lnTo>
                    <a:pt x="0" y="19469"/>
                  </a:lnTo>
                  <a:lnTo>
                    <a:pt x="0" y="274116"/>
                  </a:lnTo>
                  <a:lnTo>
                    <a:pt x="1529" y="281696"/>
                  </a:lnTo>
                  <a:lnTo>
                    <a:pt x="5700" y="287885"/>
                  </a:lnTo>
                  <a:lnTo>
                    <a:pt x="11888" y="292056"/>
                  </a:lnTo>
                  <a:lnTo>
                    <a:pt x="19469" y="293585"/>
                  </a:lnTo>
                  <a:lnTo>
                    <a:pt x="692899" y="293585"/>
                  </a:lnTo>
                  <a:lnTo>
                    <a:pt x="700479" y="292056"/>
                  </a:lnTo>
                  <a:lnTo>
                    <a:pt x="706667" y="287885"/>
                  </a:lnTo>
                  <a:lnTo>
                    <a:pt x="710839" y="281696"/>
                  </a:lnTo>
                  <a:lnTo>
                    <a:pt x="712368" y="274116"/>
                  </a:lnTo>
                  <a:lnTo>
                    <a:pt x="712368" y="19469"/>
                  </a:lnTo>
                  <a:lnTo>
                    <a:pt x="710839" y="11894"/>
                  </a:lnTo>
                  <a:lnTo>
                    <a:pt x="706667" y="5705"/>
                  </a:lnTo>
                  <a:lnTo>
                    <a:pt x="700479" y="1531"/>
                  </a:lnTo>
                  <a:lnTo>
                    <a:pt x="692899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148527" y="293332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92899" y="293585"/>
                  </a:moveTo>
                  <a:lnTo>
                    <a:pt x="19469" y="293585"/>
                  </a:lnTo>
                  <a:lnTo>
                    <a:pt x="11888" y="292056"/>
                  </a:lnTo>
                  <a:lnTo>
                    <a:pt x="5700" y="287885"/>
                  </a:lnTo>
                  <a:lnTo>
                    <a:pt x="1529" y="281696"/>
                  </a:lnTo>
                  <a:lnTo>
                    <a:pt x="0" y="274116"/>
                  </a:lnTo>
                  <a:lnTo>
                    <a:pt x="0" y="19469"/>
                  </a:lnTo>
                  <a:lnTo>
                    <a:pt x="1529" y="11894"/>
                  </a:lnTo>
                  <a:lnTo>
                    <a:pt x="5700" y="5705"/>
                  </a:lnTo>
                  <a:lnTo>
                    <a:pt x="11888" y="1531"/>
                  </a:lnTo>
                  <a:lnTo>
                    <a:pt x="19469" y="0"/>
                  </a:lnTo>
                  <a:lnTo>
                    <a:pt x="692899" y="0"/>
                  </a:lnTo>
                  <a:lnTo>
                    <a:pt x="700479" y="1531"/>
                  </a:lnTo>
                  <a:lnTo>
                    <a:pt x="706667" y="5705"/>
                  </a:lnTo>
                  <a:lnTo>
                    <a:pt x="710839" y="11894"/>
                  </a:lnTo>
                  <a:lnTo>
                    <a:pt x="712368" y="19469"/>
                  </a:lnTo>
                  <a:lnTo>
                    <a:pt x="712368" y="274116"/>
                  </a:lnTo>
                  <a:lnTo>
                    <a:pt x="710839" y="281696"/>
                  </a:lnTo>
                  <a:lnTo>
                    <a:pt x="706667" y="287885"/>
                  </a:lnTo>
                  <a:lnTo>
                    <a:pt x="700479" y="292056"/>
                  </a:lnTo>
                  <a:lnTo>
                    <a:pt x="692899" y="293585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355957" y="2939565"/>
            <a:ext cx="3022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324758" y="2926971"/>
            <a:ext cx="725170" cy="306705"/>
            <a:chOff x="7324758" y="2926971"/>
            <a:chExt cx="725170" cy="306705"/>
          </a:xfrm>
        </p:grpSpPr>
        <p:sp>
          <p:nvSpPr>
            <p:cNvPr id="25" name="object 25"/>
            <p:cNvSpPr/>
            <p:nvPr/>
          </p:nvSpPr>
          <p:spPr>
            <a:xfrm>
              <a:off x="7331108" y="293332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0"/>
                  </a:moveTo>
                  <a:lnTo>
                    <a:pt x="24587" y="0"/>
                  </a:lnTo>
                  <a:lnTo>
                    <a:pt x="15012" y="1932"/>
                  </a:lnTo>
                  <a:lnTo>
                    <a:pt x="7197" y="7202"/>
                  </a:lnTo>
                  <a:lnTo>
                    <a:pt x="1930" y="15017"/>
                  </a:lnTo>
                  <a:lnTo>
                    <a:pt x="0" y="24587"/>
                  </a:lnTo>
                  <a:lnTo>
                    <a:pt x="0" y="268998"/>
                  </a:lnTo>
                  <a:lnTo>
                    <a:pt x="1930" y="278567"/>
                  </a:lnTo>
                  <a:lnTo>
                    <a:pt x="7197" y="286383"/>
                  </a:lnTo>
                  <a:lnTo>
                    <a:pt x="15012" y="291653"/>
                  </a:lnTo>
                  <a:lnTo>
                    <a:pt x="24587" y="293585"/>
                  </a:lnTo>
                  <a:lnTo>
                    <a:pt x="687781" y="293585"/>
                  </a:lnTo>
                  <a:lnTo>
                    <a:pt x="697350" y="291653"/>
                  </a:lnTo>
                  <a:lnTo>
                    <a:pt x="705165" y="286383"/>
                  </a:lnTo>
                  <a:lnTo>
                    <a:pt x="710435" y="278567"/>
                  </a:lnTo>
                  <a:lnTo>
                    <a:pt x="712368" y="268998"/>
                  </a:lnTo>
                  <a:lnTo>
                    <a:pt x="712368" y="24587"/>
                  </a:lnTo>
                  <a:lnTo>
                    <a:pt x="710435" y="15017"/>
                  </a:lnTo>
                  <a:lnTo>
                    <a:pt x="705165" y="7202"/>
                  </a:lnTo>
                  <a:lnTo>
                    <a:pt x="697350" y="1932"/>
                  </a:lnTo>
                  <a:lnTo>
                    <a:pt x="687781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7331108" y="2933321"/>
              <a:ext cx="712470" cy="294005"/>
            </a:xfrm>
            <a:custGeom>
              <a:avLst/>
              <a:gdLst/>
              <a:ahLst/>
              <a:cxnLst/>
              <a:rect l="l" t="t" r="r" b="b"/>
              <a:pathLst>
                <a:path w="712470" h="294005">
                  <a:moveTo>
                    <a:pt x="687781" y="293585"/>
                  </a:moveTo>
                  <a:lnTo>
                    <a:pt x="24587" y="293585"/>
                  </a:lnTo>
                  <a:lnTo>
                    <a:pt x="15012" y="291653"/>
                  </a:lnTo>
                  <a:lnTo>
                    <a:pt x="7197" y="286383"/>
                  </a:lnTo>
                  <a:lnTo>
                    <a:pt x="1930" y="278567"/>
                  </a:lnTo>
                  <a:lnTo>
                    <a:pt x="0" y="268998"/>
                  </a:lnTo>
                  <a:lnTo>
                    <a:pt x="0" y="24587"/>
                  </a:lnTo>
                  <a:lnTo>
                    <a:pt x="1930" y="15017"/>
                  </a:lnTo>
                  <a:lnTo>
                    <a:pt x="7197" y="7202"/>
                  </a:lnTo>
                  <a:lnTo>
                    <a:pt x="15012" y="1932"/>
                  </a:lnTo>
                  <a:lnTo>
                    <a:pt x="24587" y="0"/>
                  </a:lnTo>
                  <a:lnTo>
                    <a:pt x="687781" y="0"/>
                  </a:lnTo>
                  <a:lnTo>
                    <a:pt x="697350" y="1932"/>
                  </a:lnTo>
                  <a:lnTo>
                    <a:pt x="705165" y="7202"/>
                  </a:lnTo>
                  <a:lnTo>
                    <a:pt x="710435" y="15017"/>
                  </a:lnTo>
                  <a:lnTo>
                    <a:pt x="712368" y="24587"/>
                  </a:lnTo>
                  <a:lnTo>
                    <a:pt x="712368" y="268998"/>
                  </a:lnTo>
                  <a:lnTo>
                    <a:pt x="710435" y="278567"/>
                  </a:lnTo>
                  <a:lnTo>
                    <a:pt x="705165" y="286383"/>
                  </a:lnTo>
                  <a:lnTo>
                    <a:pt x="697350" y="291653"/>
                  </a:lnTo>
                  <a:lnTo>
                    <a:pt x="687781" y="293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570451" y="2949568"/>
            <a:ext cx="2336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844253" y="2436736"/>
            <a:ext cx="4504055" cy="1398905"/>
            <a:chOff x="3844253" y="2436736"/>
            <a:chExt cx="4504055" cy="1398905"/>
          </a:xfrm>
        </p:grpSpPr>
        <p:sp>
          <p:nvSpPr>
            <p:cNvPr id="29" name="object 29"/>
            <p:cNvSpPr/>
            <p:nvPr/>
          </p:nvSpPr>
          <p:spPr>
            <a:xfrm>
              <a:off x="7687291" y="3231559"/>
              <a:ext cx="0" cy="135890"/>
            </a:xfrm>
            <a:custGeom>
              <a:avLst/>
              <a:gdLst/>
              <a:ahLst/>
              <a:cxnLst/>
              <a:rect l="l" t="t" r="r" b="b"/>
              <a:pathLst>
                <a:path h="135889">
                  <a:moveTo>
                    <a:pt x="0" y="0"/>
                  </a:moveTo>
                  <a:lnTo>
                    <a:pt x="0" y="135432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650393" y="3341824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504709" y="3231559"/>
              <a:ext cx="0" cy="135890"/>
            </a:xfrm>
            <a:custGeom>
              <a:avLst/>
              <a:gdLst/>
              <a:ahLst/>
              <a:cxnLst/>
              <a:rect l="l" t="t" r="r" b="b"/>
              <a:pathLst>
                <a:path h="135889">
                  <a:moveTo>
                    <a:pt x="0" y="0"/>
                  </a:moveTo>
                  <a:lnTo>
                    <a:pt x="0" y="135432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467813" y="3341824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096000" y="2436736"/>
              <a:ext cx="0" cy="175895"/>
            </a:xfrm>
            <a:custGeom>
              <a:avLst/>
              <a:gdLst/>
              <a:ahLst/>
              <a:cxnLst/>
              <a:rect l="l" t="t" r="r" b="b"/>
              <a:pathLst>
                <a:path h="175894">
                  <a:moveTo>
                    <a:pt x="0" y="0"/>
                  </a:moveTo>
                  <a:lnTo>
                    <a:pt x="0" y="175552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096000" y="2436736"/>
              <a:ext cx="0" cy="175895"/>
            </a:xfrm>
            <a:custGeom>
              <a:avLst/>
              <a:gdLst/>
              <a:ahLst/>
              <a:cxnLst/>
              <a:rect l="l" t="t" r="r" b="b"/>
              <a:pathLst>
                <a:path h="175894">
                  <a:moveTo>
                    <a:pt x="0" y="0"/>
                  </a:moveTo>
                  <a:lnTo>
                    <a:pt x="0" y="175552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504709" y="2616942"/>
              <a:ext cx="3182620" cy="199390"/>
            </a:xfrm>
            <a:custGeom>
              <a:avLst/>
              <a:gdLst/>
              <a:ahLst/>
              <a:cxnLst/>
              <a:rect l="l" t="t" r="r" b="b"/>
              <a:pathLst>
                <a:path w="3182620" h="199389">
                  <a:moveTo>
                    <a:pt x="3182581" y="199212"/>
                  </a:moveTo>
                  <a:lnTo>
                    <a:pt x="3182581" y="0"/>
                  </a:lnTo>
                  <a:lnTo>
                    <a:pt x="0" y="0"/>
                  </a:lnTo>
                  <a:lnTo>
                    <a:pt x="0" y="199212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467809" y="2790989"/>
              <a:ext cx="3256915" cy="137795"/>
            </a:xfrm>
            <a:custGeom>
              <a:avLst/>
              <a:gdLst/>
              <a:ahLst/>
              <a:cxnLst/>
              <a:rect l="l" t="t" r="r" b="b"/>
              <a:pathLst>
                <a:path w="3256915" h="137794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256915" h="137794">
                  <a:moveTo>
                    <a:pt x="3256369" y="0"/>
                  </a:moveTo>
                  <a:lnTo>
                    <a:pt x="3182569" y="0"/>
                  </a:lnTo>
                  <a:lnTo>
                    <a:pt x="3219475" y="137680"/>
                  </a:lnTo>
                  <a:lnTo>
                    <a:pt x="325636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850603" y="3479506"/>
              <a:ext cx="1308735" cy="349885"/>
            </a:xfrm>
            <a:custGeom>
              <a:avLst/>
              <a:gdLst/>
              <a:ahLst/>
              <a:cxnLst/>
              <a:rect l="l" t="t" r="r" b="b"/>
              <a:pathLst>
                <a:path w="1308735" h="349885">
                  <a:moveTo>
                    <a:pt x="1282395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59"/>
                  </a:lnTo>
                  <a:lnTo>
                    <a:pt x="2028" y="15762"/>
                  </a:lnTo>
                  <a:lnTo>
                    <a:pt x="0" y="25806"/>
                  </a:lnTo>
                  <a:lnTo>
                    <a:pt x="0" y="323710"/>
                  </a:lnTo>
                  <a:lnTo>
                    <a:pt x="2028" y="333761"/>
                  </a:lnTo>
                  <a:lnTo>
                    <a:pt x="7561" y="341968"/>
                  </a:lnTo>
                  <a:lnTo>
                    <a:pt x="15768" y="347500"/>
                  </a:lnTo>
                  <a:lnTo>
                    <a:pt x="25819" y="349529"/>
                  </a:lnTo>
                  <a:lnTo>
                    <a:pt x="1282395" y="349529"/>
                  </a:lnTo>
                  <a:lnTo>
                    <a:pt x="1292446" y="347500"/>
                  </a:lnTo>
                  <a:lnTo>
                    <a:pt x="1300653" y="341968"/>
                  </a:lnTo>
                  <a:lnTo>
                    <a:pt x="1306185" y="333761"/>
                  </a:lnTo>
                  <a:lnTo>
                    <a:pt x="1308214" y="323710"/>
                  </a:lnTo>
                  <a:lnTo>
                    <a:pt x="1308214" y="25806"/>
                  </a:lnTo>
                  <a:lnTo>
                    <a:pt x="1306185" y="15762"/>
                  </a:lnTo>
                  <a:lnTo>
                    <a:pt x="1300653" y="7559"/>
                  </a:lnTo>
                  <a:lnTo>
                    <a:pt x="1292446" y="2028"/>
                  </a:lnTo>
                  <a:lnTo>
                    <a:pt x="1282395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850603" y="3479506"/>
              <a:ext cx="1308735" cy="349885"/>
            </a:xfrm>
            <a:custGeom>
              <a:avLst/>
              <a:gdLst/>
              <a:ahLst/>
              <a:cxnLst/>
              <a:rect l="l" t="t" r="r" b="b"/>
              <a:pathLst>
                <a:path w="1308735" h="349885">
                  <a:moveTo>
                    <a:pt x="1282395" y="349529"/>
                  </a:moveTo>
                  <a:lnTo>
                    <a:pt x="25819" y="349529"/>
                  </a:lnTo>
                  <a:lnTo>
                    <a:pt x="15768" y="347500"/>
                  </a:lnTo>
                  <a:lnTo>
                    <a:pt x="7561" y="341968"/>
                  </a:lnTo>
                  <a:lnTo>
                    <a:pt x="2028" y="333761"/>
                  </a:lnTo>
                  <a:lnTo>
                    <a:pt x="0" y="323710"/>
                  </a:lnTo>
                  <a:lnTo>
                    <a:pt x="0" y="25806"/>
                  </a:lnTo>
                  <a:lnTo>
                    <a:pt x="2028" y="15762"/>
                  </a:lnTo>
                  <a:lnTo>
                    <a:pt x="7561" y="7559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82395" y="0"/>
                  </a:lnTo>
                  <a:lnTo>
                    <a:pt x="1292446" y="2028"/>
                  </a:lnTo>
                  <a:lnTo>
                    <a:pt x="1300653" y="7559"/>
                  </a:lnTo>
                  <a:lnTo>
                    <a:pt x="1306185" y="15762"/>
                  </a:lnTo>
                  <a:lnTo>
                    <a:pt x="1308214" y="25806"/>
                  </a:lnTo>
                  <a:lnTo>
                    <a:pt x="1308214" y="323710"/>
                  </a:lnTo>
                  <a:lnTo>
                    <a:pt x="1306185" y="333761"/>
                  </a:lnTo>
                  <a:lnTo>
                    <a:pt x="1300653" y="341968"/>
                  </a:lnTo>
                  <a:lnTo>
                    <a:pt x="1292446" y="347500"/>
                  </a:lnTo>
                  <a:lnTo>
                    <a:pt x="1282395" y="34952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033183" y="3479506"/>
              <a:ext cx="1308735" cy="349885"/>
            </a:xfrm>
            <a:custGeom>
              <a:avLst/>
              <a:gdLst/>
              <a:ahLst/>
              <a:cxnLst/>
              <a:rect l="l" t="t" r="r" b="b"/>
              <a:pathLst>
                <a:path w="1308734" h="349885">
                  <a:moveTo>
                    <a:pt x="1282395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59"/>
                  </a:lnTo>
                  <a:lnTo>
                    <a:pt x="2028" y="15762"/>
                  </a:lnTo>
                  <a:lnTo>
                    <a:pt x="0" y="25806"/>
                  </a:lnTo>
                  <a:lnTo>
                    <a:pt x="0" y="323710"/>
                  </a:lnTo>
                  <a:lnTo>
                    <a:pt x="2028" y="333761"/>
                  </a:lnTo>
                  <a:lnTo>
                    <a:pt x="7561" y="341968"/>
                  </a:lnTo>
                  <a:lnTo>
                    <a:pt x="15768" y="347500"/>
                  </a:lnTo>
                  <a:lnTo>
                    <a:pt x="25819" y="349529"/>
                  </a:lnTo>
                  <a:lnTo>
                    <a:pt x="1282395" y="349529"/>
                  </a:lnTo>
                  <a:lnTo>
                    <a:pt x="1292446" y="347500"/>
                  </a:lnTo>
                  <a:lnTo>
                    <a:pt x="1300653" y="341968"/>
                  </a:lnTo>
                  <a:lnTo>
                    <a:pt x="1306185" y="333761"/>
                  </a:lnTo>
                  <a:lnTo>
                    <a:pt x="1308214" y="323710"/>
                  </a:lnTo>
                  <a:lnTo>
                    <a:pt x="1308214" y="25806"/>
                  </a:lnTo>
                  <a:lnTo>
                    <a:pt x="1306185" y="15762"/>
                  </a:lnTo>
                  <a:lnTo>
                    <a:pt x="1300653" y="7559"/>
                  </a:lnTo>
                  <a:lnTo>
                    <a:pt x="1292446" y="2028"/>
                  </a:lnTo>
                  <a:lnTo>
                    <a:pt x="1282395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033183" y="3479506"/>
              <a:ext cx="1308735" cy="349885"/>
            </a:xfrm>
            <a:custGeom>
              <a:avLst/>
              <a:gdLst/>
              <a:ahLst/>
              <a:cxnLst/>
              <a:rect l="l" t="t" r="r" b="b"/>
              <a:pathLst>
                <a:path w="1308734" h="349885">
                  <a:moveTo>
                    <a:pt x="1282395" y="349529"/>
                  </a:moveTo>
                  <a:lnTo>
                    <a:pt x="25819" y="349529"/>
                  </a:lnTo>
                  <a:lnTo>
                    <a:pt x="15768" y="347500"/>
                  </a:lnTo>
                  <a:lnTo>
                    <a:pt x="7561" y="341968"/>
                  </a:lnTo>
                  <a:lnTo>
                    <a:pt x="2028" y="333761"/>
                  </a:lnTo>
                  <a:lnTo>
                    <a:pt x="0" y="323710"/>
                  </a:lnTo>
                  <a:lnTo>
                    <a:pt x="0" y="25806"/>
                  </a:lnTo>
                  <a:lnTo>
                    <a:pt x="2028" y="15762"/>
                  </a:lnTo>
                  <a:lnTo>
                    <a:pt x="7561" y="7559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82395" y="0"/>
                  </a:lnTo>
                  <a:lnTo>
                    <a:pt x="1292446" y="2028"/>
                  </a:lnTo>
                  <a:lnTo>
                    <a:pt x="1300653" y="7559"/>
                  </a:lnTo>
                  <a:lnTo>
                    <a:pt x="1306185" y="15762"/>
                  </a:lnTo>
                  <a:lnTo>
                    <a:pt x="1308214" y="25806"/>
                  </a:lnTo>
                  <a:lnTo>
                    <a:pt x="1308214" y="323710"/>
                  </a:lnTo>
                  <a:lnTo>
                    <a:pt x="1306185" y="333761"/>
                  </a:lnTo>
                  <a:lnTo>
                    <a:pt x="1300653" y="341968"/>
                  </a:lnTo>
                  <a:lnTo>
                    <a:pt x="1292446" y="347500"/>
                  </a:lnTo>
                  <a:lnTo>
                    <a:pt x="1282395" y="34952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762005" y="1124285"/>
            <a:ext cx="10515592" cy="7155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Animals are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classified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into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two broad groups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which are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‘vertebrates’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‘invertebrates’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42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800873" y="3508319"/>
            <a:ext cx="8583295" cy="2723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820" algn="ctr">
              <a:lnSpc>
                <a:spcPct val="100000"/>
              </a:lnSpc>
              <a:spcBef>
                <a:spcPts val="100"/>
              </a:spcBef>
              <a:tabLst>
                <a:tab pos="3189605" algn="l"/>
              </a:tabLst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	invertebrates</a:t>
            </a:r>
            <a:endParaRPr sz="14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sz="1400" dirty="0">
              <a:latin typeface="Grammarsaurus" pitchFamily="2" charset="0"/>
              <a:cs typeface="Arial"/>
            </a:endParaRPr>
          </a:p>
          <a:p>
            <a:pPr marL="7620" algn="ctr">
              <a:lnSpc>
                <a:spcPct val="100000"/>
              </a:lnSpc>
              <a:spcBef>
                <a:spcPts val="5"/>
              </a:spcBef>
            </a:pP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following questions with your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learning partner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9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endParaRPr lang="en-US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endParaRPr lang="en-PK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endParaRPr sz="24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 ready to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answers are revealed.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7">
            <a:extLst>
              <a:ext uri="{FF2B5EF4-FFF2-40B4-BE49-F238E27FC236}">
                <a16:creationId xmlns:a16="http://schemas.microsoft.com/office/drawing/2014/main" id="{D3863A53-701E-BE24-FF65-39BA06366AA7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CB596BA-0B68-6A29-9358-7631C8701EAC}"/>
              </a:ext>
            </a:extLst>
          </p:cNvPr>
          <p:cNvSpPr txBox="1"/>
          <p:nvPr/>
        </p:nvSpPr>
        <p:spPr>
          <a:xfrm>
            <a:off x="1605273" y="4754736"/>
            <a:ext cx="8150480" cy="71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10005" marR="0" lvl="0" indent="-228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310005" algn="l"/>
              </a:tabLst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characteristic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splits all animals into these two groups?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640205" marR="0" lvl="1" indent="-228600" defTabSz="91440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640205" algn="l"/>
              </a:tabLst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question can we add to our 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classification key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?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59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156405" y="144021"/>
            <a:ext cx="6325870" cy="772160"/>
            <a:chOff x="2156405" y="144021"/>
            <a:chExt cx="6325870" cy="772160"/>
          </a:xfrm>
        </p:grpSpPr>
        <p:sp>
          <p:nvSpPr>
            <p:cNvPr id="13" name="object 13"/>
            <p:cNvSpPr/>
            <p:nvPr/>
          </p:nvSpPr>
          <p:spPr>
            <a:xfrm>
              <a:off x="2164660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270129" y="755141"/>
                  </a:lnTo>
                  <a:lnTo>
                    <a:pt x="6285327" y="752074"/>
                  </a:lnTo>
                  <a:lnTo>
                    <a:pt x="6297736" y="743708"/>
                  </a:lnTo>
                  <a:lnTo>
                    <a:pt x="6306102" y="731299"/>
                  </a:lnTo>
                  <a:lnTo>
                    <a:pt x="6309169" y="716102"/>
                  </a:lnTo>
                  <a:lnTo>
                    <a:pt x="6309169" y="39039"/>
                  </a:lnTo>
                  <a:lnTo>
                    <a:pt x="6306102" y="23842"/>
                  </a:lnTo>
                  <a:lnTo>
                    <a:pt x="6297736" y="11433"/>
                  </a:lnTo>
                  <a:lnTo>
                    <a:pt x="6285327" y="3067"/>
                  </a:lnTo>
                  <a:lnTo>
                    <a:pt x="62701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164660" y="152276"/>
              <a:ext cx="6309360" cy="755650"/>
            </a:xfrm>
            <a:custGeom>
              <a:avLst/>
              <a:gdLst/>
              <a:ahLst/>
              <a:cxnLst/>
              <a:rect l="l" t="t" r="r" b="b"/>
              <a:pathLst>
                <a:path w="6309359" h="755650">
                  <a:moveTo>
                    <a:pt x="627012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270129" y="0"/>
                  </a:lnTo>
                  <a:lnTo>
                    <a:pt x="6285327" y="3067"/>
                  </a:lnTo>
                  <a:lnTo>
                    <a:pt x="6297736" y="11433"/>
                  </a:lnTo>
                  <a:lnTo>
                    <a:pt x="6306102" y="23842"/>
                  </a:lnTo>
                  <a:lnTo>
                    <a:pt x="6309169" y="39039"/>
                  </a:lnTo>
                  <a:lnTo>
                    <a:pt x="6309169" y="716102"/>
                  </a:lnTo>
                  <a:lnTo>
                    <a:pt x="6306102" y="731299"/>
                  </a:lnTo>
                  <a:lnTo>
                    <a:pt x="6297736" y="743708"/>
                  </a:lnTo>
                  <a:lnTo>
                    <a:pt x="6285327" y="752074"/>
                  </a:lnTo>
                  <a:lnTo>
                    <a:pt x="627012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292974" y="254526"/>
            <a:ext cx="6052731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Animal classification activity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8373789" y="251947"/>
            <a:ext cx="1660525" cy="556260"/>
            <a:chOff x="8373789" y="251947"/>
            <a:chExt cx="1660525" cy="556260"/>
          </a:xfrm>
        </p:grpSpPr>
        <p:sp>
          <p:nvSpPr>
            <p:cNvPr id="17" name="object 17"/>
            <p:cNvSpPr/>
            <p:nvPr/>
          </p:nvSpPr>
          <p:spPr>
            <a:xfrm>
              <a:off x="8380139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380139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646740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116291" y="1859013"/>
            <a:ext cx="7233284" cy="2729230"/>
            <a:chOff x="2116291" y="1859013"/>
            <a:chExt cx="7233284" cy="2729230"/>
          </a:xfrm>
        </p:grpSpPr>
        <p:sp>
          <p:nvSpPr>
            <p:cNvPr id="21" name="object 21"/>
            <p:cNvSpPr/>
            <p:nvPr/>
          </p:nvSpPr>
          <p:spPr>
            <a:xfrm>
              <a:off x="2849349" y="1865363"/>
              <a:ext cx="6493510" cy="1104265"/>
            </a:xfrm>
            <a:custGeom>
              <a:avLst/>
              <a:gdLst/>
              <a:ahLst/>
              <a:cxnLst/>
              <a:rect l="l" t="t" r="r" b="b"/>
              <a:pathLst>
                <a:path w="6493509" h="1104264">
                  <a:moveTo>
                    <a:pt x="6467652" y="0"/>
                  </a:moveTo>
                  <a:lnTo>
                    <a:pt x="25653" y="0"/>
                  </a:lnTo>
                  <a:lnTo>
                    <a:pt x="15666" y="2015"/>
                  </a:lnTo>
                  <a:lnTo>
                    <a:pt x="7512" y="7510"/>
                  </a:lnTo>
                  <a:lnTo>
                    <a:pt x="2015" y="15660"/>
                  </a:lnTo>
                  <a:lnTo>
                    <a:pt x="0" y="25641"/>
                  </a:lnTo>
                  <a:lnTo>
                    <a:pt x="0" y="1078141"/>
                  </a:lnTo>
                  <a:lnTo>
                    <a:pt x="2015" y="1088121"/>
                  </a:lnTo>
                  <a:lnTo>
                    <a:pt x="7512" y="1096271"/>
                  </a:lnTo>
                  <a:lnTo>
                    <a:pt x="15666" y="1101767"/>
                  </a:lnTo>
                  <a:lnTo>
                    <a:pt x="25653" y="1103782"/>
                  </a:lnTo>
                  <a:lnTo>
                    <a:pt x="6467652" y="1103782"/>
                  </a:lnTo>
                  <a:lnTo>
                    <a:pt x="6477633" y="1101767"/>
                  </a:lnTo>
                  <a:lnTo>
                    <a:pt x="6485783" y="1096271"/>
                  </a:lnTo>
                  <a:lnTo>
                    <a:pt x="6491278" y="1088121"/>
                  </a:lnTo>
                  <a:lnTo>
                    <a:pt x="6493294" y="1078141"/>
                  </a:lnTo>
                  <a:lnTo>
                    <a:pt x="6493294" y="25641"/>
                  </a:lnTo>
                  <a:lnTo>
                    <a:pt x="6491278" y="15660"/>
                  </a:lnTo>
                  <a:lnTo>
                    <a:pt x="6485783" y="7510"/>
                  </a:lnTo>
                  <a:lnTo>
                    <a:pt x="6477633" y="2015"/>
                  </a:lnTo>
                  <a:lnTo>
                    <a:pt x="64676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849349" y="1865363"/>
              <a:ext cx="6493510" cy="1104265"/>
            </a:xfrm>
            <a:custGeom>
              <a:avLst/>
              <a:gdLst/>
              <a:ahLst/>
              <a:cxnLst/>
              <a:rect l="l" t="t" r="r" b="b"/>
              <a:pathLst>
                <a:path w="6493509" h="1104264">
                  <a:moveTo>
                    <a:pt x="6467652" y="1103782"/>
                  </a:moveTo>
                  <a:lnTo>
                    <a:pt x="25653" y="1103782"/>
                  </a:lnTo>
                  <a:lnTo>
                    <a:pt x="15666" y="1101767"/>
                  </a:lnTo>
                  <a:lnTo>
                    <a:pt x="7512" y="1096271"/>
                  </a:lnTo>
                  <a:lnTo>
                    <a:pt x="2015" y="1088121"/>
                  </a:lnTo>
                  <a:lnTo>
                    <a:pt x="0" y="1078141"/>
                  </a:lnTo>
                  <a:lnTo>
                    <a:pt x="0" y="25641"/>
                  </a:lnTo>
                  <a:lnTo>
                    <a:pt x="2015" y="15660"/>
                  </a:lnTo>
                  <a:lnTo>
                    <a:pt x="7512" y="7510"/>
                  </a:lnTo>
                  <a:lnTo>
                    <a:pt x="15666" y="2015"/>
                  </a:lnTo>
                  <a:lnTo>
                    <a:pt x="25653" y="0"/>
                  </a:lnTo>
                  <a:lnTo>
                    <a:pt x="6467652" y="0"/>
                  </a:lnTo>
                  <a:lnTo>
                    <a:pt x="6477633" y="2015"/>
                  </a:lnTo>
                  <a:lnTo>
                    <a:pt x="6485783" y="7510"/>
                  </a:lnTo>
                  <a:lnTo>
                    <a:pt x="6491278" y="15660"/>
                  </a:lnTo>
                  <a:lnTo>
                    <a:pt x="6493294" y="25641"/>
                  </a:lnTo>
                  <a:lnTo>
                    <a:pt x="6493294" y="1078141"/>
                  </a:lnTo>
                  <a:lnTo>
                    <a:pt x="6491278" y="1088121"/>
                  </a:lnTo>
                  <a:lnTo>
                    <a:pt x="6485783" y="1096271"/>
                  </a:lnTo>
                  <a:lnTo>
                    <a:pt x="6477633" y="1101767"/>
                  </a:lnTo>
                  <a:lnTo>
                    <a:pt x="6467652" y="1103782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122641" y="3982304"/>
              <a:ext cx="1453515" cy="599440"/>
            </a:xfrm>
            <a:custGeom>
              <a:avLst/>
              <a:gdLst/>
              <a:ahLst/>
              <a:cxnLst/>
              <a:rect l="l" t="t" r="r" b="b"/>
              <a:pathLst>
                <a:path w="1453514" h="599439">
                  <a:moveTo>
                    <a:pt x="1433957" y="0"/>
                  </a:moveTo>
                  <a:lnTo>
                    <a:pt x="19469" y="0"/>
                  </a:lnTo>
                  <a:lnTo>
                    <a:pt x="11888" y="1531"/>
                  </a:lnTo>
                  <a:lnTo>
                    <a:pt x="5700" y="5707"/>
                  </a:lnTo>
                  <a:lnTo>
                    <a:pt x="1529" y="11899"/>
                  </a:lnTo>
                  <a:lnTo>
                    <a:pt x="0" y="19481"/>
                  </a:lnTo>
                  <a:lnTo>
                    <a:pt x="0" y="579526"/>
                  </a:lnTo>
                  <a:lnTo>
                    <a:pt x="1529" y="587106"/>
                  </a:lnTo>
                  <a:lnTo>
                    <a:pt x="5700" y="593294"/>
                  </a:lnTo>
                  <a:lnTo>
                    <a:pt x="11888" y="597466"/>
                  </a:lnTo>
                  <a:lnTo>
                    <a:pt x="19469" y="598995"/>
                  </a:lnTo>
                  <a:lnTo>
                    <a:pt x="1433957" y="598995"/>
                  </a:lnTo>
                  <a:lnTo>
                    <a:pt x="1441537" y="597466"/>
                  </a:lnTo>
                  <a:lnTo>
                    <a:pt x="1447725" y="593294"/>
                  </a:lnTo>
                  <a:lnTo>
                    <a:pt x="1451896" y="587106"/>
                  </a:lnTo>
                  <a:lnTo>
                    <a:pt x="1453426" y="579526"/>
                  </a:lnTo>
                  <a:lnTo>
                    <a:pt x="1453426" y="19481"/>
                  </a:lnTo>
                  <a:lnTo>
                    <a:pt x="1451896" y="11899"/>
                  </a:lnTo>
                  <a:lnTo>
                    <a:pt x="1447725" y="5707"/>
                  </a:lnTo>
                  <a:lnTo>
                    <a:pt x="1441537" y="1531"/>
                  </a:lnTo>
                  <a:lnTo>
                    <a:pt x="1433957" y="0"/>
                  </a:lnTo>
                  <a:close/>
                </a:path>
              </a:pathLst>
            </a:custGeom>
            <a:solidFill>
              <a:srgbClr val="84A28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122641" y="3982304"/>
              <a:ext cx="1453515" cy="599440"/>
            </a:xfrm>
            <a:custGeom>
              <a:avLst/>
              <a:gdLst/>
              <a:ahLst/>
              <a:cxnLst/>
              <a:rect l="l" t="t" r="r" b="b"/>
              <a:pathLst>
                <a:path w="1453514" h="599439">
                  <a:moveTo>
                    <a:pt x="1433957" y="598995"/>
                  </a:moveTo>
                  <a:lnTo>
                    <a:pt x="19469" y="598995"/>
                  </a:lnTo>
                  <a:lnTo>
                    <a:pt x="11888" y="597466"/>
                  </a:lnTo>
                  <a:lnTo>
                    <a:pt x="5700" y="593294"/>
                  </a:lnTo>
                  <a:lnTo>
                    <a:pt x="1529" y="587106"/>
                  </a:lnTo>
                  <a:lnTo>
                    <a:pt x="0" y="579526"/>
                  </a:lnTo>
                  <a:lnTo>
                    <a:pt x="0" y="19481"/>
                  </a:lnTo>
                  <a:lnTo>
                    <a:pt x="1529" y="11899"/>
                  </a:lnTo>
                  <a:lnTo>
                    <a:pt x="5700" y="5707"/>
                  </a:lnTo>
                  <a:lnTo>
                    <a:pt x="11888" y="1531"/>
                  </a:lnTo>
                  <a:lnTo>
                    <a:pt x="19469" y="0"/>
                  </a:lnTo>
                  <a:lnTo>
                    <a:pt x="1433957" y="0"/>
                  </a:lnTo>
                  <a:lnTo>
                    <a:pt x="1441537" y="1531"/>
                  </a:lnTo>
                  <a:lnTo>
                    <a:pt x="1447725" y="5707"/>
                  </a:lnTo>
                  <a:lnTo>
                    <a:pt x="1451896" y="11899"/>
                  </a:lnTo>
                  <a:lnTo>
                    <a:pt x="1453426" y="19481"/>
                  </a:lnTo>
                  <a:lnTo>
                    <a:pt x="1453426" y="579526"/>
                  </a:lnTo>
                  <a:lnTo>
                    <a:pt x="1451896" y="587106"/>
                  </a:lnTo>
                  <a:lnTo>
                    <a:pt x="1447725" y="593294"/>
                  </a:lnTo>
                  <a:lnTo>
                    <a:pt x="1441537" y="597466"/>
                  </a:lnTo>
                  <a:lnTo>
                    <a:pt x="1433957" y="59899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499502" y="3986580"/>
            <a:ext cx="69963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yes</a:t>
            </a:r>
            <a:endParaRPr sz="28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8609583" y="3975954"/>
            <a:ext cx="1466215" cy="612140"/>
            <a:chOff x="8609583" y="3975954"/>
            <a:chExt cx="1466215" cy="612140"/>
          </a:xfrm>
        </p:grpSpPr>
        <p:sp>
          <p:nvSpPr>
            <p:cNvPr id="27" name="object 27"/>
            <p:cNvSpPr/>
            <p:nvPr/>
          </p:nvSpPr>
          <p:spPr>
            <a:xfrm>
              <a:off x="8615933" y="3982304"/>
              <a:ext cx="1453515" cy="599440"/>
            </a:xfrm>
            <a:custGeom>
              <a:avLst/>
              <a:gdLst/>
              <a:ahLst/>
              <a:cxnLst/>
              <a:rect l="l" t="t" r="r" b="b"/>
              <a:pathLst>
                <a:path w="1453515" h="599439">
                  <a:moveTo>
                    <a:pt x="1428838" y="0"/>
                  </a:moveTo>
                  <a:lnTo>
                    <a:pt x="24587" y="0"/>
                  </a:lnTo>
                  <a:lnTo>
                    <a:pt x="15017" y="1932"/>
                  </a:lnTo>
                  <a:lnTo>
                    <a:pt x="7202" y="7204"/>
                  </a:lnTo>
                  <a:lnTo>
                    <a:pt x="1932" y="15023"/>
                  </a:lnTo>
                  <a:lnTo>
                    <a:pt x="0" y="24599"/>
                  </a:lnTo>
                  <a:lnTo>
                    <a:pt x="0" y="574408"/>
                  </a:lnTo>
                  <a:lnTo>
                    <a:pt x="1932" y="583977"/>
                  </a:lnTo>
                  <a:lnTo>
                    <a:pt x="7202" y="591793"/>
                  </a:lnTo>
                  <a:lnTo>
                    <a:pt x="15017" y="597062"/>
                  </a:lnTo>
                  <a:lnTo>
                    <a:pt x="24587" y="598995"/>
                  </a:lnTo>
                  <a:lnTo>
                    <a:pt x="1428838" y="598995"/>
                  </a:lnTo>
                  <a:lnTo>
                    <a:pt x="1438408" y="597062"/>
                  </a:lnTo>
                  <a:lnTo>
                    <a:pt x="1446223" y="591793"/>
                  </a:lnTo>
                  <a:lnTo>
                    <a:pt x="1451493" y="583977"/>
                  </a:lnTo>
                  <a:lnTo>
                    <a:pt x="1453426" y="574408"/>
                  </a:lnTo>
                  <a:lnTo>
                    <a:pt x="1453426" y="24599"/>
                  </a:lnTo>
                  <a:lnTo>
                    <a:pt x="1451493" y="15023"/>
                  </a:lnTo>
                  <a:lnTo>
                    <a:pt x="1446223" y="7204"/>
                  </a:lnTo>
                  <a:lnTo>
                    <a:pt x="1438408" y="1932"/>
                  </a:lnTo>
                  <a:lnTo>
                    <a:pt x="1428838" y="0"/>
                  </a:lnTo>
                  <a:close/>
                </a:path>
              </a:pathLst>
            </a:custGeom>
            <a:solidFill>
              <a:srgbClr val="BE46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615933" y="3982304"/>
              <a:ext cx="1453515" cy="599440"/>
            </a:xfrm>
            <a:custGeom>
              <a:avLst/>
              <a:gdLst/>
              <a:ahLst/>
              <a:cxnLst/>
              <a:rect l="l" t="t" r="r" b="b"/>
              <a:pathLst>
                <a:path w="1453515" h="599439">
                  <a:moveTo>
                    <a:pt x="1428838" y="598995"/>
                  </a:moveTo>
                  <a:lnTo>
                    <a:pt x="24587" y="598995"/>
                  </a:lnTo>
                  <a:lnTo>
                    <a:pt x="15017" y="597062"/>
                  </a:lnTo>
                  <a:lnTo>
                    <a:pt x="7202" y="591793"/>
                  </a:lnTo>
                  <a:lnTo>
                    <a:pt x="1932" y="583977"/>
                  </a:lnTo>
                  <a:lnTo>
                    <a:pt x="0" y="574408"/>
                  </a:lnTo>
                  <a:lnTo>
                    <a:pt x="0" y="24599"/>
                  </a:lnTo>
                  <a:lnTo>
                    <a:pt x="1932" y="15023"/>
                  </a:lnTo>
                  <a:lnTo>
                    <a:pt x="7202" y="7204"/>
                  </a:lnTo>
                  <a:lnTo>
                    <a:pt x="15017" y="1932"/>
                  </a:lnTo>
                  <a:lnTo>
                    <a:pt x="24587" y="0"/>
                  </a:lnTo>
                  <a:lnTo>
                    <a:pt x="1428838" y="0"/>
                  </a:lnTo>
                  <a:lnTo>
                    <a:pt x="1438408" y="1932"/>
                  </a:lnTo>
                  <a:lnTo>
                    <a:pt x="1446223" y="7204"/>
                  </a:lnTo>
                  <a:lnTo>
                    <a:pt x="1451493" y="15023"/>
                  </a:lnTo>
                  <a:lnTo>
                    <a:pt x="1453426" y="24599"/>
                  </a:lnTo>
                  <a:lnTo>
                    <a:pt x="1453426" y="574408"/>
                  </a:lnTo>
                  <a:lnTo>
                    <a:pt x="1451493" y="583977"/>
                  </a:lnTo>
                  <a:lnTo>
                    <a:pt x="1446223" y="591793"/>
                  </a:lnTo>
                  <a:lnTo>
                    <a:pt x="1438408" y="597062"/>
                  </a:lnTo>
                  <a:lnTo>
                    <a:pt x="1428838" y="59899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9070585" y="4006995"/>
            <a:ext cx="531934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FFFFF8"/>
                </a:solidFill>
                <a:latin typeface="Grammarsaurus" pitchFamily="2" charset="0"/>
                <a:cs typeface="Arial"/>
              </a:rPr>
              <a:t>no</a:t>
            </a:r>
            <a:endParaRPr sz="280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508456" y="2969145"/>
            <a:ext cx="9175115" cy="2847340"/>
            <a:chOff x="1508456" y="2969145"/>
            <a:chExt cx="9175115" cy="2847340"/>
          </a:xfrm>
        </p:grpSpPr>
        <p:sp>
          <p:nvSpPr>
            <p:cNvPr id="31" name="object 31"/>
            <p:cNvSpPr/>
            <p:nvPr/>
          </p:nvSpPr>
          <p:spPr>
            <a:xfrm>
              <a:off x="9342645" y="4590793"/>
              <a:ext cx="0" cy="393700"/>
            </a:xfrm>
            <a:custGeom>
              <a:avLst/>
              <a:gdLst/>
              <a:ahLst/>
              <a:cxnLst/>
              <a:rect l="l" t="t" r="r" b="b"/>
              <a:pathLst>
                <a:path h="393700">
                  <a:moveTo>
                    <a:pt x="0" y="0"/>
                  </a:moveTo>
                  <a:lnTo>
                    <a:pt x="0" y="393357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9305748" y="4958982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849352" y="4590793"/>
              <a:ext cx="0" cy="393700"/>
            </a:xfrm>
            <a:custGeom>
              <a:avLst/>
              <a:gdLst/>
              <a:ahLst/>
              <a:cxnLst/>
              <a:rect l="l" t="t" r="r" b="b"/>
              <a:pathLst>
                <a:path h="393700">
                  <a:moveTo>
                    <a:pt x="0" y="0"/>
                  </a:moveTo>
                  <a:lnTo>
                    <a:pt x="0" y="393357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2812455" y="4958982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096000" y="2969145"/>
              <a:ext cx="0" cy="358775"/>
            </a:xfrm>
            <a:custGeom>
              <a:avLst/>
              <a:gdLst/>
              <a:ahLst/>
              <a:cxnLst/>
              <a:rect l="l" t="t" r="r" b="b"/>
              <a:pathLst>
                <a:path h="358775">
                  <a:moveTo>
                    <a:pt x="0" y="0"/>
                  </a:moveTo>
                  <a:lnTo>
                    <a:pt x="0" y="358178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6096000" y="2969145"/>
              <a:ext cx="0" cy="358775"/>
            </a:xfrm>
            <a:custGeom>
              <a:avLst/>
              <a:gdLst/>
              <a:ahLst/>
              <a:cxnLst/>
              <a:rect l="l" t="t" r="r" b="b"/>
              <a:pathLst>
                <a:path h="358775">
                  <a:moveTo>
                    <a:pt x="0" y="0"/>
                  </a:moveTo>
                  <a:lnTo>
                    <a:pt x="0" y="358178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849351" y="3336820"/>
              <a:ext cx="6493510" cy="523875"/>
            </a:xfrm>
            <a:custGeom>
              <a:avLst/>
              <a:gdLst/>
              <a:ahLst/>
              <a:cxnLst/>
              <a:rect l="l" t="t" r="r" b="b"/>
              <a:pathLst>
                <a:path w="6493509" h="523875">
                  <a:moveTo>
                    <a:pt x="6493294" y="523481"/>
                  </a:moveTo>
                  <a:lnTo>
                    <a:pt x="6493294" y="0"/>
                  </a:lnTo>
                  <a:lnTo>
                    <a:pt x="0" y="0"/>
                  </a:lnTo>
                  <a:lnTo>
                    <a:pt x="0" y="523481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812453" y="3835145"/>
              <a:ext cx="6567170" cy="137795"/>
            </a:xfrm>
            <a:custGeom>
              <a:avLst/>
              <a:gdLst/>
              <a:ahLst/>
              <a:cxnLst/>
              <a:rect l="l" t="t" r="r" b="b"/>
              <a:pathLst>
                <a:path w="656717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6567170" h="137795">
                  <a:moveTo>
                    <a:pt x="6567081" y="0"/>
                  </a:moveTo>
                  <a:lnTo>
                    <a:pt x="6493281" y="0"/>
                  </a:lnTo>
                  <a:lnTo>
                    <a:pt x="6530187" y="137680"/>
                  </a:lnTo>
                  <a:lnTo>
                    <a:pt x="6567081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514806" y="5096657"/>
              <a:ext cx="2669540" cy="713740"/>
            </a:xfrm>
            <a:custGeom>
              <a:avLst/>
              <a:gdLst/>
              <a:ahLst/>
              <a:cxnLst/>
              <a:rect l="l" t="t" r="r" b="b"/>
              <a:pathLst>
                <a:path w="2669540" h="713739">
                  <a:moveTo>
                    <a:pt x="264327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687324"/>
                  </a:lnTo>
                  <a:lnTo>
                    <a:pt x="2028" y="697375"/>
                  </a:lnTo>
                  <a:lnTo>
                    <a:pt x="7561" y="705581"/>
                  </a:lnTo>
                  <a:lnTo>
                    <a:pt x="15768" y="711114"/>
                  </a:lnTo>
                  <a:lnTo>
                    <a:pt x="25819" y="713143"/>
                  </a:lnTo>
                  <a:lnTo>
                    <a:pt x="2643276" y="713143"/>
                  </a:lnTo>
                  <a:lnTo>
                    <a:pt x="2653327" y="711114"/>
                  </a:lnTo>
                  <a:lnTo>
                    <a:pt x="2661534" y="705581"/>
                  </a:lnTo>
                  <a:lnTo>
                    <a:pt x="2667066" y="697375"/>
                  </a:lnTo>
                  <a:lnTo>
                    <a:pt x="2669095" y="687324"/>
                  </a:lnTo>
                  <a:lnTo>
                    <a:pt x="2669095" y="25819"/>
                  </a:lnTo>
                  <a:lnTo>
                    <a:pt x="2667066" y="15768"/>
                  </a:lnTo>
                  <a:lnTo>
                    <a:pt x="2661534" y="7561"/>
                  </a:lnTo>
                  <a:lnTo>
                    <a:pt x="2653327" y="2028"/>
                  </a:lnTo>
                  <a:lnTo>
                    <a:pt x="264327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514806" y="5096657"/>
              <a:ext cx="2669540" cy="713740"/>
            </a:xfrm>
            <a:custGeom>
              <a:avLst/>
              <a:gdLst/>
              <a:ahLst/>
              <a:cxnLst/>
              <a:rect l="l" t="t" r="r" b="b"/>
              <a:pathLst>
                <a:path w="2669540" h="713739">
                  <a:moveTo>
                    <a:pt x="2643276" y="713143"/>
                  </a:moveTo>
                  <a:lnTo>
                    <a:pt x="25819" y="713143"/>
                  </a:lnTo>
                  <a:lnTo>
                    <a:pt x="15768" y="711114"/>
                  </a:lnTo>
                  <a:lnTo>
                    <a:pt x="7561" y="705581"/>
                  </a:lnTo>
                  <a:lnTo>
                    <a:pt x="2028" y="697375"/>
                  </a:lnTo>
                  <a:lnTo>
                    <a:pt x="0" y="687324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2643276" y="0"/>
                  </a:lnTo>
                  <a:lnTo>
                    <a:pt x="2653327" y="2028"/>
                  </a:lnTo>
                  <a:lnTo>
                    <a:pt x="2661534" y="7561"/>
                  </a:lnTo>
                  <a:lnTo>
                    <a:pt x="2667066" y="15768"/>
                  </a:lnTo>
                  <a:lnTo>
                    <a:pt x="2669095" y="25819"/>
                  </a:lnTo>
                  <a:lnTo>
                    <a:pt x="2669095" y="687324"/>
                  </a:lnTo>
                  <a:lnTo>
                    <a:pt x="2667066" y="697375"/>
                  </a:lnTo>
                  <a:lnTo>
                    <a:pt x="2661534" y="705581"/>
                  </a:lnTo>
                  <a:lnTo>
                    <a:pt x="2653327" y="711114"/>
                  </a:lnTo>
                  <a:lnTo>
                    <a:pt x="2643276" y="71314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008099" y="5096657"/>
              <a:ext cx="2669540" cy="713740"/>
            </a:xfrm>
            <a:custGeom>
              <a:avLst/>
              <a:gdLst/>
              <a:ahLst/>
              <a:cxnLst/>
              <a:rect l="l" t="t" r="r" b="b"/>
              <a:pathLst>
                <a:path w="2669540" h="713739">
                  <a:moveTo>
                    <a:pt x="264327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687324"/>
                  </a:lnTo>
                  <a:lnTo>
                    <a:pt x="2028" y="697375"/>
                  </a:lnTo>
                  <a:lnTo>
                    <a:pt x="7561" y="705581"/>
                  </a:lnTo>
                  <a:lnTo>
                    <a:pt x="15768" y="711114"/>
                  </a:lnTo>
                  <a:lnTo>
                    <a:pt x="25819" y="713143"/>
                  </a:lnTo>
                  <a:lnTo>
                    <a:pt x="2643276" y="713143"/>
                  </a:lnTo>
                  <a:lnTo>
                    <a:pt x="2653327" y="711114"/>
                  </a:lnTo>
                  <a:lnTo>
                    <a:pt x="2661534" y="705581"/>
                  </a:lnTo>
                  <a:lnTo>
                    <a:pt x="2667066" y="697375"/>
                  </a:lnTo>
                  <a:lnTo>
                    <a:pt x="2669095" y="687324"/>
                  </a:lnTo>
                  <a:lnTo>
                    <a:pt x="2669095" y="25819"/>
                  </a:lnTo>
                  <a:lnTo>
                    <a:pt x="2667066" y="15768"/>
                  </a:lnTo>
                  <a:lnTo>
                    <a:pt x="2661534" y="7561"/>
                  </a:lnTo>
                  <a:lnTo>
                    <a:pt x="2653327" y="2028"/>
                  </a:lnTo>
                  <a:lnTo>
                    <a:pt x="264327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8008099" y="5096657"/>
              <a:ext cx="2669540" cy="713740"/>
            </a:xfrm>
            <a:custGeom>
              <a:avLst/>
              <a:gdLst/>
              <a:ahLst/>
              <a:cxnLst/>
              <a:rect l="l" t="t" r="r" b="b"/>
              <a:pathLst>
                <a:path w="2669540" h="713739">
                  <a:moveTo>
                    <a:pt x="2643276" y="713143"/>
                  </a:moveTo>
                  <a:lnTo>
                    <a:pt x="25819" y="713143"/>
                  </a:lnTo>
                  <a:lnTo>
                    <a:pt x="15768" y="711114"/>
                  </a:lnTo>
                  <a:lnTo>
                    <a:pt x="7561" y="705581"/>
                  </a:lnTo>
                  <a:lnTo>
                    <a:pt x="2028" y="697375"/>
                  </a:lnTo>
                  <a:lnTo>
                    <a:pt x="0" y="687324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2643276" y="0"/>
                  </a:lnTo>
                  <a:lnTo>
                    <a:pt x="2653327" y="2028"/>
                  </a:lnTo>
                  <a:lnTo>
                    <a:pt x="2661534" y="7561"/>
                  </a:lnTo>
                  <a:lnTo>
                    <a:pt x="2667066" y="15768"/>
                  </a:lnTo>
                  <a:lnTo>
                    <a:pt x="2669095" y="25819"/>
                  </a:lnTo>
                  <a:lnTo>
                    <a:pt x="2669095" y="687324"/>
                  </a:lnTo>
                  <a:lnTo>
                    <a:pt x="2667066" y="697375"/>
                  </a:lnTo>
                  <a:lnTo>
                    <a:pt x="2661534" y="705581"/>
                  </a:lnTo>
                  <a:lnTo>
                    <a:pt x="2653327" y="711114"/>
                  </a:lnTo>
                  <a:lnTo>
                    <a:pt x="2643276" y="71314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1698951" y="5193806"/>
            <a:ext cx="2300751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</a:t>
            </a:r>
            <a:endParaRPr sz="28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219528" y="977767"/>
            <a:ext cx="5753100" cy="1917833"/>
          </a:xfrm>
          <a:prstGeom prst="rect">
            <a:avLst/>
          </a:prstGeom>
        </p:spPr>
        <p:txBody>
          <a:bodyPr vert="horz" wrap="square" lIns="0" tIns="2863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255"/>
              </a:spcBef>
            </a:pPr>
            <a:r>
              <a:rPr sz="28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28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ts val="3100"/>
              </a:lnSpc>
              <a:spcBef>
                <a:spcPts val="2735"/>
              </a:spcBef>
            </a:pPr>
            <a:r>
              <a:rPr sz="28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Does the animal have a backbone or internal skeleton?</a:t>
            </a:r>
            <a:endParaRPr sz="28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007654" y="5193806"/>
            <a:ext cx="2669539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invertebrates</a:t>
            </a:r>
            <a:endParaRPr sz="2800">
              <a:latin typeface="Grammarsaurus" pitchFamily="2" charset="0"/>
              <a:cs typeface="Arial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F6EECE0B-D0A4-BF94-5EB7-CEDA8EF0F2BE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746287" y="144021"/>
            <a:ext cx="6699884" cy="772160"/>
            <a:chOff x="2746287" y="144021"/>
            <a:chExt cx="6699884" cy="772160"/>
          </a:xfrm>
        </p:grpSpPr>
        <p:sp>
          <p:nvSpPr>
            <p:cNvPr id="13" name="object 13"/>
            <p:cNvSpPr/>
            <p:nvPr/>
          </p:nvSpPr>
          <p:spPr>
            <a:xfrm>
              <a:off x="2754542" y="152276"/>
              <a:ext cx="6683375" cy="755650"/>
            </a:xfrm>
            <a:custGeom>
              <a:avLst/>
              <a:gdLst/>
              <a:ahLst/>
              <a:cxnLst/>
              <a:rect l="l" t="t" r="r" b="b"/>
              <a:pathLst>
                <a:path w="6683375" h="755650">
                  <a:moveTo>
                    <a:pt x="664387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643878" y="755141"/>
                  </a:lnTo>
                  <a:lnTo>
                    <a:pt x="6659075" y="752074"/>
                  </a:lnTo>
                  <a:lnTo>
                    <a:pt x="6671484" y="743708"/>
                  </a:lnTo>
                  <a:lnTo>
                    <a:pt x="6679850" y="731299"/>
                  </a:lnTo>
                  <a:lnTo>
                    <a:pt x="6682917" y="716102"/>
                  </a:lnTo>
                  <a:lnTo>
                    <a:pt x="6682917" y="39039"/>
                  </a:lnTo>
                  <a:lnTo>
                    <a:pt x="6679850" y="23842"/>
                  </a:lnTo>
                  <a:lnTo>
                    <a:pt x="6671484" y="11433"/>
                  </a:lnTo>
                  <a:lnTo>
                    <a:pt x="6659075" y="3067"/>
                  </a:lnTo>
                  <a:lnTo>
                    <a:pt x="664387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754542" y="152276"/>
              <a:ext cx="6683375" cy="755650"/>
            </a:xfrm>
            <a:custGeom>
              <a:avLst/>
              <a:gdLst/>
              <a:ahLst/>
              <a:cxnLst/>
              <a:rect l="l" t="t" r="r" b="b"/>
              <a:pathLst>
                <a:path w="6683375" h="755650">
                  <a:moveTo>
                    <a:pt x="664387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643878" y="0"/>
                  </a:lnTo>
                  <a:lnTo>
                    <a:pt x="6659075" y="3067"/>
                  </a:lnTo>
                  <a:lnTo>
                    <a:pt x="6671484" y="11433"/>
                  </a:lnTo>
                  <a:lnTo>
                    <a:pt x="6679850" y="23842"/>
                  </a:lnTo>
                  <a:lnTo>
                    <a:pt x="6682917" y="39039"/>
                  </a:lnTo>
                  <a:lnTo>
                    <a:pt x="6682917" y="716102"/>
                  </a:lnTo>
                  <a:lnTo>
                    <a:pt x="6679850" y="731299"/>
                  </a:lnTo>
                  <a:lnTo>
                    <a:pt x="6671484" y="743708"/>
                  </a:lnTo>
                  <a:lnTo>
                    <a:pt x="6659075" y="752074"/>
                  </a:lnTo>
                  <a:lnTo>
                    <a:pt x="664387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6376" y="225956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7688" indent="-538163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Classifying vertebrates activity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06270" y="3958943"/>
            <a:ext cx="7991475" cy="1703070"/>
            <a:chOff x="606270" y="3958943"/>
            <a:chExt cx="7991475" cy="1703070"/>
          </a:xfrm>
        </p:grpSpPr>
        <p:sp>
          <p:nvSpPr>
            <p:cNvPr id="17" name="object 17"/>
            <p:cNvSpPr/>
            <p:nvPr/>
          </p:nvSpPr>
          <p:spPr>
            <a:xfrm>
              <a:off x="1183739" y="5014551"/>
              <a:ext cx="4850130" cy="189865"/>
            </a:xfrm>
            <a:custGeom>
              <a:avLst/>
              <a:gdLst/>
              <a:ahLst/>
              <a:cxnLst/>
              <a:rect l="l" t="t" r="r" b="b"/>
              <a:pathLst>
                <a:path w="4850130" h="189864">
                  <a:moveTo>
                    <a:pt x="4849698" y="189433"/>
                  </a:moveTo>
                  <a:lnTo>
                    <a:pt x="4849698" y="0"/>
                  </a:lnTo>
                  <a:lnTo>
                    <a:pt x="0" y="0"/>
                  </a:lnTo>
                  <a:lnTo>
                    <a:pt x="0" y="189433"/>
                  </a:lnTo>
                </a:path>
              </a:pathLst>
            </a:custGeom>
            <a:ln w="12699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46835" y="5178831"/>
              <a:ext cx="4923790" cy="137795"/>
            </a:xfrm>
            <a:custGeom>
              <a:avLst/>
              <a:gdLst/>
              <a:ahLst/>
              <a:cxnLst/>
              <a:rect l="l" t="t" r="r" b="b"/>
              <a:pathLst>
                <a:path w="492379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4923790" h="137795">
                  <a:moveTo>
                    <a:pt x="4923498" y="0"/>
                  </a:moveTo>
                  <a:lnTo>
                    <a:pt x="4849698" y="0"/>
                  </a:lnTo>
                  <a:lnTo>
                    <a:pt x="4886604" y="137680"/>
                  </a:lnTo>
                  <a:lnTo>
                    <a:pt x="4923498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12620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8" y="312750"/>
                  </a:lnTo>
                  <a:lnTo>
                    <a:pt x="1142238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12620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8" y="25819"/>
                  </a:lnTo>
                  <a:lnTo>
                    <a:pt x="1142238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825044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8" y="312750"/>
                  </a:lnTo>
                  <a:lnTo>
                    <a:pt x="1142238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825044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8" y="25819"/>
                  </a:lnTo>
                  <a:lnTo>
                    <a:pt x="1142238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037469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037469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249893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249893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5462318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5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5462318" y="5316491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5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320989" y="4774392"/>
              <a:ext cx="0" cy="128270"/>
            </a:xfrm>
            <a:custGeom>
              <a:avLst/>
              <a:gdLst/>
              <a:ahLst/>
              <a:cxnLst/>
              <a:rect l="l" t="t" r="r" b="b"/>
              <a:pathLst>
                <a:path h="128270">
                  <a:moveTo>
                    <a:pt x="0" y="0"/>
                  </a:moveTo>
                  <a:lnTo>
                    <a:pt x="0" y="127647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284092" y="487687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396163" y="5014554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359267" y="5178820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608588" y="5014554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571690" y="5178820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821012" y="5014554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784116" y="5178820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139357" y="3965293"/>
              <a:ext cx="0" cy="170180"/>
            </a:xfrm>
            <a:custGeom>
              <a:avLst/>
              <a:gdLst/>
              <a:ahLst/>
              <a:cxnLst/>
              <a:rect l="l" t="t" r="r" b="b"/>
              <a:pathLst>
                <a:path h="170179">
                  <a:moveTo>
                    <a:pt x="0" y="0"/>
                  </a:moveTo>
                  <a:lnTo>
                    <a:pt x="0" y="17004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6139357" y="3965293"/>
              <a:ext cx="0" cy="170180"/>
            </a:xfrm>
            <a:custGeom>
              <a:avLst/>
              <a:gdLst/>
              <a:ahLst/>
              <a:cxnLst/>
              <a:rect l="l" t="t" r="r" b="b"/>
              <a:pathLst>
                <a:path h="170179">
                  <a:moveTo>
                    <a:pt x="0" y="0"/>
                  </a:moveTo>
                  <a:lnTo>
                    <a:pt x="0" y="17004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320990" y="4139842"/>
              <a:ext cx="3637279" cy="189865"/>
            </a:xfrm>
            <a:custGeom>
              <a:avLst/>
              <a:gdLst/>
              <a:ahLst/>
              <a:cxnLst/>
              <a:rect l="l" t="t" r="r" b="b"/>
              <a:pathLst>
                <a:path w="3637279" h="189864">
                  <a:moveTo>
                    <a:pt x="3636733" y="189433"/>
                  </a:moveTo>
                  <a:lnTo>
                    <a:pt x="3636733" y="0"/>
                  </a:lnTo>
                  <a:lnTo>
                    <a:pt x="0" y="0"/>
                  </a:ln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4284091" y="4304118"/>
              <a:ext cx="3710940" cy="137795"/>
            </a:xfrm>
            <a:custGeom>
              <a:avLst/>
              <a:gdLst/>
              <a:ahLst/>
              <a:cxnLst/>
              <a:rect l="l" t="t" r="r" b="b"/>
              <a:pathLst>
                <a:path w="371094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710940" h="137795">
                  <a:moveTo>
                    <a:pt x="3710521" y="0"/>
                  </a:moveTo>
                  <a:lnTo>
                    <a:pt x="3636721" y="0"/>
                  </a:lnTo>
                  <a:lnTo>
                    <a:pt x="3673627" y="137680"/>
                  </a:lnTo>
                  <a:lnTo>
                    <a:pt x="3710521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687414" y="4435823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60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68"/>
                  </a:lnTo>
                  <a:lnTo>
                    <a:pt x="1259593" y="7561"/>
                  </a:lnTo>
                  <a:lnTo>
                    <a:pt x="1251387" y="2028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3687414" y="4435823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60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28"/>
                  </a:lnTo>
                  <a:lnTo>
                    <a:pt x="1259593" y="7561"/>
                  </a:lnTo>
                  <a:lnTo>
                    <a:pt x="1265126" y="15768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7324150" y="4435823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68"/>
                  </a:lnTo>
                  <a:lnTo>
                    <a:pt x="1259593" y="7561"/>
                  </a:lnTo>
                  <a:lnTo>
                    <a:pt x="1251387" y="2028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7324150" y="4435823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28"/>
                  </a:lnTo>
                  <a:lnTo>
                    <a:pt x="1259593" y="7561"/>
                  </a:lnTo>
                  <a:lnTo>
                    <a:pt x="1265126" y="15768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773983" y="4471213"/>
            <a:ext cx="109422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499432" y="3615866"/>
            <a:ext cx="1280160" cy="351790"/>
            <a:chOff x="5499432" y="3615866"/>
            <a:chExt cx="1280160" cy="351790"/>
          </a:xfrm>
        </p:grpSpPr>
        <p:sp>
          <p:nvSpPr>
            <p:cNvPr id="47" name="object 47"/>
            <p:cNvSpPr/>
            <p:nvPr/>
          </p:nvSpPr>
          <p:spPr>
            <a:xfrm>
              <a:off x="5505782" y="3622216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73"/>
                  </a:lnTo>
                  <a:lnTo>
                    <a:pt x="1259593" y="7566"/>
                  </a:lnTo>
                  <a:lnTo>
                    <a:pt x="1251387" y="2030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5505782" y="3622216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30"/>
                  </a:lnTo>
                  <a:lnTo>
                    <a:pt x="1259593" y="7566"/>
                  </a:lnTo>
                  <a:lnTo>
                    <a:pt x="1265126" y="15773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5753601" y="3657600"/>
            <a:ext cx="77174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323896" y="4471158"/>
            <a:ext cx="126770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invertebrates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20718" y="1257368"/>
            <a:ext cx="10742930" cy="17379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know from last lesson that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vertebrates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are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classified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into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five broad groups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855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Can you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name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them?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06100"/>
              </a:lnSpc>
              <a:spcBef>
                <a:spcPts val="17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this question with your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learning partner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Be ready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53" name="object 47">
            <a:extLst>
              <a:ext uri="{FF2B5EF4-FFF2-40B4-BE49-F238E27FC236}">
                <a16:creationId xmlns:a16="http://schemas.microsoft.com/office/drawing/2014/main" id="{624E3B13-6011-A2D2-CDAA-601783FBDD1A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5926"/>
            <a:ext cx="11712575" cy="6566534"/>
            <a:chOff x="240014" y="145926"/>
            <a:chExt cx="11712575" cy="6566534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17751" y="152276"/>
              <a:ext cx="7170420" cy="755650"/>
            </a:xfrm>
            <a:custGeom>
              <a:avLst/>
              <a:gdLst/>
              <a:ahLst/>
              <a:cxnLst/>
              <a:rect l="l" t="t" r="r" b="b"/>
              <a:pathLst>
                <a:path w="7170420" h="755650">
                  <a:moveTo>
                    <a:pt x="7130821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7130821" y="755141"/>
                  </a:lnTo>
                  <a:lnTo>
                    <a:pt x="7146018" y="752074"/>
                  </a:lnTo>
                  <a:lnTo>
                    <a:pt x="7158428" y="743708"/>
                  </a:lnTo>
                  <a:lnTo>
                    <a:pt x="7166793" y="731299"/>
                  </a:lnTo>
                  <a:lnTo>
                    <a:pt x="7169861" y="716102"/>
                  </a:lnTo>
                  <a:lnTo>
                    <a:pt x="7169861" y="39039"/>
                  </a:lnTo>
                  <a:lnTo>
                    <a:pt x="7166793" y="23842"/>
                  </a:lnTo>
                  <a:lnTo>
                    <a:pt x="7158428" y="11433"/>
                  </a:lnTo>
                  <a:lnTo>
                    <a:pt x="7146018" y="3067"/>
                  </a:lnTo>
                  <a:lnTo>
                    <a:pt x="713082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17751" y="152276"/>
              <a:ext cx="7170420" cy="755650"/>
            </a:xfrm>
            <a:custGeom>
              <a:avLst/>
              <a:gdLst/>
              <a:ahLst/>
              <a:cxnLst/>
              <a:rect l="l" t="t" r="r" b="b"/>
              <a:pathLst>
                <a:path w="7170420" h="755650">
                  <a:moveTo>
                    <a:pt x="7130821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7130821" y="0"/>
                  </a:lnTo>
                  <a:lnTo>
                    <a:pt x="7146018" y="3067"/>
                  </a:lnTo>
                  <a:lnTo>
                    <a:pt x="7158428" y="11433"/>
                  </a:lnTo>
                  <a:lnTo>
                    <a:pt x="7166793" y="23842"/>
                  </a:lnTo>
                  <a:lnTo>
                    <a:pt x="7169861" y="39039"/>
                  </a:lnTo>
                  <a:lnTo>
                    <a:pt x="7169861" y="716102"/>
                  </a:lnTo>
                  <a:lnTo>
                    <a:pt x="7166793" y="731299"/>
                  </a:lnTo>
                  <a:lnTo>
                    <a:pt x="7158428" y="743708"/>
                  </a:lnTo>
                  <a:lnTo>
                    <a:pt x="7146018" y="752074"/>
                  </a:lnTo>
                  <a:lnTo>
                    <a:pt x="7130821" y="75514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640105" y="1308389"/>
            <a:ext cx="9755505" cy="4742180"/>
            <a:chOff x="1640105" y="1308389"/>
            <a:chExt cx="9755505" cy="4742180"/>
          </a:xfrm>
        </p:grpSpPr>
        <p:sp>
          <p:nvSpPr>
            <p:cNvPr id="16" name="object 16"/>
            <p:cNvSpPr/>
            <p:nvPr/>
          </p:nvSpPr>
          <p:spPr>
            <a:xfrm>
              <a:off x="1646773" y="1666963"/>
              <a:ext cx="9742170" cy="4377055"/>
            </a:xfrm>
            <a:custGeom>
              <a:avLst/>
              <a:gdLst/>
              <a:ahLst/>
              <a:cxnLst/>
              <a:rect l="l" t="t" r="r" b="b"/>
              <a:pathLst>
                <a:path w="9742170" h="4377055">
                  <a:moveTo>
                    <a:pt x="9677628" y="0"/>
                  </a:moveTo>
                  <a:lnTo>
                    <a:pt x="64516" y="0"/>
                  </a:lnTo>
                  <a:lnTo>
                    <a:pt x="39401" y="5071"/>
                  </a:lnTo>
                  <a:lnTo>
                    <a:pt x="18894" y="18900"/>
                  </a:lnTo>
                  <a:lnTo>
                    <a:pt x="5069" y="39412"/>
                  </a:lnTo>
                  <a:lnTo>
                    <a:pt x="0" y="64528"/>
                  </a:lnTo>
                  <a:lnTo>
                    <a:pt x="0" y="4312170"/>
                  </a:lnTo>
                  <a:lnTo>
                    <a:pt x="5069" y="4337287"/>
                  </a:lnTo>
                  <a:lnTo>
                    <a:pt x="18894" y="4357798"/>
                  </a:lnTo>
                  <a:lnTo>
                    <a:pt x="39401" y="4371628"/>
                  </a:lnTo>
                  <a:lnTo>
                    <a:pt x="64516" y="4376699"/>
                  </a:lnTo>
                  <a:lnTo>
                    <a:pt x="9677628" y="4376699"/>
                  </a:lnTo>
                  <a:lnTo>
                    <a:pt x="9702745" y="4371628"/>
                  </a:lnTo>
                  <a:lnTo>
                    <a:pt x="9723256" y="4357798"/>
                  </a:lnTo>
                  <a:lnTo>
                    <a:pt x="9737086" y="4337287"/>
                  </a:lnTo>
                  <a:lnTo>
                    <a:pt x="9742157" y="4312170"/>
                  </a:lnTo>
                  <a:lnTo>
                    <a:pt x="9742157" y="64528"/>
                  </a:lnTo>
                  <a:lnTo>
                    <a:pt x="9737086" y="39412"/>
                  </a:lnTo>
                  <a:lnTo>
                    <a:pt x="9723256" y="18900"/>
                  </a:lnTo>
                  <a:lnTo>
                    <a:pt x="9702745" y="5071"/>
                  </a:lnTo>
                  <a:lnTo>
                    <a:pt x="96776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46773" y="1666963"/>
              <a:ext cx="9742170" cy="4377055"/>
            </a:xfrm>
            <a:custGeom>
              <a:avLst/>
              <a:gdLst/>
              <a:ahLst/>
              <a:cxnLst/>
              <a:rect l="l" t="t" r="r" b="b"/>
              <a:pathLst>
                <a:path w="9742170" h="4377055">
                  <a:moveTo>
                    <a:pt x="9677628" y="4376699"/>
                  </a:moveTo>
                  <a:lnTo>
                    <a:pt x="64516" y="4376699"/>
                  </a:lnTo>
                  <a:lnTo>
                    <a:pt x="39401" y="4371628"/>
                  </a:lnTo>
                  <a:lnTo>
                    <a:pt x="18894" y="4357798"/>
                  </a:lnTo>
                  <a:lnTo>
                    <a:pt x="5069" y="4337287"/>
                  </a:lnTo>
                  <a:lnTo>
                    <a:pt x="0" y="4312170"/>
                  </a:lnTo>
                  <a:lnTo>
                    <a:pt x="0" y="64528"/>
                  </a:lnTo>
                  <a:lnTo>
                    <a:pt x="5069" y="39412"/>
                  </a:lnTo>
                  <a:lnTo>
                    <a:pt x="18894" y="18900"/>
                  </a:lnTo>
                  <a:lnTo>
                    <a:pt x="39401" y="5071"/>
                  </a:lnTo>
                  <a:lnTo>
                    <a:pt x="64516" y="0"/>
                  </a:lnTo>
                  <a:lnTo>
                    <a:pt x="9677628" y="0"/>
                  </a:lnTo>
                  <a:lnTo>
                    <a:pt x="9702745" y="5071"/>
                  </a:lnTo>
                  <a:lnTo>
                    <a:pt x="9723256" y="18900"/>
                  </a:lnTo>
                  <a:lnTo>
                    <a:pt x="9737086" y="39412"/>
                  </a:lnTo>
                  <a:lnTo>
                    <a:pt x="9742157" y="64528"/>
                  </a:lnTo>
                  <a:lnTo>
                    <a:pt x="9742157" y="4312170"/>
                  </a:lnTo>
                  <a:lnTo>
                    <a:pt x="9737086" y="4337287"/>
                  </a:lnTo>
                  <a:lnTo>
                    <a:pt x="9723256" y="4357798"/>
                  </a:lnTo>
                  <a:lnTo>
                    <a:pt x="9702745" y="4371628"/>
                  </a:lnTo>
                  <a:lnTo>
                    <a:pt x="9677628" y="4376699"/>
                  </a:lnTo>
                  <a:close/>
                </a:path>
              </a:pathLst>
            </a:custGeom>
            <a:ln w="1295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899664" y="1314739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954449" y="546163"/>
                  </a:lnTo>
                  <a:lnTo>
                    <a:pt x="3979566" y="541092"/>
                  </a:lnTo>
                  <a:lnTo>
                    <a:pt x="4000077" y="527262"/>
                  </a:lnTo>
                  <a:lnTo>
                    <a:pt x="4013907" y="506751"/>
                  </a:lnTo>
                  <a:lnTo>
                    <a:pt x="4018978" y="481634"/>
                  </a:lnTo>
                  <a:lnTo>
                    <a:pt x="4018978" y="64528"/>
                  </a:lnTo>
                  <a:lnTo>
                    <a:pt x="4013907" y="39412"/>
                  </a:lnTo>
                  <a:lnTo>
                    <a:pt x="4000077" y="18900"/>
                  </a:lnTo>
                  <a:lnTo>
                    <a:pt x="3979566" y="5071"/>
                  </a:lnTo>
                  <a:lnTo>
                    <a:pt x="3954449" y="0"/>
                  </a:lnTo>
                  <a:close/>
                </a:path>
              </a:pathLst>
            </a:custGeom>
            <a:solidFill>
              <a:srgbClr val="5B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99664" y="1314739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954449" y="0"/>
                  </a:lnTo>
                  <a:lnTo>
                    <a:pt x="3979566" y="5071"/>
                  </a:lnTo>
                  <a:lnTo>
                    <a:pt x="4000077" y="18900"/>
                  </a:lnTo>
                  <a:lnTo>
                    <a:pt x="4013907" y="39412"/>
                  </a:lnTo>
                  <a:lnTo>
                    <a:pt x="4018978" y="64528"/>
                  </a:lnTo>
                  <a:lnTo>
                    <a:pt x="4018978" y="481634"/>
                  </a:lnTo>
                  <a:lnTo>
                    <a:pt x="4013907" y="506751"/>
                  </a:lnTo>
                  <a:lnTo>
                    <a:pt x="4000077" y="527262"/>
                  </a:lnTo>
                  <a:lnTo>
                    <a:pt x="3979566" y="541092"/>
                  </a:lnTo>
                  <a:lnTo>
                    <a:pt x="3954449" y="54616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2461035" y="1308389"/>
            <a:ext cx="3361690" cy="559435"/>
            <a:chOff x="2461035" y="1308389"/>
            <a:chExt cx="3361690" cy="559435"/>
          </a:xfrm>
        </p:grpSpPr>
        <p:sp>
          <p:nvSpPr>
            <p:cNvPr id="22" name="object 22"/>
            <p:cNvSpPr/>
            <p:nvPr/>
          </p:nvSpPr>
          <p:spPr>
            <a:xfrm>
              <a:off x="2467385" y="1314739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284131" y="546163"/>
                  </a:lnTo>
                  <a:lnTo>
                    <a:pt x="3309247" y="541092"/>
                  </a:lnTo>
                  <a:lnTo>
                    <a:pt x="3329759" y="527262"/>
                  </a:lnTo>
                  <a:lnTo>
                    <a:pt x="3343588" y="506751"/>
                  </a:lnTo>
                  <a:lnTo>
                    <a:pt x="3348659" y="481634"/>
                  </a:lnTo>
                  <a:lnTo>
                    <a:pt x="3348659" y="64528"/>
                  </a:lnTo>
                  <a:lnTo>
                    <a:pt x="3343588" y="39412"/>
                  </a:lnTo>
                  <a:lnTo>
                    <a:pt x="3329759" y="18900"/>
                  </a:lnTo>
                  <a:lnTo>
                    <a:pt x="3309247" y="5071"/>
                  </a:lnTo>
                  <a:lnTo>
                    <a:pt x="3284131" y="0"/>
                  </a:lnTo>
                  <a:close/>
                </a:path>
              </a:pathLst>
            </a:custGeom>
            <a:solidFill>
              <a:srgbClr val="5B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467385" y="1314739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284131" y="0"/>
                  </a:lnTo>
                  <a:lnTo>
                    <a:pt x="3309247" y="5071"/>
                  </a:lnTo>
                  <a:lnTo>
                    <a:pt x="3329759" y="18900"/>
                  </a:lnTo>
                  <a:lnTo>
                    <a:pt x="3343588" y="39412"/>
                  </a:lnTo>
                  <a:lnTo>
                    <a:pt x="3348659" y="64528"/>
                  </a:lnTo>
                  <a:lnTo>
                    <a:pt x="3348659" y="481634"/>
                  </a:lnTo>
                  <a:lnTo>
                    <a:pt x="3343588" y="506751"/>
                  </a:lnTo>
                  <a:lnTo>
                    <a:pt x="3329759" y="527262"/>
                  </a:lnTo>
                  <a:lnTo>
                    <a:pt x="3309247" y="541092"/>
                  </a:lnTo>
                  <a:lnTo>
                    <a:pt x="3284131" y="54616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2467393" y="1803252"/>
            <a:ext cx="4025900" cy="4104640"/>
            <a:chOff x="2467393" y="1803252"/>
            <a:chExt cx="4025900" cy="4104640"/>
          </a:xfrm>
        </p:grpSpPr>
        <p:sp>
          <p:nvSpPr>
            <p:cNvPr id="26" name="object 26"/>
            <p:cNvSpPr/>
            <p:nvPr/>
          </p:nvSpPr>
          <p:spPr>
            <a:xfrm>
              <a:off x="6486621" y="1809602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467393" y="2067575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87854" y="2158803"/>
              <a:ext cx="349885" cy="349885"/>
            </a:xfrm>
            <a:custGeom>
              <a:avLst/>
              <a:gdLst/>
              <a:ahLst/>
              <a:cxnLst/>
              <a:rect l="l" t="t" r="r" b="b"/>
              <a:pathLst>
                <a:path w="349885" h="349885">
                  <a:moveTo>
                    <a:pt x="196735" y="285229"/>
                  </a:moveTo>
                  <a:lnTo>
                    <a:pt x="152857" y="285229"/>
                  </a:lnTo>
                  <a:lnTo>
                    <a:pt x="131808" y="289487"/>
                  </a:lnTo>
                  <a:lnTo>
                    <a:pt x="114601" y="301094"/>
                  </a:lnTo>
                  <a:lnTo>
                    <a:pt x="102990" y="318297"/>
                  </a:lnTo>
                  <a:lnTo>
                    <a:pt x="98729" y="339343"/>
                  </a:lnTo>
                  <a:lnTo>
                    <a:pt x="98729" y="345008"/>
                  </a:lnTo>
                  <a:lnTo>
                    <a:pt x="103314" y="349592"/>
                  </a:lnTo>
                  <a:lnTo>
                    <a:pt x="246265" y="349592"/>
                  </a:lnTo>
                  <a:lnTo>
                    <a:pt x="250863" y="345008"/>
                  </a:lnTo>
                  <a:lnTo>
                    <a:pt x="250863" y="339343"/>
                  </a:lnTo>
                  <a:lnTo>
                    <a:pt x="248791" y="329107"/>
                  </a:lnTo>
                  <a:lnTo>
                    <a:pt x="120802" y="329107"/>
                  </a:lnTo>
                  <a:lnTo>
                    <a:pt x="125535" y="319730"/>
                  </a:lnTo>
                  <a:lnTo>
                    <a:pt x="132838" y="312324"/>
                  </a:lnTo>
                  <a:lnTo>
                    <a:pt x="142137" y="307462"/>
                  </a:lnTo>
                  <a:lnTo>
                    <a:pt x="152857" y="305714"/>
                  </a:lnTo>
                  <a:lnTo>
                    <a:pt x="238111" y="305714"/>
                  </a:lnTo>
                  <a:lnTo>
                    <a:pt x="234992" y="301094"/>
                  </a:lnTo>
                  <a:lnTo>
                    <a:pt x="217784" y="289487"/>
                  </a:lnTo>
                  <a:lnTo>
                    <a:pt x="196735" y="285229"/>
                  </a:lnTo>
                  <a:close/>
                </a:path>
                <a:path w="349885" h="349885">
                  <a:moveTo>
                    <a:pt x="238111" y="305714"/>
                  </a:moveTo>
                  <a:lnTo>
                    <a:pt x="196735" y="305714"/>
                  </a:lnTo>
                  <a:lnTo>
                    <a:pt x="207453" y="307462"/>
                  </a:lnTo>
                  <a:lnTo>
                    <a:pt x="216747" y="312324"/>
                  </a:lnTo>
                  <a:lnTo>
                    <a:pt x="224046" y="319730"/>
                  </a:lnTo>
                  <a:lnTo>
                    <a:pt x="228777" y="329107"/>
                  </a:lnTo>
                  <a:lnTo>
                    <a:pt x="248791" y="329107"/>
                  </a:lnTo>
                  <a:lnTo>
                    <a:pt x="246603" y="318297"/>
                  </a:lnTo>
                  <a:lnTo>
                    <a:pt x="238111" y="305714"/>
                  </a:lnTo>
                  <a:close/>
                </a:path>
                <a:path w="349885" h="349885">
                  <a:moveTo>
                    <a:pt x="209539" y="90169"/>
                  </a:moveTo>
                  <a:lnTo>
                    <a:pt x="139699" y="90169"/>
                  </a:lnTo>
                  <a:lnTo>
                    <a:pt x="144654" y="95933"/>
                  </a:lnTo>
                  <a:lnTo>
                    <a:pt x="150536" y="100752"/>
                  </a:lnTo>
                  <a:lnTo>
                    <a:pt x="157212" y="104489"/>
                  </a:lnTo>
                  <a:lnTo>
                    <a:pt x="164553" y="107010"/>
                  </a:lnTo>
                  <a:lnTo>
                    <a:pt x="164553" y="285229"/>
                  </a:lnTo>
                  <a:lnTo>
                    <a:pt x="185038" y="285229"/>
                  </a:lnTo>
                  <a:lnTo>
                    <a:pt x="185038" y="107010"/>
                  </a:lnTo>
                  <a:lnTo>
                    <a:pt x="198136" y="101365"/>
                  </a:lnTo>
                  <a:lnTo>
                    <a:pt x="208564" y="91922"/>
                  </a:lnTo>
                  <a:lnTo>
                    <a:pt x="209539" y="90169"/>
                  </a:lnTo>
                  <a:close/>
                </a:path>
                <a:path w="349885" h="349885">
                  <a:moveTo>
                    <a:pt x="125602" y="208432"/>
                  </a:moveTo>
                  <a:lnTo>
                    <a:pt x="4584" y="208432"/>
                  </a:lnTo>
                  <a:lnTo>
                    <a:pt x="0" y="213017"/>
                  </a:lnTo>
                  <a:lnTo>
                    <a:pt x="0" y="218681"/>
                  </a:lnTo>
                  <a:lnTo>
                    <a:pt x="4260" y="239727"/>
                  </a:lnTo>
                  <a:lnTo>
                    <a:pt x="15870" y="256930"/>
                  </a:lnTo>
                  <a:lnTo>
                    <a:pt x="33073" y="268537"/>
                  </a:lnTo>
                  <a:lnTo>
                    <a:pt x="54114" y="272795"/>
                  </a:lnTo>
                  <a:lnTo>
                    <a:pt x="76060" y="272795"/>
                  </a:lnTo>
                  <a:lnTo>
                    <a:pt x="97108" y="268537"/>
                  </a:lnTo>
                  <a:lnTo>
                    <a:pt x="114315" y="256930"/>
                  </a:lnTo>
                  <a:lnTo>
                    <a:pt x="117433" y="252310"/>
                  </a:lnTo>
                  <a:lnTo>
                    <a:pt x="54114" y="252310"/>
                  </a:lnTo>
                  <a:lnTo>
                    <a:pt x="43414" y="250563"/>
                  </a:lnTo>
                  <a:lnTo>
                    <a:pt x="34121" y="245702"/>
                  </a:lnTo>
                  <a:lnTo>
                    <a:pt x="26821" y="238300"/>
                  </a:lnTo>
                  <a:lnTo>
                    <a:pt x="22085" y="228917"/>
                  </a:lnTo>
                  <a:lnTo>
                    <a:pt x="128115" y="228917"/>
                  </a:lnTo>
                  <a:lnTo>
                    <a:pt x="130187" y="218681"/>
                  </a:lnTo>
                  <a:lnTo>
                    <a:pt x="130187" y="213017"/>
                  </a:lnTo>
                  <a:lnTo>
                    <a:pt x="125602" y="208432"/>
                  </a:lnTo>
                  <a:close/>
                </a:path>
                <a:path w="349885" h="349885">
                  <a:moveTo>
                    <a:pt x="128115" y="228917"/>
                  </a:moveTo>
                  <a:lnTo>
                    <a:pt x="108013" y="228917"/>
                  </a:lnTo>
                  <a:lnTo>
                    <a:pt x="103369" y="238300"/>
                  </a:lnTo>
                  <a:lnTo>
                    <a:pt x="96067" y="245702"/>
                  </a:lnTo>
                  <a:lnTo>
                    <a:pt x="86772" y="250563"/>
                  </a:lnTo>
                  <a:lnTo>
                    <a:pt x="76060" y="252310"/>
                  </a:lnTo>
                  <a:lnTo>
                    <a:pt x="117433" y="252310"/>
                  </a:lnTo>
                  <a:lnTo>
                    <a:pt x="125927" y="239727"/>
                  </a:lnTo>
                  <a:lnTo>
                    <a:pt x="128115" y="228917"/>
                  </a:lnTo>
                  <a:close/>
                </a:path>
                <a:path w="349885" h="349885">
                  <a:moveTo>
                    <a:pt x="180454" y="0"/>
                  </a:moveTo>
                  <a:lnTo>
                    <a:pt x="169138" y="0"/>
                  </a:lnTo>
                  <a:lnTo>
                    <a:pt x="164553" y="4584"/>
                  </a:lnTo>
                  <a:lnTo>
                    <a:pt x="164553" y="23177"/>
                  </a:lnTo>
                  <a:lnTo>
                    <a:pt x="151448" y="28822"/>
                  </a:lnTo>
                  <a:lnTo>
                    <a:pt x="141017" y="38266"/>
                  </a:lnTo>
                  <a:lnTo>
                    <a:pt x="134125" y="50647"/>
                  </a:lnTo>
                  <a:lnTo>
                    <a:pt x="131635" y="65100"/>
                  </a:lnTo>
                  <a:lnTo>
                    <a:pt x="131635" y="67144"/>
                  </a:lnTo>
                  <a:lnTo>
                    <a:pt x="131800" y="69176"/>
                  </a:lnTo>
                  <a:lnTo>
                    <a:pt x="132079" y="71158"/>
                  </a:lnTo>
                  <a:lnTo>
                    <a:pt x="58737" y="100495"/>
                  </a:lnTo>
                  <a:lnTo>
                    <a:pt x="56641" y="102514"/>
                  </a:lnTo>
                  <a:lnTo>
                    <a:pt x="14274" y="208432"/>
                  </a:lnTo>
                  <a:lnTo>
                    <a:pt x="36334" y="208432"/>
                  </a:lnTo>
                  <a:lnTo>
                    <a:pt x="65087" y="136550"/>
                  </a:lnTo>
                  <a:lnTo>
                    <a:pt x="87155" y="136550"/>
                  </a:lnTo>
                  <a:lnTo>
                    <a:pt x="78409" y="114680"/>
                  </a:lnTo>
                  <a:lnTo>
                    <a:pt x="139699" y="90169"/>
                  </a:lnTo>
                  <a:lnTo>
                    <a:pt x="209539" y="90169"/>
                  </a:lnTo>
                  <a:lnTo>
                    <a:pt x="210883" y="87756"/>
                  </a:lnTo>
                  <a:lnTo>
                    <a:pt x="174790" y="87756"/>
                  </a:lnTo>
                  <a:lnTo>
                    <a:pt x="165977" y="85974"/>
                  </a:lnTo>
                  <a:lnTo>
                    <a:pt x="158775" y="81113"/>
                  </a:lnTo>
                  <a:lnTo>
                    <a:pt x="153916" y="73907"/>
                  </a:lnTo>
                  <a:lnTo>
                    <a:pt x="152135" y="65100"/>
                  </a:lnTo>
                  <a:lnTo>
                    <a:pt x="153916" y="56280"/>
                  </a:lnTo>
                  <a:lnTo>
                    <a:pt x="158775" y="49077"/>
                  </a:lnTo>
                  <a:lnTo>
                    <a:pt x="165977" y="44215"/>
                  </a:lnTo>
                  <a:lnTo>
                    <a:pt x="174790" y="42430"/>
                  </a:lnTo>
                  <a:lnTo>
                    <a:pt x="259031" y="42430"/>
                  </a:lnTo>
                  <a:lnTo>
                    <a:pt x="265067" y="40017"/>
                  </a:lnTo>
                  <a:lnTo>
                    <a:pt x="209880" y="40017"/>
                  </a:lnTo>
                  <a:lnTo>
                    <a:pt x="204930" y="34253"/>
                  </a:lnTo>
                  <a:lnTo>
                    <a:pt x="199050" y="29435"/>
                  </a:lnTo>
                  <a:lnTo>
                    <a:pt x="192374" y="25698"/>
                  </a:lnTo>
                  <a:lnTo>
                    <a:pt x="185038" y="23177"/>
                  </a:lnTo>
                  <a:lnTo>
                    <a:pt x="185038" y="4584"/>
                  </a:lnTo>
                  <a:lnTo>
                    <a:pt x="180454" y="0"/>
                  </a:lnTo>
                  <a:close/>
                </a:path>
                <a:path w="349885" h="349885">
                  <a:moveTo>
                    <a:pt x="87155" y="136550"/>
                  </a:moveTo>
                  <a:lnTo>
                    <a:pt x="65087" y="136550"/>
                  </a:lnTo>
                  <a:lnTo>
                    <a:pt x="93852" y="208432"/>
                  </a:lnTo>
                  <a:lnTo>
                    <a:pt x="115900" y="208432"/>
                  </a:lnTo>
                  <a:lnTo>
                    <a:pt x="87155" y="136550"/>
                  </a:lnTo>
                  <a:close/>
                </a:path>
                <a:path w="349885" h="349885">
                  <a:moveTo>
                    <a:pt x="344995" y="120675"/>
                  </a:moveTo>
                  <a:lnTo>
                    <a:pt x="223989" y="120675"/>
                  </a:lnTo>
                  <a:lnTo>
                    <a:pt x="219405" y="125260"/>
                  </a:lnTo>
                  <a:lnTo>
                    <a:pt x="219405" y="130911"/>
                  </a:lnTo>
                  <a:lnTo>
                    <a:pt x="223663" y="151959"/>
                  </a:lnTo>
                  <a:lnTo>
                    <a:pt x="235270" y="169167"/>
                  </a:lnTo>
                  <a:lnTo>
                    <a:pt x="252473" y="180778"/>
                  </a:lnTo>
                  <a:lnTo>
                    <a:pt x="273519" y="185038"/>
                  </a:lnTo>
                  <a:lnTo>
                    <a:pt x="295465" y="185038"/>
                  </a:lnTo>
                  <a:lnTo>
                    <a:pt x="316513" y="180778"/>
                  </a:lnTo>
                  <a:lnTo>
                    <a:pt x="333721" y="169167"/>
                  </a:lnTo>
                  <a:lnTo>
                    <a:pt x="336834" y="164553"/>
                  </a:lnTo>
                  <a:lnTo>
                    <a:pt x="273519" y="164553"/>
                  </a:lnTo>
                  <a:lnTo>
                    <a:pt x="262808" y="162804"/>
                  </a:lnTo>
                  <a:lnTo>
                    <a:pt x="253515" y="157940"/>
                  </a:lnTo>
                  <a:lnTo>
                    <a:pt x="246216" y="150537"/>
                  </a:lnTo>
                  <a:lnTo>
                    <a:pt x="241477" y="141160"/>
                  </a:lnTo>
                  <a:lnTo>
                    <a:pt x="347518" y="141160"/>
                  </a:lnTo>
                  <a:lnTo>
                    <a:pt x="349592" y="130911"/>
                  </a:lnTo>
                  <a:lnTo>
                    <a:pt x="349592" y="125260"/>
                  </a:lnTo>
                  <a:lnTo>
                    <a:pt x="344995" y="120675"/>
                  </a:lnTo>
                  <a:close/>
                </a:path>
                <a:path w="349885" h="349885">
                  <a:moveTo>
                    <a:pt x="347518" y="141160"/>
                  </a:moveTo>
                  <a:lnTo>
                    <a:pt x="327418" y="141160"/>
                  </a:lnTo>
                  <a:lnTo>
                    <a:pt x="322774" y="150537"/>
                  </a:lnTo>
                  <a:lnTo>
                    <a:pt x="315472" y="157940"/>
                  </a:lnTo>
                  <a:lnTo>
                    <a:pt x="306178" y="162804"/>
                  </a:lnTo>
                  <a:lnTo>
                    <a:pt x="295465" y="164553"/>
                  </a:lnTo>
                  <a:lnTo>
                    <a:pt x="336834" y="164553"/>
                  </a:lnTo>
                  <a:lnTo>
                    <a:pt x="345332" y="151959"/>
                  </a:lnTo>
                  <a:lnTo>
                    <a:pt x="347518" y="141160"/>
                  </a:lnTo>
                  <a:close/>
                </a:path>
                <a:path w="349885" h="349885">
                  <a:moveTo>
                    <a:pt x="302872" y="39598"/>
                  </a:moveTo>
                  <a:lnTo>
                    <a:pt x="266115" y="39598"/>
                  </a:lnTo>
                  <a:lnTo>
                    <a:pt x="233679" y="120675"/>
                  </a:lnTo>
                  <a:lnTo>
                    <a:pt x="255739" y="120675"/>
                  </a:lnTo>
                  <a:lnTo>
                    <a:pt x="284379" y="49077"/>
                  </a:lnTo>
                  <a:lnTo>
                    <a:pt x="284492" y="48793"/>
                  </a:lnTo>
                  <a:lnTo>
                    <a:pt x="306550" y="48793"/>
                  </a:lnTo>
                  <a:lnTo>
                    <a:pt x="302872" y="39598"/>
                  </a:lnTo>
                  <a:close/>
                </a:path>
                <a:path w="349885" h="349885">
                  <a:moveTo>
                    <a:pt x="306550" y="48793"/>
                  </a:moveTo>
                  <a:lnTo>
                    <a:pt x="284492" y="48793"/>
                  </a:lnTo>
                  <a:lnTo>
                    <a:pt x="313245" y="120675"/>
                  </a:lnTo>
                  <a:lnTo>
                    <a:pt x="335305" y="120675"/>
                  </a:lnTo>
                  <a:lnTo>
                    <a:pt x="306664" y="49077"/>
                  </a:lnTo>
                  <a:lnTo>
                    <a:pt x="306550" y="48793"/>
                  </a:lnTo>
                  <a:close/>
                </a:path>
                <a:path w="349885" h="349885">
                  <a:moveTo>
                    <a:pt x="259031" y="42430"/>
                  </a:moveTo>
                  <a:lnTo>
                    <a:pt x="174790" y="42430"/>
                  </a:lnTo>
                  <a:lnTo>
                    <a:pt x="183604" y="44215"/>
                  </a:lnTo>
                  <a:lnTo>
                    <a:pt x="190811" y="49077"/>
                  </a:lnTo>
                  <a:lnTo>
                    <a:pt x="195674" y="56280"/>
                  </a:lnTo>
                  <a:lnTo>
                    <a:pt x="197457" y="65100"/>
                  </a:lnTo>
                  <a:lnTo>
                    <a:pt x="195676" y="73907"/>
                  </a:lnTo>
                  <a:lnTo>
                    <a:pt x="190815" y="81113"/>
                  </a:lnTo>
                  <a:lnTo>
                    <a:pt x="183609" y="85974"/>
                  </a:lnTo>
                  <a:lnTo>
                    <a:pt x="174790" y="87756"/>
                  </a:lnTo>
                  <a:lnTo>
                    <a:pt x="210883" y="87756"/>
                  </a:lnTo>
                  <a:lnTo>
                    <a:pt x="215455" y="79546"/>
                  </a:lnTo>
                  <a:lnTo>
                    <a:pt x="217944" y="65100"/>
                  </a:lnTo>
                  <a:lnTo>
                    <a:pt x="217944" y="63042"/>
                  </a:lnTo>
                  <a:lnTo>
                    <a:pt x="217792" y="61010"/>
                  </a:lnTo>
                  <a:lnTo>
                    <a:pt x="217512" y="59029"/>
                  </a:lnTo>
                  <a:lnTo>
                    <a:pt x="259031" y="42430"/>
                  </a:lnTo>
                  <a:close/>
                </a:path>
                <a:path w="349885" h="349885">
                  <a:moveTo>
                    <a:pt x="288683" y="10972"/>
                  </a:moveTo>
                  <a:lnTo>
                    <a:pt x="283171" y="10972"/>
                  </a:lnTo>
                  <a:lnTo>
                    <a:pt x="281876" y="11226"/>
                  </a:lnTo>
                  <a:lnTo>
                    <a:pt x="209880" y="40017"/>
                  </a:lnTo>
                  <a:lnTo>
                    <a:pt x="265067" y="40017"/>
                  </a:lnTo>
                  <a:lnTo>
                    <a:pt x="266115" y="39598"/>
                  </a:lnTo>
                  <a:lnTo>
                    <a:pt x="302872" y="39598"/>
                  </a:lnTo>
                  <a:lnTo>
                    <a:pt x="292442" y="13525"/>
                  </a:lnTo>
                  <a:lnTo>
                    <a:pt x="288683" y="109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467393" y="2711808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622816" y="2803613"/>
              <a:ext cx="336550" cy="337185"/>
            </a:xfrm>
            <a:custGeom>
              <a:avLst/>
              <a:gdLst/>
              <a:ahLst/>
              <a:cxnLst/>
              <a:rect l="l" t="t" r="r" b="b"/>
              <a:pathLst>
                <a:path w="336550" h="337185">
                  <a:moveTo>
                    <a:pt x="152438" y="63373"/>
                  </a:moveTo>
                  <a:lnTo>
                    <a:pt x="148031" y="58978"/>
                  </a:lnTo>
                  <a:lnTo>
                    <a:pt x="132778" y="58978"/>
                  </a:lnTo>
                  <a:lnTo>
                    <a:pt x="132778" y="78638"/>
                  </a:lnTo>
                  <a:lnTo>
                    <a:pt x="132778" y="99682"/>
                  </a:lnTo>
                  <a:lnTo>
                    <a:pt x="98298" y="99682"/>
                  </a:lnTo>
                  <a:lnTo>
                    <a:pt x="98298" y="78638"/>
                  </a:lnTo>
                  <a:lnTo>
                    <a:pt x="132778" y="78638"/>
                  </a:lnTo>
                  <a:lnTo>
                    <a:pt x="132778" y="58978"/>
                  </a:lnTo>
                  <a:lnTo>
                    <a:pt x="83045" y="58978"/>
                  </a:lnTo>
                  <a:lnTo>
                    <a:pt x="78638" y="63373"/>
                  </a:lnTo>
                  <a:lnTo>
                    <a:pt x="78638" y="114935"/>
                  </a:lnTo>
                  <a:lnTo>
                    <a:pt x="83045" y="119341"/>
                  </a:lnTo>
                  <a:lnTo>
                    <a:pt x="148031" y="119341"/>
                  </a:lnTo>
                  <a:lnTo>
                    <a:pt x="152438" y="114935"/>
                  </a:lnTo>
                  <a:lnTo>
                    <a:pt x="152438" y="99682"/>
                  </a:lnTo>
                  <a:lnTo>
                    <a:pt x="152438" y="78638"/>
                  </a:lnTo>
                  <a:lnTo>
                    <a:pt x="152438" y="63373"/>
                  </a:lnTo>
                  <a:close/>
                </a:path>
                <a:path w="336550" h="337185">
                  <a:moveTo>
                    <a:pt x="176707" y="182753"/>
                  </a:moveTo>
                  <a:lnTo>
                    <a:pt x="172300" y="178346"/>
                  </a:lnTo>
                  <a:lnTo>
                    <a:pt x="83045" y="178346"/>
                  </a:lnTo>
                  <a:lnTo>
                    <a:pt x="78638" y="182753"/>
                  </a:lnTo>
                  <a:lnTo>
                    <a:pt x="78638" y="193611"/>
                  </a:lnTo>
                  <a:lnTo>
                    <a:pt x="83045" y="198005"/>
                  </a:lnTo>
                  <a:lnTo>
                    <a:pt x="88468" y="198005"/>
                  </a:lnTo>
                  <a:lnTo>
                    <a:pt x="172300" y="198005"/>
                  </a:lnTo>
                  <a:lnTo>
                    <a:pt x="176707" y="193611"/>
                  </a:lnTo>
                  <a:lnTo>
                    <a:pt x="176707" y="182753"/>
                  </a:lnTo>
                  <a:close/>
                </a:path>
                <a:path w="336550" h="337185">
                  <a:moveTo>
                    <a:pt x="183972" y="143421"/>
                  </a:moveTo>
                  <a:lnTo>
                    <a:pt x="179565" y="139014"/>
                  </a:lnTo>
                  <a:lnTo>
                    <a:pt x="83045" y="139014"/>
                  </a:lnTo>
                  <a:lnTo>
                    <a:pt x="78638" y="143421"/>
                  </a:lnTo>
                  <a:lnTo>
                    <a:pt x="78638" y="154279"/>
                  </a:lnTo>
                  <a:lnTo>
                    <a:pt x="83045" y="158673"/>
                  </a:lnTo>
                  <a:lnTo>
                    <a:pt x="88468" y="158673"/>
                  </a:lnTo>
                  <a:lnTo>
                    <a:pt x="179565" y="158673"/>
                  </a:lnTo>
                  <a:lnTo>
                    <a:pt x="183972" y="154279"/>
                  </a:lnTo>
                  <a:lnTo>
                    <a:pt x="183972" y="143421"/>
                  </a:lnTo>
                  <a:close/>
                </a:path>
                <a:path w="336550" h="337185">
                  <a:moveTo>
                    <a:pt x="187985" y="222059"/>
                  </a:moveTo>
                  <a:lnTo>
                    <a:pt x="183578" y="217665"/>
                  </a:lnTo>
                  <a:lnTo>
                    <a:pt x="178155" y="217665"/>
                  </a:lnTo>
                  <a:lnTo>
                    <a:pt x="83045" y="217665"/>
                  </a:lnTo>
                  <a:lnTo>
                    <a:pt x="78638" y="222059"/>
                  </a:lnTo>
                  <a:lnTo>
                    <a:pt x="78638" y="232918"/>
                  </a:lnTo>
                  <a:lnTo>
                    <a:pt x="83045" y="237324"/>
                  </a:lnTo>
                  <a:lnTo>
                    <a:pt x="183578" y="237324"/>
                  </a:lnTo>
                  <a:lnTo>
                    <a:pt x="187985" y="232918"/>
                  </a:lnTo>
                  <a:lnTo>
                    <a:pt x="187985" y="222059"/>
                  </a:lnTo>
                  <a:close/>
                </a:path>
                <a:path w="336550" h="337185">
                  <a:moveTo>
                    <a:pt x="336486" y="251485"/>
                  </a:moveTo>
                  <a:lnTo>
                    <a:pt x="317220" y="232206"/>
                  </a:lnTo>
                  <a:lnTo>
                    <a:pt x="308483" y="223469"/>
                  </a:lnTo>
                  <a:lnTo>
                    <a:pt x="303314" y="218300"/>
                  </a:lnTo>
                  <a:lnTo>
                    <a:pt x="307924" y="210693"/>
                  </a:lnTo>
                  <a:lnTo>
                    <a:pt x="311353" y="202387"/>
                  </a:lnTo>
                  <a:lnTo>
                    <a:pt x="313499" y="193497"/>
                  </a:lnTo>
                  <a:lnTo>
                    <a:pt x="314236" y="184150"/>
                  </a:lnTo>
                  <a:lnTo>
                    <a:pt x="310476" y="163423"/>
                  </a:lnTo>
                  <a:lnTo>
                    <a:pt x="300113" y="145897"/>
                  </a:lnTo>
                  <a:lnTo>
                    <a:pt x="298831" y="144830"/>
                  </a:lnTo>
                  <a:lnTo>
                    <a:pt x="294576" y="141312"/>
                  </a:lnTo>
                  <a:lnTo>
                    <a:pt x="294576" y="184150"/>
                  </a:lnTo>
                  <a:lnTo>
                    <a:pt x="293776" y="192049"/>
                  </a:lnTo>
                  <a:lnTo>
                    <a:pt x="263182" y="222669"/>
                  </a:lnTo>
                  <a:lnTo>
                    <a:pt x="255308" y="223469"/>
                  </a:lnTo>
                  <a:lnTo>
                    <a:pt x="240030" y="220383"/>
                  </a:lnTo>
                  <a:lnTo>
                    <a:pt x="236880" y="218300"/>
                  </a:lnTo>
                  <a:lnTo>
                    <a:pt x="227444" y="211924"/>
                  </a:lnTo>
                  <a:lnTo>
                    <a:pt x="219024" y="199428"/>
                  </a:lnTo>
                  <a:lnTo>
                    <a:pt x="215938" y="184150"/>
                  </a:lnTo>
                  <a:lnTo>
                    <a:pt x="219036" y="168859"/>
                  </a:lnTo>
                  <a:lnTo>
                    <a:pt x="227469" y="156362"/>
                  </a:lnTo>
                  <a:lnTo>
                    <a:pt x="239966" y="147929"/>
                  </a:lnTo>
                  <a:lnTo>
                    <a:pt x="255257" y="144830"/>
                  </a:lnTo>
                  <a:lnTo>
                    <a:pt x="270548" y="147929"/>
                  </a:lnTo>
                  <a:lnTo>
                    <a:pt x="283044" y="156362"/>
                  </a:lnTo>
                  <a:lnTo>
                    <a:pt x="291477" y="168859"/>
                  </a:lnTo>
                  <a:lnTo>
                    <a:pt x="294576" y="184150"/>
                  </a:lnTo>
                  <a:lnTo>
                    <a:pt x="294576" y="141312"/>
                  </a:lnTo>
                  <a:lnTo>
                    <a:pt x="284518" y="132956"/>
                  </a:lnTo>
                  <a:lnTo>
                    <a:pt x="265087" y="125996"/>
                  </a:lnTo>
                  <a:lnTo>
                    <a:pt x="265087" y="66243"/>
                  </a:lnTo>
                  <a:lnTo>
                    <a:pt x="264083" y="63728"/>
                  </a:lnTo>
                  <a:lnTo>
                    <a:pt x="259334" y="58978"/>
                  </a:lnTo>
                  <a:lnTo>
                    <a:pt x="245427" y="45072"/>
                  </a:lnTo>
                  <a:lnTo>
                    <a:pt x="245427" y="78638"/>
                  </a:lnTo>
                  <a:lnTo>
                    <a:pt x="245427" y="125996"/>
                  </a:lnTo>
                  <a:lnTo>
                    <a:pt x="225996" y="132956"/>
                  </a:lnTo>
                  <a:lnTo>
                    <a:pt x="210400" y="145897"/>
                  </a:lnTo>
                  <a:lnTo>
                    <a:pt x="200037" y="163423"/>
                  </a:lnTo>
                  <a:lnTo>
                    <a:pt x="196278" y="184150"/>
                  </a:lnTo>
                  <a:lnTo>
                    <a:pt x="200037" y="204889"/>
                  </a:lnTo>
                  <a:lnTo>
                    <a:pt x="210400" y="222415"/>
                  </a:lnTo>
                  <a:lnTo>
                    <a:pt x="225996" y="235343"/>
                  </a:lnTo>
                  <a:lnTo>
                    <a:pt x="245427" y="242303"/>
                  </a:lnTo>
                  <a:lnTo>
                    <a:pt x="245427" y="278028"/>
                  </a:lnTo>
                  <a:lnTo>
                    <a:pt x="206108" y="278028"/>
                  </a:lnTo>
                  <a:lnTo>
                    <a:pt x="206108" y="297688"/>
                  </a:lnTo>
                  <a:lnTo>
                    <a:pt x="206108" y="317347"/>
                  </a:lnTo>
                  <a:lnTo>
                    <a:pt x="19646" y="317347"/>
                  </a:lnTo>
                  <a:lnTo>
                    <a:pt x="19646" y="58978"/>
                  </a:lnTo>
                  <a:lnTo>
                    <a:pt x="39319" y="58978"/>
                  </a:lnTo>
                  <a:lnTo>
                    <a:pt x="39319" y="293281"/>
                  </a:lnTo>
                  <a:lnTo>
                    <a:pt x="43726" y="297688"/>
                  </a:lnTo>
                  <a:lnTo>
                    <a:pt x="206108" y="297688"/>
                  </a:lnTo>
                  <a:lnTo>
                    <a:pt x="206108" y="278028"/>
                  </a:lnTo>
                  <a:lnTo>
                    <a:pt x="58978" y="278028"/>
                  </a:lnTo>
                  <a:lnTo>
                    <a:pt x="58978" y="58978"/>
                  </a:lnTo>
                  <a:lnTo>
                    <a:pt x="58978" y="19659"/>
                  </a:lnTo>
                  <a:lnTo>
                    <a:pt x="186448" y="19659"/>
                  </a:lnTo>
                  <a:lnTo>
                    <a:pt x="186448" y="74231"/>
                  </a:lnTo>
                  <a:lnTo>
                    <a:pt x="190855" y="78638"/>
                  </a:lnTo>
                  <a:lnTo>
                    <a:pt x="245427" y="78638"/>
                  </a:lnTo>
                  <a:lnTo>
                    <a:pt x="245427" y="45072"/>
                  </a:lnTo>
                  <a:lnTo>
                    <a:pt x="233908" y="33553"/>
                  </a:lnTo>
                  <a:lnTo>
                    <a:pt x="231533" y="31178"/>
                  </a:lnTo>
                  <a:lnTo>
                    <a:pt x="231533" y="58978"/>
                  </a:lnTo>
                  <a:lnTo>
                    <a:pt x="206108" y="58978"/>
                  </a:lnTo>
                  <a:lnTo>
                    <a:pt x="206108" y="33553"/>
                  </a:lnTo>
                  <a:lnTo>
                    <a:pt x="231533" y="58978"/>
                  </a:lnTo>
                  <a:lnTo>
                    <a:pt x="231533" y="31178"/>
                  </a:lnTo>
                  <a:lnTo>
                    <a:pt x="220014" y="19659"/>
                  </a:lnTo>
                  <a:lnTo>
                    <a:pt x="201345" y="990"/>
                  </a:lnTo>
                  <a:lnTo>
                    <a:pt x="198843" y="0"/>
                  </a:lnTo>
                  <a:lnTo>
                    <a:pt x="43713" y="0"/>
                  </a:lnTo>
                  <a:lnTo>
                    <a:pt x="39319" y="4394"/>
                  </a:lnTo>
                  <a:lnTo>
                    <a:pt x="39319" y="39319"/>
                  </a:lnTo>
                  <a:lnTo>
                    <a:pt x="4394" y="39319"/>
                  </a:lnTo>
                  <a:lnTo>
                    <a:pt x="0" y="43726"/>
                  </a:lnTo>
                  <a:lnTo>
                    <a:pt x="0" y="332613"/>
                  </a:lnTo>
                  <a:lnTo>
                    <a:pt x="4394" y="337007"/>
                  </a:lnTo>
                  <a:lnTo>
                    <a:pt x="221361" y="337007"/>
                  </a:lnTo>
                  <a:lnTo>
                    <a:pt x="225767" y="332613"/>
                  </a:lnTo>
                  <a:lnTo>
                    <a:pt x="225767" y="317347"/>
                  </a:lnTo>
                  <a:lnTo>
                    <a:pt x="225767" y="297688"/>
                  </a:lnTo>
                  <a:lnTo>
                    <a:pt x="260692" y="297688"/>
                  </a:lnTo>
                  <a:lnTo>
                    <a:pt x="265087" y="293281"/>
                  </a:lnTo>
                  <a:lnTo>
                    <a:pt x="265087" y="278028"/>
                  </a:lnTo>
                  <a:lnTo>
                    <a:pt x="265087" y="242303"/>
                  </a:lnTo>
                  <a:lnTo>
                    <a:pt x="271665" y="240804"/>
                  </a:lnTo>
                  <a:lnTo>
                    <a:pt x="277939" y="238594"/>
                  </a:lnTo>
                  <a:lnTo>
                    <a:pt x="283870" y="235712"/>
                  </a:lnTo>
                  <a:lnTo>
                    <a:pt x="289420" y="232206"/>
                  </a:lnTo>
                  <a:lnTo>
                    <a:pt x="320675" y="263461"/>
                  </a:lnTo>
                  <a:lnTo>
                    <a:pt x="323189" y="264426"/>
                  </a:lnTo>
                  <a:lnTo>
                    <a:pt x="328218" y="264426"/>
                  </a:lnTo>
                  <a:lnTo>
                    <a:pt x="330733" y="263461"/>
                  </a:lnTo>
                  <a:lnTo>
                    <a:pt x="336486" y="257708"/>
                  </a:lnTo>
                  <a:lnTo>
                    <a:pt x="336486" y="2514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467393" y="3356039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601787" y="3541154"/>
              <a:ext cx="321310" cy="154940"/>
            </a:xfrm>
            <a:custGeom>
              <a:avLst/>
              <a:gdLst/>
              <a:ahLst/>
              <a:cxnLst/>
              <a:rect l="l" t="t" r="r" b="b"/>
              <a:pathLst>
                <a:path w="321310" h="154939">
                  <a:moveTo>
                    <a:pt x="160502" y="0"/>
                  </a:moveTo>
                  <a:lnTo>
                    <a:pt x="109251" y="7935"/>
                  </a:lnTo>
                  <a:lnTo>
                    <a:pt x="67593" y="25555"/>
                  </a:lnTo>
                  <a:lnTo>
                    <a:pt x="27709" y="52730"/>
                  </a:lnTo>
                  <a:lnTo>
                    <a:pt x="0" y="77469"/>
                  </a:lnTo>
                  <a:lnTo>
                    <a:pt x="27727" y="102222"/>
                  </a:lnTo>
                  <a:lnTo>
                    <a:pt x="39201" y="111364"/>
                  </a:lnTo>
                  <a:lnTo>
                    <a:pt x="67597" y="129386"/>
                  </a:lnTo>
                  <a:lnTo>
                    <a:pt x="109253" y="147004"/>
                  </a:lnTo>
                  <a:lnTo>
                    <a:pt x="160502" y="154939"/>
                  </a:lnTo>
                  <a:lnTo>
                    <a:pt x="211745" y="147004"/>
                  </a:lnTo>
                  <a:lnTo>
                    <a:pt x="245319" y="132803"/>
                  </a:lnTo>
                  <a:lnTo>
                    <a:pt x="160502" y="132803"/>
                  </a:lnTo>
                  <a:lnTo>
                    <a:pt x="138981" y="128447"/>
                  </a:lnTo>
                  <a:lnTo>
                    <a:pt x="123437" y="117957"/>
                  </a:lnTo>
                  <a:lnTo>
                    <a:pt x="94487" y="117957"/>
                  </a:lnTo>
                  <a:lnTo>
                    <a:pt x="88442" y="115315"/>
                  </a:lnTo>
                  <a:lnTo>
                    <a:pt x="50372" y="92086"/>
                  </a:lnTo>
                  <a:lnTo>
                    <a:pt x="33223" y="77469"/>
                  </a:lnTo>
                  <a:lnTo>
                    <a:pt x="40408" y="71036"/>
                  </a:lnTo>
                  <a:lnTo>
                    <a:pt x="78143" y="44970"/>
                  </a:lnTo>
                  <a:lnTo>
                    <a:pt x="94487" y="36982"/>
                  </a:lnTo>
                  <a:lnTo>
                    <a:pt x="123437" y="36982"/>
                  </a:lnTo>
                  <a:lnTo>
                    <a:pt x="138981" y="26492"/>
                  </a:lnTo>
                  <a:lnTo>
                    <a:pt x="160502" y="22136"/>
                  </a:lnTo>
                  <a:lnTo>
                    <a:pt x="245317" y="22136"/>
                  </a:lnTo>
                  <a:lnTo>
                    <a:pt x="211746" y="7935"/>
                  </a:lnTo>
                  <a:lnTo>
                    <a:pt x="160502" y="0"/>
                  </a:lnTo>
                  <a:close/>
                </a:path>
                <a:path w="321310" h="154939">
                  <a:moveTo>
                    <a:pt x="245317" y="22136"/>
                  </a:moveTo>
                  <a:lnTo>
                    <a:pt x="160502" y="22136"/>
                  </a:lnTo>
                  <a:lnTo>
                    <a:pt x="182017" y="26492"/>
                  </a:lnTo>
                  <a:lnTo>
                    <a:pt x="199609" y="38363"/>
                  </a:lnTo>
                  <a:lnTo>
                    <a:pt x="211480" y="55954"/>
                  </a:lnTo>
                  <a:lnTo>
                    <a:pt x="215836" y="77469"/>
                  </a:lnTo>
                  <a:lnTo>
                    <a:pt x="211506" y="98856"/>
                  </a:lnTo>
                  <a:lnTo>
                    <a:pt x="211480" y="98985"/>
                  </a:lnTo>
                  <a:lnTo>
                    <a:pt x="199609" y="116576"/>
                  </a:lnTo>
                  <a:lnTo>
                    <a:pt x="182017" y="128447"/>
                  </a:lnTo>
                  <a:lnTo>
                    <a:pt x="160502" y="132803"/>
                  </a:lnTo>
                  <a:lnTo>
                    <a:pt x="245319" y="132803"/>
                  </a:lnTo>
                  <a:lnTo>
                    <a:pt x="253399" y="129386"/>
                  </a:lnTo>
                  <a:lnTo>
                    <a:pt x="271410" y="117957"/>
                  </a:lnTo>
                  <a:lnTo>
                    <a:pt x="226517" y="117957"/>
                  </a:lnTo>
                  <a:lnTo>
                    <a:pt x="231364" y="108745"/>
                  </a:lnTo>
                  <a:lnTo>
                    <a:pt x="234911" y="98985"/>
                  </a:lnTo>
                  <a:lnTo>
                    <a:pt x="234957" y="98856"/>
                  </a:lnTo>
                  <a:lnTo>
                    <a:pt x="237191" y="88396"/>
                  </a:lnTo>
                  <a:lnTo>
                    <a:pt x="237959" y="77469"/>
                  </a:lnTo>
                  <a:lnTo>
                    <a:pt x="237191" y="66543"/>
                  </a:lnTo>
                  <a:lnTo>
                    <a:pt x="234957" y="56083"/>
                  </a:lnTo>
                  <a:lnTo>
                    <a:pt x="231364" y="46194"/>
                  </a:lnTo>
                  <a:lnTo>
                    <a:pt x="226517" y="36982"/>
                  </a:lnTo>
                  <a:lnTo>
                    <a:pt x="271408" y="36982"/>
                  </a:lnTo>
                  <a:lnTo>
                    <a:pt x="253401" y="25555"/>
                  </a:lnTo>
                  <a:lnTo>
                    <a:pt x="245317" y="22136"/>
                  </a:lnTo>
                  <a:close/>
                </a:path>
                <a:path w="321310" h="154939">
                  <a:moveTo>
                    <a:pt x="123437" y="36982"/>
                  </a:moveTo>
                  <a:lnTo>
                    <a:pt x="94487" y="36982"/>
                  </a:lnTo>
                  <a:lnTo>
                    <a:pt x="89633" y="46194"/>
                  </a:lnTo>
                  <a:lnTo>
                    <a:pt x="86082" y="55954"/>
                  </a:lnTo>
                  <a:lnTo>
                    <a:pt x="86036" y="56083"/>
                  </a:lnTo>
                  <a:lnTo>
                    <a:pt x="83800" y="66543"/>
                  </a:lnTo>
                  <a:lnTo>
                    <a:pt x="83032" y="77469"/>
                  </a:lnTo>
                  <a:lnTo>
                    <a:pt x="83800" y="88396"/>
                  </a:lnTo>
                  <a:lnTo>
                    <a:pt x="86036" y="98856"/>
                  </a:lnTo>
                  <a:lnTo>
                    <a:pt x="89633" y="108745"/>
                  </a:lnTo>
                  <a:lnTo>
                    <a:pt x="94487" y="117957"/>
                  </a:lnTo>
                  <a:lnTo>
                    <a:pt x="123437" y="117957"/>
                  </a:lnTo>
                  <a:lnTo>
                    <a:pt x="121391" y="116576"/>
                  </a:lnTo>
                  <a:lnTo>
                    <a:pt x="109523" y="98985"/>
                  </a:lnTo>
                  <a:lnTo>
                    <a:pt x="105168" y="77469"/>
                  </a:lnTo>
                  <a:lnTo>
                    <a:pt x="109496" y="56083"/>
                  </a:lnTo>
                  <a:lnTo>
                    <a:pt x="109523" y="55954"/>
                  </a:lnTo>
                  <a:lnTo>
                    <a:pt x="121391" y="38363"/>
                  </a:lnTo>
                  <a:lnTo>
                    <a:pt x="123437" y="36982"/>
                  </a:lnTo>
                  <a:close/>
                </a:path>
                <a:path w="321310" h="154939">
                  <a:moveTo>
                    <a:pt x="271408" y="36982"/>
                  </a:moveTo>
                  <a:lnTo>
                    <a:pt x="226517" y="36982"/>
                  </a:lnTo>
                  <a:lnTo>
                    <a:pt x="232549" y="39623"/>
                  </a:lnTo>
                  <a:lnTo>
                    <a:pt x="238036" y="42354"/>
                  </a:lnTo>
                  <a:lnTo>
                    <a:pt x="270624" y="62858"/>
                  </a:lnTo>
                  <a:lnTo>
                    <a:pt x="287769" y="77469"/>
                  </a:lnTo>
                  <a:lnTo>
                    <a:pt x="280586" y="83903"/>
                  </a:lnTo>
                  <a:lnTo>
                    <a:pt x="242849" y="109969"/>
                  </a:lnTo>
                  <a:lnTo>
                    <a:pt x="226517" y="117957"/>
                  </a:lnTo>
                  <a:lnTo>
                    <a:pt x="271410" y="117957"/>
                  </a:lnTo>
                  <a:lnTo>
                    <a:pt x="281799" y="111364"/>
                  </a:lnTo>
                  <a:lnTo>
                    <a:pt x="293281" y="102222"/>
                  </a:lnTo>
                  <a:lnTo>
                    <a:pt x="321005" y="77469"/>
                  </a:lnTo>
                  <a:lnTo>
                    <a:pt x="293293" y="52730"/>
                  </a:lnTo>
                  <a:lnTo>
                    <a:pt x="281805" y="43580"/>
                  </a:lnTo>
                  <a:lnTo>
                    <a:pt x="271408" y="36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9086" y="3585422"/>
              <a:ext cx="66395" cy="6639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4496" y="3429784"/>
              <a:ext cx="75577" cy="8924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24494" y="3718220"/>
              <a:ext cx="75577" cy="8931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96283" y="3452628"/>
              <a:ext cx="85293" cy="8529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42997" y="3452627"/>
              <a:ext cx="85280" cy="8529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96279" y="3699332"/>
              <a:ext cx="85293" cy="8529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2991" y="3699328"/>
              <a:ext cx="85293" cy="85293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467393" y="4000271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603817" y="4107179"/>
              <a:ext cx="206375" cy="91440"/>
            </a:xfrm>
            <a:custGeom>
              <a:avLst/>
              <a:gdLst/>
              <a:ahLst/>
              <a:cxnLst/>
              <a:rect l="l" t="t" r="r" b="b"/>
              <a:pathLst>
                <a:path w="206375" h="91439">
                  <a:moveTo>
                    <a:pt x="91821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73660"/>
                  </a:lnTo>
                  <a:lnTo>
                    <a:pt x="0" y="91440"/>
                  </a:lnTo>
                  <a:lnTo>
                    <a:pt x="91821" y="91440"/>
                  </a:lnTo>
                  <a:lnTo>
                    <a:pt x="91821" y="73660"/>
                  </a:lnTo>
                  <a:lnTo>
                    <a:pt x="18821" y="73660"/>
                  </a:lnTo>
                  <a:lnTo>
                    <a:pt x="18821" y="19050"/>
                  </a:lnTo>
                  <a:lnTo>
                    <a:pt x="73012" y="19050"/>
                  </a:lnTo>
                  <a:lnTo>
                    <a:pt x="73012" y="73037"/>
                  </a:lnTo>
                  <a:lnTo>
                    <a:pt x="91821" y="73037"/>
                  </a:lnTo>
                  <a:lnTo>
                    <a:pt x="91821" y="19050"/>
                  </a:lnTo>
                  <a:lnTo>
                    <a:pt x="91821" y="18694"/>
                  </a:lnTo>
                  <a:lnTo>
                    <a:pt x="91821" y="0"/>
                  </a:lnTo>
                  <a:close/>
                </a:path>
                <a:path w="206375" h="91439">
                  <a:moveTo>
                    <a:pt x="206362" y="0"/>
                  </a:moveTo>
                  <a:lnTo>
                    <a:pt x="114554" y="0"/>
                  </a:lnTo>
                  <a:lnTo>
                    <a:pt x="114554" y="19050"/>
                  </a:lnTo>
                  <a:lnTo>
                    <a:pt x="114554" y="73660"/>
                  </a:lnTo>
                  <a:lnTo>
                    <a:pt x="114554" y="91440"/>
                  </a:lnTo>
                  <a:lnTo>
                    <a:pt x="206362" y="91440"/>
                  </a:lnTo>
                  <a:lnTo>
                    <a:pt x="206362" y="73660"/>
                  </a:lnTo>
                  <a:lnTo>
                    <a:pt x="133362" y="73660"/>
                  </a:lnTo>
                  <a:lnTo>
                    <a:pt x="133362" y="19050"/>
                  </a:lnTo>
                  <a:lnTo>
                    <a:pt x="187553" y="19050"/>
                  </a:lnTo>
                  <a:lnTo>
                    <a:pt x="187553" y="73037"/>
                  </a:lnTo>
                  <a:lnTo>
                    <a:pt x="206362" y="73037"/>
                  </a:lnTo>
                  <a:lnTo>
                    <a:pt x="206362" y="19050"/>
                  </a:lnTo>
                  <a:lnTo>
                    <a:pt x="206362" y="18694"/>
                  </a:lnTo>
                  <a:lnTo>
                    <a:pt x="2063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32926" y="4107061"/>
              <a:ext cx="91795" cy="9194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03841" y="4221534"/>
              <a:ext cx="91795" cy="91947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2603817" y="4221479"/>
              <a:ext cx="321310" cy="207010"/>
            </a:xfrm>
            <a:custGeom>
              <a:avLst/>
              <a:gdLst/>
              <a:ahLst/>
              <a:cxnLst/>
              <a:rect l="l" t="t" r="r" b="b"/>
              <a:pathLst>
                <a:path w="321310" h="207010">
                  <a:moveTo>
                    <a:pt x="91821" y="114300"/>
                  </a:moveTo>
                  <a:lnTo>
                    <a:pt x="0" y="114300"/>
                  </a:lnTo>
                  <a:lnTo>
                    <a:pt x="0" y="133350"/>
                  </a:lnTo>
                  <a:lnTo>
                    <a:pt x="0" y="187960"/>
                  </a:lnTo>
                  <a:lnTo>
                    <a:pt x="0" y="207010"/>
                  </a:lnTo>
                  <a:lnTo>
                    <a:pt x="91821" y="207010"/>
                  </a:lnTo>
                  <a:lnTo>
                    <a:pt x="91821" y="187960"/>
                  </a:lnTo>
                  <a:lnTo>
                    <a:pt x="18821" y="187960"/>
                  </a:lnTo>
                  <a:lnTo>
                    <a:pt x="18821" y="133350"/>
                  </a:lnTo>
                  <a:lnTo>
                    <a:pt x="73012" y="133350"/>
                  </a:lnTo>
                  <a:lnTo>
                    <a:pt x="73012" y="187680"/>
                  </a:lnTo>
                  <a:lnTo>
                    <a:pt x="91821" y="187680"/>
                  </a:lnTo>
                  <a:lnTo>
                    <a:pt x="91821" y="133350"/>
                  </a:lnTo>
                  <a:lnTo>
                    <a:pt x="91821" y="114300"/>
                  </a:lnTo>
                  <a:close/>
                </a:path>
                <a:path w="321310" h="207010">
                  <a:moveTo>
                    <a:pt x="206362" y="0"/>
                  </a:moveTo>
                  <a:lnTo>
                    <a:pt x="114554" y="0"/>
                  </a:lnTo>
                  <a:lnTo>
                    <a:pt x="114554" y="19050"/>
                  </a:lnTo>
                  <a:lnTo>
                    <a:pt x="114554" y="73660"/>
                  </a:lnTo>
                  <a:lnTo>
                    <a:pt x="114554" y="91440"/>
                  </a:lnTo>
                  <a:lnTo>
                    <a:pt x="206362" y="91440"/>
                  </a:lnTo>
                  <a:lnTo>
                    <a:pt x="206362" y="73660"/>
                  </a:lnTo>
                  <a:lnTo>
                    <a:pt x="133362" y="73660"/>
                  </a:lnTo>
                  <a:lnTo>
                    <a:pt x="133362" y="19050"/>
                  </a:lnTo>
                  <a:lnTo>
                    <a:pt x="187553" y="19050"/>
                  </a:lnTo>
                  <a:lnTo>
                    <a:pt x="187553" y="73202"/>
                  </a:lnTo>
                  <a:lnTo>
                    <a:pt x="206362" y="73202"/>
                  </a:lnTo>
                  <a:lnTo>
                    <a:pt x="206362" y="19050"/>
                  </a:lnTo>
                  <a:lnTo>
                    <a:pt x="206362" y="18859"/>
                  </a:lnTo>
                  <a:lnTo>
                    <a:pt x="206362" y="0"/>
                  </a:lnTo>
                  <a:close/>
                </a:path>
                <a:path w="321310" h="207010">
                  <a:moveTo>
                    <a:pt x="320903" y="0"/>
                  </a:moveTo>
                  <a:lnTo>
                    <a:pt x="229095" y="0"/>
                  </a:lnTo>
                  <a:lnTo>
                    <a:pt x="229095" y="19050"/>
                  </a:lnTo>
                  <a:lnTo>
                    <a:pt x="229095" y="73660"/>
                  </a:lnTo>
                  <a:lnTo>
                    <a:pt x="229095" y="91440"/>
                  </a:lnTo>
                  <a:lnTo>
                    <a:pt x="320903" y="91440"/>
                  </a:lnTo>
                  <a:lnTo>
                    <a:pt x="320903" y="73660"/>
                  </a:lnTo>
                  <a:lnTo>
                    <a:pt x="247904" y="73660"/>
                  </a:lnTo>
                  <a:lnTo>
                    <a:pt x="247904" y="19050"/>
                  </a:lnTo>
                  <a:lnTo>
                    <a:pt x="302082" y="19050"/>
                  </a:lnTo>
                  <a:lnTo>
                    <a:pt x="302082" y="73202"/>
                  </a:lnTo>
                  <a:lnTo>
                    <a:pt x="320903" y="73202"/>
                  </a:lnTo>
                  <a:lnTo>
                    <a:pt x="320903" y="19050"/>
                  </a:lnTo>
                  <a:lnTo>
                    <a:pt x="320903" y="18859"/>
                  </a:lnTo>
                  <a:lnTo>
                    <a:pt x="320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8384" y="4336006"/>
              <a:ext cx="91795" cy="91948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832912" y="4335779"/>
              <a:ext cx="92075" cy="92710"/>
            </a:xfrm>
            <a:custGeom>
              <a:avLst/>
              <a:gdLst/>
              <a:ahLst/>
              <a:cxnLst/>
              <a:rect l="l" t="t" r="r" b="b"/>
              <a:pathLst>
                <a:path w="92075" h="92710">
                  <a:moveTo>
                    <a:pt x="91808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73660"/>
                  </a:lnTo>
                  <a:lnTo>
                    <a:pt x="0" y="92710"/>
                  </a:lnTo>
                  <a:lnTo>
                    <a:pt x="91808" y="92710"/>
                  </a:lnTo>
                  <a:lnTo>
                    <a:pt x="91808" y="73660"/>
                  </a:lnTo>
                  <a:lnTo>
                    <a:pt x="18808" y="73660"/>
                  </a:lnTo>
                  <a:lnTo>
                    <a:pt x="18808" y="19050"/>
                  </a:lnTo>
                  <a:lnTo>
                    <a:pt x="72986" y="19050"/>
                  </a:lnTo>
                  <a:lnTo>
                    <a:pt x="72986" y="73380"/>
                  </a:lnTo>
                  <a:lnTo>
                    <a:pt x="91808" y="73380"/>
                  </a:lnTo>
                  <a:lnTo>
                    <a:pt x="91808" y="19050"/>
                  </a:lnTo>
                  <a:lnTo>
                    <a:pt x="918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467393" y="4644504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568067" y="4730762"/>
              <a:ext cx="349250" cy="348615"/>
            </a:xfrm>
            <a:custGeom>
              <a:avLst/>
              <a:gdLst/>
              <a:ahLst/>
              <a:cxnLst/>
              <a:rect l="l" t="t" r="r" b="b"/>
              <a:pathLst>
                <a:path w="349250" h="348614">
                  <a:moveTo>
                    <a:pt x="141262" y="175615"/>
                  </a:moveTo>
                  <a:lnTo>
                    <a:pt x="137337" y="155384"/>
                  </a:lnTo>
                  <a:lnTo>
                    <a:pt x="127698" y="140893"/>
                  </a:lnTo>
                  <a:lnTo>
                    <a:pt x="125539" y="137655"/>
                  </a:lnTo>
                  <a:lnTo>
                    <a:pt x="122313" y="135013"/>
                  </a:lnTo>
                  <a:lnTo>
                    <a:pt x="122313" y="175615"/>
                  </a:lnTo>
                  <a:lnTo>
                    <a:pt x="119583" y="189115"/>
                  </a:lnTo>
                  <a:lnTo>
                    <a:pt x="114655" y="196443"/>
                  </a:lnTo>
                  <a:lnTo>
                    <a:pt x="112128" y="200139"/>
                  </a:lnTo>
                  <a:lnTo>
                    <a:pt x="101041" y="207568"/>
                  </a:lnTo>
                  <a:lnTo>
                    <a:pt x="87668" y="210286"/>
                  </a:lnTo>
                  <a:lnTo>
                    <a:pt x="74168" y="207568"/>
                  </a:lnTo>
                  <a:lnTo>
                    <a:pt x="63131" y="200139"/>
                  </a:lnTo>
                  <a:lnTo>
                    <a:pt x="55689" y="189115"/>
                  </a:lnTo>
                  <a:lnTo>
                    <a:pt x="52946" y="175615"/>
                  </a:lnTo>
                  <a:lnTo>
                    <a:pt x="55626" y="162293"/>
                  </a:lnTo>
                  <a:lnTo>
                    <a:pt x="55664" y="162115"/>
                  </a:lnTo>
                  <a:lnTo>
                    <a:pt x="63080" y="151079"/>
                  </a:lnTo>
                  <a:lnTo>
                    <a:pt x="74104" y="143637"/>
                  </a:lnTo>
                  <a:lnTo>
                    <a:pt x="87604" y="140893"/>
                  </a:lnTo>
                  <a:lnTo>
                    <a:pt x="94411" y="141554"/>
                  </a:lnTo>
                  <a:lnTo>
                    <a:pt x="101282" y="143637"/>
                  </a:lnTo>
                  <a:lnTo>
                    <a:pt x="101117" y="143637"/>
                  </a:lnTo>
                  <a:lnTo>
                    <a:pt x="106870" y="146710"/>
                  </a:lnTo>
                  <a:lnTo>
                    <a:pt x="122313" y="175615"/>
                  </a:lnTo>
                  <a:lnTo>
                    <a:pt x="122313" y="135013"/>
                  </a:lnTo>
                  <a:lnTo>
                    <a:pt x="117373" y="130949"/>
                  </a:lnTo>
                  <a:lnTo>
                    <a:pt x="108140" y="126022"/>
                  </a:lnTo>
                  <a:lnTo>
                    <a:pt x="98132" y="122974"/>
                  </a:lnTo>
                  <a:lnTo>
                    <a:pt x="87617" y="121932"/>
                  </a:lnTo>
                  <a:lnTo>
                    <a:pt x="66738" y="126149"/>
                  </a:lnTo>
                  <a:lnTo>
                    <a:pt x="49682" y="137655"/>
                  </a:lnTo>
                  <a:lnTo>
                    <a:pt x="38188" y="154686"/>
                  </a:lnTo>
                  <a:lnTo>
                    <a:pt x="35344" y="168757"/>
                  </a:lnTo>
                  <a:lnTo>
                    <a:pt x="33985" y="175615"/>
                  </a:lnTo>
                  <a:lnTo>
                    <a:pt x="38176" y="196443"/>
                  </a:lnTo>
                  <a:lnTo>
                    <a:pt x="49669" y="213499"/>
                  </a:lnTo>
                  <a:lnTo>
                    <a:pt x="66725" y="224993"/>
                  </a:lnTo>
                  <a:lnTo>
                    <a:pt x="87604" y="229209"/>
                  </a:lnTo>
                  <a:lnTo>
                    <a:pt x="98132" y="228180"/>
                  </a:lnTo>
                  <a:lnTo>
                    <a:pt x="137350" y="195745"/>
                  </a:lnTo>
                  <a:lnTo>
                    <a:pt x="141262" y="175615"/>
                  </a:lnTo>
                  <a:close/>
                </a:path>
                <a:path w="349250" h="348614">
                  <a:moveTo>
                    <a:pt x="197180" y="294601"/>
                  </a:moveTo>
                  <a:lnTo>
                    <a:pt x="192951" y="290360"/>
                  </a:lnTo>
                  <a:lnTo>
                    <a:pt x="155689" y="290360"/>
                  </a:lnTo>
                  <a:lnTo>
                    <a:pt x="143344" y="265684"/>
                  </a:lnTo>
                  <a:lnTo>
                    <a:pt x="137680" y="263791"/>
                  </a:lnTo>
                  <a:lnTo>
                    <a:pt x="128320" y="268452"/>
                  </a:lnTo>
                  <a:lnTo>
                    <a:pt x="126415" y="274129"/>
                  </a:lnTo>
                  <a:lnTo>
                    <a:pt x="142989" y="307276"/>
                  </a:lnTo>
                  <a:lnTo>
                    <a:pt x="146253" y="309295"/>
                  </a:lnTo>
                  <a:lnTo>
                    <a:pt x="187718" y="309295"/>
                  </a:lnTo>
                  <a:lnTo>
                    <a:pt x="192951" y="309295"/>
                  </a:lnTo>
                  <a:lnTo>
                    <a:pt x="197180" y="305054"/>
                  </a:lnTo>
                  <a:lnTo>
                    <a:pt x="197180" y="294601"/>
                  </a:lnTo>
                  <a:close/>
                </a:path>
                <a:path w="349250" h="348614">
                  <a:moveTo>
                    <a:pt x="197192" y="42113"/>
                  </a:moveTo>
                  <a:lnTo>
                    <a:pt x="192951" y="37871"/>
                  </a:lnTo>
                  <a:lnTo>
                    <a:pt x="121018" y="37871"/>
                  </a:lnTo>
                  <a:lnTo>
                    <a:pt x="117741" y="39903"/>
                  </a:lnTo>
                  <a:lnTo>
                    <a:pt x="102857" y="69672"/>
                  </a:lnTo>
                  <a:lnTo>
                    <a:pt x="102514" y="71120"/>
                  </a:lnTo>
                  <a:lnTo>
                    <a:pt x="102514" y="77812"/>
                  </a:lnTo>
                  <a:lnTo>
                    <a:pt x="106743" y="82054"/>
                  </a:lnTo>
                  <a:lnTo>
                    <a:pt x="111975" y="82054"/>
                  </a:lnTo>
                  <a:lnTo>
                    <a:pt x="115557" y="82054"/>
                  </a:lnTo>
                  <a:lnTo>
                    <a:pt x="118846" y="80035"/>
                  </a:lnTo>
                  <a:lnTo>
                    <a:pt x="130454" y="56807"/>
                  </a:lnTo>
                  <a:lnTo>
                    <a:pt x="192951" y="56807"/>
                  </a:lnTo>
                  <a:lnTo>
                    <a:pt x="197192" y="52565"/>
                  </a:lnTo>
                  <a:lnTo>
                    <a:pt x="197192" y="42113"/>
                  </a:lnTo>
                  <a:close/>
                </a:path>
                <a:path w="349250" h="348614">
                  <a:moveTo>
                    <a:pt x="253987" y="294601"/>
                  </a:moveTo>
                  <a:lnTo>
                    <a:pt x="249758" y="290360"/>
                  </a:lnTo>
                  <a:lnTo>
                    <a:pt x="244525" y="290360"/>
                  </a:lnTo>
                  <a:lnTo>
                    <a:pt x="239293" y="290360"/>
                  </a:lnTo>
                  <a:lnTo>
                    <a:pt x="235064" y="294601"/>
                  </a:lnTo>
                  <a:lnTo>
                    <a:pt x="235064" y="305054"/>
                  </a:lnTo>
                  <a:lnTo>
                    <a:pt x="239293" y="309295"/>
                  </a:lnTo>
                  <a:lnTo>
                    <a:pt x="249758" y="309295"/>
                  </a:lnTo>
                  <a:lnTo>
                    <a:pt x="253987" y="305054"/>
                  </a:lnTo>
                  <a:lnTo>
                    <a:pt x="253987" y="294601"/>
                  </a:lnTo>
                  <a:close/>
                </a:path>
                <a:path w="349250" h="348614">
                  <a:moveTo>
                    <a:pt x="253987" y="168351"/>
                  </a:moveTo>
                  <a:lnTo>
                    <a:pt x="249758" y="164109"/>
                  </a:lnTo>
                  <a:lnTo>
                    <a:pt x="244525" y="164109"/>
                  </a:lnTo>
                  <a:lnTo>
                    <a:pt x="239293" y="164109"/>
                  </a:lnTo>
                  <a:lnTo>
                    <a:pt x="235064" y="168351"/>
                  </a:lnTo>
                  <a:lnTo>
                    <a:pt x="235064" y="178803"/>
                  </a:lnTo>
                  <a:lnTo>
                    <a:pt x="239293" y="183045"/>
                  </a:lnTo>
                  <a:lnTo>
                    <a:pt x="249758" y="183045"/>
                  </a:lnTo>
                  <a:lnTo>
                    <a:pt x="253987" y="178803"/>
                  </a:lnTo>
                  <a:lnTo>
                    <a:pt x="253987" y="168351"/>
                  </a:lnTo>
                  <a:close/>
                </a:path>
                <a:path w="349250" h="348614">
                  <a:moveTo>
                    <a:pt x="253987" y="42113"/>
                  </a:moveTo>
                  <a:lnTo>
                    <a:pt x="249758" y="37871"/>
                  </a:lnTo>
                  <a:lnTo>
                    <a:pt x="244525" y="37871"/>
                  </a:lnTo>
                  <a:lnTo>
                    <a:pt x="239293" y="37871"/>
                  </a:lnTo>
                  <a:lnTo>
                    <a:pt x="235064" y="42113"/>
                  </a:lnTo>
                  <a:lnTo>
                    <a:pt x="235064" y="52565"/>
                  </a:lnTo>
                  <a:lnTo>
                    <a:pt x="239293" y="56807"/>
                  </a:lnTo>
                  <a:lnTo>
                    <a:pt x="249758" y="56807"/>
                  </a:lnTo>
                  <a:lnTo>
                    <a:pt x="253987" y="52565"/>
                  </a:lnTo>
                  <a:lnTo>
                    <a:pt x="253987" y="42113"/>
                  </a:lnTo>
                  <a:close/>
                </a:path>
                <a:path w="349250" h="348614">
                  <a:moveTo>
                    <a:pt x="285546" y="294601"/>
                  </a:moveTo>
                  <a:lnTo>
                    <a:pt x="281317" y="290360"/>
                  </a:lnTo>
                  <a:lnTo>
                    <a:pt x="276085" y="290360"/>
                  </a:lnTo>
                  <a:lnTo>
                    <a:pt x="270852" y="290360"/>
                  </a:lnTo>
                  <a:lnTo>
                    <a:pt x="266623" y="294601"/>
                  </a:lnTo>
                  <a:lnTo>
                    <a:pt x="266623" y="305054"/>
                  </a:lnTo>
                  <a:lnTo>
                    <a:pt x="270852" y="309295"/>
                  </a:lnTo>
                  <a:lnTo>
                    <a:pt x="281317" y="309295"/>
                  </a:lnTo>
                  <a:lnTo>
                    <a:pt x="285546" y="305054"/>
                  </a:lnTo>
                  <a:lnTo>
                    <a:pt x="285546" y="294601"/>
                  </a:lnTo>
                  <a:close/>
                </a:path>
                <a:path w="349250" h="348614">
                  <a:moveTo>
                    <a:pt x="285546" y="168351"/>
                  </a:moveTo>
                  <a:lnTo>
                    <a:pt x="281317" y="164109"/>
                  </a:lnTo>
                  <a:lnTo>
                    <a:pt x="276085" y="164109"/>
                  </a:lnTo>
                  <a:lnTo>
                    <a:pt x="270852" y="164109"/>
                  </a:lnTo>
                  <a:lnTo>
                    <a:pt x="266623" y="168351"/>
                  </a:lnTo>
                  <a:lnTo>
                    <a:pt x="266623" y="178803"/>
                  </a:lnTo>
                  <a:lnTo>
                    <a:pt x="270852" y="183045"/>
                  </a:lnTo>
                  <a:lnTo>
                    <a:pt x="281317" y="183045"/>
                  </a:lnTo>
                  <a:lnTo>
                    <a:pt x="285546" y="178803"/>
                  </a:lnTo>
                  <a:lnTo>
                    <a:pt x="285546" y="168351"/>
                  </a:lnTo>
                  <a:close/>
                </a:path>
                <a:path w="349250" h="348614">
                  <a:moveTo>
                    <a:pt x="285546" y="42113"/>
                  </a:moveTo>
                  <a:lnTo>
                    <a:pt x="281317" y="37871"/>
                  </a:lnTo>
                  <a:lnTo>
                    <a:pt x="276085" y="37871"/>
                  </a:lnTo>
                  <a:lnTo>
                    <a:pt x="270852" y="37871"/>
                  </a:lnTo>
                  <a:lnTo>
                    <a:pt x="266623" y="42113"/>
                  </a:lnTo>
                  <a:lnTo>
                    <a:pt x="266623" y="52565"/>
                  </a:lnTo>
                  <a:lnTo>
                    <a:pt x="270852" y="56807"/>
                  </a:lnTo>
                  <a:lnTo>
                    <a:pt x="281317" y="56807"/>
                  </a:lnTo>
                  <a:lnTo>
                    <a:pt x="285546" y="52565"/>
                  </a:lnTo>
                  <a:lnTo>
                    <a:pt x="285546" y="42113"/>
                  </a:lnTo>
                  <a:close/>
                </a:path>
                <a:path w="349250" h="348614">
                  <a:moveTo>
                    <a:pt x="317106" y="294601"/>
                  </a:moveTo>
                  <a:lnTo>
                    <a:pt x="312877" y="290360"/>
                  </a:lnTo>
                  <a:lnTo>
                    <a:pt x="307644" y="290360"/>
                  </a:lnTo>
                  <a:lnTo>
                    <a:pt x="302412" y="290360"/>
                  </a:lnTo>
                  <a:lnTo>
                    <a:pt x="298183" y="294601"/>
                  </a:lnTo>
                  <a:lnTo>
                    <a:pt x="298183" y="305054"/>
                  </a:lnTo>
                  <a:lnTo>
                    <a:pt x="302412" y="309295"/>
                  </a:lnTo>
                  <a:lnTo>
                    <a:pt x="312877" y="309295"/>
                  </a:lnTo>
                  <a:lnTo>
                    <a:pt x="317106" y="305054"/>
                  </a:lnTo>
                  <a:lnTo>
                    <a:pt x="317106" y="294601"/>
                  </a:lnTo>
                  <a:close/>
                </a:path>
                <a:path w="349250" h="348614">
                  <a:moveTo>
                    <a:pt x="317106" y="168351"/>
                  </a:moveTo>
                  <a:lnTo>
                    <a:pt x="312877" y="164109"/>
                  </a:lnTo>
                  <a:lnTo>
                    <a:pt x="307644" y="164109"/>
                  </a:lnTo>
                  <a:lnTo>
                    <a:pt x="302412" y="164109"/>
                  </a:lnTo>
                  <a:lnTo>
                    <a:pt x="298183" y="168351"/>
                  </a:lnTo>
                  <a:lnTo>
                    <a:pt x="298183" y="178803"/>
                  </a:lnTo>
                  <a:lnTo>
                    <a:pt x="302412" y="183045"/>
                  </a:lnTo>
                  <a:lnTo>
                    <a:pt x="312877" y="183045"/>
                  </a:lnTo>
                  <a:lnTo>
                    <a:pt x="317106" y="178803"/>
                  </a:lnTo>
                  <a:lnTo>
                    <a:pt x="317106" y="168351"/>
                  </a:lnTo>
                  <a:close/>
                </a:path>
                <a:path w="349250" h="348614">
                  <a:moveTo>
                    <a:pt x="317106" y="42113"/>
                  </a:moveTo>
                  <a:lnTo>
                    <a:pt x="312877" y="37871"/>
                  </a:lnTo>
                  <a:lnTo>
                    <a:pt x="307644" y="37871"/>
                  </a:lnTo>
                  <a:lnTo>
                    <a:pt x="302412" y="37871"/>
                  </a:lnTo>
                  <a:lnTo>
                    <a:pt x="298183" y="42113"/>
                  </a:lnTo>
                  <a:lnTo>
                    <a:pt x="298183" y="52565"/>
                  </a:lnTo>
                  <a:lnTo>
                    <a:pt x="302412" y="56807"/>
                  </a:lnTo>
                  <a:lnTo>
                    <a:pt x="312877" y="56807"/>
                  </a:lnTo>
                  <a:lnTo>
                    <a:pt x="317106" y="52565"/>
                  </a:lnTo>
                  <a:lnTo>
                    <a:pt x="317106" y="42113"/>
                  </a:lnTo>
                  <a:close/>
                </a:path>
                <a:path w="349250" h="348614">
                  <a:moveTo>
                    <a:pt x="348678" y="274574"/>
                  </a:moveTo>
                  <a:lnTo>
                    <a:pt x="329730" y="253136"/>
                  </a:lnTo>
                  <a:lnTo>
                    <a:pt x="329730" y="272834"/>
                  </a:lnTo>
                  <a:lnTo>
                    <a:pt x="329730" y="326821"/>
                  </a:lnTo>
                  <a:lnTo>
                    <a:pt x="328320" y="328231"/>
                  </a:lnTo>
                  <a:lnTo>
                    <a:pt x="223850" y="328231"/>
                  </a:lnTo>
                  <a:lnTo>
                    <a:pt x="222440" y="326821"/>
                  </a:lnTo>
                  <a:lnTo>
                    <a:pt x="222440" y="272834"/>
                  </a:lnTo>
                  <a:lnTo>
                    <a:pt x="223850" y="271424"/>
                  </a:lnTo>
                  <a:lnTo>
                    <a:pt x="328320" y="271424"/>
                  </a:lnTo>
                  <a:lnTo>
                    <a:pt x="329730" y="272834"/>
                  </a:lnTo>
                  <a:lnTo>
                    <a:pt x="329730" y="253136"/>
                  </a:lnTo>
                  <a:lnTo>
                    <a:pt x="326580" y="252488"/>
                  </a:lnTo>
                  <a:lnTo>
                    <a:pt x="225590" y="252488"/>
                  </a:lnTo>
                  <a:lnTo>
                    <a:pt x="217004" y="254228"/>
                  </a:lnTo>
                  <a:lnTo>
                    <a:pt x="209981" y="258953"/>
                  </a:lnTo>
                  <a:lnTo>
                    <a:pt x="205244" y="265976"/>
                  </a:lnTo>
                  <a:lnTo>
                    <a:pt x="203504" y="274574"/>
                  </a:lnTo>
                  <a:lnTo>
                    <a:pt x="203504" y="325081"/>
                  </a:lnTo>
                  <a:lnTo>
                    <a:pt x="205244" y="333667"/>
                  </a:lnTo>
                  <a:lnTo>
                    <a:pt x="209981" y="340690"/>
                  </a:lnTo>
                  <a:lnTo>
                    <a:pt x="217004" y="345414"/>
                  </a:lnTo>
                  <a:lnTo>
                    <a:pt x="225590" y="347167"/>
                  </a:lnTo>
                  <a:lnTo>
                    <a:pt x="326580" y="347167"/>
                  </a:lnTo>
                  <a:lnTo>
                    <a:pt x="348678" y="325081"/>
                  </a:lnTo>
                  <a:lnTo>
                    <a:pt x="348678" y="274574"/>
                  </a:lnTo>
                  <a:close/>
                </a:path>
                <a:path w="349250" h="348614">
                  <a:moveTo>
                    <a:pt x="348678" y="148323"/>
                  </a:moveTo>
                  <a:lnTo>
                    <a:pt x="329730" y="126885"/>
                  </a:lnTo>
                  <a:lnTo>
                    <a:pt x="329730" y="146583"/>
                  </a:lnTo>
                  <a:lnTo>
                    <a:pt x="329730" y="200571"/>
                  </a:lnTo>
                  <a:lnTo>
                    <a:pt x="328320" y="201980"/>
                  </a:lnTo>
                  <a:lnTo>
                    <a:pt x="223850" y="201980"/>
                  </a:lnTo>
                  <a:lnTo>
                    <a:pt x="222440" y="200571"/>
                  </a:lnTo>
                  <a:lnTo>
                    <a:pt x="222440" y="146583"/>
                  </a:lnTo>
                  <a:lnTo>
                    <a:pt x="223850" y="145173"/>
                  </a:lnTo>
                  <a:lnTo>
                    <a:pt x="328320" y="145173"/>
                  </a:lnTo>
                  <a:lnTo>
                    <a:pt x="329730" y="146583"/>
                  </a:lnTo>
                  <a:lnTo>
                    <a:pt x="329730" y="126885"/>
                  </a:lnTo>
                  <a:lnTo>
                    <a:pt x="326580" y="126238"/>
                  </a:lnTo>
                  <a:lnTo>
                    <a:pt x="225590" y="126238"/>
                  </a:lnTo>
                  <a:lnTo>
                    <a:pt x="217004" y="127990"/>
                  </a:lnTo>
                  <a:lnTo>
                    <a:pt x="209981" y="132715"/>
                  </a:lnTo>
                  <a:lnTo>
                    <a:pt x="205244" y="139738"/>
                  </a:lnTo>
                  <a:lnTo>
                    <a:pt x="203504" y="148323"/>
                  </a:lnTo>
                  <a:lnTo>
                    <a:pt x="203504" y="164109"/>
                  </a:lnTo>
                  <a:lnTo>
                    <a:pt x="172148" y="164109"/>
                  </a:lnTo>
                  <a:lnTo>
                    <a:pt x="167741" y="142354"/>
                  </a:lnTo>
                  <a:lnTo>
                    <a:pt x="155105" y="123659"/>
                  </a:lnTo>
                  <a:lnTo>
                    <a:pt x="155105" y="185026"/>
                  </a:lnTo>
                  <a:lnTo>
                    <a:pt x="146862" y="209880"/>
                  </a:lnTo>
                  <a:lnTo>
                    <a:pt x="129895" y="229831"/>
                  </a:lnTo>
                  <a:lnTo>
                    <a:pt x="105740" y="242176"/>
                  </a:lnTo>
                  <a:lnTo>
                    <a:pt x="100965" y="243509"/>
                  </a:lnTo>
                  <a:lnTo>
                    <a:pt x="101155" y="243509"/>
                  </a:lnTo>
                  <a:lnTo>
                    <a:pt x="98272" y="247865"/>
                  </a:lnTo>
                  <a:lnTo>
                    <a:pt x="106299" y="307987"/>
                  </a:lnTo>
                  <a:lnTo>
                    <a:pt x="106210" y="310349"/>
                  </a:lnTo>
                  <a:lnTo>
                    <a:pt x="89420" y="328815"/>
                  </a:lnTo>
                  <a:lnTo>
                    <a:pt x="81280" y="328815"/>
                  </a:lnTo>
                  <a:lnTo>
                    <a:pt x="73583" y="325526"/>
                  </a:lnTo>
                  <a:lnTo>
                    <a:pt x="68008" y="319824"/>
                  </a:lnTo>
                  <a:lnTo>
                    <a:pt x="65062" y="312635"/>
                  </a:lnTo>
                  <a:lnTo>
                    <a:pt x="65138" y="303695"/>
                  </a:lnTo>
                  <a:lnTo>
                    <a:pt x="76606" y="248335"/>
                  </a:lnTo>
                  <a:lnTo>
                    <a:pt x="73660" y="243509"/>
                  </a:lnTo>
                  <a:lnTo>
                    <a:pt x="26593" y="207873"/>
                  </a:lnTo>
                  <a:lnTo>
                    <a:pt x="19227" y="182753"/>
                  </a:lnTo>
                  <a:lnTo>
                    <a:pt x="21704" y="157975"/>
                  </a:lnTo>
                  <a:lnTo>
                    <a:pt x="45504" y="122351"/>
                  </a:lnTo>
                  <a:lnTo>
                    <a:pt x="87299" y="108077"/>
                  </a:lnTo>
                  <a:lnTo>
                    <a:pt x="109347" y="111721"/>
                  </a:lnTo>
                  <a:lnTo>
                    <a:pt x="128600" y="121958"/>
                  </a:lnTo>
                  <a:lnTo>
                    <a:pt x="143649" y="137731"/>
                  </a:lnTo>
                  <a:lnTo>
                    <a:pt x="153098" y="157975"/>
                  </a:lnTo>
                  <a:lnTo>
                    <a:pt x="155105" y="185026"/>
                  </a:lnTo>
                  <a:lnTo>
                    <a:pt x="155105" y="123659"/>
                  </a:lnTo>
                  <a:lnTo>
                    <a:pt x="149021" y="114642"/>
                  </a:lnTo>
                  <a:lnTo>
                    <a:pt x="139255" y="108077"/>
                  </a:lnTo>
                  <a:lnTo>
                    <a:pt x="121272" y="95973"/>
                  </a:lnTo>
                  <a:lnTo>
                    <a:pt x="87299" y="89141"/>
                  </a:lnTo>
                  <a:lnTo>
                    <a:pt x="68186" y="91262"/>
                  </a:lnTo>
                  <a:lnTo>
                    <a:pt x="50190" y="97421"/>
                  </a:lnTo>
                  <a:lnTo>
                    <a:pt x="15887" y="126225"/>
                  </a:lnTo>
                  <a:lnTo>
                    <a:pt x="0" y="178663"/>
                  </a:lnTo>
                  <a:lnTo>
                    <a:pt x="7277" y="211302"/>
                  </a:lnTo>
                  <a:lnTo>
                    <a:pt x="26250" y="238823"/>
                  </a:lnTo>
                  <a:lnTo>
                    <a:pt x="55346" y="257594"/>
                  </a:lnTo>
                  <a:lnTo>
                    <a:pt x="46494" y="300367"/>
                  </a:lnTo>
                  <a:lnTo>
                    <a:pt x="46139" y="302018"/>
                  </a:lnTo>
                  <a:lnTo>
                    <a:pt x="45986" y="303174"/>
                  </a:lnTo>
                  <a:lnTo>
                    <a:pt x="45872" y="304203"/>
                  </a:lnTo>
                  <a:lnTo>
                    <a:pt x="45783" y="305384"/>
                  </a:lnTo>
                  <a:lnTo>
                    <a:pt x="47459" y="318909"/>
                  </a:lnTo>
                  <a:lnTo>
                    <a:pt x="47561" y="319824"/>
                  </a:lnTo>
                  <a:lnTo>
                    <a:pt x="82791" y="348145"/>
                  </a:lnTo>
                  <a:lnTo>
                    <a:pt x="87960" y="348145"/>
                  </a:lnTo>
                  <a:lnTo>
                    <a:pt x="123710" y="318909"/>
                  </a:lnTo>
                  <a:lnTo>
                    <a:pt x="124612" y="305384"/>
                  </a:lnTo>
                  <a:lnTo>
                    <a:pt x="124726" y="303695"/>
                  </a:lnTo>
                  <a:lnTo>
                    <a:pt x="124752" y="303174"/>
                  </a:lnTo>
                  <a:lnTo>
                    <a:pt x="118706" y="257810"/>
                  </a:lnTo>
                  <a:lnTo>
                    <a:pt x="141681" y="244690"/>
                  </a:lnTo>
                  <a:lnTo>
                    <a:pt x="159321" y="225742"/>
                  </a:lnTo>
                  <a:lnTo>
                    <a:pt x="170649" y="202463"/>
                  </a:lnTo>
                  <a:lnTo>
                    <a:pt x="173596" y="183045"/>
                  </a:lnTo>
                  <a:lnTo>
                    <a:pt x="203504" y="183045"/>
                  </a:lnTo>
                  <a:lnTo>
                    <a:pt x="203504" y="198831"/>
                  </a:lnTo>
                  <a:lnTo>
                    <a:pt x="205244" y="207429"/>
                  </a:lnTo>
                  <a:lnTo>
                    <a:pt x="209981" y="214452"/>
                  </a:lnTo>
                  <a:lnTo>
                    <a:pt x="217004" y="219176"/>
                  </a:lnTo>
                  <a:lnTo>
                    <a:pt x="225590" y="220916"/>
                  </a:lnTo>
                  <a:lnTo>
                    <a:pt x="326580" y="220916"/>
                  </a:lnTo>
                  <a:lnTo>
                    <a:pt x="348678" y="198831"/>
                  </a:lnTo>
                  <a:lnTo>
                    <a:pt x="348678" y="148323"/>
                  </a:lnTo>
                  <a:close/>
                </a:path>
                <a:path w="349250" h="348614">
                  <a:moveTo>
                    <a:pt x="348678" y="22085"/>
                  </a:moveTo>
                  <a:lnTo>
                    <a:pt x="329730" y="647"/>
                  </a:lnTo>
                  <a:lnTo>
                    <a:pt x="329730" y="20345"/>
                  </a:lnTo>
                  <a:lnTo>
                    <a:pt x="329730" y="74333"/>
                  </a:lnTo>
                  <a:lnTo>
                    <a:pt x="328320" y="75742"/>
                  </a:lnTo>
                  <a:lnTo>
                    <a:pt x="223850" y="75742"/>
                  </a:lnTo>
                  <a:lnTo>
                    <a:pt x="222440" y="74333"/>
                  </a:lnTo>
                  <a:lnTo>
                    <a:pt x="222440" y="20345"/>
                  </a:lnTo>
                  <a:lnTo>
                    <a:pt x="223850" y="18935"/>
                  </a:lnTo>
                  <a:lnTo>
                    <a:pt x="328320" y="18935"/>
                  </a:lnTo>
                  <a:lnTo>
                    <a:pt x="329730" y="20345"/>
                  </a:lnTo>
                  <a:lnTo>
                    <a:pt x="329730" y="647"/>
                  </a:lnTo>
                  <a:lnTo>
                    <a:pt x="326580" y="0"/>
                  </a:lnTo>
                  <a:lnTo>
                    <a:pt x="225590" y="0"/>
                  </a:lnTo>
                  <a:lnTo>
                    <a:pt x="217004" y="1739"/>
                  </a:lnTo>
                  <a:lnTo>
                    <a:pt x="209981" y="6477"/>
                  </a:lnTo>
                  <a:lnTo>
                    <a:pt x="205244" y="13500"/>
                  </a:lnTo>
                  <a:lnTo>
                    <a:pt x="203504" y="22085"/>
                  </a:lnTo>
                  <a:lnTo>
                    <a:pt x="203504" y="72593"/>
                  </a:lnTo>
                  <a:lnTo>
                    <a:pt x="205244" y="81191"/>
                  </a:lnTo>
                  <a:lnTo>
                    <a:pt x="209981" y="88201"/>
                  </a:lnTo>
                  <a:lnTo>
                    <a:pt x="217004" y="92938"/>
                  </a:lnTo>
                  <a:lnTo>
                    <a:pt x="225590" y="94678"/>
                  </a:lnTo>
                  <a:lnTo>
                    <a:pt x="326580" y="94678"/>
                  </a:lnTo>
                  <a:lnTo>
                    <a:pt x="348678" y="72593"/>
                  </a:lnTo>
                  <a:lnTo>
                    <a:pt x="348678" y="220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467393" y="5288736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615432" y="5360914"/>
              <a:ext cx="330200" cy="374650"/>
            </a:xfrm>
            <a:custGeom>
              <a:avLst/>
              <a:gdLst/>
              <a:ahLst/>
              <a:cxnLst/>
              <a:rect l="l" t="t" r="r" b="b"/>
              <a:pathLst>
                <a:path w="330200" h="374650">
                  <a:moveTo>
                    <a:pt x="156297" y="0"/>
                  </a:moveTo>
                  <a:lnTo>
                    <a:pt x="112162" y="2510"/>
                  </a:lnTo>
                  <a:lnTo>
                    <a:pt x="73804" y="16755"/>
                  </a:lnTo>
                  <a:lnTo>
                    <a:pt x="41404" y="41185"/>
                  </a:lnTo>
                  <a:lnTo>
                    <a:pt x="17072" y="73687"/>
                  </a:lnTo>
                  <a:lnTo>
                    <a:pt x="2917" y="112149"/>
                  </a:lnTo>
                  <a:lnTo>
                    <a:pt x="0" y="148908"/>
                  </a:lnTo>
                  <a:lnTo>
                    <a:pt x="6144" y="184255"/>
                  </a:lnTo>
                  <a:lnTo>
                    <a:pt x="20892" y="216785"/>
                  </a:lnTo>
                  <a:lnTo>
                    <a:pt x="43785" y="245093"/>
                  </a:lnTo>
                  <a:lnTo>
                    <a:pt x="43785" y="369515"/>
                  </a:lnTo>
                  <a:lnTo>
                    <a:pt x="48700" y="374442"/>
                  </a:lnTo>
                  <a:lnTo>
                    <a:pt x="192706" y="374442"/>
                  </a:lnTo>
                  <a:lnTo>
                    <a:pt x="197620" y="369515"/>
                  </a:lnTo>
                  <a:lnTo>
                    <a:pt x="197620" y="352459"/>
                  </a:lnTo>
                  <a:lnTo>
                    <a:pt x="65756" y="352459"/>
                  </a:lnTo>
                  <a:lnTo>
                    <a:pt x="65756" y="237168"/>
                  </a:lnTo>
                  <a:lnTo>
                    <a:pt x="64423" y="234196"/>
                  </a:lnTo>
                  <a:lnTo>
                    <a:pt x="62111" y="232113"/>
                  </a:lnTo>
                  <a:lnTo>
                    <a:pt x="41277" y="207853"/>
                  </a:lnTo>
                  <a:lnTo>
                    <a:pt x="27771" y="179632"/>
                  </a:lnTo>
                  <a:lnTo>
                    <a:pt x="22044" y="148908"/>
                  </a:lnTo>
                  <a:lnTo>
                    <a:pt x="22017" y="148765"/>
                  </a:lnTo>
                  <a:lnTo>
                    <a:pt x="36394" y="84105"/>
                  </a:lnTo>
                  <a:lnTo>
                    <a:pt x="84265" y="36055"/>
                  </a:lnTo>
                  <a:lnTo>
                    <a:pt x="161647" y="22848"/>
                  </a:lnTo>
                  <a:lnTo>
                    <a:pt x="218632" y="22848"/>
                  </a:lnTo>
                  <a:lnTo>
                    <a:pt x="196947" y="10044"/>
                  </a:lnTo>
                  <a:lnTo>
                    <a:pt x="156297" y="0"/>
                  </a:lnTo>
                  <a:close/>
                </a:path>
                <a:path w="330200" h="374650">
                  <a:moveTo>
                    <a:pt x="218632" y="22848"/>
                  </a:moveTo>
                  <a:lnTo>
                    <a:pt x="161647" y="22848"/>
                  </a:lnTo>
                  <a:lnTo>
                    <a:pt x="201801" y="36783"/>
                  </a:lnTo>
                  <a:lnTo>
                    <a:pt x="234141" y="63129"/>
                  </a:lnTo>
                  <a:lnTo>
                    <a:pt x="255712" y="99171"/>
                  </a:lnTo>
                  <a:lnTo>
                    <a:pt x="263559" y="142197"/>
                  </a:lnTo>
                  <a:lnTo>
                    <a:pt x="263559" y="143912"/>
                  </a:lnTo>
                  <a:lnTo>
                    <a:pt x="263965" y="145588"/>
                  </a:lnTo>
                  <a:lnTo>
                    <a:pt x="300732" y="219121"/>
                  </a:lnTo>
                  <a:lnTo>
                    <a:pt x="268486" y="219121"/>
                  </a:lnTo>
                  <a:lnTo>
                    <a:pt x="263559" y="224049"/>
                  </a:lnTo>
                  <a:lnTo>
                    <a:pt x="263559" y="302103"/>
                  </a:lnTo>
                  <a:lnTo>
                    <a:pt x="258631" y="307043"/>
                  </a:lnTo>
                  <a:lnTo>
                    <a:pt x="180564" y="307043"/>
                  </a:lnTo>
                  <a:lnTo>
                    <a:pt x="175649" y="311958"/>
                  </a:lnTo>
                  <a:lnTo>
                    <a:pt x="175649" y="352459"/>
                  </a:lnTo>
                  <a:lnTo>
                    <a:pt x="197620" y="352459"/>
                  </a:lnTo>
                  <a:lnTo>
                    <a:pt x="197620" y="329014"/>
                  </a:lnTo>
                  <a:lnTo>
                    <a:pt x="252573" y="329014"/>
                  </a:lnTo>
                  <a:lnTo>
                    <a:pt x="265392" y="326420"/>
                  </a:lnTo>
                  <a:lnTo>
                    <a:pt x="275873" y="319350"/>
                  </a:lnTo>
                  <a:lnTo>
                    <a:pt x="282947" y="308869"/>
                  </a:lnTo>
                  <a:lnTo>
                    <a:pt x="285543" y="296045"/>
                  </a:lnTo>
                  <a:lnTo>
                    <a:pt x="285543" y="241105"/>
                  </a:lnTo>
                  <a:lnTo>
                    <a:pt x="322309" y="241105"/>
                  </a:lnTo>
                  <a:lnTo>
                    <a:pt x="325852" y="239136"/>
                  </a:lnTo>
                  <a:lnTo>
                    <a:pt x="329853" y="232647"/>
                  </a:lnTo>
                  <a:lnTo>
                    <a:pt x="330043" y="228608"/>
                  </a:lnTo>
                  <a:lnTo>
                    <a:pt x="285517" y="139556"/>
                  </a:lnTo>
                  <a:lnTo>
                    <a:pt x="278397" y="97399"/>
                  </a:lnTo>
                  <a:lnTo>
                    <a:pt x="259956" y="60555"/>
                  </a:lnTo>
                  <a:lnTo>
                    <a:pt x="232153" y="30833"/>
                  </a:lnTo>
                  <a:lnTo>
                    <a:pt x="218632" y="228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58438" y="5404217"/>
              <a:ext cx="199351" cy="197802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6899670" y="2067575"/>
            <a:ext cx="504190" cy="3202940"/>
            <a:chOff x="6899670" y="2067575"/>
            <a:chExt cx="504190" cy="3202940"/>
          </a:xfrm>
        </p:grpSpPr>
        <p:sp>
          <p:nvSpPr>
            <p:cNvPr id="59" name="object 59"/>
            <p:cNvSpPr/>
            <p:nvPr/>
          </p:nvSpPr>
          <p:spPr>
            <a:xfrm>
              <a:off x="6912135" y="2080018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99668" y="2067585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88772" y="222732"/>
                  </a:moveTo>
                  <a:lnTo>
                    <a:pt x="385445" y="176987"/>
                  </a:lnTo>
                  <a:lnTo>
                    <a:pt x="376059" y="145897"/>
                  </a:lnTo>
                  <a:lnTo>
                    <a:pt x="375945" y="145605"/>
                  </a:lnTo>
                  <a:lnTo>
                    <a:pt x="367372" y="134899"/>
                  </a:lnTo>
                  <a:lnTo>
                    <a:pt x="367372" y="222732"/>
                  </a:lnTo>
                  <a:lnTo>
                    <a:pt x="367030" y="237451"/>
                  </a:lnTo>
                  <a:lnTo>
                    <a:pt x="361937" y="278371"/>
                  </a:lnTo>
                  <a:lnTo>
                    <a:pt x="326885" y="311759"/>
                  </a:lnTo>
                  <a:lnTo>
                    <a:pt x="327063" y="312153"/>
                  </a:lnTo>
                  <a:lnTo>
                    <a:pt x="326885" y="311759"/>
                  </a:lnTo>
                  <a:lnTo>
                    <a:pt x="326720" y="311759"/>
                  </a:lnTo>
                  <a:lnTo>
                    <a:pt x="320395" y="312801"/>
                  </a:lnTo>
                  <a:lnTo>
                    <a:pt x="311670" y="313905"/>
                  </a:lnTo>
                  <a:lnTo>
                    <a:pt x="301320" y="314960"/>
                  </a:lnTo>
                  <a:lnTo>
                    <a:pt x="283387" y="316395"/>
                  </a:lnTo>
                  <a:lnTo>
                    <a:pt x="277368" y="320001"/>
                  </a:lnTo>
                  <a:lnTo>
                    <a:pt x="254215" y="354520"/>
                  </a:lnTo>
                  <a:lnTo>
                    <a:pt x="250253" y="359829"/>
                  </a:lnTo>
                  <a:lnTo>
                    <a:pt x="246291" y="354520"/>
                  </a:lnTo>
                  <a:lnTo>
                    <a:pt x="223126" y="320001"/>
                  </a:lnTo>
                  <a:lnTo>
                    <a:pt x="217106" y="316395"/>
                  </a:lnTo>
                  <a:lnTo>
                    <a:pt x="173799" y="311759"/>
                  </a:lnTo>
                  <a:lnTo>
                    <a:pt x="138557" y="278371"/>
                  </a:lnTo>
                  <a:lnTo>
                    <a:pt x="133553" y="238506"/>
                  </a:lnTo>
                  <a:lnTo>
                    <a:pt x="133477" y="237451"/>
                  </a:lnTo>
                  <a:lnTo>
                    <a:pt x="133121" y="222732"/>
                  </a:lnTo>
                  <a:lnTo>
                    <a:pt x="133477" y="208000"/>
                  </a:lnTo>
                  <a:lnTo>
                    <a:pt x="134480" y="193979"/>
                  </a:lnTo>
                  <a:lnTo>
                    <a:pt x="143268" y="155956"/>
                  </a:lnTo>
                  <a:lnTo>
                    <a:pt x="173520" y="133743"/>
                  </a:lnTo>
                  <a:lnTo>
                    <a:pt x="173431" y="133311"/>
                  </a:lnTo>
                  <a:lnTo>
                    <a:pt x="173634" y="133731"/>
                  </a:lnTo>
                  <a:lnTo>
                    <a:pt x="176403" y="133311"/>
                  </a:lnTo>
                  <a:lnTo>
                    <a:pt x="186321" y="131851"/>
                  </a:lnTo>
                  <a:lnTo>
                    <a:pt x="204939" y="129997"/>
                  </a:lnTo>
                  <a:lnTo>
                    <a:pt x="226275" y="128562"/>
                  </a:lnTo>
                  <a:lnTo>
                    <a:pt x="247103" y="127990"/>
                  </a:lnTo>
                  <a:lnTo>
                    <a:pt x="253390" y="127990"/>
                  </a:lnTo>
                  <a:lnTo>
                    <a:pt x="295617" y="129997"/>
                  </a:lnTo>
                  <a:lnTo>
                    <a:pt x="338543" y="138112"/>
                  </a:lnTo>
                  <a:lnTo>
                    <a:pt x="364337" y="180428"/>
                  </a:lnTo>
                  <a:lnTo>
                    <a:pt x="366953" y="206959"/>
                  </a:lnTo>
                  <a:lnTo>
                    <a:pt x="367030" y="208000"/>
                  </a:lnTo>
                  <a:lnTo>
                    <a:pt x="367372" y="222732"/>
                  </a:lnTo>
                  <a:lnTo>
                    <a:pt x="367372" y="134899"/>
                  </a:lnTo>
                  <a:lnTo>
                    <a:pt x="363982" y="130657"/>
                  </a:lnTo>
                  <a:lnTo>
                    <a:pt x="360375" y="127990"/>
                  </a:lnTo>
                  <a:lnTo>
                    <a:pt x="348500" y="119202"/>
                  </a:lnTo>
                  <a:lnTo>
                    <a:pt x="296786" y="108635"/>
                  </a:lnTo>
                  <a:lnTo>
                    <a:pt x="254342" y="106629"/>
                  </a:lnTo>
                  <a:lnTo>
                    <a:pt x="250253" y="106629"/>
                  </a:lnTo>
                  <a:lnTo>
                    <a:pt x="223380" y="107175"/>
                  </a:lnTo>
                  <a:lnTo>
                    <a:pt x="226949" y="107175"/>
                  </a:lnTo>
                  <a:lnTo>
                    <a:pt x="205511" y="108496"/>
                  </a:lnTo>
                  <a:lnTo>
                    <a:pt x="183616" y="110617"/>
                  </a:lnTo>
                  <a:lnTo>
                    <a:pt x="183921" y="110617"/>
                  </a:lnTo>
                  <a:lnTo>
                    <a:pt x="169418" y="112750"/>
                  </a:lnTo>
                  <a:lnTo>
                    <a:pt x="124574" y="145605"/>
                  </a:lnTo>
                  <a:lnTo>
                    <a:pt x="113233" y="191744"/>
                  </a:lnTo>
                  <a:lnTo>
                    <a:pt x="111734" y="222732"/>
                  </a:lnTo>
                  <a:lnTo>
                    <a:pt x="112102" y="237451"/>
                  </a:lnTo>
                  <a:lnTo>
                    <a:pt x="112128" y="238506"/>
                  </a:lnTo>
                  <a:lnTo>
                    <a:pt x="113233" y="253720"/>
                  </a:lnTo>
                  <a:lnTo>
                    <a:pt x="115074" y="268478"/>
                  </a:lnTo>
                  <a:lnTo>
                    <a:pt x="117652" y="282879"/>
                  </a:lnTo>
                  <a:lnTo>
                    <a:pt x="124460" y="299554"/>
                  </a:lnTo>
                  <a:lnTo>
                    <a:pt x="124574" y="299847"/>
                  </a:lnTo>
                  <a:lnTo>
                    <a:pt x="169443" y="332714"/>
                  </a:lnTo>
                  <a:lnTo>
                    <a:pt x="208737" y="337223"/>
                  </a:lnTo>
                  <a:lnTo>
                    <a:pt x="210591" y="340131"/>
                  </a:lnTo>
                  <a:lnTo>
                    <a:pt x="235292" y="375412"/>
                  </a:lnTo>
                  <a:lnTo>
                    <a:pt x="244779" y="383628"/>
                  </a:lnTo>
                  <a:lnTo>
                    <a:pt x="255727" y="383628"/>
                  </a:lnTo>
                  <a:lnTo>
                    <a:pt x="276669" y="359829"/>
                  </a:lnTo>
                  <a:lnTo>
                    <a:pt x="280085" y="354914"/>
                  </a:lnTo>
                  <a:lnTo>
                    <a:pt x="285788" y="346417"/>
                  </a:lnTo>
                  <a:lnTo>
                    <a:pt x="287718" y="343496"/>
                  </a:lnTo>
                  <a:lnTo>
                    <a:pt x="291769" y="337223"/>
                  </a:lnTo>
                  <a:lnTo>
                    <a:pt x="303771" y="336219"/>
                  </a:lnTo>
                  <a:lnTo>
                    <a:pt x="348500" y="326250"/>
                  </a:lnTo>
                  <a:lnTo>
                    <a:pt x="366090" y="312153"/>
                  </a:lnTo>
                  <a:lnTo>
                    <a:pt x="375945" y="299847"/>
                  </a:lnTo>
                  <a:lnTo>
                    <a:pt x="382854" y="282879"/>
                  </a:lnTo>
                  <a:lnTo>
                    <a:pt x="385445" y="268478"/>
                  </a:lnTo>
                  <a:lnTo>
                    <a:pt x="387286" y="253720"/>
                  </a:lnTo>
                  <a:lnTo>
                    <a:pt x="388391" y="238506"/>
                  </a:lnTo>
                  <a:lnTo>
                    <a:pt x="388772" y="222732"/>
                  </a:lnTo>
                  <a:close/>
                </a:path>
                <a:path w="504190" h="454025">
                  <a:moveTo>
                    <a:pt x="503897" y="227012"/>
                  </a:moveTo>
                  <a:lnTo>
                    <a:pt x="501700" y="210121"/>
                  </a:lnTo>
                  <a:lnTo>
                    <a:pt x="495096" y="194132"/>
                  </a:lnTo>
                  <a:lnTo>
                    <a:pt x="478993" y="166243"/>
                  </a:lnTo>
                  <a:lnTo>
                    <a:pt x="478993" y="227012"/>
                  </a:lnTo>
                  <a:lnTo>
                    <a:pt x="477634" y="237502"/>
                  </a:lnTo>
                  <a:lnTo>
                    <a:pt x="380428" y="408698"/>
                  </a:lnTo>
                  <a:lnTo>
                    <a:pt x="345046" y="429133"/>
                  </a:lnTo>
                  <a:lnTo>
                    <a:pt x="158838" y="429133"/>
                  </a:lnTo>
                  <a:lnTo>
                    <a:pt x="123456" y="408698"/>
                  </a:lnTo>
                  <a:lnTo>
                    <a:pt x="30353" y="247446"/>
                  </a:lnTo>
                  <a:lnTo>
                    <a:pt x="24904" y="227012"/>
                  </a:lnTo>
                  <a:lnTo>
                    <a:pt x="26263" y="216496"/>
                  </a:lnTo>
                  <a:lnTo>
                    <a:pt x="123456" y="45326"/>
                  </a:lnTo>
                  <a:lnTo>
                    <a:pt x="158838" y="24892"/>
                  </a:lnTo>
                  <a:lnTo>
                    <a:pt x="345046" y="24892"/>
                  </a:lnTo>
                  <a:lnTo>
                    <a:pt x="380428" y="45326"/>
                  </a:lnTo>
                  <a:lnTo>
                    <a:pt x="473532" y="206578"/>
                  </a:lnTo>
                  <a:lnTo>
                    <a:pt x="478993" y="227012"/>
                  </a:lnTo>
                  <a:lnTo>
                    <a:pt x="478993" y="166243"/>
                  </a:lnTo>
                  <a:lnTo>
                    <a:pt x="401993" y="32880"/>
                  </a:lnTo>
                  <a:lnTo>
                    <a:pt x="395859" y="24892"/>
                  </a:lnTo>
                  <a:lnTo>
                    <a:pt x="391452" y="19151"/>
                  </a:lnTo>
                  <a:lnTo>
                    <a:pt x="377926" y="8801"/>
                  </a:lnTo>
                  <a:lnTo>
                    <a:pt x="362204" y="2273"/>
                  </a:lnTo>
                  <a:lnTo>
                    <a:pt x="345046" y="0"/>
                  </a:lnTo>
                  <a:lnTo>
                    <a:pt x="158838" y="0"/>
                  </a:lnTo>
                  <a:lnTo>
                    <a:pt x="112445" y="19151"/>
                  </a:lnTo>
                  <a:lnTo>
                    <a:pt x="8801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892" y="421144"/>
                  </a:lnTo>
                  <a:lnTo>
                    <a:pt x="141693" y="451739"/>
                  </a:lnTo>
                  <a:lnTo>
                    <a:pt x="158838" y="454025"/>
                  </a:lnTo>
                  <a:lnTo>
                    <a:pt x="345046" y="454025"/>
                  </a:lnTo>
                  <a:lnTo>
                    <a:pt x="391452" y="434860"/>
                  </a:lnTo>
                  <a:lnTo>
                    <a:pt x="495096" y="259892"/>
                  </a:lnTo>
                  <a:lnTo>
                    <a:pt x="501700" y="243890"/>
                  </a:lnTo>
                  <a:lnTo>
                    <a:pt x="503897" y="227012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04637" y="2220697"/>
              <a:ext cx="95148" cy="157981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6912135" y="2629772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899668" y="2617330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420928" y="224307"/>
                  </a:moveTo>
                  <a:lnTo>
                    <a:pt x="419976" y="219633"/>
                  </a:lnTo>
                  <a:lnTo>
                    <a:pt x="419887" y="219202"/>
                  </a:lnTo>
                  <a:lnTo>
                    <a:pt x="419392" y="216750"/>
                  </a:lnTo>
                  <a:lnTo>
                    <a:pt x="419290" y="216281"/>
                  </a:lnTo>
                  <a:lnTo>
                    <a:pt x="419239" y="215976"/>
                  </a:lnTo>
                  <a:lnTo>
                    <a:pt x="414642" y="209169"/>
                  </a:lnTo>
                  <a:lnTo>
                    <a:pt x="407822" y="204584"/>
                  </a:lnTo>
                  <a:lnTo>
                    <a:pt x="404609" y="203936"/>
                  </a:lnTo>
                  <a:lnTo>
                    <a:pt x="404609" y="221513"/>
                  </a:lnTo>
                  <a:lnTo>
                    <a:pt x="404609" y="227114"/>
                  </a:lnTo>
                  <a:lnTo>
                    <a:pt x="402323" y="229387"/>
                  </a:lnTo>
                  <a:lnTo>
                    <a:pt x="396697" y="229387"/>
                  </a:lnTo>
                  <a:lnTo>
                    <a:pt x="394423" y="227114"/>
                  </a:lnTo>
                  <a:lnTo>
                    <a:pt x="394411" y="221513"/>
                  </a:lnTo>
                  <a:lnTo>
                    <a:pt x="396697" y="219202"/>
                  </a:lnTo>
                  <a:lnTo>
                    <a:pt x="402323" y="219202"/>
                  </a:lnTo>
                  <a:lnTo>
                    <a:pt x="404609" y="221513"/>
                  </a:lnTo>
                  <a:lnTo>
                    <a:pt x="404609" y="203936"/>
                  </a:lnTo>
                  <a:lnTo>
                    <a:pt x="403136" y="203631"/>
                  </a:lnTo>
                  <a:lnTo>
                    <a:pt x="399503" y="202895"/>
                  </a:lnTo>
                  <a:lnTo>
                    <a:pt x="397573" y="202895"/>
                  </a:lnTo>
                  <a:lnTo>
                    <a:pt x="395693" y="203149"/>
                  </a:lnTo>
                  <a:lnTo>
                    <a:pt x="393915" y="203631"/>
                  </a:lnTo>
                  <a:lnTo>
                    <a:pt x="378752" y="181813"/>
                  </a:lnTo>
                  <a:lnTo>
                    <a:pt x="360502" y="155549"/>
                  </a:lnTo>
                  <a:lnTo>
                    <a:pt x="360680" y="155549"/>
                  </a:lnTo>
                  <a:lnTo>
                    <a:pt x="357276" y="154139"/>
                  </a:lnTo>
                  <a:lnTo>
                    <a:pt x="351015" y="155232"/>
                  </a:lnTo>
                  <a:lnTo>
                    <a:pt x="348488" y="157543"/>
                  </a:lnTo>
                  <a:lnTo>
                    <a:pt x="334721" y="208889"/>
                  </a:lnTo>
                  <a:lnTo>
                    <a:pt x="328523" y="187744"/>
                  </a:lnTo>
                  <a:lnTo>
                    <a:pt x="325348" y="185369"/>
                  </a:lnTo>
                  <a:lnTo>
                    <a:pt x="301332" y="185369"/>
                  </a:lnTo>
                  <a:lnTo>
                    <a:pt x="294271" y="160172"/>
                  </a:lnTo>
                  <a:lnTo>
                    <a:pt x="294182" y="159816"/>
                  </a:lnTo>
                  <a:lnTo>
                    <a:pt x="284924" y="146507"/>
                  </a:lnTo>
                  <a:lnTo>
                    <a:pt x="284924" y="185369"/>
                  </a:lnTo>
                  <a:lnTo>
                    <a:pt x="275221" y="185369"/>
                  </a:lnTo>
                  <a:lnTo>
                    <a:pt x="269875" y="169113"/>
                  </a:lnTo>
                  <a:lnTo>
                    <a:pt x="260794" y="156857"/>
                  </a:lnTo>
                  <a:lnTo>
                    <a:pt x="259816" y="155549"/>
                  </a:lnTo>
                  <a:lnTo>
                    <a:pt x="258635" y="154724"/>
                  </a:lnTo>
                  <a:lnTo>
                    <a:pt x="258635" y="185369"/>
                  </a:lnTo>
                  <a:lnTo>
                    <a:pt x="218313" y="185369"/>
                  </a:lnTo>
                  <a:lnTo>
                    <a:pt x="214655" y="189014"/>
                  </a:lnTo>
                  <a:lnTo>
                    <a:pt x="214655" y="198018"/>
                  </a:lnTo>
                  <a:lnTo>
                    <a:pt x="218313" y="201676"/>
                  </a:lnTo>
                  <a:lnTo>
                    <a:pt x="258635" y="201676"/>
                  </a:lnTo>
                  <a:lnTo>
                    <a:pt x="253276" y="214020"/>
                  </a:lnTo>
                  <a:lnTo>
                    <a:pt x="244094" y="223431"/>
                  </a:lnTo>
                  <a:lnTo>
                    <a:pt x="232156" y="229044"/>
                  </a:lnTo>
                  <a:lnTo>
                    <a:pt x="218541" y="229997"/>
                  </a:lnTo>
                  <a:lnTo>
                    <a:pt x="204685" y="225463"/>
                  </a:lnTo>
                  <a:lnTo>
                    <a:pt x="194005" y="216281"/>
                  </a:lnTo>
                  <a:lnTo>
                    <a:pt x="187528" y="203758"/>
                  </a:lnTo>
                  <a:lnTo>
                    <a:pt x="186321" y="189230"/>
                  </a:lnTo>
                  <a:lnTo>
                    <a:pt x="190347" y="176276"/>
                  </a:lnTo>
                  <a:lnTo>
                    <a:pt x="198488" y="166001"/>
                  </a:lnTo>
                  <a:lnTo>
                    <a:pt x="209651" y="159219"/>
                  </a:lnTo>
                  <a:lnTo>
                    <a:pt x="222377" y="156857"/>
                  </a:lnTo>
                  <a:lnTo>
                    <a:pt x="225653" y="156857"/>
                  </a:lnTo>
                  <a:lnTo>
                    <a:pt x="258635" y="185369"/>
                  </a:lnTo>
                  <a:lnTo>
                    <a:pt x="258635" y="154724"/>
                  </a:lnTo>
                  <a:lnTo>
                    <a:pt x="245897" y="145757"/>
                  </a:lnTo>
                  <a:lnTo>
                    <a:pt x="228993" y="140830"/>
                  </a:lnTo>
                  <a:lnTo>
                    <a:pt x="208013" y="142570"/>
                  </a:lnTo>
                  <a:lnTo>
                    <a:pt x="189928" y="151917"/>
                  </a:lnTo>
                  <a:lnTo>
                    <a:pt x="176669" y="167335"/>
                  </a:lnTo>
                  <a:lnTo>
                    <a:pt x="170116" y="187337"/>
                  </a:lnTo>
                  <a:lnTo>
                    <a:pt x="171869" y="208318"/>
                  </a:lnTo>
                  <a:lnTo>
                    <a:pt x="181203" y="226390"/>
                  </a:lnTo>
                  <a:lnTo>
                    <a:pt x="196634" y="239661"/>
                  </a:lnTo>
                  <a:lnTo>
                    <a:pt x="216649" y="246214"/>
                  </a:lnTo>
                  <a:lnTo>
                    <a:pt x="219710" y="246570"/>
                  </a:lnTo>
                  <a:lnTo>
                    <a:pt x="222859" y="246570"/>
                  </a:lnTo>
                  <a:lnTo>
                    <a:pt x="260413" y="229997"/>
                  </a:lnTo>
                  <a:lnTo>
                    <a:pt x="275221" y="201676"/>
                  </a:lnTo>
                  <a:lnTo>
                    <a:pt x="284911" y="201676"/>
                  </a:lnTo>
                  <a:lnTo>
                    <a:pt x="261632" y="242671"/>
                  </a:lnTo>
                  <a:lnTo>
                    <a:pt x="227901" y="255968"/>
                  </a:lnTo>
                  <a:lnTo>
                    <a:pt x="215531" y="255727"/>
                  </a:lnTo>
                  <a:lnTo>
                    <a:pt x="191909" y="247992"/>
                  </a:lnTo>
                  <a:lnTo>
                    <a:pt x="186283" y="243166"/>
                  </a:lnTo>
                  <a:lnTo>
                    <a:pt x="186283" y="263486"/>
                  </a:lnTo>
                  <a:lnTo>
                    <a:pt x="176987" y="279565"/>
                  </a:lnTo>
                  <a:lnTo>
                    <a:pt x="172796" y="277139"/>
                  </a:lnTo>
                  <a:lnTo>
                    <a:pt x="172796" y="295960"/>
                  </a:lnTo>
                  <a:lnTo>
                    <a:pt x="138226" y="355841"/>
                  </a:lnTo>
                  <a:lnTo>
                    <a:pt x="124536" y="347916"/>
                  </a:lnTo>
                  <a:lnTo>
                    <a:pt x="159092" y="288048"/>
                  </a:lnTo>
                  <a:lnTo>
                    <a:pt x="172796" y="295960"/>
                  </a:lnTo>
                  <a:lnTo>
                    <a:pt x="172796" y="277139"/>
                  </a:lnTo>
                  <a:lnTo>
                    <a:pt x="181965" y="261061"/>
                  </a:lnTo>
                  <a:lnTo>
                    <a:pt x="183375" y="261912"/>
                  </a:lnTo>
                  <a:lnTo>
                    <a:pt x="184823" y="262724"/>
                  </a:lnTo>
                  <a:lnTo>
                    <a:pt x="186283" y="263486"/>
                  </a:lnTo>
                  <a:lnTo>
                    <a:pt x="186283" y="243166"/>
                  </a:lnTo>
                  <a:lnTo>
                    <a:pt x="173685" y="232333"/>
                  </a:lnTo>
                  <a:lnTo>
                    <a:pt x="162648" y="210985"/>
                  </a:lnTo>
                  <a:lnTo>
                    <a:pt x="160832" y="189230"/>
                  </a:lnTo>
                  <a:lnTo>
                    <a:pt x="160718" y="187744"/>
                  </a:lnTo>
                  <a:lnTo>
                    <a:pt x="160680" y="187337"/>
                  </a:lnTo>
                  <a:lnTo>
                    <a:pt x="181356" y="146608"/>
                  </a:lnTo>
                  <a:lnTo>
                    <a:pt x="222783" y="130873"/>
                  </a:lnTo>
                  <a:lnTo>
                    <a:pt x="225196" y="130873"/>
                  </a:lnTo>
                  <a:lnTo>
                    <a:pt x="267030" y="149199"/>
                  </a:lnTo>
                  <a:lnTo>
                    <a:pt x="284924" y="185369"/>
                  </a:lnTo>
                  <a:lnTo>
                    <a:pt x="284924" y="146507"/>
                  </a:lnTo>
                  <a:lnTo>
                    <a:pt x="279273" y="138379"/>
                  </a:lnTo>
                  <a:lnTo>
                    <a:pt x="269011" y="130873"/>
                  </a:lnTo>
                  <a:lnTo>
                    <a:pt x="258064" y="122859"/>
                  </a:lnTo>
                  <a:lnTo>
                    <a:pt x="232003" y="115087"/>
                  </a:lnTo>
                  <a:lnTo>
                    <a:pt x="200787" y="117690"/>
                  </a:lnTo>
                  <a:lnTo>
                    <a:pt x="173888" y="131597"/>
                  </a:lnTo>
                  <a:lnTo>
                    <a:pt x="154139" y="154546"/>
                  </a:lnTo>
                  <a:lnTo>
                    <a:pt x="144386" y="184315"/>
                  </a:lnTo>
                  <a:lnTo>
                    <a:pt x="144437" y="201676"/>
                  </a:lnTo>
                  <a:lnTo>
                    <a:pt x="144564" y="203758"/>
                  </a:lnTo>
                  <a:lnTo>
                    <a:pt x="148869" y="221183"/>
                  </a:lnTo>
                  <a:lnTo>
                    <a:pt x="157162" y="237312"/>
                  </a:lnTo>
                  <a:lnTo>
                    <a:pt x="168859" y="251104"/>
                  </a:lnTo>
                  <a:lnTo>
                    <a:pt x="157734" y="270370"/>
                  </a:lnTo>
                  <a:lnTo>
                    <a:pt x="153403" y="270370"/>
                  </a:lnTo>
                  <a:lnTo>
                    <a:pt x="149186" y="272605"/>
                  </a:lnTo>
                  <a:lnTo>
                    <a:pt x="106845" y="345935"/>
                  </a:lnTo>
                  <a:lnTo>
                    <a:pt x="106400" y="349313"/>
                  </a:lnTo>
                  <a:lnTo>
                    <a:pt x="108165" y="355841"/>
                  </a:lnTo>
                  <a:lnTo>
                    <a:pt x="110210" y="358495"/>
                  </a:lnTo>
                  <a:lnTo>
                    <a:pt x="135267" y="372973"/>
                  </a:lnTo>
                  <a:lnTo>
                    <a:pt x="137414" y="373545"/>
                  </a:lnTo>
                  <a:lnTo>
                    <a:pt x="140665" y="373545"/>
                  </a:lnTo>
                  <a:lnTo>
                    <a:pt x="141770" y="373405"/>
                  </a:lnTo>
                  <a:lnTo>
                    <a:pt x="146075" y="372249"/>
                  </a:lnTo>
                  <a:lnTo>
                    <a:pt x="148793" y="370166"/>
                  </a:lnTo>
                  <a:lnTo>
                    <a:pt x="157060" y="355841"/>
                  </a:lnTo>
                  <a:lnTo>
                    <a:pt x="190754" y="297497"/>
                  </a:lnTo>
                  <a:lnTo>
                    <a:pt x="190830" y="295960"/>
                  </a:lnTo>
                  <a:lnTo>
                    <a:pt x="190957" y="293585"/>
                  </a:lnTo>
                  <a:lnTo>
                    <a:pt x="189687" y="290195"/>
                  </a:lnTo>
                  <a:lnTo>
                    <a:pt x="190919" y="288048"/>
                  </a:lnTo>
                  <a:lnTo>
                    <a:pt x="195821" y="279565"/>
                  </a:lnTo>
                  <a:lnTo>
                    <a:pt x="201599" y="269570"/>
                  </a:lnTo>
                  <a:lnTo>
                    <a:pt x="205486" y="270649"/>
                  </a:lnTo>
                  <a:lnTo>
                    <a:pt x="209499" y="271449"/>
                  </a:lnTo>
                  <a:lnTo>
                    <a:pt x="216738" y="272288"/>
                  </a:lnTo>
                  <a:lnTo>
                    <a:pt x="219824" y="272465"/>
                  </a:lnTo>
                  <a:lnTo>
                    <a:pt x="222872" y="272465"/>
                  </a:lnTo>
                  <a:lnTo>
                    <a:pt x="261213" y="261061"/>
                  </a:lnTo>
                  <a:lnTo>
                    <a:pt x="292531" y="230543"/>
                  </a:lnTo>
                  <a:lnTo>
                    <a:pt x="300926" y="203631"/>
                  </a:lnTo>
                  <a:lnTo>
                    <a:pt x="301028" y="203314"/>
                  </a:lnTo>
                  <a:lnTo>
                    <a:pt x="301078" y="203149"/>
                  </a:lnTo>
                  <a:lnTo>
                    <a:pt x="301155" y="202895"/>
                  </a:lnTo>
                  <a:lnTo>
                    <a:pt x="301218" y="202717"/>
                  </a:lnTo>
                  <a:lnTo>
                    <a:pt x="301320" y="201676"/>
                  </a:lnTo>
                  <a:lnTo>
                    <a:pt x="315595" y="201676"/>
                  </a:lnTo>
                  <a:lnTo>
                    <a:pt x="328218" y="244703"/>
                  </a:lnTo>
                  <a:lnTo>
                    <a:pt x="328269" y="244843"/>
                  </a:lnTo>
                  <a:lnTo>
                    <a:pt x="331457" y="247218"/>
                  </a:lnTo>
                  <a:lnTo>
                    <a:pt x="338772" y="247218"/>
                  </a:lnTo>
                  <a:lnTo>
                    <a:pt x="342011" y="244703"/>
                  </a:lnTo>
                  <a:lnTo>
                    <a:pt x="351523" y="209169"/>
                  </a:lnTo>
                  <a:lnTo>
                    <a:pt x="351599" y="208889"/>
                  </a:lnTo>
                  <a:lnTo>
                    <a:pt x="358863" y="181813"/>
                  </a:lnTo>
                  <a:lnTo>
                    <a:pt x="380961" y="213601"/>
                  </a:lnTo>
                  <a:lnTo>
                    <a:pt x="379133" y="216750"/>
                  </a:lnTo>
                  <a:lnTo>
                    <a:pt x="378079" y="220408"/>
                  </a:lnTo>
                  <a:lnTo>
                    <a:pt x="378117" y="224447"/>
                  </a:lnTo>
                  <a:lnTo>
                    <a:pt x="379717" y="232333"/>
                  </a:lnTo>
                  <a:lnTo>
                    <a:pt x="379768" y="232625"/>
                  </a:lnTo>
                  <a:lnTo>
                    <a:pt x="384365" y="239433"/>
                  </a:lnTo>
                  <a:lnTo>
                    <a:pt x="391172" y="244017"/>
                  </a:lnTo>
                  <a:lnTo>
                    <a:pt x="399503" y="245706"/>
                  </a:lnTo>
                  <a:lnTo>
                    <a:pt x="407822" y="244017"/>
                  </a:lnTo>
                  <a:lnTo>
                    <a:pt x="414642" y="239433"/>
                  </a:lnTo>
                  <a:lnTo>
                    <a:pt x="419239" y="232625"/>
                  </a:lnTo>
                  <a:lnTo>
                    <a:pt x="419658" y="230543"/>
                  </a:lnTo>
                  <a:lnTo>
                    <a:pt x="419773" y="229997"/>
                  </a:lnTo>
                  <a:lnTo>
                    <a:pt x="419887" y="229387"/>
                  </a:lnTo>
                  <a:lnTo>
                    <a:pt x="420890" y="224447"/>
                  </a:lnTo>
                  <a:lnTo>
                    <a:pt x="420928" y="224307"/>
                  </a:lnTo>
                  <a:close/>
                </a:path>
                <a:path w="504190" h="454025">
                  <a:moveTo>
                    <a:pt x="503897" y="227012"/>
                  </a:moveTo>
                  <a:lnTo>
                    <a:pt x="501700" y="210134"/>
                  </a:lnTo>
                  <a:lnTo>
                    <a:pt x="495096" y="194132"/>
                  </a:lnTo>
                  <a:lnTo>
                    <a:pt x="478993" y="166243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28" y="408698"/>
                  </a:lnTo>
                  <a:lnTo>
                    <a:pt x="345046" y="429133"/>
                  </a:lnTo>
                  <a:lnTo>
                    <a:pt x="158838" y="429133"/>
                  </a:lnTo>
                  <a:lnTo>
                    <a:pt x="123456" y="408698"/>
                  </a:lnTo>
                  <a:lnTo>
                    <a:pt x="30353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56" y="45326"/>
                  </a:lnTo>
                  <a:lnTo>
                    <a:pt x="158838" y="24892"/>
                  </a:lnTo>
                  <a:lnTo>
                    <a:pt x="345046" y="24892"/>
                  </a:lnTo>
                  <a:lnTo>
                    <a:pt x="380428" y="45326"/>
                  </a:lnTo>
                  <a:lnTo>
                    <a:pt x="473532" y="206578"/>
                  </a:lnTo>
                  <a:lnTo>
                    <a:pt x="478993" y="227012"/>
                  </a:lnTo>
                  <a:lnTo>
                    <a:pt x="478993" y="166243"/>
                  </a:lnTo>
                  <a:lnTo>
                    <a:pt x="401993" y="32880"/>
                  </a:lnTo>
                  <a:lnTo>
                    <a:pt x="362204" y="2286"/>
                  </a:lnTo>
                  <a:lnTo>
                    <a:pt x="345046" y="0"/>
                  </a:lnTo>
                  <a:lnTo>
                    <a:pt x="158838" y="0"/>
                  </a:lnTo>
                  <a:lnTo>
                    <a:pt x="112445" y="19164"/>
                  </a:lnTo>
                  <a:lnTo>
                    <a:pt x="8801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892" y="421144"/>
                  </a:lnTo>
                  <a:lnTo>
                    <a:pt x="141693" y="451751"/>
                  </a:lnTo>
                  <a:lnTo>
                    <a:pt x="158838" y="454025"/>
                  </a:lnTo>
                  <a:lnTo>
                    <a:pt x="345046" y="454025"/>
                  </a:lnTo>
                  <a:lnTo>
                    <a:pt x="362204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1993" y="421144"/>
                  </a:lnTo>
                  <a:lnTo>
                    <a:pt x="495096" y="259892"/>
                  </a:lnTo>
                  <a:lnTo>
                    <a:pt x="501700" y="243903"/>
                  </a:lnTo>
                  <a:lnTo>
                    <a:pt x="503897" y="227012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912135" y="3179524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899668" y="3167087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36130" y="186296"/>
                  </a:moveTo>
                  <a:lnTo>
                    <a:pt x="325602" y="174967"/>
                  </a:lnTo>
                  <a:lnTo>
                    <a:pt x="315061" y="186296"/>
                  </a:lnTo>
                  <a:lnTo>
                    <a:pt x="315061" y="197929"/>
                  </a:lnTo>
                  <a:lnTo>
                    <a:pt x="319786" y="202653"/>
                  </a:lnTo>
                  <a:lnTo>
                    <a:pt x="331419" y="202653"/>
                  </a:lnTo>
                  <a:lnTo>
                    <a:pt x="336130" y="197929"/>
                  </a:lnTo>
                  <a:lnTo>
                    <a:pt x="336130" y="186296"/>
                  </a:lnTo>
                  <a:close/>
                </a:path>
                <a:path w="504190" h="454025">
                  <a:moveTo>
                    <a:pt x="336397" y="118630"/>
                  </a:moveTo>
                  <a:lnTo>
                    <a:pt x="333794" y="105727"/>
                  </a:lnTo>
                  <a:lnTo>
                    <a:pt x="333730" y="105410"/>
                  </a:lnTo>
                  <a:lnTo>
                    <a:pt x="326440" y="94615"/>
                  </a:lnTo>
                  <a:lnTo>
                    <a:pt x="315645" y="87325"/>
                  </a:lnTo>
                  <a:lnTo>
                    <a:pt x="302425" y="84658"/>
                  </a:lnTo>
                  <a:lnTo>
                    <a:pt x="289217" y="87325"/>
                  </a:lnTo>
                  <a:lnTo>
                    <a:pt x="278422" y="94615"/>
                  </a:lnTo>
                  <a:lnTo>
                    <a:pt x="271132" y="105410"/>
                  </a:lnTo>
                  <a:lnTo>
                    <a:pt x="268452" y="118630"/>
                  </a:lnTo>
                  <a:lnTo>
                    <a:pt x="268452" y="130492"/>
                  </a:lnTo>
                  <a:lnTo>
                    <a:pt x="262661" y="136283"/>
                  </a:lnTo>
                  <a:lnTo>
                    <a:pt x="247904" y="136283"/>
                  </a:lnTo>
                  <a:lnTo>
                    <a:pt x="242112" y="130492"/>
                  </a:lnTo>
                  <a:lnTo>
                    <a:pt x="242112" y="118630"/>
                  </a:lnTo>
                  <a:lnTo>
                    <a:pt x="239509" y="105727"/>
                  </a:lnTo>
                  <a:lnTo>
                    <a:pt x="239445" y="105410"/>
                  </a:lnTo>
                  <a:lnTo>
                    <a:pt x="232156" y="94615"/>
                  </a:lnTo>
                  <a:lnTo>
                    <a:pt x="221361" y="87325"/>
                  </a:lnTo>
                  <a:lnTo>
                    <a:pt x="208140" y="84658"/>
                  </a:lnTo>
                  <a:lnTo>
                    <a:pt x="207606" y="84658"/>
                  </a:lnTo>
                  <a:lnTo>
                    <a:pt x="194398" y="87325"/>
                  </a:lnTo>
                  <a:lnTo>
                    <a:pt x="183603" y="94615"/>
                  </a:lnTo>
                  <a:lnTo>
                    <a:pt x="176314" y="105410"/>
                  </a:lnTo>
                  <a:lnTo>
                    <a:pt x="173634" y="118630"/>
                  </a:lnTo>
                  <a:lnTo>
                    <a:pt x="173634" y="178943"/>
                  </a:lnTo>
                  <a:lnTo>
                    <a:pt x="139395" y="178943"/>
                  </a:lnTo>
                  <a:lnTo>
                    <a:pt x="139395" y="200012"/>
                  </a:lnTo>
                  <a:lnTo>
                    <a:pt x="152044" y="200012"/>
                  </a:lnTo>
                  <a:lnTo>
                    <a:pt x="152044" y="229616"/>
                  </a:lnTo>
                  <a:lnTo>
                    <a:pt x="137833" y="240233"/>
                  </a:lnTo>
                  <a:lnTo>
                    <a:pt x="127050" y="253974"/>
                  </a:lnTo>
                  <a:lnTo>
                    <a:pt x="120294" y="269862"/>
                  </a:lnTo>
                  <a:lnTo>
                    <a:pt x="120205" y="270065"/>
                  </a:lnTo>
                  <a:lnTo>
                    <a:pt x="123050" y="313626"/>
                  </a:lnTo>
                  <a:lnTo>
                    <a:pt x="158521" y="349097"/>
                  </a:lnTo>
                  <a:lnTo>
                    <a:pt x="184429" y="354342"/>
                  </a:lnTo>
                  <a:lnTo>
                    <a:pt x="210350" y="349097"/>
                  </a:lnTo>
                  <a:lnTo>
                    <a:pt x="231533" y="334810"/>
                  </a:lnTo>
                  <a:lnTo>
                    <a:pt x="232562" y="333273"/>
                  </a:lnTo>
                  <a:lnTo>
                    <a:pt x="245821" y="313626"/>
                  </a:lnTo>
                  <a:lnTo>
                    <a:pt x="251015" y="287972"/>
                  </a:lnTo>
                  <a:lnTo>
                    <a:pt x="251066" y="287718"/>
                  </a:lnTo>
                  <a:lnTo>
                    <a:pt x="248666" y="270065"/>
                  </a:lnTo>
                  <a:lnTo>
                    <a:pt x="248640" y="269862"/>
                  </a:lnTo>
                  <a:lnTo>
                    <a:pt x="247370" y="266903"/>
                  </a:lnTo>
                  <a:lnTo>
                    <a:pt x="241681" y="253657"/>
                  </a:lnTo>
                  <a:lnTo>
                    <a:pt x="230733" y="239864"/>
                  </a:lnTo>
                  <a:lnTo>
                    <a:pt x="229997" y="239331"/>
                  </a:lnTo>
                  <a:lnTo>
                    <a:pt x="229997" y="287972"/>
                  </a:lnTo>
                  <a:lnTo>
                    <a:pt x="226339" y="305600"/>
                  </a:lnTo>
                  <a:lnTo>
                    <a:pt x="216547" y="320001"/>
                  </a:lnTo>
                  <a:lnTo>
                    <a:pt x="202095" y="329704"/>
                  </a:lnTo>
                  <a:lnTo>
                    <a:pt x="184429" y="333273"/>
                  </a:lnTo>
                  <a:lnTo>
                    <a:pt x="166776" y="329704"/>
                  </a:lnTo>
                  <a:lnTo>
                    <a:pt x="152323" y="320001"/>
                  </a:lnTo>
                  <a:lnTo>
                    <a:pt x="142532" y="305600"/>
                  </a:lnTo>
                  <a:lnTo>
                    <a:pt x="138874" y="287972"/>
                  </a:lnTo>
                  <a:lnTo>
                    <a:pt x="229997" y="287972"/>
                  </a:lnTo>
                  <a:lnTo>
                    <a:pt x="229997" y="239331"/>
                  </a:lnTo>
                  <a:lnTo>
                    <a:pt x="224929" y="235623"/>
                  </a:lnTo>
                  <a:lnTo>
                    <a:pt x="224929" y="266903"/>
                  </a:lnTo>
                  <a:lnTo>
                    <a:pt x="143954" y="266903"/>
                  </a:lnTo>
                  <a:lnTo>
                    <a:pt x="173113" y="243090"/>
                  </a:lnTo>
                  <a:lnTo>
                    <a:pt x="173113" y="200012"/>
                  </a:lnTo>
                  <a:lnTo>
                    <a:pt x="195224" y="200012"/>
                  </a:lnTo>
                  <a:lnTo>
                    <a:pt x="195224" y="242925"/>
                  </a:lnTo>
                  <a:lnTo>
                    <a:pt x="201714" y="245630"/>
                  </a:lnTo>
                  <a:lnTo>
                    <a:pt x="209003" y="249428"/>
                  </a:lnTo>
                  <a:lnTo>
                    <a:pt x="215366" y="254342"/>
                  </a:lnTo>
                  <a:lnTo>
                    <a:pt x="220776" y="260324"/>
                  </a:lnTo>
                  <a:lnTo>
                    <a:pt x="224929" y="266903"/>
                  </a:lnTo>
                  <a:lnTo>
                    <a:pt x="224929" y="235623"/>
                  </a:lnTo>
                  <a:lnTo>
                    <a:pt x="216293" y="229285"/>
                  </a:lnTo>
                  <a:lnTo>
                    <a:pt x="216293" y="200012"/>
                  </a:lnTo>
                  <a:lnTo>
                    <a:pt x="228942" y="200012"/>
                  </a:lnTo>
                  <a:lnTo>
                    <a:pt x="228942" y="178943"/>
                  </a:lnTo>
                  <a:lnTo>
                    <a:pt x="194703" y="178943"/>
                  </a:lnTo>
                  <a:lnTo>
                    <a:pt x="194703" y="111518"/>
                  </a:lnTo>
                  <a:lnTo>
                    <a:pt x="200494" y="105727"/>
                  </a:lnTo>
                  <a:lnTo>
                    <a:pt x="215252" y="105727"/>
                  </a:lnTo>
                  <a:lnTo>
                    <a:pt x="221043" y="111518"/>
                  </a:lnTo>
                  <a:lnTo>
                    <a:pt x="221043" y="123380"/>
                  </a:lnTo>
                  <a:lnTo>
                    <a:pt x="223659" y="136283"/>
                  </a:lnTo>
                  <a:lnTo>
                    <a:pt x="223723" y="136588"/>
                  </a:lnTo>
                  <a:lnTo>
                    <a:pt x="231013" y="147383"/>
                  </a:lnTo>
                  <a:lnTo>
                    <a:pt x="241808" y="154673"/>
                  </a:lnTo>
                  <a:lnTo>
                    <a:pt x="255016" y="157353"/>
                  </a:lnTo>
                  <a:lnTo>
                    <a:pt x="255536" y="157353"/>
                  </a:lnTo>
                  <a:lnTo>
                    <a:pt x="289521" y="123380"/>
                  </a:lnTo>
                  <a:lnTo>
                    <a:pt x="289521" y="111518"/>
                  </a:lnTo>
                  <a:lnTo>
                    <a:pt x="295300" y="105727"/>
                  </a:lnTo>
                  <a:lnTo>
                    <a:pt x="309537" y="105727"/>
                  </a:lnTo>
                  <a:lnTo>
                    <a:pt x="315328" y="111518"/>
                  </a:lnTo>
                  <a:lnTo>
                    <a:pt x="315328" y="157353"/>
                  </a:lnTo>
                  <a:lnTo>
                    <a:pt x="336397" y="157353"/>
                  </a:lnTo>
                  <a:lnTo>
                    <a:pt x="336397" y="118630"/>
                  </a:lnTo>
                  <a:close/>
                </a:path>
                <a:path w="504190" h="454025">
                  <a:moveTo>
                    <a:pt x="387273" y="318173"/>
                  </a:moveTo>
                  <a:lnTo>
                    <a:pt x="386041" y="311238"/>
                  </a:lnTo>
                  <a:lnTo>
                    <a:pt x="385711" y="310121"/>
                  </a:lnTo>
                  <a:lnTo>
                    <a:pt x="383197" y="305600"/>
                  </a:lnTo>
                  <a:lnTo>
                    <a:pt x="366852" y="276504"/>
                  </a:lnTo>
                  <a:lnTo>
                    <a:pt x="366852" y="321703"/>
                  </a:lnTo>
                  <a:lnTo>
                    <a:pt x="366064" y="325323"/>
                  </a:lnTo>
                  <a:lnTo>
                    <a:pt x="361480" y="331444"/>
                  </a:lnTo>
                  <a:lnTo>
                    <a:pt x="357835" y="333273"/>
                  </a:lnTo>
                  <a:lnTo>
                    <a:pt x="294373" y="333273"/>
                  </a:lnTo>
                  <a:lnTo>
                    <a:pt x="290715" y="331444"/>
                  </a:lnTo>
                  <a:lnTo>
                    <a:pt x="286143" y="325323"/>
                  </a:lnTo>
                  <a:lnTo>
                    <a:pt x="285356" y="321703"/>
                  </a:lnTo>
                  <a:lnTo>
                    <a:pt x="286118" y="318173"/>
                  </a:lnTo>
                  <a:lnTo>
                    <a:pt x="314807" y="266471"/>
                  </a:lnTo>
                  <a:lnTo>
                    <a:pt x="314807" y="238467"/>
                  </a:lnTo>
                  <a:lnTo>
                    <a:pt x="336931" y="238467"/>
                  </a:lnTo>
                  <a:lnTo>
                    <a:pt x="337058" y="266471"/>
                  </a:lnTo>
                  <a:lnTo>
                    <a:pt x="366090" y="318173"/>
                  </a:lnTo>
                  <a:lnTo>
                    <a:pt x="366852" y="321703"/>
                  </a:lnTo>
                  <a:lnTo>
                    <a:pt x="366852" y="276504"/>
                  </a:lnTo>
                  <a:lnTo>
                    <a:pt x="358000" y="260743"/>
                  </a:lnTo>
                  <a:lnTo>
                    <a:pt x="358000" y="238467"/>
                  </a:lnTo>
                  <a:lnTo>
                    <a:pt x="370636" y="238467"/>
                  </a:lnTo>
                  <a:lnTo>
                    <a:pt x="370636" y="217398"/>
                  </a:lnTo>
                  <a:lnTo>
                    <a:pt x="281089" y="217398"/>
                  </a:lnTo>
                  <a:lnTo>
                    <a:pt x="281089" y="238467"/>
                  </a:lnTo>
                  <a:lnTo>
                    <a:pt x="293738" y="238467"/>
                  </a:lnTo>
                  <a:lnTo>
                    <a:pt x="293738" y="261023"/>
                  </a:lnTo>
                  <a:lnTo>
                    <a:pt x="266484" y="310121"/>
                  </a:lnTo>
                  <a:lnTo>
                    <a:pt x="266153" y="311238"/>
                  </a:lnTo>
                  <a:lnTo>
                    <a:pt x="264947" y="318173"/>
                  </a:lnTo>
                  <a:lnTo>
                    <a:pt x="264972" y="321703"/>
                  </a:lnTo>
                  <a:lnTo>
                    <a:pt x="265188" y="325323"/>
                  </a:lnTo>
                  <a:lnTo>
                    <a:pt x="265264" y="326669"/>
                  </a:lnTo>
                  <a:lnTo>
                    <a:pt x="298361" y="354342"/>
                  </a:lnTo>
                  <a:lnTo>
                    <a:pt x="353847" y="354342"/>
                  </a:lnTo>
                  <a:lnTo>
                    <a:pt x="386930" y="326669"/>
                  </a:lnTo>
                  <a:lnTo>
                    <a:pt x="387235" y="321703"/>
                  </a:lnTo>
                  <a:lnTo>
                    <a:pt x="387273" y="318173"/>
                  </a:lnTo>
                  <a:close/>
                </a:path>
                <a:path w="504190" h="454025">
                  <a:moveTo>
                    <a:pt x="503897" y="227012"/>
                  </a:moveTo>
                  <a:lnTo>
                    <a:pt x="501700" y="210134"/>
                  </a:lnTo>
                  <a:lnTo>
                    <a:pt x="495096" y="194132"/>
                  </a:lnTo>
                  <a:lnTo>
                    <a:pt x="478993" y="166243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28" y="408698"/>
                  </a:lnTo>
                  <a:lnTo>
                    <a:pt x="345046" y="429133"/>
                  </a:lnTo>
                  <a:lnTo>
                    <a:pt x="158838" y="429133"/>
                  </a:lnTo>
                  <a:lnTo>
                    <a:pt x="123456" y="408698"/>
                  </a:lnTo>
                  <a:lnTo>
                    <a:pt x="30353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56" y="45326"/>
                  </a:lnTo>
                  <a:lnTo>
                    <a:pt x="158838" y="24892"/>
                  </a:lnTo>
                  <a:lnTo>
                    <a:pt x="345046" y="24892"/>
                  </a:lnTo>
                  <a:lnTo>
                    <a:pt x="380428" y="45326"/>
                  </a:lnTo>
                  <a:lnTo>
                    <a:pt x="473532" y="206578"/>
                  </a:lnTo>
                  <a:lnTo>
                    <a:pt x="478993" y="227012"/>
                  </a:lnTo>
                  <a:lnTo>
                    <a:pt x="478993" y="166243"/>
                  </a:lnTo>
                  <a:lnTo>
                    <a:pt x="401993" y="32880"/>
                  </a:lnTo>
                  <a:lnTo>
                    <a:pt x="362204" y="2273"/>
                  </a:lnTo>
                  <a:lnTo>
                    <a:pt x="345046" y="0"/>
                  </a:lnTo>
                  <a:lnTo>
                    <a:pt x="158838" y="0"/>
                  </a:lnTo>
                  <a:lnTo>
                    <a:pt x="112445" y="19164"/>
                  </a:lnTo>
                  <a:lnTo>
                    <a:pt x="8801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892" y="421144"/>
                  </a:lnTo>
                  <a:lnTo>
                    <a:pt x="141693" y="451751"/>
                  </a:lnTo>
                  <a:lnTo>
                    <a:pt x="158838" y="454025"/>
                  </a:lnTo>
                  <a:lnTo>
                    <a:pt x="345046" y="454025"/>
                  </a:lnTo>
                  <a:lnTo>
                    <a:pt x="391452" y="434860"/>
                  </a:lnTo>
                  <a:lnTo>
                    <a:pt x="495096" y="259892"/>
                  </a:lnTo>
                  <a:lnTo>
                    <a:pt x="501700" y="243890"/>
                  </a:lnTo>
                  <a:lnTo>
                    <a:pt x="503897" y="227012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912135" y="3729277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899668" y="3716845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23164" y="314096"/>
                  </a:moveTo>
                  <a:lnTo>
                    <a:pt x="221767" y="307238"/>
                  </a:lnTo>
                  <a:lnTo>
                    <a:pt x="220878" y="302818"/>
                  </a:lnTo>
                  <a:lnTo>
                    <a:pt x="214655" y="293598"/>
                  </a:lnTo>
                  <a:lnTo>
                    <a:pt x="205435" y="287375"/>
                  </a:lnTo>
                  <a:lnTo>
                    <a:pt x="201015" y="286486"/>
                  </a:lnTo>
                  <a:lnTo>
                    <a:pt x="201015" y="310311"/>
                  </a:lnTo>
                  <a:lnTo>
                    <a:pt x="201015" y="317881"/>
                  </a:lnTo>
                  <a:lnTo>
                    <a:pt x="197942" y="320967"/>
                  </a:lnTo>
                  <a:lnTo>
                    <a:pt x="190373" y="320967"/>
                  </a:lnTo>
                  <a:lnTo>
                    <a:pt x="187286" y="317881"/>
                  </a:lnTo>
                  <a:lnTo>
                    <a:pt x="187286" y="310311"/>
                  </a:lnTo>
                  <a:lnTo>
                    <a:pt x="190373" y="307238"/>
                  </a:lnTo>
                  <a:lnTo>
                    <a:pt x="197942" y="307238"/>
                  </a:lnTo>
                  <a:lnTo>
                    <a:pt x="201015" y="310311"/>
                  </a:lnTo>
                  <a:lnTo>
                    <a:pt x="201015" y="286486"/>
                  </a:lnTo>
                  <a:lnTo>
                    <a:pt x="165150" y="314096"/>
                  </a:lnTo>
                  <a:lnTo>
                    <a:pt x="167424" y="325386"/>
                  </a:lnTo>
                  <a:lnTo>
                    <a:pt x="173647" y="334606"/>
                  </a:lnTo>
                  <a:lnTo>
                    <a:pt x="182867" y="340829"/>
                  </a:lnTo>
                  <a:lnTo>
                    <a:pt x="194157" y="343115"/>
                  </a:lnTo>
                  <a:lnTo>
                    <a:pt x="205435" y="340829"/>
                  </a:lnTo>
                  <a:lnTo>
                    <a:pt x="214655" y="334606"/>
                  </a:lnTo>
                  <a:lnTo>
                    <a:pt x="220878" y="325386"/>
                  </a:lnTo>
                  <a:lnTo>
                    <a:pt x="221767" y="320967"/>
                  </a:lnTo>
                  <a:lnTo>
                    <a:pt x="223164" y="314096"/>
                  </a:lnTo>
                  <a:close/>
                </a:path>
                <a:path w="504190" h="454025">
                  <a:moveTo>
                    <a:pt x="259626" y="289445"/>
                  </a:moveTo>
                  <a:lnTo>
                    <a:pt x="254660" y="284480"/>
                  </a:lnTo>
                  <a:lnTo>
                    <a:pt x="248551" y="284480"/>
                  </a:lnTo>
                  <a:lnTo>
                    <a:pt x="242443" y="284480"/>
                  </a:lnTo>
                  <a:lnTo>
                    <a:pt x="237477" y="289445"/>
                  </a:lnTo>
                  <a:lnTo>
                    <a:pt x="237477" y="301663"/>
                  </a:lnTo>
                  <a:lnTo>
                    <a:pt x="242443" y="306628"/>
                  </a:lnTo>
                  <a:lnTo>
                    <a:pt x="254660" y="306628"/>
                  </a:lnTo>
                  <a:lnTo>
                    <a:pt x="259626" y="301663"/>
                  </a:lnTo>
                  <a:lnTo>
                    <a:pt x="259626" y="289445"/>
                  </a:lnTo>
                  <a:close/>
                </a:path>
                <a:path w="504190" h="454025">
                  <a:moveTo>
                    <a:pt x="421220" y="276733"/>
                  </a:moveTo>
                  <a:lnTo>
                    <a:pt x="419201" y="266331"/>
                  </a:lnTo>
                  <a:lnTo>
                    <a:pt x="413131" y="257175"/>
                  </a:lnTo>
                  <a:lnTo>
                    <a:pt x="400761" y="244805"/>
                  </a:lnTo>
                  <a:lnTo>
                    <a:pt x="400761" y="274650"/>
                  </a:lnTo>
                  <a:lnTo>
                    <a:pt x="400761" y="278815"/>
                  </a:lnTo>
                  <a:lnTo>
                    <a:pt x="395655" y="283921"/>
                  </a:lnTo>
                  <a:lnTo>
                    <a:pt x="391515" y="283921"/>
                  </a:lnTo>
                  <a:lnTo>
                    <a:pt x="344068" y="236651"/>
                  </a:lnTo>
                  <a:lnTo>
                    <a:pt x="333235" y="225856"/>
                  </a:lnTo>
                  <a:lnTo>
                    <a:pt x="336664" y="223062"/>
                  </a:lnTo>
                  <a:lnTo>
                    <a:pt x="339801" y="219925"/>
                  </a:lnTo>
                  <a:lnTo>
                    <a:pt x="340271" y="219354"/>
                  </a:lnTo>
                  <a:lnTo>
                    <a:pt x="342595" y="216484"/>
                  </a:lnTo>
                  <a:lnTo>
                    <a:pt x="400761" y="274650"/>
                  </a:lnTo>
                  <a:lnTo>
                    <a:pt x="400761" y="244805"/>
                  </a:lnTo>
                  <a:lnTo>
                    <a:pt x="372440" y="216484"/>
                  </a:lnTo>
                  <a:lnTo>
                    <a:pt x="353377" y="197421"/>
                  </a:lnTo>
                  <a:lnTo>
                    <a:pt x="355904" y="190411"/>
                  </a:lnTo>
                  <a:lnTo>
                    <a:pt x="357174" y="183057"/>
                  </a:lnTo>
                  <a:lnTo>
                    <a:pt x="357174" y="175539"/>
                  </a:lnTo>
                  <a:lnTo>
                    <a:pt x="352069" y="150304"/>
                  </a:lnTo>
                  <a:lnTo>
                    <a:pt x="339547" y="131737"/>
                  </a:lnTo>
                  <a:lnTo>
                    <a:pt x="338150" y="129667"/>
                  </a:lnTo>
                  <a:lnTo>
                    <a:pt x="336080" y="128282"/>
                  </a:lnTo>
                  <a:lnTo>
                    <a:pt x="336080" y="175539"/>
                  </a:lnTo>
                  <a:lnTo>
                    <a:pt x="332638" y="192582"/>
                  </a:lnTo>
                  <a:lnTo>
                    <a:pt x="323240" y="206514"/>
                  </a:lnTo>
                  <a:lnTo>
                    <a:pt x="309321" y="215912"/>
                  </a:lnTo>
                  <a:lnTo>
                    <a:pt x="292277" y="219354"/>
                  </a:lnTo>
                  <a:lnTo>
                    <a:pt x="279438" y="216763"/>
                  </a:lnTo>
                  <a:lnTo>
                    <a:pt x="279438" y="248208"/>
                  </a:lnTo>
                  <a:lnTo>
                    <a:pt x="185724" y="248208"/>
                  </a:lnTo>
                  <a:lnTo>
                    <a:pt x="209054" y="210667"/>
                  </a:lnTo>
                  <a:lnTo>
                    <a:pt x="209029" y="207772"/>
                  </a:lnTo>
                  <a:lnTo>
                    <a:pt x="207073" y="207505"/>
                  </a:lnTo>
                  <a:lnTo>
                    <a:pt x="209029" y="207505"/>
                  </a:lnTo>
                  <a:lnTo>
                    <a:pt x="209029" y="96774"/>
                  </a:lnTo>
                  <a:lnTo>
                    <a:pt x="256120" y="96774"/>
                  </a:lnTo>
                  <a:lnTo>
                    <a:pt x="256120" y="121666"/>
                  </a:lnTo>
                  <a:lnTo>
                    <a:pt x="244030" y="132156"/>
                  </a:lnTo>
                  <a:lnTo>
                    <a:pt x="235000" y="145021"/>
                  </a:lnTo>
                  <a:lnTo>
                    <a:pt x="229336" y="159689"/>
                  </a:lnTo>
                  <a:lnTo>
                    <a:pt x="227380" y="175539"/>
                  </a:lnTo>
                  <a:lnTo>
                    <a:pt x="230708" y="195897"/>
                  </a:lnTo>
                  <a:lnTo>
                    <a:pt x="240042" y="213893"/>
                  </a:lnTo>
                  <a:lnTo>
                    <a:pt x="254406" y="228193"/>
                  </a:lnTo>
                  <a:lnTo>
                    <a:pt x="272796" y="237464"/>
                  </a:lnTo>
                  <a:lnTo>
                    <a:pt x="279438" y="248208"/>
                  </a:lnTo>
                  <a:lnTo>
                    <a:pt x="279438" y="216763"/>
                  </a:lnTo>
                  <a:lnTo>
                    <a:pt x="275247" y="215912"/>
                  </a:lnTo>
                  <a:lnTo>
                    <a:pt x="261327" y="206514"/>
                  </a:lnTo>
                  <a:lnTo>
                    <a:pt x="251942" y="192582"/>
                  </a:lnTo>
                  <a:lnTo>
                    <a:pt x="248488" y="175539"/>
                  </a:lnTo>
                  <a:lnTo>
                    <a:pt x="251942" y="158508"/>
                  </a:lnTo>
                  <a:lnTo>
                    <a:pt x="261327" y="144589"/>
                  </a:lnTo>
                  <a:lnTo>
                    <a:pt x="275247" y="135191"/>
                  </a:lnTo>
                  <a:lnTo>
                    <a:pt x="292277" y="131737"/>
                  </a:lnTo>
                  <a:lnTo>
                    <a:pt x="309321" y="135191"/>
                  </a:lnTo>
                  <a:lnTo>
                    <a:pt x="323240" y="144589"/>
                  </a:lnTo>
                  <a:lnTo>
                    <a:pt x="332638" y="158508"/>
                  </a:lnTo>
                  <a:lnTo>
                    <a:pt x="336080" y="175539"/>
                  </a:lnTo>
                  <a:lnTo>
                    <a:pt x="336080" y="128282"/>
                  </a:lnTo>
                  <a:lnTo>
                    <a:pt x="317512" y="115747"/>
                  </a:lnTo>
                  <a:lnTo>
                    <a:pt x="301002" y="112395"/>
                  </a:lnTo>
                  <a:lnTo>
                    <a:pt x="292277" y="110629"/>
                  </a:lnTo>
                  <a:lnTo>
                    <a:pt x="287197" y="110629"/>
                  </a:lnTo>
                  <a:lnTo>
                    <a:pt x="282143" y="111226"/>
                  </a:lnTo>
                  <a:lnTo>
                    <a:pt x="277228" y="112395"/>
                  </a:lnTo>
                  <a:lnTo>
                    <a:pt x="277228" y="96774"/>
                  </a:lnTo>
                  <a:lnTo>
                    <a:pt x="283959" y="96774"/>
                  </a:lnTo>
                  <a:lnTo>
                    <a:pt x="288683" y="92036"/>
                  </a:lnTo>
                  <a:lnTo>
                    <a:pt x="288683" y="80403"/>
                  </a:lnTo>
                  <a:lnTo>
                    <a:pt x="283959" y="75666"/>
                  </a:lnTo>
                  <a:lnTo>
                    <a:pt x="181203" y="75666"/>
                  </a:lnTo>
                  <a:lnTo>
                    <a:pt x="176466" y="80403"/>
                  </a:lnTo>
                  <a:lnTo>
                    <a:pt x="176466" y="92036"/>
                  </a:lnTo>
                  <a:lnTo>
                    <a:pt x="181203" y="96774"/>
                  </a:lnTo>
                  <a:lnTo>
                    <a:pt x="187934" y="96774"/>
                  </a:lnTo>
                  <a:lnTo>
                    <a:pt x="187934" y="204508"/>
                  </a:lnTo>
                  <a:lnTo>
                    <a:pt x="131546" y="295681"/>
                  </a:lnTo>
                  <a:lnTo>
                    <a:pt x="125958" y="308114"/>
                  </a:lnTo>
                  <a:lnTo>
                    <a:pt x="123888" y="321208"/>
                  </a:lnTo>
                  <a:lnTo>
                    <a:pt x="125349" y="334378"/>
                  </a:lnTo>
                  <a:lnTo>
                    <a:pt x="148932" y="366128"/>
                  </a:lnTo>
                  <a:lnTo>
                    <a:pt x="174688" y="373011"/>
                  </a:lnTo>
                  <a:lnTo>
                    <a:pt x="290525" y="373011"/>
                  </a:lnTo>
                  <a:lnTo>
                    <a:pt x="304038" y="371246"/>
                  </a:lnTo>
                  <a:lnTo>
                    <a:pt x="316242" y="366128"/>
                  </a:lnTo>
                  <a:lnTo>
                    <a:pt x="326669" y="357962"/>
                  </a:lnTo>
                  <a:lnTo>
                    <a:pt x="331152" y="351917"/>
                  </a:lnTo>
                  <a:lnTo>
                    <a:pt x="334784" y="347027"/>
                  </a:lnTo>
                  <a:lnTo>
                    <a:pt x="339813" y="334378"/>
                  </a:lnTo>
                  <a:lnTo>
                    <a:pt x="341223" y="321678"/>
                  </a:lnTo>
                  <a:lnTo>
                    <a:pt x="341287" y="321208"/>
                  </a:lnTo>
                  <a:lnTo>
                    <a:pt x="339204" y="308114"/>
                  </a:lnTo>
                  <a:lnTo>
                    <a:pt x="333603" y="295681"/>
                  </a:lnTo>
                  <a:lnTo>
                    <a:pt x="320141" y="273913"/>
                  </a:lnTo>
                  <a:lnTo>
                    <a:pt x="320141" y="321678"/>
                  </a:lnTo>
                  <a:lnTo>
                    <a:pt x="319278" y="329374"/>
                  </a:lnTo>
                  <a:lnTo>
                    <a:pt x="290461" y="351917"/>
                  </a:lnTo>
                  <a:lnTo>
                    <a:pt x="174637" y="351917"/>
                  </a:lnTo>
                  <a:lnTo>
                    <a:pt x="145021" y="321678"/>
                  </a:lnTo>
                  <a:lnTo>
                    <a:pt x="146227" y="314045"/>
                  </a:lnTo>
                  <a:lnTo>
                    <a:pt x="149491" y="306781"/>
                  </a:lnTo>
                  <a:lnTo>
                    <a:pt x="172669" y="269303"/>
                  </a:lnTo>
                  <a:lnTo>
                    <a:pt x="292481" y="269303"/>
                  </a:lnTo>
                  <a:lnTo>
                    <a:pt x="315658" y="306781"/>
                  </a:lnTo>
                  <a:lnTo>
                    <a:pt x="318935" y="314045"/>
                  </a:lnTo>
                  <a:lnTo>
                    <a:pt x="320065" y="321208"/>
                  </a:lnTo>
                  <a:lnTo>
                    <a:pt x="320141" y="321678"/>
                  </a:lnTo>
                  <a:lnTo>
                    <a:pt x="320141" y="273913"/>
                  </a:lnTo>
                  <a:lnTo>
                    <a:pt x="317296" y="269303"/>
                  </a:lnTo>
                  <a:lnTo>
                    <a:pt x="304253" y="248208"/>
                  </a:lnTo>
                  <a:lnTo>
                    <a:pt x="299224" y="240080"/>
                  </a:lnTo>
                  <a:lnTo>
                    <a:pt x="304330" y="239534"/>
                  </a:lnTo>
                  <a:lnTo>
                    <a:pt x="309333" y="238391"/>
                  </a:lnTo>
                  <a:lnTo>
                    <a:pt x="314159" y="236651"/>
                  </a:lnTo>
                  <a:lnTo>
                    <a:pt x="374065" y="296329"/>
                  </a:lnTo>
                  <a:lnTo>
                    <a:pt x="383209" y="302374"/>
                  </a:lnTo>
                  <a:lnTo>
                    <a:pt x="393611" y="304380"/>
                  </a:lnTo>
                  <a:lnTo>
                    <a:pt x="403910" y="302374"/>
                  </a:lnTo>
                  <a:lnTo>
                    <a:pt x="413080" y="296329"/>
                  </a:lnTo>
                  <a:lnTo>
                    <a:pt x="413537" y="295681"/>
                  </a:lnTo>
                  <a:lnTo>
                    <a:pt x="419201" y="287147"/>
                  </a:lnTo>
                  <a:lnTo>
                    <a:pt x="419823" y="283921"/>
                  </a:lnTo>
                  <a:lnTo>
                    <a:pt x="421220" y="276733"/>
                  </a:lnTo>
                  <a:close/>
                </a:path>
                <a:path w="504190" h="454025">
                  <a:moveTo>
                    <a:pt x="503897" y="227012"/>
                  </a:moveTo>
                  <a:lnTo>
                    <a:pt x="501700" y="210121"/>
                  </a:lnTo>
                  <a:lnTo>
                    <a:pt x="495096" y="194132"/>
                  </a:lnTo>
                  <a:lnTo>
                    <a:pt x="478993" y="166243"/>
                  </a:lnTo>
                  <a:lnTo>
                    <a:pt x="478993" y="227012"/>
                  </a:lnTo>
                  <a:lnTo>
                    <a:pt x="477634" y="237502"/>
                  </a:lnTo>
                  <a:lnTo>
                    <a:pt x="380428" y="408698"/>
                  </a:lnTo>
                  <a:lnTo>
                    <a:pt x="345046" y="429133"/>
                  </a:lnTo>
                  <a:lnTo>
                    <a:pt x="158838" y="429133"/>
                  </a:lnTo>
                  <a:lnTo>
                    <a:pt x="123456" y="408698"/>
                  </a:lnTo>
                  <a:lnTo>
                    <a:pt x="30353" y="247446"/>
                  </a:lnTo>
                  <a:lnTo>
                    <a:pt x="24904" y="227012"/>
                  </a:lnTo>
                  <a:lnTo>
                    <a:pt x="26263" y="216496"/>
                  </a:lnTo>
                  <a:lnTo>
                    <a:pt x="123456" y="45326"/>
                  </a:lnTo>
                  <a:lnTo>
                    <a:pt x="158838" y="24892"/>
                  </a:lnTo>
                  <a:lnTo>
                    <a:pt x="345046" y="24892"/>
                  </a:lnTo>
                  <a:lnTo>
                    <a:pt x="380428" y="45326"/>
                  </a:lnTo>
                  <a:lnTo>
                    <a:pt x="473532" y="206578"/>
                  </a:lnTo>
                  <a:lnTo>
                    <a:pt x="478993" y="227012"/>
                  </a:lnTo>
                  <a:lnTo>
                    <a:pt x="478993" y="166243"/>
                  </a:lnTo>
                  <a:lnTo>
                    <a:pt x="401993" y="32880"/>
                  </a:lnTo>
                  <a:lnTo>
                    <a:pt x="395859" y="24892"/>
                  </a:lnTo>
                  <a:lnTo>
                    <a:pt x="391452" y="19151"/>
                  </a:lnTo>
                  <a:lnTo>
                    <a:pt x="377926" y="8801"/>
                  </a:lnTo>
                  <a:lnTo>
                    <a:pt x="362204" y="2273"/>
                  </a:lnTo>
                  <a:lnTo>
                    <a:pt x="345046" y="0"/>
                  </a:lnTo>
                  <a:lnTo>
                    <a:pt x="158838" y="0"/>
                  </a:lnTo>
                  <a:lnTo>
                    <a:pt x="112445" y="19151"/>
                  </a:lnTo>
                  <a:lnTo>
                    <a:pt x="8801" y="194132"/>
                  </a:lnTo>
                  <a:lnTo>
                    <a:pt x="0" y="227012"/>
                  </a:lnTo>
                  <a:lnTo>
                    <a:pt x="2197" y="243890"/>
                  </a:lnTo>
                  <a:lnTo>
                    <a:pt x="101892" y="421144"/>
                  </a:lnTo>
                  <a:lnTo>
                    <a:pt x="141693" y="451739"/>
                  </a:lnTo>
                  <a:lnTo>
                    <a:pt x="158838" y="454025"/>
                  </a:lnTo>
                  <a:lnTo>
                    <a:pt x="345046" y="454025"/>
                  </a:lnTo>
                  <a:lnTo>
                    <a:pt x="391452" y="434860"/>
                  </a:lnTo>
                  <a:lnTo>
                    <a:pt x="495096" y="259892"/>
                  </a:lnTo>
                  <a:lnTo>
                    <a:pt x="501700" y="243890"/>
                  </a:lnTo>
                  <a:lnTo>
                    <a:pt x="503897" y="227012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912135" y="4279032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899668" y="4266590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77126" y="277355"/>
                  </a:moveTo>
                  <a:lnTo>
                    <a:pt x="273177" y="273418"/>
                  </a:lnTo>
                  <a:lnTo>
                    <a:pt x="268325" y="273418"/>
                  </a:lnTo>
                  <a:lnTo>
                    <a:pt x="175501" y="273418"/>
                  </a:lnTo>
                  <a:lnTo>
                    <a:pt x="171564" y="277355"/>
                  </a:lnTo>
                  <a:lnTo>
                    <a:pt x="171564" y="287070"/>
                  </a:lnTo>
                  <a:lnTo>
                    <a:pt x="175501" y="291007"/>
                  </a:lnTo>
                  <a:lnTo>
                    <a:pt x="273177" y="291007"/>
                  </a:lnTo>
                  <a:lnTo>
                    <a:pt x="277126" y="287070"/>
                  </a:lnTo>
                  <a:lnTo>
                    <a:pt x="277126" y="277355"/>
                  </a:lnTo>
                  <a:close/>
                </a:path>
                <a:path w="504190" h="454025">
                  <a:moveTo>
                    <a:pt x="277126" y="242176"/>
                  </a:moveTo>
                  <a:lnTo>
                    <a:pt x="273177" y="238239"/>
                  </a:lnTo>
                  <a:lnTo>
                    <a:pt x="268325" y="238239"/>
                  </a:lnTo>
                  <a:lnTo>
                    <a:pt x="175501" y="238239"/>
                  </a:lnTo>
                  <a:lnTo>
                    <a:pt x="171564" y="242176"/>
                  </a:lnTo>
                  <a:lnTo>
                    <a:pt x="171564" y="251891"/>
                  </a:lnTo>
                  <a:lnTo>
                    <a:pt x="175501" y="255828"/>
                  </a:lnTo>
                  <a:lnTo>
                    <a:pt x="273177" y="255828"/>
                  </a:lnTo>
                  <a:lnTo>
                    <a:pt x="277126" y="251891"/>
                  </a:lnTo>
                  <a:lnTo>
                    <a:pt x="277126" y="242176"/>
                  </a:lnTo>
                  <a:close/>
                </a:path>
                <a:path w="504190" h="454025">
                  <a:moveTo>
                    <a:pt x="277126" y="206984"/>
                  </a:moveTo>
                  <a:lnTo>
                    <a:pt x="273177" y="203047"/>
                  </a:lnTo>
                  <a:lnTo>
                    <a:pt x="268325" y="203047"/>
                  </a:lnTo>
                  <a:lnTo>
                    <a:pt x="175501" y="203047"/>
                  </a:lnTo>
                  <a:lnTo>
                    <a:pt x="171564" y="206984"/>
                  </a:lnTo>
                  <a:lnTo>
                    <a:pt x="171564" y="216700"/>
                  </a:lnTo>
                  <a:lnTo>
                    <a:pt x="175501" y="220637"/>
                  </a:lnTo>
                  <a:lnTo>
                    <a:pt x="273177" y="220637"/>
                  </a:lnTo>
                  <a:lnTo>
                    <a:pt x="277126" y="216700"/>
                  </a:lnTo>
                  <a:lnTo>
                    <a:pt x="277126" y="206984"/>
                  </a:lnTo>
                  <a:close/>
                </a:path>
                <a:path w="504190" h="454025">
                  <a:moveTo>
                    <a:pt x="312305" y="331304"/>
                  </a:moveTo>
                  <a:lnTo>
                    <a:pt x="308356" y="327367"/>
                  </a:lnTo>
                  <a:lnTo>
                    <a:pt x="303504" y="327367"/>
                  </a:lnTo>
                  <a:lnTo>
                    <a:pt x="245872" y="327367"/>
                  </a:lnTo>
                  <a:lnTo>
                    <a:pt x="241935" y="331304"/>
                  </a:lnTo>
                  <a:lnTo>
                    <a:pt x="241935" y="341020"/>
                  </a:lnTo>
                  <a:lnTo>
                    <a:pt x="245872" y="344957"/>
                  </a:lnTo>
                  <a:lnTo>
                    <a:pt x="308356" y="344957"/>
                  </a:lnTo>
                  <a:lnTo>
                    <a:pt x="312305" y="341020"/>
                  </a:lnTo>
                  <a:lnTo>
                    <a:pt x="312305" y="331304"/>
                  </a:lnTo>
                  <a:close/>
                </a:path>
                <a:path w="504190" h="454025">
                  <a:moveTo>
                    <a:pt x="312305" y="171805"/>
                  </a:moveTo>
                  <a:lnTo>
                    <a:pt x="308356" y="167868"/>
                  </a:lnTo>
                  <a:lnTo>
                    <a:pt x="303504" y="167868"/>
                  </a:lnTo>
                  <a:lnTo>
                    <a:pt x="175501" y="167868"/>
                  </a:lnTo>
                  <a:lnTo>
                    <a:pt x="171564" y="171805"/>
                  </a:lnTo>
                  <a:lnTo>
                    <a:pt x="171564" y="181521"/>
                  </a:lnTo>
                  <a:lnTo>
                    <a:pt x="175501" y="185458"/>
                  </a:lnTo>
                  <a:lnTo>
                    <a:pt x="308356" y="185458"/>
                  </a:lnTo>
                  <a:lnTo>
                    <a:pt x="312305" y="181521"/>
                  </a:lnTo>
                  <a:lnTo>
                    <a:pt x="312305" y="171805"/>
                  </a:lnTo>
                  <a:close/>
                </a:path>
                <a:path w="504190" h="454025">
                  <a:moveTo>
                    <a:pt x="436600" y="193052"/>
                  </a:moveTo>
                  <a:lnTo>
                    <a:pt x="434721" y="183400"/>
                  </a:lnTo>
                  <a:lnTo>
                    <a:pt x="434670" y="183121"/>
                  </a:lnTo>
                  <a:lnTo>
                    <a:pt x="428866" y="174396"/>
                  </a:lnTo>
                  <a:lnTo>
                    <a:pt x="420141" y="168605"/>
                  </a:lnTo>
                  <a:lnTo>
                    <a:pt x="419849" y="168554"/>
                  </a:lnTo>
                  <a:lnTo>
                    <a:pt x="419849" y="190258"/>
                  </a:lnTo>
                  <a:lnTo>
                    <a:pt x="419785" y="195910"/>
                  </a:lnTo>
                  <a:lnTo>
                    <a:pt x="407352" y="208356"/>
                  </a:lnTo>
                  <a:lnTo>
                    <a:pt x="399897" y="200888"/>
                  </a:lnTo>
                  <a:lnTo>
                    <a:pt x="394919" y="195910"/>
                  </a:lnTo>
                  <a:lnTo>
                    <a:pt x="394919" y="220802"/>
                  </a:lnTo>
                  <a:lnTo>
                    <a:pt x="352628" y="263118"/>
                  </a:lnTo>
                  <a:lnTo>
                    <a:pt x="340194" y="250672"/>
                  </a:lnTo>
                  <a:lnTo>
                    <a:pt x="340194" y="275551"/>
                  </a:lnTo>
                  <a:lnTo>
                    <a:pt x="335445" y="280314"/>
                  </a:lnTo>
                  <a:lnTo>
                    <a:pt x="316788" y="286524"/>
                  </a:lnTo>
                  <a:lnTo>
                    <a:pt x="323011" y="267868"/>
                  </a:lnTo>
                  <a:lnTo>
                    <a:pt x="327761" y="263118"/>
                  </a:lnTo>
                  <a:lnTo>
                    <a:pt x="340194" y="275551"/>
                  </a:lnTo>
                  <a:lnTo>
                    <a:pt x="340194" y="250672"/>
                  </a:lnTo>
                  <a:lnTo>
                    <a:pt x="382473" y="208356"/>
                  </a:lnTo>
                  <a:lnTo>
                    <a:pt x="394919" y="220802"/>
                  </a:lnTo>
                  <a:lnTo>
                    <a:pt x="394919" y="195910"/>
                  </a:lnTo>
                  <a:lnTo>
                    <a:pt x="407416" y="183400"/>
                  </a:lnTo>
                  <a:lnTo>
                    <a:pt x="412991" y="183400"/>
                  </a:lnTo>
                  <a:lnTo>
                    <a:pt x="419849" y="190258"/>
                  </a:lnTo>
                  <a:lnTo>
                    <a:pt x="419849" y="168554"/>
                  </a:lnTo>
                  <a:lnTo>
                    <a:pt x="410210" y="166674"/>
                  </a:lnTo>
                  <a:lnTo>
                    <a:pt x="400265" y="168605"/>
                  </a:lnTo>
                  <a:lnTo>
                    <a:pt x="391541" y="174396"/>
                  </a:lnTo>
                  <a:lnTo>
                    <a:pt x="365074" y="200888"/>
                  </a:lnTo>
                  <a:lnTo>
                    <a:pt x="365074" y="132676"/>
                  </a:lnTo>
                  <a:lnTo>
                    <a:pt x="365074" y="124129"/>
                  </a:lnTo>
                  <a:lnTo>
                    <a:pt x="362331" y="117500"/>
                  </a:lnTo>
                  <a:lnTo>
                    <a:pt x="347700" y="102870"/>
                  </a:lnTo>
                  <a:lnTo>
                    <a:pt x="347700" y="127749"/>
                  </a:lnTo>
                  <a:lnTo>
                    <a:pt x="347484" y="130810"/>
                  </a:lnTo>
                  <a:lnTo>
                    <a:pt x="347484" y="132676"/>
                  </a:lnTo>
                  <a:lnTo>
                    <a:pt x="347484" y="150279"/>
                  </a:lnTo>
                  <a:lnTo>
                    <a:pt x="347484" y="218490"/>
                  </a:lnTo>
                  <a:lnTo>
                    <a:pt x="308127" y="257860"/>
                  </a:lnTo>
                  <a:lnTo>
                    <a:pt x="307403" y="259041"/>
                  </a:lnTo>
                  <a:lnTo>
                    <a:pt x="293484" y="300812"/>
                  </a:lnTo>
                  <a:lnTo>
                    <a:pt x="294297" y="304304"/>
                  </a:lnTo>
                  <a:lnTo>
                    <a:pt x="299021" y="309016"/>
                  </a:lnTo>
                  <a:lnTo>
                    <a:pt x="302501" y="309829"/>
                  </a:lnTo>
                  <a:lnTo>
                    <a:pt x="344271" y="295910"/>
                  </a:lnTo>
                  <a:lnTo>
                    <a:pt x="345452" y="295186"/>
                  </a:lnTo>
                  <a:lnTo>
                    <a:pt x="347484" y="293154"/>
                  </a:lnTo>
                  <a:lnTo>
                    <a:pt x="347484" y="358609"/>
                  </a:lnTo>
                  <a:lnTo>
                    <a:pt x="343535" y="362559"/>
                  </a:lnTo>
                  <a:lnTo>
                    <a:pt x="157911" y="362559"/>
                  </a:lnTo>
                  <a:lnTo>
                    <a:pt x="153962" y="358609"/>
                  </a:lnTo>
                  <a:lnTo>
                    <a:pt x="153962" y="101447"/>
                  </a:lnTo>
                  <a:lnTo>
                    <a:pt x="157911" y="97497"/>
                  </a:lnTo>
                  <a:lnTo>
                    <a:pt x="294703" y="97497"/>
                  </a:lnTo>
                  <a:lnTo>
                    <a:pt x="294703" y="146329"/>
                  </a:lnTo>
                  <a:lnTo>
                    <a:pt x="298640" y="150279"/>
                  </a:lnTo>
                  <a:lnTo>
                    <a:pt x="347484" y="150279"/>
                  </a:lnTo>
                  <a:lnTo>
                    <a:pt x="347484" y="132676"/>
                  </a:lnTo>
                  <a:lnTo>
                    <a:pt x="312305" y="132676"/>
                  </a:lnTo>
                  <a:lnTo>
                    <a:pt x="312305" y="97497"/>
                  </a:lnTo>
                  <a:lnTo>
                    <a:pt x="313956" y="97497"/>
                  </a:lnTo>
                  <a:lnTo>
                    <a:pt x="317169" y="97205"/>
                  </a:lnTo>
                  <a:lnTo>
                    <a:pt x="347700" y="127749"/>
                  </a:lnTo>
                  <a:lnTo>
                    <a:pt x="347700" y="102870"/>
                  </a:lnTo>
                  <a:lnTo>
                    <a:pt x="342036" y="97205"/>
                  </a:lnTo>
                  <a:lnTo>
                    <a:pt x="327482" y="82651"/>
                  </a:lnTo>
                  <a:lnTo>
                    <a:pt x="320852" y="79908"/>
                  </a:lnTo>
                  <a:lnTo>
                    <a:pt x="162763" y="79908"/>
                  </a:lnTo>
                  <a:lnTo>
                    <a:pt x="152501" y="81978"/>
                  </a:lnTo>
                  <a:lnTo>
                    <a:pt x="144106" y="87642"/>
                  </a:lnTo>
                  <a:lnTo>
                    <a:pt x="138455" y="96037"/>
                  </a:lnTo>
                  <a:lnTo>
                    <a:pt x="136372" y="106299"/>
                  </a:lnTo>
                  <a:lnTo>
                    <a:pt x="136372" y="353758"/>
                  </a:lnTo>
                  <a:lnTo>
                    <a:pt x="138455" y="364020"/>
                  </a:lnTo>
                  <a:lnTo>
                    <a:pt x="144106" y="372414"/>
                  </a:lnTo>
                  <a:lnTo>
                    <a:pt x="152501" y="378066"/>
                  </a:lnTo>
                  <a:lnTo>
                    <a:pt x="162763" y="380149"/>
                  </a:lnTo>
                  <a:lnTo>
                    <a:pt x="338683" y="380149"/>
                  </a:lnTo>
                  <a:lnTo>
                    <a:pt x="348945" y="378066"/>
                  </a:lnTo>
                  <a:lnTo>
                    <a:pt x="357339" y="372414"/>
                  </a:lnTo>
                  <a:lnTo>
                    <a:pt x="363004" y="364020"/>
                  </a:lnTo>
                  <a:lnTo>
                    <a:pt x="363296" y="362559"/>
                  </a:lnTo>
                  <a:lnTo>
                    <a:pt x="365074" y="353758"/>
                  </a:lnTo>
                  <a:lnTo>
                    <a:pt x="365074" y="293154"/>
                  </a:lnTo>
                  <a:lnTo>
                    <a:pt x="365074" y="286524"/>
                  </a:lnTo>
                  <a:lnTo>
                    <a:pt x="365074" y="275551"/>
                  </a:lnTo>
                  <a:lnTo>
                    <a:pt x="428866" y="211709"/>
                  </a:lnTo>
                  <a:lnTo>
                    <a:pt x="434670" y="202971"/>
                  </a:lnTo>
                  <a:lnTo>
                    <a:pt x="436600" y="193052"/>
                  </a:lnTo>
                  <a:close/>
                </a:path>
                <a:path w="504190" h="454025">
                  <a:moveTo>
                    <a:pt x="503897" y="227012"/>
                  </a:moveTo>
                  <a:lnTo>
                    <a:pt x="501700" y="210134"/>
                  </a:lnTo>
                  <a:lnTo>
                    <a:pt x="495096" y="194132"/>
                  </a:lnTo>
                  <a:lnTo>
                    <a:pt x="478993" y="166243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28" y="408698"/>
                  </a:lnTo>
                  <a:lnTo>
                    <a:pt x="345046" y="429133"/>
                  </a:lnTo>
                  <a:lnTo>
                    <a:pt x="158838" y="429133"/>
                  </a:lnTo>
                  <a:lnTo>
                    <a:pt x="123456" y="408698"/>
                  </a:lnTo>
                  <a:lnTo>
                    <a:pt x="30353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56" y="45326"/>
                  </a:lnTo>
                  <a:lnTo>
                    <a:pt x="158838" y="24892"/>
                  </a:lnTo>
                  <a:lnTo>
                    <a:pt x="345046" y="24892"/>
                  </a:lnTo>
                  <a:lnTo>
                    <a:pt x="380428" y="45326"/>
                  </a:lnTo>
                  <a:lnTo>
                    <a:pt x="473532" y="206578"/>
                  </a:lnTo>
                  <a:lnTo>
                    <a:pt x="478993" y="227012"/>
                  </a:lnTo>
                  <a:lnTo>
                    <a:pt x="478993" y="166243"/>
                  </a:lnTo>
                  <a:lnTo>
                    <a:pt x="401993" y="32880"/>
                  </a:lnTo>
                  <a:lnTo>
                    <a:pt x="362204" y="2286"/>
                  </a:lnTo>
                  <a:lnTo>
                    <a:pt x="345046" y="0"/>
                  </a:lnTo>
                  <a:lnTo>
                    <a:pt x="158838" y="0"/>
                  </a:lnTo>
                  <a:lnTo>
                    <a:pt x="112445" y="19164"/>
                  </a:lnTo>
                  <a:lnTo>
                    <a:pt x="8801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892" y="421144"/>
                  </a:lnTo>
                  <a:lnTo>
                    <a:pt x="141693" y="451751"/>
                  </a:lnTo>
                  <a:lnTo>
                    <a:pt x="158838" y="454025"/>
                  </a:lnTo>
                  <a:lnTo>
                    <a:pt x="345046" y="454025"/>
                  </a:lnTo>
                  <a:lnTo>
                    <a:pt x="362204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1993" y="421144"/>
                  </a:lnTo>
                  <a:lnTo>
                    <a:pt x="495096" y="259892"/>
                  </a:lnTo>
                  <a:lnTo>
                    <a:pt x="501700" y="243903"/>
                  </a:lnTo>
                  <a:lnTo>
                    <a:pt x="503897" y="227012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912135" y="4828786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899670" y="4816341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55" y="0"/>
                  </a:moveTo>
                  <a:lnTo>
                    <a:pt x="158848" y="0"/>
                  </a:lnTo>
                  <a:lnTo>
                    <a:pt x="141695" y="2276"/>
                  </a:lnTo>
                  <a:lnTo>
                    <a:pt x="101901" y="32880"/>
                  </a:lnTo>
                  <a:lnTo>
                    <a:pt x="8810" y="194132"/>
                  </a:lnTo>
                  <a:lnTo>
                    <a:pt x="0" y="227012"/>
                  </a:lnTo>
                  <a:lnTo>
                    <a:pt x="2202" y="243895"/>
                  </a:lnTo>
                  <a:lnTo>
                    <a:pt x="101901" y="421144"/>
                  </a:lnTo>
                  <a:lnTo>
                    <a:pt x="141695" y="451748"/>
                  </a:lnTo>
                  <a:lnTo>
                    <a:pt x="158848" y="454024"/>
                  </a:lnTo>
                  <a:lnTo>
                    <a:pt x="345055" y="454024"/>
                  </a:lnTo>
                  <a:lnTo>
                    <a:pt x="362213" y="451748"/>
                  </a:lnTo>
                  <a:lnTo>
                    <a:pt x="377934" y="445214"/>
                  </a:lnTo>
                  <a:lnTo>
                    <a:pt x="391452" y="434865"/>
                  </a:lnTo>
                  <a:lnTo>
                    <a:pt x="395860" y="429132"/>
                  </a:lnTo>
                  <a:lnTo>
                    <a:pt x="158848" y="429132"/>
                  </a:lnTo>
                  <a:lnTo>
                    <a:pt x="148203" y="427711"/>
                  </a:lnTo>
                  <a:lnTo>
                    <a:pt x="30362" y="247446"/>
                  </a:lnTo>
                  <a:lnTo>
                    <a:pt x="24905" y="227012"/>
                  </a:lnTo>
                  <a:lnTo>
                    <a:pt x="26269" y="216505"/>
                  </a:lnTo>
                  <a:lnTo>
                    <a:pt x="123466" y="45326"/>
                  </a:lnTo>
                  <a:lnTo>
                    <a:pt x="158848" y="24891"/>
                  </a:lnTo>
                  <a:lnTo>
                    <a:pt x="395860" y="24891"/>
                  </a:lnTo>
                  <a:lnTo>
                    <a:pt x="391452" y="19159"/>
                  </a:lnTo>
                  <a:lnTo>
                    <a:pt x="377934" y="8810"/>
                  </a:lnTo>
                  <a:lnTo>
                    <a:pt x="362213" y="2276"/>
                  </a:lnTo>
                  <a:lnTo>
                    <a:pt x="345055" y="0"/>
                  </a:lnTo>
                  <a:close/>
                </a:path>
                <a:path w="504190" h="454025">
                  <a:moveTo>
                    <a:pt x="395860" y="24891"/>
                  </a:moveTo>
                  <a:lnTo>
                    <a:pt x="345055" y="24891"/>
                  </a:lnTo>
                  <a:lnTo>
                    <a:pt x="355702" y="26311"/>
                  </a:lnTo>
                  <a:lnTo>
                    <a:pt x="365480" y="30379"/>
                  </a:lnTo>
                  <a:lnTo>
                    <a:pt x="473541" y="206578"/>
                  </a:lnTo>
                  <a:lnTo>
                    <a:pt x="478998" y="227012"/>
                  </a:lnTo>
                  <a:lnTo>
                    <a:pt x="477635" y="237512"/>
                  </a:lnTo>
                  <a:lnTo>
                    <a:pt x="380438" y="408698"/>
                  </a:lnTo>
                  <a:lnTo>
                    <a:pt x="345055" y="429132"/>
                  </a:lnTo>
                  <a:lnTo>
                    <a:pt x="395860" y="429132"/>
                  </a:lnTo>
                  <a:lnTo>
                    <a:pt x="402002" y="421144"/>
                  </a:lnTo>
                  <a:lnTo>
                    <a:pt x="495106" y="259892"/>
                  </a:lnTo>
                  <a:lnTo>
                    <a:pt x="501707" y="243895"/>
                  </a:lnTo>
                  <a:lnTo>
                    <a:pt x="503907" y="227012"/>
                  </a:lnTo>
                  <a:lnTo>
                    <a:pt x="501707" y="210129"/>
                  </a:lnTo>
                  <a:lnTo>
                    <a:pt x="495106" y="194132"/>
                  </a:lnTo>
                  <a:lnTo>
                    <a:pt x="402002" y="32880"/>
                  </a:lnTo>
                  <a:lnTo>
                    <a:pt x="395860" y="24891"/>
                  </a:lnTo>
                  <a:close/>
                </a:path>
              </a:pathLst>
            </a:custGeom>
            <a:solidFill>
              <a:srgbClr val="5CAA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08979" y="4923900"/>
              <a:ext cx="301457" cy="238213"/>
            </a:xfrm>
            <a:prstGeom prst="rect">
              <a:avLst/>
            </a:prstGeom>
          </p:spPr>
        </p:pic>
      </p:grpSp>
      <p:grpSp>
        <p:nvGrpSpPr>
          <p:cNvPr id="79" name="object 79"/>
          <p:cNvGrpSpPr/>
          <p:nvPr/>
        </p:nvGrpSpPr>
        <p:grpSpPr>
          <a:xfrm>
            <a:off x="220969" y="761978"/>
            <a:ext cx="11003915" cy="5726430"/>
            <a:chOff x="220969" y="761978"/>
            <a:chExt cx="11003915" cy="5726430"/>
          </a:xfrm>
        </p:grpSpPr>
        <p:sp>
          <p:nvSpPr>
            <p:cNvPr id="80" name="object 80"/>
            <p:cNvSpPr/>
            <p:nvPr/>
          </p:nvSpPr>
          <p:spPr>
            <a:xfrm>
              <a:off x="6912135" y="5379206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899670" y="5366762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55" y="0"/>
                  </a:moveTo>
                  <a:lnTo>
                    <a:pt x="158848" y="0"/>
                  </a:lnTo>
                  <a:lnTo>
                    <a:pt x="141695" y="2276"/>
                  </a:lnTo>
                  <a:lnTo>
                    <a:pt x="101901" y="32880"/>
                  </a:lnTo>
                  <a:lnTo>
                    <a:pt x="8810" y="194132"/>
                  </a:lnTo>
                  <a:lnTo>
                    <a:pt x="0" y="227012"/>
                  </a:lnTo>
                  <a:lnTo>
                    <a:pt x="2202" y="243895"/>
                  </a:lnTo>
                  <a:lnTo>
                    <a:pt x="101901" y="421144"/>
                  </a:lnTo>
                  <a:lnTo>
                    <a:pt x="141695" y="451748"/>
                  </a:lnTo>
                  <a:lnTo>
                    <a:pt x="158848" y="454025"/>
                  </a:lnTo>
                  <a:lnTo>
                    <a:pt x="345055" y="454025"/>
                  </a:lnTo>
                  <a:lnTo>
                    <a:pt x="362213" y="451748"/>
                  </a:lnTo>
                  <a:lnTo>
                    <a:pt x="377934" y="445214"/>
                  </a:lnTo>
                  <a:lnTo>
                    <a:pt x="391452" y="434865"/>
                  </a:lnTo>
                  <a:lnTo>
                    <a:pt x="395860" y="429133"/>
                  </a:lnTo>
                  <a:lnTo>
                    <a:pt x="158848" y="429133"/>
                  </a:lnTo>
                  <a:lnTo>
                    <a:pt x="148203" y="427711"/>
                  </a:lnTo>
                  <a:lnTo>
                    <a:pt x="30362" y="247446"/>
                  </a:lnTo>
                  <a:lnTo>
                    <a:pt x="24905" y="227012"/>
                  </a:lnTo>
                  <a:lnTo>
                    <a:pt x="26269" y="216505"/>
                  </a:lnTo>
                  <a:lnTo>
                    <a:pt x="123466" y="45326"/>
                  </a:lnTo>
                  <a:lnTo>
                    <a:pt x="158848" y="24892"/>
                  </a:lnTo>
                  <a:lnTo>
                    <a:pt x="395860" y="24892"/>
                  </a:lnTo>
                  <a:lnTo>
                    <a:pt x="391452" y="19159"/>
                  </a:lnTo>
                  <a:lnTo>
                    <a:pt x="377934" y="8810"/>
                  </a:lnTo>
                  <a:lnTo>
                    <a:pt x="362213" y="2276"/>
                  </a:lnTo>
                  <a:lnTo>
                    <a:pt x="345055" y="0"/>
                  </a:lnTo>
                  <a:close/>
                </a:path>
                <a:path w="504190" h="454025">
                  <a:moveTo>
                    <a:pt x="395860" y="24892"/>
                  </a:moveTo>
                  <a:lnTo>
                    <a:pt x="345055" y="24892"/>
                  </a:lnTo>
                  <a:lnTo>
                    <a:pt x="355702" y="26311"/>
                  </a:lnTo>
                  <a:lnTo>
                    <a:pt x="365480" y="30379"/>
                  </a:lnTo>
                  <a:lnTo>
                    <a:pt x="473541" y="206578"/>
                  </a:lnTo>
                  <a:lnTo>
                    <a:pt x="478998" y="227012"/>
                  </a:lnTo>
                  <a:lnTo>
                    <a:pt x="477635" y="237512"/>
                  </a:lnTo>
                  <a:lnTo>
                    <a:pt x="380438" y="408698"/>
                  </a:lnTo>
                  <a:lnTo>
                    <a:pt x="345055" y="429133"/>
                  </a:lnTo>
                  <a:lnTo>
                    <a:pt x="395860" y="429133"/>
                  </a:lnTo>
                  <a:lnTo>
                    <a:pt x="402002" y="421144"/>
                  </a:lnTo>
                  <a:lnTo>
                    <a:pt x="495106" y="259892"/>
                  </a:lnTo>
                  <a:lnTo>
                    <a:pt x="501707" y="243895"/>
                  </a:lnTo>
                  <a:lnTo>
                    <a:pt x="503907" y="227012"/>
                  </a:lnTo>
                  <a:lnTo>
                    <a:pt x="501707" y="210129"/>
                  </a:lnTo>
                  <a:lnTo>
                    <a:pt x="495106" y="194132"/>
                  </a:lnTo>
                  <a:lnTo>
                    <a:pt x="402002" y="32880"/>
                  </a:lnTo>
                  <a:lnTo>
                    <a:pt x="395860" y="24892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70084" y="5533588"/>
              <a:ext cx="161658" cy="165788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7031609" y="5424817"/>
              <a:ext cx="238760" cy="321310"/>
            </a:xfrm>
            <a:custGeom>
              <a:avLst/>
              <a:gdLst/>
              <a:ahLst/>
              <a:cxnLst/>
              <a:rect l="l" t="t" r="r" b="b"/>
              <a:pathLst>
                <a:path w="238759" h="321310">
                  <a:moveTo>
                    <a:pt x="150228" y="191668"/>
                  </a:moveTo>
                  <a:lnTo>
                    <a:pt x="129514" y="162687"/>
                  </a:lnTo>
                  <a:lnTo>
                    <a:pt x="129514" y="185953"/>
                  </a:lnTo>
                  <a:lnTo>
                    <a:pt x="129514" y="197383"/>
                  </a:lnTo>
                  <a:lnTo>
                    <a:pt x="124866" y="202031"/>
                  </a:lnTo>
                  <a:lnTo>
                    <a:pt x="113436" y="202031"/>
                  </a:lnTo>
                  <a:lnTo>
                    <a:pt x="108788" y="197383"/>
                  </a:lnTo>
                  <a:lnTo>
                    <a:pt x="108788" y="185953"/>
                  </a:lnTo>
                  <a:lnTo>
                    <a:pt x="113436" y="181305"/>
                  </a:lnTo>
                  <a:lnTo>
                    <a:pt x="124866" y="181305"/>
                  </a:lnTo>
                  <a:lnTo>
                    <a:pt x="129514" y="185953"/>
                  </a:lnTo>
                  <a:lnTo>
                    <a:pt x="129514" y="162687"/>
                  </a:lnTo>
                  <a:lnTo>
                    <a:pt x="90512" y="179578"/>
                  </a:lnTo>
                  <a:lnTo>
                    <a:pt x="88074" y="191668"/>
                  </a:lnTo>
                  <a:lnTo>
                    <a:pt x="90512" y="203758"/>
                  </a:lnTo>
                  <a:lnTo>
                    <a:pt x="97180" y="213639"/>
                  </a:lnTo>
                  <a:lnTo>
                    <a:pt x="107061" y="220306"/>
                  </a:lnTo>
                  <a:lnTo>
                    <a:pt x="119151" y="222758"/>
                  </a:lnTo>
                  <a:lnTo>
                    <a:pt x="131241" y="220306"/>
                  </a:lnTo>
                  <a:lnTo>
                    <a:pt x="141122" y="213639"/>
                  </a:lnTo>
                  <a:lnTo>
                    <a:pt x="147777" y="203758"/>
                  </a:lnTo>
                  <a:lnTo>
                    <a:pt x="148132" y="202031"/>
                  </a:lnTo>
                  <a:lnTo>
                    <a:pt x="150228" y="191668"/>
                  </a:lnTo>
                  <a:close/>
                </a:path>
                <a:path w="238759" h="321310">
                  <a:moveTo>
                    <a:pt x="238302" y="77698"/>
                  </a:moveTo>
                  <a:lnTo>
                    <a:pt x="235445" y="63601"/>
                  </a:lnTo>
                  <a:lnTo>
                    <a:pt x="234480" y="62166"/>
                  </a:lnTo>
                  <a:lnTo>
                    <a:pt x="227660" y="52070"/>
                  </a:lnTo>
                  <a:lnTo>
                    <a:pt x="217576" y="45275"/>
                  </a:lnTo>
                  <a:lnTo>
                    <a:pt x="217576" y="69138"/>
                  </a:lnTo>
                  <a:lnTo>
                    <a:pt x="217576" y="293484"/>
                  </a:lnTo>
                  <a:lnTo>
                    <a:pt x="210604" y="300456"/>
                  </a:lnTo>
                  <a:lnTo>
                    <a:pt x="27698" y="300456"/>
                  </a:lnTo>
                  <a:lnTo>
                    <a:pt x="20726" y="293484"/>
                  </a:lnTo>
                  <a:lnTo>
                    <a:pt x="20726" y="69138"/>
                  </a:lnTo>
                  <a:lnTo>
                    <a:pt x="27698" y="62166"/>
                  </a:lnTo>
                  <a:lnTo>
                    <a:pt x="46621" y="62166"/>
                  </a:lnTo>
                  <a:lnTo>
                    <a:pt x="46621" y="72872"/>
                  </a:lnTo>
                  <a:lnTo>
                    <a:pt x="48780" y="78079"/>
                  </a:lnTo>
                  <a:lnTo>
                    <a:pt x="56616" y="85902"/>
                  </a:lnTo>
                  <a:lnTo>
                    <a:pt x="61810" y="88061"/>
                  </a:lnTo>
                  <a:lnTo>
                    <a:pt x="176491" y="88061"/>
                  </a:lnTo>
                  <a:lnTo>
                    <a:pt x="181686" y="85902"/>
                  </a:lnTo>
                  <a:lnTo>
                    <a:pt x="189522" y="78079"/>
                  </a:lnTo>
                  <a:lnTo>
                    <a:pt x="191681" y="72872"/>
                  </a:lnTo>
                  <a:lnTo>
                    <a:pt x="191681" y="67335"/>
                  </a:lnTo>
                  <a:lnTo>
                    <a:pt x="191681" y="62166"/>
                  </a:lnTo>
                  <a:lnTo>
                    <a:pt x="210604" y="62166"/>
                  </a:lnTo>
                  <a:lnTo>
                    <a:pt x="217576" y="69138"/>
                  </a:lnTo>
                  <a:lnTo>
                    <a:pt x="217576" y="45275"/>
                  </a:lnTo>
                  <a:lnTo>
                    <a:pt x="216128" y="44297"/>
                  </a:lnTo>
                  <a:lnTo>
                    <a:pt x="202031" y="41440"/>
                  </a:lnTo>
                  <a:lnTo>
                    <a:pt x="191681" y="41440"/>
                  </a:lnTo>
                  <a:lnTo>
                    <a:pt x="191681" y="35902"/>
                  </a:lnTo>
                  <a:lnTo>
                    <a:pt x="189522" y="30708"/>
                  </a:lnTo>
                  <a:lnTo>
                    <a:pt x="181686" y="22872"/>
                  </a:lnTo>
                  <a:lnTo>
                    <a:pt x="176491" y="20726"/>
                  </a:lnTo>
                  <a:lnTo>
                    <a:pt x="170954" y="20726"/>
                  </a:lnTo>
                  <a:lnTo>
                    <a:pt x="170954" y="41440"/>
                  </a:lnTo>
                  <a:lnTo>
                    <a:pt x="170954" y="67335"/>
                  </a:lnTo>
                  <a:lnTo>
                    <a:pt x="67348" y="67335"/>
                  </a:lnTo>
                  <a:lnTo>
                    <a:pt x="67348" y="62166"/>
                  </a:lnTo>
                  <a:lnTo>
                    <a:pt x="67348" y="41440"/>
                  </a:lnTo>
                  <a:lnTo>
                    <a:pt x="98691" y="41440"/>
                  </a:lnTo>
                  <a:lnTo>
                    <a:pt x="102933" y="37973"/>
                  </a:lnTo>
                  <a:lnTo>
                    <a:pt x="105384" y="25946"/>
                  </a:lnTo>
                  <a:lnTo>
                    <a:pt x="111785" y="20726"/>
                  </a:lnTo>
                  <a:lnTo>
                    <a:pt x="126517" y="20726"/>
                  </a:lnTo>
                  <a:lnTo>
                    <a:pt x="132918" y="25946"/>
                  </a:lnTo>
                  <a:lnTo>
                    <a:pt x="135369" y="37973"/>
                  </a:lnTo>
                  <a:lnTo>
                    <a:pt x="139611" y="41440"/>
                  </a:lnTo>
                  <a:lnTo>
                    <a:pt x="170954" y="41440"/>
                  </a:lnTo>
                  <a:lnTo>
                    <a:pt x="170954" y="20726"/>
                  </a:lnTo>
                  <a:lnTo>
                    <a:pt x="151917" y="20726"/>
                  </a:lnTo>
                  <a:lnTo>
                    <a:pt x="146304" y="12255"/>
                  </a:lnTo>
                  <a:lnTo>
                    <a:pt x="138633" y="5715"/>
                  </a:lnTo>
                  <a:lnTo>
                    <a:pt x="129425" y="1498"/>
                  </a:lnTo>
                  <a:lnTo>
                    <a:pt x="119151" y="0"/>
                  </a:lnTo>
                  <a:lnTo>
                    <a:pt x="108877" y="1498"/>
                  </a:lnTo>
                  <a:lnTo>
                    <a:pt x="99656" y="5715"/>
                  </a:lnTo>
                  <a:lnTo>
                    <a:pt x="91998" y="12255"/>
                  </a:lnTo>
                  <a:lnTo>
                    <a:pt x="86398" y="20726"/>
                  </a:lnTo>
                  <a:lnTo>
                    <a:pt x="61810" y="20726"/>
                  </a:lnTo>
                  <a:lnTo>
                    <a:pt x="56616" y="22872"/>
                  </a:lnTo>
                  <a:lnTo>
                    <a:pt x="48780" y="30708"/>
                  </a:lnTo>
                  <a:lnTo>
                    <a:pt x="46621" y="35902"/>
                  </a:lnTo>
                  <a:lnTo>
                    <a:pt x="46621" y="41440"/>
                  </a:lnTo>
                  <a:lnTo>
                    <a:pt x="36271" y="41440"/>
                  </a:lnTo>
                  <a:lnTo>
                    <a:pt x="22174" y="44297"/>
                  </a:lnTo>
                  <a:lnTo>
                    <a:pt x="10642" y="52070"/>
                  </a:lnTo>
                  <a:lnTo>
                    <a:pt x="2857" y="63601"/>
                  </a:lnTo>
                  <a:lnTo>
                    <a:pt x="0" y="77698"/>
                  </a:lnTo>
                  <a:lnTo>
                    <a:pt x="0" y="284911"/>
                  </a:lnTo>
                  <a:lnTo>
                    <a:pt x="2857" y="299008"/>
                  </a:lnTo>
                  <a:lnTo>
                    <a:pt x="10642" y="310540"/>
                  </a:lnTo>
                  <a:lnTo>
                    <a:pt x="22174" y="318312"/>
                  </a:lnTo>
                  <a:lnTo>
                    <a:pt x="36271" y="321170"/>
                  </a:lnTo>
                  <a:lnTo>
                    <a:pt x="202031" y="321170"/>
                  </a:lnTo>
                  <a:lnTo>
                    <a:pt x="216128" y="318312"/>
                  </a:lnTo>
                  <a:lnTo>
                    <a:pt x="227660" y="310540"/>
                  </a:lnTo>
                  <a:lnTo>
                    <a:pt x="234467" y="300456"/>
                  </a:lnTo>
                  <a:lnTo>
                    <a:pt x="235445" y="299008"/>
                  </a:lnTo>
                  <a:lnTo>
                    <a:pt x="238302" y="284911"/>
                  </a:lnTo>
                  <a:lnTo>
                    <a:pt x="238302" y="77698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467391" y="2656578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904281" y="2571390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904281" y="3119215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904281" y="3668969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904281" y="4218722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904281" y="4768476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904281" y="5318229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467391" y="3303472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467391" y="3943845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467391" y="458421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467391" y="5224593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974016" y="4796591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974016" y="4796591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9278101" y="436859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9278101" y="436859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0937567" y="483176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5" y="91110"/>
                  </a:lnTo>
                  <a:lnTo>
                    <a:pt x="29089" y="88977"/>
                  </a:lnTo>
                  <a:lnTo>
                    <a:pt x="18145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5CAA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937567" y="483176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45" y="91105"/>
                  </a:lnTo>
                  <a:lnTo>
                    <a:pt x="29089" y="88977"/>
                  </a:lnTo>
                  <a:lnTo>
                    <a:pt x="40035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20969" y="761978"/>
              <a:ext cx="3052186" cy="5726429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728155" y="4100827"/>
              <a:ext cx="1270635" cy="236220"/>
            </a:xfrm>
            <a:custGeom>
              <a:avLst/>
              <a:gdLst/>
              <a:ahLst/>
              <a:cxnLst/>
              <a:rect l="l" t="t" r="r" b="b"/>
              <a:pathLst>
                <a:path w="1270635" h="236220">
                  <a:moveTo>
                    <a:pt x="123676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9" y="215257"/>
                  </a:lnTo>
                  <a:lnTo>
                    <a:pt x="9863" y="225929"/>
                  </a:lnTo>
                  <a:lnTo>
                    <a:pt x="20536" y="233140"/>
                  </a:lnTo>
                  <a:lnTo>
                    <a:pt x="33566" y="235788"/>
                  </a:lnTo>
                  <a:lnTo>
                    <a:pt x="1236764" y="235788"/>
                  </a:lnTo>
                  <a:lnTo>
                    <a:pt x="1249791" y="233140"/>
                  </a:lnTo>
                  <a:lnTo>
                    <a:pt x="1260460" y="225931"/>
                  </a:lnTo>
                  <a:lnTo>
                    <a:pt x="1267669" y="215262"/>
                  </a:lnTo>
                  <a:lnTo>
                    <a:pt x="1270317" y="202234"/>
                  </a:lnTo>
                  <a:lnTo>
                    <a:pt x="1270317" y="33566"/>
                  </a:lnTo>
                  <a:lnTo>
                    <a:pt x="1267669" y="20531"/>
                  </a:lnTo>
                  <a:lnTo>
                    <a:pt x="1260460" y="9858"/>
                  </a:lnTo>
                  <a:lnTo>
                    <a:pt x="1249791" y="2647"/>
                  </a:lnTo>
                  <a:lnTo>
                    <a:pt x="123676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728164" y="4100829"/>
              <a:ext cx="1270635" cy="236220"/>
            </a:xfrm>
            <a:custGeom>
              <a:avLst/>
              <a:gdLst/>
              <a:ahLst/>
              <a:cxnLst/>
              <a:rect l="l" t="t" r="r" b="b"/>
              <a:pathLst>
                <a:path w="1270635" h="236220">
                  <a:moveTo>
                    <a:pt x="123675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5" y="9858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236751" y="235788"/>
                  </a:lnTo>
                  <a:lnTo>
                    <a:pt x="1249781" y="233140"/>
                  </a:lnTo>
                  <a:lnTo>
                    <a:pt x="1260242" y="226072"/>
                  </a:lnTo>
                  <a:lnTo>
                    <a:pt x="33553" y="226072"/>
                  </a:lnTo>
                  <a:lnTo>
                    <a:pt x="24281" y="224196"/>
                  </a:lnTo>
                  <a:lnTo>
                    <a:pt x="16698" y="219081"/>
                  </a:lnTo>
                  <a:lnTo>
                    <a:pt x="11581" y="211499"/>
                  </a:lnTo>
                  <a:lnTo>
                    <a:pt x="9702" y="202222"/>
                  </a:lnTo>
                  <a:lnTo>
                    <a:pt x="9702" y="33566"/>
                  </a:lnTo>
                  <a:lnTo>
                    <a:pt x="11579" y="24286"/>
                  </a:lnTo>
                  <a:lnTo>
                    <a:pt x="16697" y="16700"/>
                  </a:lnTo>
                  <a:lnTo>
                    <a:pt x="24281" y="11581"/>
                  </a:lnTo>
                  <a:lnTo>
                    <a:pt x="33553" y="9702"/>
                  </a:lnTo>
                  <a:lnTo>
                    <a:pt x="1260224" y="9702"/>
                  </a:lnTo>
                  <a:lnTo>
                    <a:pt x="1249781" y="2647"/>
                  </a:lnTo>
                  <a:lnTo>
                    <a:pt x="1236751" y="0"/>
                  </a:lnTo>
                  <a:close/>
                </a:path>
                <a:path w="1270635" h="236220">
                  <a:moveTo>
                    <a:pt x="1260224" y="9702"/>
                  </a:moveTo>
                  <a:lnTo>
                    <a:pt x="1236751" y="9702"/>
                  </a:lnTo>
                  <a:lnTo>
                    <a:pt x="1246028" y="11581"/>
                  </a:lnTo>
                  <a:lnTo>
                    <a:pt x="1253610" y="16700"/>
                  </a:lnTo>
                  <a:lnTo>
                    <a:pt x="1258725" y="24286"/>
                  </a:lnTo>
                  <a:lnTo>
                    <a:pt x="1260602" y="33566"/>
                  </a:lnTo>
                  <a:lnTo>
                    <a:pt x="1260602" y="202222"/>
                  </a:lnTo>
                  <a:lnTo>
                    <a:pt x="1258725" y="211499"/>
                  </a:lnTo>
                  <a:lnTo>
                    <a:pt x="1253610" y="219081"/>
                  </a:lnTo>
                  <a:lnTo>
                    <a:pt x="1246028" y="224196"/>
                  </a:lnTo>
                  <a:lnTo>
                    <a:pt x="1236751" y="226072"/>
                  </a:lnTo>
                  <a:lnTo>
                    <a:pt x="1260242" y="226072"/>
                  </a:lnTo>
                  <a:lnTo>
                    <a:pt x="1260454" y="225929"/>
                  </a:lnTo>
                  <a:lnTo>
                    <a:pt x="1267667" y="215257"/>
                  </a:lnTo>
                  <a:lnTo>
                    <a:pt x="1270317" y="202222"/>
                  </a:lnTo>
                  <a:lnTo>
                    <a:pt x="1270317" y="33566"/>
                  </a:lnTo>
                  <a:lnTo>
                    <a:pt x="1267667" y="20531"/>
                  </a:lnTo>
                  <a:lnTo>
                    <a:pt x="1260454" y="9858"/>
                  </a:lnTo>
                  <a:lnTo>
                    <a:pt x="1260224" y="97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9" name="object 5">
            <a:extLst>
              <a:ext uri="{FF2B5EF4-FFF2-40B4-BE49-F238E27FC236}">
                <a16:creationId xmlns:a16="http://schemas.microsoft.com/office/drawing/2014/main" id="{4B91FC00-07D3-CE92-604D-4F8974C3C6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21520" y="241502"/>
            <a:ext cx="715933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2763" indent="-503238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Scientific enquiry types and skills</a:t>
            </a:r>
          </a:p>
        </p:txBody>
      </p:sp>
      <p:sp>
        <p:nvSpPr>
          <p:cNvPr id="110" name="object 9">
            <a:extLst>
              <a:ext uri="{FF2B5EF4-FFF2-40B4-BE49-F238E27FC236}">
                <a16:creationId xmlns:a16="http://schemas.microsoft.com/office/drawing/2014/main" id="{40EAA4F9-6A58-782C-2EDD-55F8859D078D}"/>
              </a:ext>
            </a:extLst>
          </p:cNvPr>
          <p:cNvSpPr txBox="1"/>
          <p:nvPr/>
        </p:nvSpPr>
        <p:spPr>
          <a:xfrm>
            <a:off x="11864826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1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1" name="object 15">
            <a:extLst>
              <a:ext uri="{FF2B5EF4-FFF2-40B4-BE49-F238E27FC236}">
                <a16:creationId xmlns:a16="http://schemas.microsoft.com/office/drawing/2014/main" id="{9DC77905-497B-7062-3666-444120060FE8}"/>
              </a:ext>
            </a:extLst>
          </p:cNvPr>
          <p:cNvSpPr txBox="1"/>
          <p:nvPr/>
        </p:nvSpPr>
        <p:spPr>
          <a:xfrm>
            <a:off x="6926505" y="1379710"/>
            <a:ext cx="3949528" cy="3500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rgbClr val="FFFFF9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Working scientifically skills</a:t>
            </a:r>
            <a:endParaRPr kumimoji="0" sz="2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2" name="object 19">
            <a:extLst>
              <a:ext uri="{FF2B5EF4-FFF2-40B4-BE49-F238E27FC236}">
                <a16:creationId xmlns:a16="http://schemas.microsoft.com/office/drawing/2014/main" id="{AD24CC5E-63F5-6932-015D-F8EAE23638AD}"/>
              </a:ext>
            </a:extLst>
          </p:cNvPr>
          <p:cNvSpPr txBox="1"/>
          <p:nvPr/>
        </p:nvSpPr>
        <p:spPr>
          <a:xfrm>
            <a:off x="2479637" y="1379703"/>
            <a:ext cx="3306178" cy="3500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rgbClr val="FFFFF9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Scientific enquiry types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3" name="object 47">
            <a:extLst>
              <a:ext uri="{FF2B5EF4-FFF2-40B4-BE49-F238E27FC236}">
                <a16:creationId xmlns:a16="http://schemas.microsoft.com/office/drawing/2014/main" id="{F080CB00-2468-A3E5-96EF-C3D5CAF42897}"/>
              </a:ext>
            </a:extLst>
          </p:cNvPr>
          <p:cNvSpPr txBox="1"/>
          <p:nvPr/>
        </p:nvSpPr>
        <p:spPr>
          <a:xfrm>
            <a:off x="3189974" y="2151887"/>
            <a:ext cx="1001025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Testing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4" name="object 48">
            <a:extLst>
              <a:ext uri="{FF2B5EF4-FFF2-40B4-BE49-F238E27FC236}">
                <a16:creationId xmlns:a16="http://schemas.microsoft.com/office/drawing/2014/main" id="{E863101A-9872-218A-5DB8-2F51177F5660}"/>
              </a:ext>
            </a:extLst>
          </p:cNvPr>
          <p:cNvSpPr txBox="1"/>
          <p:nvPr/>
        </p:nvSpPr>
        <p:spPr>
          <a:xfrm>
            <a:off x="3189975" y="2796529"/>
            <a:ext cx="1704470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Researching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5" name="object 49">
            <a:extLst>
              <a:ext uri="{FF2B5EF4-FFF2-40B4-BE49-F238E27FC236}">
                <a16:creationId xmlns:a16="http://schemas.microsoft.com/office/drawing/2014/main" id="{45CFB1EE-A729-7408-EE2C-BDDD43A27590}"/>
              </a:ext>
            </a:extLst>
          </p:cNvPr>
          <p:cNvSpPr txBox="1"/>
          <p:nvPr/>
        </p:nvSpPr>
        <p:spPr>
          <a:xfrm>
            <a:off x="3189974" y="3438271"/>
            <a:ext cx="1467849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Observing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6" name="object 50">
            <a:extLst>
              <a:ext uri="{FF2B5EF4-FFF2-40B4-BE49-F238E27FC236}">
                <a16:creationId xmlns:a16="http://schemas.microsoft.com/office/drawing/2014/main" id="{715D3FFB-2888-067F-5241-A3A1F10902DE}"/>
              </a:ext>
            </a:extLst>
          </p:cNvPr>
          <p:cNvSpPr txBox="1"/>
          <p:nvPr/>
        </p:nvSpPr>
        <p:spPr>
          <a:xfrm>
            <a:off x="3189975" y="4085811"/>
            <a:ext cx="2206586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Pattern seeking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7" name="object 51">
            <a:extLst>
              <a:ext uri="{FF2B5EF4-FFF2-40B4-BE49-F238E27FC236}">
                <a16:creationId xmlns:a16="http://schemas.microsoft.com/office/drawing/2014/main" id="{C53C8C11-69A7-BE1D-39F0-82CC2796AE27}"/>
              </a:ext>
            </a:extLst>
          </p:cNvPr>
          <p:cNvSpPr txBox="1"/>
          <p:nvPr/>
        </p:nvSpPr>
        <p:spPr>
          <a:xfrm>
            <a:off x="3189975" y="4729398"/>
            <a:ext cx="3417762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E181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Identifying &amp; classifying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8" name="object 52">
            <a:extLst>
              <a:ext uri="{FF2B5EF4-FFF2-40B4-BE49-F238E27FC236}">
                <a16:creationId xmlns:a16="http://schemas.microsoft.com/office/drawing/2014/main" id="{A80A0914-14B9-E019-8ECC-6D610F227340}"/>
              </a:ext>
            </a:extLst>
          </p:cNvPr>
          <p:cNvSpPr txBox="1"/>
          <p:nvPr/>
        </p:nvSpPr>
        <p:spPr>
          <a:xfrm>
            <a:off x="3189975" y="5375357"/>
            <a:ext cx="2272359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Problem solving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9" name="object 68">
            <a:extLst>
              <a:ext uri="{FF2B5EF4-FFF2-40B4-BE49-F238E27FC236}">
                <a16:creationId xmlns:a16="http://schemas.microsoft.com/office/drawing/2014/main" id="{7DEA815C-FB1A-1596-EA0D-F5280E11361E}"/>
              </a:ext>
            </a:extLst>
          </p:cNvPr>
          <p:cNvSpPr txBox="1"/>
          <p:nvPr/>
        </p:nvSpPr>
        <p:spPr>
          <a:xfrm>
            <a:off x="7514418" y="2122947"/>
            <a:ext cx="2426363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Asking questions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0" name="object 69">
            <a:extLst>
              <a:ext uri="{FF2B5EF4-FFF2-40B4-BE49-F238E27FC236}">
                <a16:creationId xmlns:a16="http://schemas.microsoft.com/office/drawing/2014/main" id="{439B72E2-268D-8E32-0B08-E56B927BFD2F}"/>
              </a:ext>
            </a:extLst>
          </p:cNvPr>
          <p:cNvSpPr txBox="1"/>
          <p:nvPr/>
        </p:nvSpPr>
        <p:spPr>
          <a:xfrm>
            <a:off x="7514418" y="2672974"/>
            <a:ext cx="2737579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Making predictions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1" name="object 70">
            <a:extLst>
              <a:ext uri="{FF2B5EF4-FFF2-40B4-BE49-F238E27FC236}">
                <a16:creationId xmlns:a16="http://schemas.microsoft.com/office/drawing/2014/main" id="{E58022CF-64B3-0C69-B3DA-F920EE1D65DA}"/>
              </a:ext>
            </a:extLst>
          </p:cNvPr>
          <p:cNvSpPr txBox="1"/>
          <p:nvPr/>
        </p:nvSpPr>
        <p:spPr>
          <a:xfrm>
            <a:off x="7514418" y="3223791"/>
            <a:ext cx="220578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Setting up tests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2" name="object 71">
            <a:extLst>
              <a:ext uri="{FF2B5EF4-FFF2-40B4-BE49-F238E27FC236}">
                <a16:creationId xmlns:a16="http://schemas.microsoft.com/office/drawing/2014/main" id="{B9425ACA-C6C8-EE84-DAC0-36C9AC49EA77}"/>
              </a:ext>
            </a:extLst>
          </p:cNvPr>
          <p:cNvSpPr txBox="1"/>
          <p:nvPr/>
        </p:nvSpPr>
        <p:spPr>
          <a:xfrm>
            <a:off x="7514418" y="3777772"/>
            <a:ext cx="3361615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Observing &amp; measuring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3" name="object 72">
            <a:extLst>
              <a:ext uri="{FF2B5EF4-FFF2-40B4-BE49-F238E27FC236}">
                <a16:creationId xmlns:a16="http://schemas.microsoft.com/office/drawing/2014/main" id="{E00783BF-1441-4811-D728-BA7DAC1706CB}"/>
              </a:ext>
            </a:extLst>
          </p:cNvPr>
          <p:cNvSpPr txBox="1"/>
          <p:nvPr/>
        </p:nvSpPr>
        <p:spPr>
          <a:xfrm>
            <a:off x="7514418" y="4327799"/>
            <a:ext cx="2154450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E181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Recording data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4" name="object 73">
            <a:extLst>
              <a:ext uri="{FF2B5EF4-FFF2-40B4-BE49-F238E27FC236}">
                <a16:creationId xmlns:a16="http://schemas.microsoft.com/office/drawing/2014/main" id="{7A4894EC-6A02-F65B-3035-BBA5DB61807F}"/>
              </a:ext>
            </a:extLst>
          </p:cNvPr>
          <p:cNvSpPr txBox="1"/>
          <p:nvPr/>
        </p:nvSpPr>
        <p:spPr>
          <a:xfrm>
            <a:off x="7514417" y="4759180"/>
            <a:ext cx="4255960" cy="524439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72900"/>
              </a:lnSpc>
              <a:spcBef>
                <a:spcPts val="7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5CAA3E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Interpreting &amp; communicating</a:t>
            </a:r>
            <a:b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CAA3E"/>
                </a:solidFill>
                <a:effectLst/>
                <a:uLnTx/>
                <a:uFillTx/>
                <a:latin typeface="Grammarsaurus" pitchFamily="2" charset="0"/>
                <a:cs typeface="Arial"/>
              </a:rPr>
            </a:b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5CAA3E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results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5" name="object 99">
            <a:extLst>
              <a:ext uri="{FF2B5EF4-FFF2-40B4-BE49-F238E27FC236}">
                <a16:creationId xmlns:a16="http://schemas.microsoft.com/office/drawing/2014/main" id="{C54EEC14-6EC1-B34F-CD8C-8C22E70D306D}"/>
              </a:ext>
            </a:extLst>
          </p:cNvPr>
          <p:cNvSpPr txBox="1"/>
          <p:nvPr/>
        </p:nvSpPr>
        <p:spPr>
          <a:xfrm>
            <a:off x="7514417" y="5421971"/>
            <a:ext cx="1512767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Evaluating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26" name="object 100">
            <a:extLst>
              <a:ext uri="{FF2B5EF4-FFF2-40B4-BE49-F238E27FC236}">
                <a16:creationId xmlns:a16="http://schemas.microsoft.com/office/drawing/2014/main" id="{8E139282-5019-01CF-4060-76D60792264C}"/>
              </a:ext>
            </a:extLst>
          </p:cNvPr>
          <p:cNvSpPr txBox="1"/>
          <p:nvPr/>
        </p:nvSpPr>
        <p:spPr>
          <a:xfrm>
            <a:off x="762000" y="4136601"/>
            <a:ext cx="1219201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Dr Barbara McClintock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127" name="object 47">
            <a:extLst>
              <a:ext uri="{FF2B5EF4-FFF2-40B4-BE49-F238E27FC236}">
                <a16:creationId xmlns:a16="http://schemas.microsoft.com/office/drawing/2014/main" id="{C2D8A274-D1A2-3E79-4750-59FF4EC97D33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34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06270" y="2767825"/>
            <a:ext cx="7991475" cy="1703070"/>
            <a:chOff x="606270" y="2767825"/>
            <a:chExt cx="7991475" cy="1703070"/>
          </a:xfrm>
        </p:grpSpPr>
        <p:sp>
          <p:nvSpPr>
            <p:cNvPr id="13" name="object 13"/>
            <p:cNvSpPr/>
            <p:nvPr/>
          </p:nvSpPr>
          <p:spPr>
            <a:xfrm>
              <a:off x="1183737" y="3823432"/>
              <a:ext cx="4850130" cy="189865"/>
            </a:xfrm>
            <a:custGeom>
              <a:avLst/>
              <a:gdLst/>
              <a:ahLst/>
              <a:cxnLst/>
              <a:rect l="l" t="t" r="r" b="b"/>
              <a:pathLst>
                <a:path w="4850130" h="189864">
                  <a:moveTo>
                    <a:pt x="4849698" y="189433"/>
                  </a:moveTo>
                  <a:lnTo>
                    <a:pt x="4849698" y="0"/>
                  </a:lnTo>
                  <a:lnTo>
                    <a:pt x="0" y="0"/>
                  </a:lnTo>
                  <a:lnTo>
                    <a:pt x="0" y="189433"/>
                  </a:lnTo>
                </a:path>
              </a:pathLst>
            </a:custGeom>
            <a:ln w="12699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46835" y="3987710"/>
              <a:ext cx="4923790" cy="137795"/>
            </a:xfrm>
            <a:custGeom>
              <a:avLst/>
              <a:gdLst/>
              <a:ahLst/>
              <a:cxnLst/>
              <a:rect l="l" t="t" r="r" b="b"/>
              <a:pathLst>
                <a:path w="492379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4923790" h="137795">
                  <a:moveTo>
                    <a:pt x="4923498" y="0"/>
                  </a:moveTo>
                  <a:lnTo>
                    <a:pt x="4849698" y="0"/>
                  </a:lnTo>
                  <a:lnTo>
                    <a:pt x="4886604" y="137680"/>
                  </a:lnTo>
                  <a:lnTo>
                    <a:pt x="4923498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12620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8" y="312750"/>
                  </a:lnTo>
                  <a:lnTo>
                    <a:pt x="1142238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12620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8" y="25819"/>
                  </a:lnTo>
                  <a:lnTo>
                    <a:pt x="1142238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825044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8" y="312750"/>
                  </a:lnTo>
                  <a:lnTo>
                    <a:pt x="1142238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825044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8" y="25819"/>
                  </a:lnTo>
                  <a:lnTo>
                    <a:pt x="1142238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3037469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3037469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249893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249893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4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462318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5" h="339089">
                  <a:moveTo>
                    <a:pt x="1116418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116418" y="338569"/>
                  </a:lnTo>
                  <a:lnTo>
                    <a:pt x="1126469" y="336540"/>
                  </a:lnTo>
                  <a:lnTo>
                    <a:pt x="1134676" y="331008"/>
                  </a:lnTo>
                  <a:lnTo>
                    <a:pt x="1140209" y="322801"/>
                  </a:lnTo>
                  <a:lnTo>
                    <a:pt x="1142237" y="312750"/>
                  </a:lnTo>
                  <a:lnTo>
                    <a:pt x="1142237" y="25819"/>
                  </a:lnTo>
                  <a:lnTo>
                    <a:pt x="1140209" y="15768"/>
                  </a:lnTo>
                  <a:lnTo>
                    <a:pt x="1134676" y="7561"/>
                  </a:lnTo>
                  <a:lnTo>
                    <a:pt x="1126469" y="2028"/>
                  </a:lnTo>
                  <a:lnTo>
                    <a:pt x="1116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5462318" y="4125375"/>
              <a:ext cx="1142365" cy="339090"/>
            </a:xfrm>
            <a:custGeom>
              <a:avLst/>
              <a:gdLst/>
              <a:ahLst/>
              <a:cxnLst/>
              <a:rect l="l" t="t" r="r" b="b"/>
              <a:pathLst>
                <a:path w="1142365" h="339089">
                  <a:moveTo>
                    <a:pt x="1116418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116418" y="0"/>
                  </a:lnTo>
                  <a:lnTo>
                    <a:pt x="1126469" y="2028"/>
                  </a:lnTo>
                  <a:lnTo>
                    <a:pt x="1134676" y="7561"/>
                  </a:lnTo>
                  <a:lnTo>
                    <a:pt x="1140209" y="15768"/>
                  </a:lnTo>
                  <a:lnTo>
                    <a:pt x="1142237" y="25819"/>
                  </a:lnTo>
                  <a:lnTo>
                    <a:pt x="1142237" y="312750"/>
                  </a:lnTo>
                  <a:lnTo>
                    <a:pt x="1140209" y="322801"/>
                  </a:lnTo>
                  <a:lnTo>
                    <a:pt x="1134676" y="331008"/>
                  </a:lnTo>
                  <a:lnTo>
                    <a:pt x="1126469" y="336540"/>
                  </a:lnTo>
                  <a:lnTo>
                    <a:pt x="1116418" y="33856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320988" y="3583274"/>
              <a:ext cx="0" cy="128270"/>
            </a:xfrm>
            <a:custGeom>
              <a:avLst/>
              <a:gdLst/>
              <a:ahLst/>
              <a:cxnLst/>
              <a:rect l="l" t="t" r="r" b="b"/>
              <a:pathLst>
                <a:path h="128270">
                  <a:moveTo>
                    <a:pt x="0" y="0"/>
                  </a:moveTo>
                  <a:lnTo>
                    <a:pt x="0" y="127647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284090" y="3685757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396163" y="3823436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359266" y="3987702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3608588" y="3823436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571692" y="3987702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821013" y="3823436"/>
              <a:ext cx="0" cy="189865"/>
            </a:xfrm>
            <a:custGeom>
              <a:avLst/>
              <a:gdLst/>
              <a:ahLst/>
              <a:cxnLst/>
              <a:rect l="l" t="t" r="r" b="b"/>
              <a:pathLst>
                <a:path h="189864">
                  <a:moveTo>
                    <a:pt x="0" y="0"/>
                  </a:move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784116" y="3987702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139357" y="2774175"/>
              <a:ext cx="0" cy="170180"/>
            </a:xfrm>
            <a:custGeom>
              <a:avLst/>
              <a:gdLst/>
              <a:ahLst/>
              <a:cxnLst/>
              <a:rect l="l" t="t" r="r" b="b"/>
              <a:pathLst>
                <a:path h="170180">
                  <a:moveTo>
                    <a:pt x="0" y="0"/>
                  </a:moveTo>
                  <a:lnTo>
                    <a:pt x="0" y="17004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139357" y="2774175"/>
              <a:ext cx="0" cy="170180"/>
            </a:xfrm>
            <a:custGeom>
              <a:avLst/>
              <a:gdLst/>
              <a:ahLst/>
              <a:cxnLst/>
              <a:rect l="l" t="t" r="r" b="b"/>
              <a:pathLst>
                <a:path h="170180">
                  <a:moveTo>
                    <a:pt x="0" y="0"/>
                  </a:moveTo>
                  <a:lnTo>
                    <a:pt x="0" y="170040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320990" y="2948724"/>
              <a:ext cx="3637279" cy="189865"/>
            </a:xfrm>
            <a:custGeom>
              <a:avLst/>
              <a:gdLst/>
              <a:ahLst/>
              <a:cxnLst/>
              <a:rect l="l" t="t" r="r" b="b"/>
              <a:pathLst>
                <a:path w="3637279" h="189864">
                  <a:moveTo>
                    <a:pt x="3636733" y="189433"/>
                  </a:moveTo>
                  <a:lnTo>
                    <a:pt x="3636733" y="0"/>
                  </a:lnTo>
                  <a:lnTo>
                    <a:pt x="0" y="0"/>
                  </a:lnTo>
                  <a:lnTo>
                    <a:pt x="0" y="18943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284091" y="3112998"/>
              <a:ext cx="3710940" cy="137795"/>
            </a:xfrm>
            <a:custGeom>
              <a:avLst/>
              <a:gdLst/>
              <a:ahLst/>
              <a:cxnLst/>
              <a:rect l="l" t="t" r="r" b="b"/>
              <a:pathLst>
                <a:path w="3710940" h="137794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710940" h="137794">
                  <a:moveTo>
                    <a:pt x="3710521" y="0"/>
                  </a:moveTo>
                  <a:lnTo>
                    <a:pt x="3636721" y="0"/>
                  </a:lnTo>
                  <a:lnTo>
                    <a:pt x="3673627" y="137680"/>
                  </a:lnTo>
                  <a:lnTo>
                    <a:pt x="3710521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687414" y="3244705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60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68"/>
                  </a:lnTo>
                  <a:lnTo>
                    <a:pt x="1259593" y="7561"/>
                  </a:lnTo>
                  <a:lnTo>
                    <a:pt x="1251387" y="2028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687414" y="3244705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60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28"/>
                  </a:lnTo>
                  <a:lnTo>
                    <a:pt x="1259593" y="7561"/>
                  </a:lnTo>
                  <a:lnTo>
                    <a:pt x="1265126" y="15768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324150" y="3244705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68"/>
                  </a:lnTo>
                  <a:lnTo>
                    <a:pt x="1259593" y="7561"/>
                  </a:lnTo>
                  <a:lnTo>
                    <a:pt x="1251387" y="2028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324150" y="3244705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28"/>
                  </a:lnTo>
                  <a:lnTo>
                    <a:pt x="1259593" y="7561"/>
                  </a:lnTo>
                  <a:lnTo>
                    <a:pt x="1265126" y="15768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773982" y="3272215"/>
            <a:ext cx="109423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06157" y="4152938"/>
            <a:ext cx="95485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mammals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147026" y="4152938"/>
            <a:ext cx="49818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birds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246654" y="4152938"/>
            <a:ext cx="72355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reptiles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59177" y="4152938"/>
            <a:ext cx="112388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amphibians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847676" y="4152939"/>
            <a:ext cx="37141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fish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499432" y="2424748"/>
            <a:ext cx="1280160" cy="351790"/>
            <a:chOff x="5499432" y="2424748"/>
            <a:chExt cx="1280160" cy="351790"/>
          </a:xfrm>
        </p:grpSpPr>
        <p:sp>
          <p:nvSpPr>
            <p:cNvPr id="48" name="object 48"/>
            <p:cNvSpPr/>
            <p:nvPr/>
          </p:nvSpPr>
          <p:spPr>
            <a:xfrm>
              <a:off x="5505782" y="2431098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312750"/>
                  </a:lnTo>
                  <a:lnTo>
                    <a:pt x="2028" y="322801"/>
                  </a:lnTo>
                  <a:lnTo>
                    <a:pt x="7561" y="331008"/>
                  </a:lnTo>
                  <a:lnTo>
                    <a:pt x="15768" y="336540"/>
                  </a:lnTo>
                  <a:lnTo>
                    <a:pt x="25819" y="338569"/>
                  </a:lnTo>
                  <a:lnTo>
                    <a:pt x="1241336" y="338569"/>
                  </a:lnTo>
                  <a:lnTo>
                    <a:pt x="1251387" y="336540"/>
                  </a:lnTo>
                  <a:lnTo>
                    <a:pt x="1259593" y="331008"/>
                  </a:lnTo>
                  <a:lnTo>
                    <a:pt x="1265126" y="322801"/>
                  </a:lnTo>
                  <a:lnTo>
                    <a:pt x="1267155" y="312750"/>
                  </a:lnTo>
                  <a:lnTo>
                    <a:pt x="1267155" y="25819"/>
                  </a:lnTo>
                  <a:lnTo>
                    <a:pt x="1265126" y="15768"/>
                  </a:lnTo>
                  <a:lnTo>
                    <a:pt x="1259593" y="7561"/>
                  </a:lnTo>
                  <a:lnTo>
                    <a:pt x="1251387" y="2028"/>
                  </a:lnTo>
                  <a:lnTo>
                    <a:pt x="124133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5505782" y="2431098"/>
              <a:ext cx="1267460" cy="339090"/>
            </a:xfrm>
            <a:custGeom>
              <a:avLst/>
              <a:gdLst/>
              <a:ahLst/>
              <a:cxnLst/>
              <a:rect l="l" t="t" r="r" b="b"/>
              <a:pathLst>
                <a:path w="1267459" h="339089">
                  <a:moveTo>
                    <a:pt x="1241336" y="338569"/>
                  </a:moveTo>
                  <a:lnTo>
                    <a:pt x="25819" y="338569"/>
                  </a:lnTo>
                  <a:lnTo>
                    <a:pt x="15768" y="336540"/>
                  </a:lnTo>
                  <a:lnTo>
                    <a:pt x="7561" y="331008"/>
                  </a:lnTo>
                  <a:lnTo>
                    <a:pt x="2028" y="322801"/>
                  </a:lnTo>
                  <a:lnTo>
                    <a:pt x="0" y="31275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241336" y="0"/>
                  </a:lnTo>
                  <a:lnTo>
                    <a:pt x="1251387" y="2028"/>
                  </a:lnTo>
                  <a:lnTo>
                    <a:pt x="1259593" y="7561"/>
                  </a:lnTo>
                  <a:lnTo>
                    <a:pt x="1265126" y="15768"/>
                  </a:lnTo>
                  <a:lnTo>
                    <a:pt x="1267155" y="25819"/>
                  </a:lnTo>
                  <a:lnTo>
                    <a:pt x="1267155" y="312750"/>
                  </a:lnTo>
                  <a:lnTo>
                    <a:pt x="1265126" y="322801"/>
                  </a:lnTo>
                  <a:lnTo>
                    <a:pt x="1259593" y="331008"/>
                  </a:lnTo>
                  <a:lnTo>
                    <a:pt x="1251387" y="336540"/>
                  </a:lnTo>
                  <a:lnTo>
                    <a:pt x="1241336" y="33856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753601" y="2458602"/>
            <a:ext cx="77174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323896" y="3272160"/>
            <a:ext cx="126770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invertebrates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980528" y="144021"/>
            <a:ext cx="6699884" cy="772160"/>
            <a:chOff x="1980528" y="144021"/>
            <a:chExt cx="6699884" cy="772160"/>
          </a:xfrm>
        </p:grpSpPr>
        <p:sp>
          <p:nvSpPr>
            <p:cNvPr id="53" name="object 53"/>
            <p:cNvSpPr/>
            <p:nvPr/>
          </p:nvSpPr>
          <p:spPr>
            <a:xfrm>
              <a:off x="1988783" y="152276"/>
              <a:ext cx="6683375" cy="755650"/>
            </a:xfrm>
            <a:custGeom>
              <a:avLst/>
              <a:gdLst/>
              <a:ahLst/>
              <a:cxnLst/>
              <a:rect l="l" t="t" r="r" b="b"/>
              <a:pathLst>
                <a:path w="6683375" h="755650">
                  <a:moveTo>
                    <a:pt x="664387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643878" y="755141"/>
                  </a:lnTo>
                  <a:lnTo>
                    <a:pt x="6659075" y="752074"/>
                  </a:lnTo>
                  <a:lnTo>
                    <a:pt x="6671484" y="743708"/>
                  </a:lnTo>
                  <a:lnTo>
                    <a:pt x="6679850" y="731299"/>
                  </a:lnTo>
                  <a:lnTo>
                    <a:pt x="6682917" y="716102"/>
                  </a:lnTo>
                  <a:lnTo>
                    <a:pt x="6682917" y="39039"/>
                  </a:lnTo>
                  <a:lnTo>
                    <a:pt x="6679850" y="23842"/>
                  </a:lnTo>
                  <a:lnTo>
                    <a:pt x="6671484" y="11433"/>
                  </a:lnTo>
                  <a:lnTo>
                    <a:pt x="6659075" y="3067"/>
                  </a:lnTo>
                  <a:lnTo>
                    <a:pt x="664387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988783" y="152276"/>
              <a:ext cx="6683375" cy="755650"/>
            </a:xfrm>
            <a:custGeom>
              <a:avLst/>
              <a:gdLst/>
              <a:ahLst/>
              <a:cxnLst/>
              <a:rect l="l" t="t" r="r" b="b"/>
              <a:pathLst>
                <a:path w="6683375" h="755650">
                  <a:moveTo>
                    <a:pt x="664387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643878" y="0"/>
                  </a:lnTo>
                  <a:lnTo>
                    <a:pt x="6659075" y="3067"/>
                  </a:lnTo>
                  <a:lnTo>
                    <a:pt x="6671484" y="11433"/>
                  </a:lnTo>
                  <a:lnTo>
                    <a:pt x="6679850" y="23842"/>
                  </a:lnTo>
                  <a:lnTo>
                    <a:pt x="6682917" y="39039"/>
                  </a:lnTo>
                  <a:lnTo>
                    <a:pt x="6682917" y="716102"/>
                  </a:lnTo>
                  <a:lnTo>
                    <a:pt x="6679850" y="731299"/>
                  </a:lnTo>
                  <a:lnTo>
                    <a:pt x="6671484" y="743708"/>
                  </a:lnTo>
                  <a:lnTo>
                    <a:pt x="6659075" y="752074"/>
                  </a:lnTo>
                  <a:lnTo>
                    <a:pt x="664387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1988159" y="241345"/>
            <a:ext cx="668337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Classifying vertebrates activity</a:t>
            </a:r>
          </a:p>
        </p:txBody>
      </p:sp>
      <p:grpSp>
        <p:nvGrpSpPr>
          <p:cNvPr id="56" name="object 56"/>
          <p:cNvGrpSpPr/>
          <p:nvPr/>
        </p:nvGrpSpPr>
        <p:grpSpPr>
          <a:xfrm>
            <a:off x="8549666" y="251947"/>
            <a:ext cx="1660525" cy="556260"/>
            <a:chOff x="8549666" y="251947"/>
            <a:chExt cx="1660525" cy="556260"/>
          </a:xfrm>
        </p:grpSpPr>
        <p:sp>
          <p:nvSpPr>
            <p:cNvPr id="57" name="object 57"/>
            <p:cNvSpPr/>
            <p:nvPr/>
          </p:nvSpPr>
          <p:spPr>
            <a:xfrm>
              <a:off x="8556016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8556016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8822617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47">
            <a:extLst>
              <a:ext uri="{FF2B5EF4-FFF2-40B4-BE49-F238E27FC236}">
                <a16:creationId xmlns:a16="http://schemas.microsoft.com/office/drawing/2014/main" id="{C188AA46-DD24-05F4-A744-6EF7D97180A0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34" y="53361"/>
            <a:ext cx="56326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06267" y="2787423"/>
            <a:ext cx="10359390" cy="2359660"/>
            <a:chOff x="606267" y="2787423"/>
            <a:chExt cx="10359390" cy="2359660"/>
          </a:xfrm>
        </p:grpSpPr>
        <p:sp>
          <p:nvSpPr>
            <p:cNvPr id="13" name="object 13"/>
            <p:cNvSpPr/>
            <p:nvPr/>
          </p:nvSpPr>
          <p:spPr>
            <a:xfrm>
              <a:off x="1216366" y="3902971"/>
              <a:ext cx="5126990" cy="207010"/>
            </a:xfrm>
            <a:custGeom>
              <a:avLst/>
              <a:gdLst/>
              <a:ahLst/>
              <a:cxnLst/>
              <a:rect l="l" t="t" r="r" b="b"/>
              <a:pathLst>
                <a:path w="5126990" h="207010">
                  <a:moveTo>
                    <a:pt x="5126736" y="206679"/>
                  </a:moveTo>
                  <a:lnTo>
                    <a:pt x="5126736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79461" y="4084497"/>
              <a:ext cx="5200650" cy="137795"/>
            </a:xfrm>
            <a:custGeom>
              <a:avLst/>
              <a:gdLst/>
              <a:ahLst/>
              <a:cxnLst/>
              <a:rect l="l" t="t" r="r" b="b"/>
              <a:pathLst>
                <a:path w="520065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5200650" h="137795">
                  <a:moveTo>
                    <a:pt x="5200535" y="0"/>
                  </a:moveTo>
                  <a:lnTo>
                    <a:pt x="5126736" y="0"/>
                  </a:lnTo>
                  <a:lnTo>
                    <a:pt x="5163642" y="137680"/>
                  </a:lnTo>
                  <a:lnTo>
                    <a:pt x="5200535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12617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12617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894302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894302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317598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317598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457671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457671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73935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573935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532832" y="3649093"/>
              <a:ext cx="0" cy="141605"/>
            </a:xfrm>
            <a:custGeom>
              <a:avLst/>
              <a:gdLst/>
              <a:ahLst/>
              <a:cxnLst/>
              <a:rect l="l" t="t" r="r" b="b"/>
              <a:pathLst>
                <a:path h="141604">
                  <a:moveTo>
                    <a:pt x="0" y="0"/>
                  </a:moveTo>
                  <a:lnTo>
                    <a:pt x="0" y="14136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495935" y="3765293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7707546" y="3902971"/>
              <a:ext cx="2555875" cy="207010"/>
            </a:xfrm>
            <a:custGeom>
              <a:avLst/>
              <a:gdLst/>
              <a:ahLst/>
              <a:cxnLst/>
              <a:rect l="l" t="t" r="r" b="b"/>
              <a:pathLst>
                <a:path w="2555875" h="207010">
                  <a:moveTo>
                    <a:pt x="2555481" y="206679"/>
                  </a:moveTo>
                  <a:lnTo>
                    <a:pt x="2555481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670635" y="4084497"/>
              <a:ext cx="2629535" cy="137795"/>
            </a:xfrm>
            <a:custGeom>
              <a:avLst/>
              <a:gdLst/>
              <a:ahLst/>
              <a:cxnLst/>
              <a:rect l="l" t="t" r="r" b="b"/>
              <a:pathLst>
                <a:path w="262953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2629534" h="137795">
                  <a:moveTo>
                    <a:pt x="2629281" y="0"/>
                  </a:moveTo>
                  <a:lnTo>
                    <a:pt x="2555481" y="0"/>
                  </a:lnTo>
                  <a:lnTo>
                    <a:pt x="2592387" y="137680"/>
                  </a:lnTo>
                  <a:lnTo>
                    <a:pt x="2629281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377316" y="3649093"/>
              <a:ext cx="0" cy="141605"/>
            </a:xfrm>
            <a:custGeom>
              <a:avLst/>
              <a:gdLst/>
              <a:ahLst/>
              <a:cxnLst/>
              <a:rect l="l" t="t" r="r" b="b"/>
              <a:pathLst>
                <a:path h="141604">
                  <a:moveTo>
                    <a:pt x="0" y="0"/>
                  </a:moveTo>
                  <a:lnTo>
                    <a:pt x="0" y="14136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8340420" y="3765293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498048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461150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779734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742837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061417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024519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8981342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944444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8377316" y="4827650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8340420" y="5009165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095919" y="4827649"/>
              <a:ext cx="3832860" cy="207010"/>
            </a:xfrm>
            <a:custGeom>
              <a:avLst/>
              <a:gdLst/>
              <a:ahLst/>
              <a:cxnLst/>
              <a:rect l="l" t="t" r="r" b="b"/>
              <a:pathLst>
                <a:path w="3832859" h="207010">
                  <a:moveTo>
                    <a:pt x="3832847" y="206679"/>
                  </a:moveTo>
                  <a:lnTo>
                    <a:pt x="3832847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059015" y="5009171"/>
              <a:ext cx="3907154" cy="137795"/>
            </a:xfrm>
            <a:custGeom>
              <a:avLst/>
              <a:gdLst/>
              <a:ahLst/>
              <a:cxnLst/>
              <a:rect l="l" t="t" r="r" b="b"/>
              <a:pathLst>
                <a:path w="390715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907154" h="137795">
                  <a:moveTo>
                    <a:pt x="3906647" y="0"/>
                  </a:moveTo>
                  <a:lnTo>
                    <a:pt x="3832847" y="0"/>
                  </a:lnTo>
                  <a:lnTo>
                    <a:pt x="3869753" y="137680"/>
                  </a:lnTo>
                  <a:lnTo>
                    <a:pt x="3906647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8981342" y="4508104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8944444" y="4689618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455073" y="2793773"/>
              <a:ext cx="0" cy="180340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0"/>
                  </a:moveTo>
                  <a:lnTo>
                    <a:pt x="0" y="179755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455073" y="2793773"/>
              <a:ext cx="0" cy="180340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0"/>
                  </a:moveTo>
                  <a:lnTo>
                    <a:pt x="0" y="179755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4532835" y="2978292"/>
              <a:ext cx="3844925" cy="207010"/>
            </a:xfrm>
            <a:custGeom>
              <a:avLst/>
              <a:gdLst/>
              <a:ahLst/>
              <a:cxnLst/>
              <a:rect l="l" t="t" r="r" b="b"/>
              <a:pathLst>
                <a:path w="3844925" h="207010">
                  <a:moveTo>
                    <a:pt x="3844480" y="206679"/>
                  </a:moveTo>
                  <a:lnTo>
                    <a:pt x="3844480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699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4495927" y="3159810"/>
              <a:ext cx="3918585" cy="137795"/>
            </a:xfrm>
            <a:custGeom>
              <a:avLst/>
              <a:gdLst/>
              <a:ahLst/>
              <a:cxnLst/>
              <a:rect l="l" t="t" r="r" b="b"/>
              <a:pathLst>
                <a:path w="391858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918584" h="137795">
                  <a:moveTo>
                    <a:pt x="3918280" y="0"/>
                  </a:moveTo>
                  <a:lnTo>
                    <a:pt x="3844480" y="0"/>
                  </a:lnTo>
                  <a:lnTo>
                    <a:pt x="3881386" y="137680"/>
                  </a:lnTo>
                  <a:lnTo>
                    <a:pt x="3918280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3863059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313726" y="357911"/>
                  </a:lnTo>
                  <a:lnTo>
                    <a:pt x="1323777" y="355882"/>
                  </a:lnTo>
                  <a:lnTo>
                    <a:pt x="1331983" y="350350"/>
                  </a:lnTo>
                  <a:lnTo>
                    <a:pt x="1337516" y="342143"/>
                  </a:lnTo>
                  <a:lnTo>
                    <a:pt x="1339545" y="332092"/>
                  </a:lnTo>
                  <a:lnTo>
                    <a:pt x="1339545" y="25819"/>
                  </a:lnTo>
                  <a:lnTo>
                    <a:pt x="1337516" y="15773"/>
                  </a:lnTo>
                  <a:lnTo>
                    <a:pt x="1331983" y="7566"/>
                  </a:lnTo>
                  <a:lnTo>
                    <a:pt x="1323777" y="2030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3863059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30"/>
                  </a:lnTo>
                  <a:lnTo>
                    <a:pt x="1331983" y="7566"/>
                  </a:lnTo>
                  <a:lnTo>
                    <a:pt x="1337516" y="15773"/>
                  </a:lnTo>
                  <a:lnTo>
                    <a:pt x="1339545" y="25819"/>
                  </a:lnTo>
                  <a:lnTo>
                    <a:pt x="1339545" y="332092"/>
                  </a:lnTo>
                  <a:lnTo>
                    <a:pt x="1337516" y="342143"/>
                  </a:lnTo>
                  <a:lnTo>
                    <a:pt x="1331983" y="350350"/>
                  </a:lnTo>
                  <a:lnTo>
                    <a:pt x="1323777" y="355882"/>
                  </a:lnTo>
                  <a:lnTo>
                    <a:pt x="1313726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7707543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313726" y="357911"/>
                  </a:lnTo>
                  <a:lnTo>
                    <a:pt x="1323777" y="355882"/>
                  </a:lnTo>
                  <a:lnTo>
                    <a:pt x="1331983" y="350350"/>
                  </a:lnTo>
                  <a:lnTo>
                    <a:pt x="1337516" y="342143"/>
                  </a:lnTo>
                  <a:lnTo>
                    <a:pt x="1339545" y="332092"/>
                  </a:lnTo>
                  <a:lnTo>
                    <a:pt x="1339545" y="25819"/>
                  </a:lnTo>
                  <a:lnTo>
                    <a:pt x="1337516" y="15773"/>
                  </a:lnTo>
                  <a:lnTo>
                    <a:pt x="1331983" y="7566"/>
                  </a:lnTo>
                  <a:lnTo>
                    <a:pt x="1323777" y="2030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707543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30"/>
                  </a:lnTo>
                  <a:lnTo>
                    <a:pt x="1331983" y="7566"/>
                  </a:lnTo>
                  <a:lnTo>
                    <a:pt x="1337516" y="15773"/>
                  </a:lnTo>
                  <a:lnTo>
                    <a:pt x="1339545" y="25819"/>
                  </a:lnTo>
                  <a:lnTo>
                    <a:pt x="1339545" y="332092"/>
                  </a:lnTo>
                  <a:lnTo>
                    <a:pt x="1337516" y="342143"/>
                  </a:lnTo>
                  <a:lnTo>
                    <a:pt x="1331983" y="350350"/>
                  </a:lnTo>
                  <a:lnTo>
                    <a:pt x="1323777" y="355882"/>
                  </a:lnTo>
                  <a:lnTo>
                    <a:pt x="1313726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954697" y="3332007"/>
            <a:ext cx="115672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11679" y="4263044"/>
            <a:ext cx="1009717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mammals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235230" y="4263044"/>
            <a:ext cx="525647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birds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397675" y="4263044"/>
            <a:ext cx="764712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reptiles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467798" y="4263044"/>
            <a:ext cx="1187902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amphibians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147903" y="4263044"/>
            <a:ext cx="386811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fish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778952" y="2424760"/>
            <a:ext cx="5760085" cy="3086735"/>
            <a:chOff x="5778952" y="2424760"/>
            <a:chExt cx="5760085" cy="3086735"/>
          </a:xfrm>
        </p:grpSpPr>
        <p:sp>
          <p:nvSpPr>
            <p:cNvPr id="60" name="object 60"/>
            <p:cNvSpPr/>
            <p:nvPr/>
          </p:nvSpPr>
          <p:spPr>
            <a:xfrm>
              <a:off x="7095910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095910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8377595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377595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9659279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9659279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6503232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6503232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0325021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0325021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784916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7784916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9647937" y="4827650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9611040" y="5009165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9055538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9055538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5785302" y="2431110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59"/>
                  </a:lnTo>
                  <a:lnTo>
                    <a:pt x="2028" y="15762"/>
                  </a:lnTo>
                  <a:lnTo>
                    <a:pt x="0" y="25806"/>
                  </a:lnTo>
                  <a:lnTo>
                    <a:pt x="0" y="332079"/>
                  </a:lnTo>
                  <a:lnTo>
                    <a:pt x="2028" y="342130"/>
                  </a:lnTo>
                  <a:lnTo>
                    <a:pt x="7561" y="350337"/>
                  </a:lnTo>
                  <a:lnTo>
                    <a:pt x="15768" y="355870"/>
                  </a:lnTo>
                  <a:lnTo>
                    <a:pt x="25819" y="357898"/>
                  </a:lnTo>
                  <a:lnTo>
                    <a:pt x="1313726" y="357898"/>
                  </a:lnTo>
                  <a:lnTo>
                    <a:pt x="1323777" y="355870"/>
                  </a:lnTo>
                  <a:lnTo>
                    <a:pt x="1331983" y="350337"/>
                  </a:lnTo>
                  <a:lnTo>
                    <a:pt x="1337516" y="342130"/>
                  </a:lnTo>
                  <a:lnTo>
                    <a:pt x="1339545" y="332079"/>
                  </a:lnTo>
                  <a:lnTo>
                    <a:pt x="1339545" y="25806"/>
                  </a:lnTo>
                  <a:lnTo>
                    <a:pt x="1337516" y="15762"/>
                  </a:lnTo>
                  <a:lnTo>
                    <a:pt x="1331983" y="7559"/>
                  </a:lnTo>
                  <a:lnTo>
                    <a:pt x="1323777" y="2028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5785302" y="2431110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898"/>
                  </a:moveTo>
                  <a:lnTo>
                    <a:pt x="25819" y="357898"/>
                  </a:lnTo>
                  <a:lnTo>
                    <a:pt x="15768" y="355870"/>
                  </a:lnTo>
                  <a:lnTo>
                    <a:pt x="7561" y="350337"/>
                  </a:lnTo>
                  <a:lnTo>
                    <a:pt x="2028" y="342130"/>
                  </a:lnTo>
                  <a:lnTo>
                    <a:pt x="0" y="332079"/>
                  </a:lnTo>
                  <a:lnTo>
                    <a:pt x="0" y="25806"/>
                  </a:lnTo>
                  <a:lnTo>
                    <a:pt x="2028" y="15762"/>
                  </a:lnTo>
                  <a:lnTo>
                    <a:pt x="7561" y="7559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28"/>
                  </a:lnTo>
                  <a:lnTo>
                    <a:pt x="1331983" y="7559"/>
                  </a:lnTo>
                  <a:lnTo>
                    <a:pt x="1337516" y="15762"/>
                  </a:lnTo>
                  <a:lnTo>
                    <a:pt x="1339545" y="25806"/>
                  </a:lnTo>
                  <a:lnTo>
                    <a:pt x="1339545" y="332079"/>
                  </a:lnTo>
                  <a:lnTo>
                    <a:pt x="1337516" y="342130"/>
                  </a:lnTo>
                  <a:lnTo>
                    <a:pt x="1331983" y="350337"/>
                  </a:lnTo>
                  <a:lnTo>
                    <a:pt x="1323777" y="355870"/>
                  </a:lnTo>
                  <a:lnTo>
                    <a:pt x="1313726" y="35789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6047634" y="2471923"/>
            <a:ext cx="81519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7707289" y="3331956"/>
            <a:ext cx="1340102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invertebrates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3362390" y="144301"/>
            <a:ext cx="5467350" cy="771525"/>
            <a:chOff x="3362390" y="144301"/>
            <a:chExt cx="5467350" cy="771525"/>
          </a:xfrm>
        </p:grpSpPr>
        <p:sp>
          <p:nvSpPr>
            <p:cNvPr id="81" name="object 81"/>
            <p:cNvSpPr/>
            <p:nvPr/>
          </p:nvSpPr>
          <p:spPr>
            <a:xfrm>
              <a:off x="3370366" y="152276"/>
              <a:ext cx="5451475" cy="755650"/>
            </a:xfrm>
            <a:custGeom>
              <a:avLst/>
              <a:gdLst/>
              <a:ahLst/>
              <a:cxnLst/>
              <a:rect l="l" t="t" r="r" b="b"/>
              <a:pathLst>
                <a:path w="5451475" h="755650">
                  <a:moveTo>
                    <a:pt x="5412232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5412232" y="755141"/>
                  </a:lnTo>
                  <a:lnTo>
                    <a:pt x="5427429" y="752074"/>
                  </a:lnTo>
                  <a:lnTo>
                    <a:pt x="5439838" y="743708"/>
                  </a:lnTo>
                  <a:lnTo>
                    <a:pt x="5448204" y="731299"/>
                  </a:lnTo>
                  <a:lnTo>
                    <a:pt x="5451271" y="716102"/>
                  </a:lnTo>
                  <a:lnTo>
                    <a:pt x="5451271" y="39039"/>
                  </a:lnTo>
                  <a:lnTo>
                    <a:pt x="5448204" y="23842"/>
                  </a:lnTo>
                  <a:lnTo>
                    <a:pt x="5439838" y="11433"/>
                  </a:lnTo>
                  <a:lnTo>
                    <a:pt x="5427429" y="3067"/>
                  </a:lnTo>
                  <a:lnTo>
                    <a:pt x="5412232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3370366" y="152276"/>
              <a:ext cx="5451475" cy="755650"/>
            </a:xfrm>
            <a:custGeom>
              <a:avLst/>
              <a:gdLst/>
              <a:ahLst/>
              <a:cxnLst/>
              <a:rect l="l" t="t" r="r" b="b"/>
              <a:pathLst>
                <a:path w="5451475" h="755650">
                  <a:moveTo>
                    <a:pt x="5412232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5412232" y="0"/>
                  </a:lnTo>
                  <a:lnTo>
                    <a:pt x="5427429" y="3067"/>
                  </a:lnTo>
                  <a:lnTo>
                    <a:pt x="5439838" y="11433"/>
                  </a:lnTo>
                  <a:lnTo>
                    <a:pt x="5448204" y="23842"/>
                  </a:lnTo>
                  <a:lnTo>
                    <a:pt x="5451271" y="39039"/>
                  </a:lnTo>
                  <a:lnTo>
                    <a:pt x="5451271" y="716102"/>
                  </a:lnTo>
                  <a:lnTo>
                    <a:pt x="5448204" y="731299"/>
                  </a:lnTo>
                  <a:lnTo>
                    <a:pt x="5439838" y="743708"/>
                  </a:lnTo>
                  <a:lnTo>
                    <a:pt x="5427429" y="752074"/>
                  </a:lnTo>
                  <a:lnTo>
                    <a:pt x="5412232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3" name="object 8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63638" indent="-11541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Classifying invertebrates</a:t>
            </a:r>
          </a:p>
        </p:txBody>
      </p:sp>
      <p:sp>
        <p:nvSpPr>
          <p:cNvPr id="84" name="object 84"/>
          <p:cNvSpPr txBox="1"/>
          <p:nvPr/>
        </p:nvSpPr>
        <p:spPr>
          <a:xfrm>
            <a:off x="228600" y="1419950"/>
            <a:ext cx="116585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will now explore how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animals in the invertebrate group are classified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sp>
        <p:nvSpPr>
          <p:cNvPr id="87" name="object 47">
            <a:extLst>
              <a:ext uri="{FF2B5EF4-FFF2-40B4-BE49-F238E27FC236}">
                <a16:creationId xmlns:a16="http://schemas.microsoft.com/office/drawing/2014/main" id="{67EB4A2A-6D18-D4EE-66C6-03980A0F3341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362111" y="144021"/>
            <a:ext cx="5467985" cy="3540760"/>
            <a:chOff x="3362111" y="144021"/>
            <a:chExt cx="5467985" cy="3540760"/>
          </a:xfrm>
        </p:grpSpPr>
        <p:sp>
          <p:nvSpPr>
            <p:cNvPr id="13" name="object 13"/>
            <p:cNvSpPr/>
            <p:nvPr/>
          </p:nvSpPr>
          <p:spPr>
            <a:xfrm>
              <a:off x="5164113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59" h="436879">
                  <a:moveTo>
                    <a:pt x="183795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10502"/>
                  </a:lnTo>
                  <a:lnTo>
                    <a:pt x="2028" y="420553"/>
                  </a:lnTo>
                  <a:lnTo>
                    <a:pt x="7561" y="428759"/>
                  </a:lnTo>
                  <a:lnTo>
                    <a:pt x="15768" y="434292"/>
                  </a:lnTo>
                  <a:lnTo>
                    <a:pt x="25819" y="436321"/>
                  </a:lnTo>
                  <a:lnTo>
                    <a:pt x="1837956" y="436321"/>
                  </a:lnTo>
                  <a:lnTo>
                    <a:pt x="1848007" y="434292"/>
                  </a:lnTo>
                  <a:lnTo>
                    <a:pt x="1856214" y="428759"/>
                  </a:lnTo>
                  <a:lnTo>
                    <a:pt x="1861747" y="420553"/>
                  </a:lnTo>
                  <a:lnTo>
                    <a:pt x="1863775" y="410502"/>
                  </a:lnTo>
                  <a:lnTo>
                    <a:pt x="1863775" y="25819"/>
                  </a:lnTo>
                  <a:lnTo>
                    <a:pt x="1861747" y="15768"/>
                  </a:lnTo>
                  <a:lnTo>
                    <a:pt x="1856214" y="7561"/>
                  </a:lnTo>
                  <a:lnTo>
                    <a:pt x="1848007" y="2028"/>
                  </a:lnTo>
                  <a:lnTo>
                    <a:pt x="183795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5164113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59" h="436879">
                  <a:moveTo>
                    <a:pt x="1837956" y="436321"/>
                  </a:moveTo>
                  <a:lnTo>
                    <a:pt x="25819" y="436321"/>
                  </a:lnTo>
                  <a:lnTo>
                    <a:pt x="15768" y="434292"/>
                  </a:lnTo>
                  <a:lnTo>
                    <a:pt x="7561" y="428759"/>
                  </a:lnTo>
                  <a:lnTo>
                    <a:pt x="2028" y="420553"/>
                  </a:lnTo>
                  <a:lnTo>
                    <a:pt x="0" y="410502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837956" y="0"/>
                  </a:lnTo>
                  <a:lnTo>
                    <a:pt x="1848007" y="2028"/>
                  </a:lnTo>
                  <a:lnTo>
                    <a:pt x="1856214" y="7561"/>
                  </a:lnTo>
                  <a:lnTo>
                    <a:pt x="1861747" y="15768"/>
                  </a:lnTo>
                  <a:lnTo>
                    <a:pt x="1863775" y="25819"/>
                  </a:lnTo>
                  <a:lnTo>
                    <a:pt x="1863775" y="410502"/>
                  </a:lnTo>
                  <a:lnTo>
                    <a:pt x="1861747" y="420553"/>
                  </a:lnTo>
                  <a:lnTo>
                    <a:pt x="1856214" y="428759"/>
                  </a:lnTo>
                  <a:lnTo>
                    <a:pt x="1848007" y="434292"/>
                  </a:lnTo>
                  <a:lnTo>
                    <a:pt x="1837956" y="4363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090134" y="3364999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053238" y="3546514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3370366" y="152276"/>
              <a:ext cx="5451475" cy="755650"/>
            </a:xfrm>
            <a:custGeom>
              <a:avLst/>
              <a:gdLst/>
              <a:ahLst/>
              <a:cxnLst/>
              <a:rect l="l" t="t" r="r" b="b"/>
              <a:pathLst>
                <a:path w="5451475" h="755650">
                  <a:moveTo>
                    <a:pt x="5412232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5412232" y="755141"/>
                  </a:lnTo>
                  <a:lnTo>
                    <a:pt x="5427429" y="752074"/>
                  </a:lnTo>
                  <a:lnTo>
                    <a:pt x="5439838" y="743708"/>
                  </a:lnTo>
                  <a:lnTo>
                    <a:pt x="5448204" y="731299"/>
                  </a:lnTo>
                  <a:lnTo>
                    <a:pt x="5451271" y="716102"/>
                  </a:lnTo>
                  <a:lnTo>
                    <a:pt x="5451271" y="39039"/>
                  </a:lnTo>
                  <a:lnTo>
                    <a:pt x="5448204" y="23842"/>
                  </a:lnTo>
                  <a:lnTo>
                    <a:pt x="5439838" y="11433"/>
                  </a:lnTo>
                  <a:lnTo>
                    <a:pt x="5427429" y="3067"/>
                  </a:lnTo>
                  <a:lnTo>
                    <a:pt x="5412232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370366" y="152276"/>
              <a:ext cx="5451475" cy="755650"/>
            </a:xfrm>
            <a:custGeom>
              <a:avLst/>
              <a:gdLst/>
              <a:ahLst/>
              <a:cxnLst/>
              <a:rect l="l" t="t" r="r" b="b"/>
              <a:pathLst>
                <a:path w="5451475" h="755650">
                  <a:moveTo>
                    <a:pt x="5412232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5412232" y="0"/>
                  </a:lnTo>
                  <a:lnTo>
                    <a:pt x="5427429" y="3067"/>
                  </a:lnTo>
                  <a:lnTo>
                    <a:pt x="5439838" y="11433"/>
                  </a:lnTo>
                  <a:lnTo>
                    <a:pt x="5448204" y="23842"/>
                  </a:lnTo>
                  <a:lnTo>
                    <a:pt x="5451271" y="39039"/>
                  </a:lnTo>
                  <a:lnTo>
                    <a:pt x="5451271" y="716102"/>
                  </a:lnTo>
                  <a:lnTo>
                    <a:pt x="5448204" y="731299"/>
                  </a:lnTo>
                  <a:lnTo>
                    <a:pt x="5439838" y="743708"/>
                  </a:lnTo>
                  <a:lnTo>
                    <a:pt x="5427429" y="752074"/>
                  </a:lnTo>
                  <a:lnTo>
                    <a:pt x="5412232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63638" indent="-11541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Classifying invertebrates</a:t>
            </a:r>
          </a:p>
        </p:txBody>
      </p:sp>
      <p:grpSp>
        <p:nvGrpSpPr>
          <p:cNvPr id="20" name="object 20"/>
          <p:cNvGrpSpPr/>
          <p:nvPr/>
        </p:nvGrpSpPr>
        <p:grpSpPr>
          <a:xfrm>
            <a:off x="1581658" y="2922328"/>
            <a:ext cx="9103995" cy="1601470"/>
            <a:chOff x="1581658" y="2922328"/>
            <a:chExt cx="9103995" cy="1601470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49996" y="3296665"/>
              <a:ext cx="1717840" cy="115266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33771" y="3222221"/>
              <a:ext cx="1951367" cy="130156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588008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60" h="436879">
                  <a:moveTo>
                    <a:pt x="183795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10502"/>
                  </a:lnTo>
                  <a:lnTo>
                    <a:pt x="2028" y="420553"/>
                  </a:lnTo>
                  <a:lnTo>
                    <a:pt x="7561" y="428759"/>
                  </a:lnTo>
                  <a:lnTo>
                    <a:pt x="15768" y="434292"/>
                  </a:lnTo>
                  <a:lnTo>
                    <a:pt x="25819" y="436321"/>
                  </a:lnTo>
                  <a:lnTo>
                    <a:pt x="1837956" y="436321"/>
                  </a:lnTo>
                  <a:lnTo>
                    <a:pt x="1848007" y="434292"/>
                  </a:lnTo>
                  <a:lnTo>
                    <a:pt x="1856214" y="428759"/>
                  </a:lnTo>
                  <a:lnTo>
                    <a:pt x="1861747" y="420553"/>
                  </a:lnTo>
                  <a:lnTo>
                    <a:pt x="1863775" y="410502"/>
                  </a:lnTo>
                  <a:lnTo>
                    <a:pt x="1863775" y="25819"/>
                  </a:lnTo>
                  <a:lnTo>
                    <a:pt x="1861747" y="15768"/>
                  </a:lnTo>
                  <a:lnTo>
                    <a:pt x="1856214" y="7561"/>
                  </a:lnTo>
                  <a:lnTo>
                    <a:pt x="1848007" y="2028"/>
                  </a:lnTo>
                  <a:lnTo>
                    <a:pt x="183795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588008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60" h="436879">
                  <a:moveTo>
                    <a:pt x="1837956" y="436321"/>
                  </a:moveTo>
                  <a:lnTo>
                    <a:pt x="25819" y="436321"/>
                  </a:lnTo>
                  <a:lnTo>
                    <a:pt x="15768" y="434292"/>
                  </a:lnTo>
                  <a:lnTo>
                    <a:pt x="7561" y="428759"/>
                  </a:lnTo>
                  <a:lnTo>
                    <a:pt x="2028" y="420553"/>
                  </a:lnTo>
                  <a:lnTo>
                    <a:pt x="0" y="410502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837956" y="0"/>
                  </a:lnTo>
                  <a:lnTo>
                    <a:pt x="1848007" y="2028"/>
                  </a:lnTo>
                  <a:lnTo>
                    <a:pt x="1856214" y="7561"/>
                  </a:lnTo>
                  <a:lnTo>
                    <a:pt x="1861747" y="15768"/>
                  </a:lnTo>
                  <a:lnTo>
                    <a:pt x="1863775" y="25819"/>
                  </a:lnTo>
                  <a:lnTo>
                    <a:pt x="1863775" y="410502"/>
                  </a:lnTo>
                  <a:lnTo>
                    <a:pt x="1861747" y="420553"/>
                  </a:lnTo>
                  <a:lnTo>
                    <a:pt x="1856214" y="428759"/>
                  </a:lnTo>
                  <a:lnTo>
                    <a:pt x="1848007" y="434292"/>
                  </a:lnTo>
                  <a:lnTo>
                    <a:pt x="1837956" y="4363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8741279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59" h="436879">
                  <a:moveTo>
                    <a:pt x="183795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10502"/>
                  </a:lnTo>
                  <a:lnTo>
                    <a:pt x="2028" y="420553"/>
                  </a:lnTo>
                  <a:lnTo>
                    <a:pt x="7561" y="428759"/>
                  </a:lnTo>
                  <a:lnTo>
                    <a:pt x="15768" y="434292"/>
                  </a:lnTo>
                  <a:lnTo>
                    <a:pt x="25819" y="436321"/>
                  </a:lnTo>
                  <a:lnTo>
                    <a:pt x="1837956" y="436321"/>
                  </a:lnTo>
                  <a:lnTo>
                    <a:pt x="1848007" y="434292"/>
                  </a:lnTo>
                  <a:lnTo>
                    <a:pt x="1856214" y="428759"/>
                  </a:lnTo>
                  <a:lnTo>
                    <a:pt x="1861747" y="420553"/>
                  </a:lnTo>
                  <a:lnTo>
                    <a:pt x="1863775" y="410502"/>
                  </a:lnTo>
                  <a:lnTo>
                    <a:pt x="1863775" y="25819"/>
                  </a:lnTo>
                  <a:lnTo>
                    <a:pt x="1861747" y="15768"/>
                  </a:lnTo>
                  <a:lnTo>
                    <a:pt x="1856214" y="7561"/>
                  </a:lnTo>
                  <a:lnTo>
                    <a:pt x="1848007" y="2028"/>
                  </a:lnTo>
                  <a:lnTo>
                    <a:pt x="183795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8741279" y="2928678"/>
              <a:ext cx="1864360" cy="436880"/>
            </a:xfrm>
            <a:custGeom>
              <a:avLst/>
              <a:gdLst/>
              <a:ahLst/>
              <a:cxnLst/>
              <a:rect l="l" t="t" r="r" b="b"/>
              <a:pathLst>
                <a:path w="1864359" h="436879">
                  <a:moveTo>
                    <a:pt x="1837956" y="436321"/>
                  </a:moveTo>
                  <a:lnTo>
                    <a:pt x="25819" y="436321"/>
                  </a:lnTo>
                  <a:lnTo>
                    <a:pt x="15768" y="434292"/>
                  </a:lnTo>
                  <a:lnTo>
                    <a:pt x="7561" y="428759"/>
                  </a:lnTo>
                  <a:lnTo>
                    <a:pt x="2028" y="420553"/>
                  </a:lnTo>
                  <a:lnTo>
                    <a:pt x="0" y="410502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837956" y="0"/>
                  </a:lnTo>
                  <a:lnTo>
                    <a:pt x="1848007" y="2028"/>
                  </a:lnTo>
                  <a:lnTo>
                    <a:pt x="1856214" y="7561"/>
                  </a:lnTo>
                  <a:lnTo>
                    <a:pt x="1861747" y="15768"/>
                  </a:lnTo>
                  <a:lnTo>
                    <a:pt x="1863775" y="25819"/>
                  </a:lnTo>
                  <a:lnTo>
                    <a:pt x="1863775" y="410502"/>
                  </a:lnTo>
                  <a:lnTo>
                    <a:pt x="1861747" y="420553"/>
                  </a:lnTo>
                  <a:lnTo>
                    <a:pt x="1856214" y="428759"/>
                  </a:lnTo>
                  <a:lnTo>
                    <a:pt x="1848007" y="434292"/>
                  </a:lnTo>
                  <a:lnTo>
                    <a:pt x="1837956" y="43632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21143" y="1193590"/>
            <a:ext cx="10812780" cy="2104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9700"/>
              </a:lnSpc>
              <a:spcBef>
                <a:spcPts val="100"/>
              </a:spcBef>
            </a:pP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Invertebrate animals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can be classified into groups that include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annelids, arthropods (such as insects, arachnids, crustaceans, and myriapods), and molluscs.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 classify them further, we need to examine their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characteristics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closely.</a:t>
            </a:r>
            <a:endParaRPr sz="1400" dirty="0">
              <a:latin typeface="Grammarsaurus" pitchFamily="2" charset="0"/>
              <a:cs typeface="Arial MT"/>
            </a:endParaRPr>
          </a:p>
          <a:p>
            <a:pPr marR="21590" algn="ctr">
              <a:lnSpc>
                <a:spcPct val="100000"/>
              </a:lnSpc>
              <a:spcBef>
                <a:spcPts val="1100"/>
              </a:spcBef>
            </a:pP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do we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need to know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about any invertebrate animals we might find in the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playground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before we begin to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classify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them further?</a:t>
            </a:r>
            <a:endParaRPr sz="1400" dirty="0">
              <a:latin typeface="Grammarsaurus" pitchFamily="2" charset="0"/>
              <a:cs typeface="Arial MT"/>
            </a:endParaRPr>
          </a:p>
          <a:p>
            <a:pPr marR="27940" algn="ctr">
              <a:lnSpc>
                <a:spcPct val="100000"/>
              </a:lnSpc>
              <a:spcBef>
                <a:spcPts val="375"/>
              </a:spcBef>
            </a:pP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characteristics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can be used to group them?</a:t>
            </a:r>
            <a:endParaRPr sz="1400" dirty="0">
              <a:latin typeface="Grammarsaurus" pitchFamily="2" charset="0"/>
              <a:cs typeface="Arial MT"/>
            </a:endParaRPr>
          </a:p>
          <a:p>
            <a:pPr marR="27305" algn="ctr">
              <a:lnSpc>
                <a:spcPct val="100000"/>
              </a:lnSpc>
              <a:spcBef>
                <a:spcPts val="880"/>
              </a:spcBef>
            </a:pP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these questions with your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learning partner.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class.</a:t>
            </a:r>
            <a:endParaRPr sz="14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969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L="1022350">
              <a:lnSpc>
                <a:spcPct val="100000"/>
              </a:lnSpc>
              <a:tabLst>
                <a:tab pos="4836795" algn="l"/>
                <a:tab pos="8540115" algn="l"/>
              </a:tabLst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worms/annelids	arthropods	molluscs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605676" y="3678195"/>
            <a:ext cx="4469130" cy="1508125"/>
            <a:chOff x="3605676" y="3678195"/>
            <a:chExt cx="4469130" cy="1508125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87673" y="4347375"/>
              <a:ext cx="896226" cy="83835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486110" y="3684545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449213" y="3866060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204713" y="3684545"/>
              <a:ext cx="3832860" cy="207010"/>
            </a:xfrm>
            <a:custGeom>
              <a:avLst/>
              <a:gdLst/>
              <a:ahLst/>
              <a:cxnLst/>
              <a:rect l="l" t="t" r="r" b="b"/>
              <a:pathLst>
                <a:path w="3832859" h="207010">
                  <a:moveTo>
                    <a:pt x="3832847" y="206679"/>
                  </a:moveTo>
                  <a:lnTo>
                    <a:pt x="3832847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167809" y="3866070"/>
              <a:ext cx="3907154" cy="137795"/>
            </a:xfrm>
            <a:custGeom>
              <a:avLst/>
              <a:gdLst/>
              <a:ahLst/>
              <a:cxnLst/>
              <a:rect l="l" t="t" r="r" b="b"/>
              <a:pathLst>
                <a:path w="390715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907154" h="137795">
                  <a:moveTo>
                    <a:pt x="3906647" y="0"/>
                  </a:moveTo>
                  <a:lnTo>
                    <a:pt x="3832847" y="0"/>
                  </a:lnTo>
                  <a:lnTo>
                    <a:pt x="3869753" y="137680"/>
                  </a:lnTo>
                  <a:lnTo>
                    <a:pt x="3906647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756730" y="3684545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719832" y="3866060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3612026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612026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815857" y="4038600"/>
            <a:ext cx="79025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insects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157981" y="3997735"/>
            <a:ext cx="1220470" cy="370840"/>
            <a:chOff x="6157981" y="3997735"/>
            <a:chExt cx="1220470" cy="370840"/>
          </a:xfrm>
        </p:grpSpPr>
        <p:sp>
          <p:nvSpPr>
            <p:cNvPr id="40" name="object 40"/>
            <p:cNvSpPr/>
            <p:nvPr/>
          </p:nvSpPr>
          <p:spPr>
            <a:xfrm>
              <a:off x="6164331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73" y="2030"/>
                  </a:lnTo>
                  <a:lnTo>
                    <a:pt x="7566" y="7566"/>
                  </a:lnTo>
                  <a:lnTo>
                    <a:pt x="2030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30" y="342143"/>
                  </a:lnTo>
                  <a:lnTo>
                    <a:pt x="7566" y="350350"/>
                  </a:lnTo>
                  <a:lnTo>
                    <a:pt x="15773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164331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73" y="355882"/>
                  </a:lnTo>
                  <a:lnTo>
                    <a:pt x="7566" y="350350"/>
                  </a:lnTo>
                  <a:lnTo>
                    <a:pt x="2030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30" y="15773"/>
                  </a:lnTo>
                  <a:lnTo>
                    <a:pt x="7566" y="7566"/>
                  </a:lnTo>
                  <a:lnTo>
                    <a:pt x="15773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6079879" y="4038600"/>
            <a:ext cx="133271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crustaceans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7427465" y="3997735"/>
            <a:ext cx="1220470" cy="370840"/>
            <a:chOff x="7427465" y="3997735"/>
            <a:chExt cx="1220470" cy="370840"/>
          </a:xfrm>
        </p:grpSpPr>
        <p:sp>
          <p:nvSpPr>
            <p:cNvPr id="44" name="object 44"/>
            <p:cNvSpPr/>
            <p:nvPr/>
          </p:nvSpPr>
          <p:spPr>
            <a:xfrm>
              <a:off x="7433815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7433815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7433561" y="4038600"/>
            <a:ext cx="120802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myriapods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4887360" y="3997735"/>
            <a:ext cx="3703320" cy="1370965"/>
            <a:chOff x="4887360" y="3997735"/>
            <a:chExt cx="3703320" cy="1370965"/>
          </a:xfrm>
        </p:grpSpPr>
        <p:pic>
          <p:nvPicPr>
            <p:cNvPr id="48" name="object 4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10404" y="4232566"/>
              <a:ext cx="1053933" cy="113570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77267" y="4399183"/>
              <a:ext cx="1060207" cy="73472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48567" y="4386275"/>
              <a:ext cx="1041839" cy="760539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893710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4893710" y="4004085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4924462" y="4038600"/>
            <a:ext cx="111033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arachnids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3462418" y="5225234"/>
            <a:ext cx="5267325" cy="956944"/>
            <a:chOff x="3462418" y="5225234"/>
            <a:chExt cx="5267325" cy="956944"/>
          </a:xfrm>
        </p:grpSpPr>
        <p:sp>
          <p:nvSpPr>
            <p:cNvPr id="55" name="object 55"/>
            <p:cNvSpPr/>
            <p:nvPr/>
          </p:nvSpPr>
          <p:spPr>
            <a:xfrm>
              <a:off x="3468876" y="5490287"/>
              <a:ext cx="5254625" cy="685800"/>
            </a:xfrm>
            <a:custGeom>
              <a:avLst/>
              <a:gdLst/>
              <a:ahLst/>
              <a:cxnLst/>
              <a:rect l="l" t="t" r="r" b="b"/>
              <a:pathLst>
                <a:path w="5254625" h="685800">
                  <a:moveTo>
                    <a:pt x="5125897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57072"/>
                  </a:lnTo>
                  <a:lnTo>
                    <a:pt x="10086" y="607028"/>
                  </a:lnTo>
                  <a:lnTo>
                    <a:pt x="37593" y="647825"/>
                  </a:lnTo>
                  <a:lnTo>
                    <a:pt x="78390" y="675332"/>
                  </a:lnTo>
                  <a:lnTo>
                    <a:pt x="128346" y="685418"/>
                  </a:lnTo>
                  <a:lnTo>
                    <a:pt x="5125897" y="685418"/>
                  </a:lnTo>
                  <a:lnTo>
                    <a:pt x="5175853" y="675332"/>
                  </a:lnTo>
                  <a:lnTo>
                    <a:pt x="5216650" y="647825"/>
                  </a:lnTo>
                  <a:lnTo>
                    <a:pt x="5244157" y="607028"/>
                  </a:lnTo>
                  <a:lnTo>
                    <a:pt x="5254244" y="557072"/>
                  </a:lnTo>
                  <a:lnTo>
                    <a:pt x="5254244" y="128346"/>
                  </a:lnTo>
                  <a:lnTo>
                    <a:pt x="5244157" y="78390"/>
                  </a:lnTo>
                  <a:lnTo>
                    <a:pt x="5216650" y="37593"/>
                  </a:lnTo>
                  <a:lnTo>
                    <a:pt x="5175853" y="10086"/>
                  </a:lnTo>
                  <a:lnTo>
                    <a:pt x="512589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468876" y="5490287"/>
              <a:ext cx="5254625" cy="685800"/>
            </a:xfrm>
            <a:custGeom>
              <a:avLst/>
              <a:gdLst/>
              <a:ahLst/>
              <a:cxnLst/>
              <a:rect l="l" t="t" r="r" b="b"/>
              <a:pathLst>
                <a:path w="5254625" h="685800">
                  <a:moveTo>
                    <a:pt x="128346" y="685418"/>
                  </a:moveTo>
                  <a:lnTo>
                    <a:pt x="5125897" y="685418"/>
                  </a:lnTo>
                  <a:lnTo>
                    <a:pt x="5175853" y="675332"/>
                  </a:lnTo>
                  <a:lnTo>
                    <a:pt x="5216650" y="647825"/>
                  </a:lnTo>
                  <a:lnTo>
                    <a:pt x="5244157" y="607028"/>
                  </a:lnTo>
                  <a:lnTo>
                    <a:pt x="5254244" y="557072"/>
                  </a:lnTo>
                  <a:lnTo>
                    <a:pt x="5254244" y="128346"/>
                  </a:lnTo>
                  <a:lnTo>
                    <a:pt x="5244157" y="78390"/>
                  </a:lnTo>
                  <a:lnTo>
                    <a:pt x="5216650" y="37593"/>
                  </a:lnTo>
                  <a:lnTo>
                    <a:pt x="5175853" y="10086"/>
                  </a:lnTo>
                  <a:lnTo>
                    <a:pt x="5125897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57072"/>
                  </a:lnTo>
                  <a:lnTo>
                    <a:pt x="10086" y="607028"/>
                  </a:lnTo>
                  <a:lnTo>
                    <a:pt x="37593" y="647825"/>
                  </a:lnTo>
                  <a:lnTo>
                    <a:pt x="78390" y="675332"/>
                  </a:lnTo>
                  <a:lnTo>
                    <a:pt x="128346" y="685418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3741568" y="5232765"/>
              <a:ext cx="1362710" cy="402590"/>
            </a:xfrm>
            <a:custGeom>
              <a:avLst/>
              <a:gdLst/>
              <a:ahLst/>
              <a:cxnLst/>
              <a:rect l="l" t="t" r="r" b="b"/>
              <a:pathLst>
                <a:path w="1362710" h="402589">
                  <a:moveTo>
                    <a:pt x="1292567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332016"/>
                  </a:lnTo>
                  <a:lnTo>
                    <a:pt x="5499" y="359261"/>
                  </a:lnTo>
                  <a:lnTo>
                    <a:pt x="20497" y="381508"/>
                  </a:lnTo>
                  <a:lnTo>
                    <a:pt x="42744" y="396506"/>
                  </a:lnTo>
                  <a:lnTo>
                    <a:pt x="69989" y="402005"/>
                  </a:lnTo>
                  <a:lnTo>
                    <a:pt x="1292567" y="402005"/>
                  </a:lnTo>
                  <a:lnTo>
                    <a:pt x="1319812" y="396506"/>
                  </a:lnTo>
                  <a:lnTo>
                    <a:pt x="1342059" y="381508"/>
                  </a:lnTo>
                  <a:lnTo>
                    <a:pt x="1357058" y="359261"/>
                  </a:lnTo>
                  <a:lnTo>
                    <a:pt x="1362557" y="332016"/>
                  </a:lnTo>
                  <a:lnTo>
                    <a:pt x="1362557" y="69989"/>
                  </a:lnTo>
                  <a:lnTo>
                    <a:pt x="1357058" y="42744"/>
                  </a:lnTo>
                  <a:lnTo>
                    <a:pt x="1342059" y="20497"/>
                  </a:lnTo>
                  <a:lnTo>
                    <a:pt x="1319812" y="5499"/>
                  </a:lnTo>
                  <a:lnTo>
                    <a:pt x="1292567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3741568" y="5232765"/>
              <a:ext cx="1362710" cy="402590"/>
            </a:xfrm>
            <a:custGeom>
              <a:avLst/>
              <a:gdLst/>
              <a:ahLst/>
              <a:cxnLst/>
              <a:rect l="l" t="t" r="r" b="b"/>
              <a:pathLst>
                <a:path w="1362710" h="402589">
                  <a:moveTo>
                    <a:pt x="1292567" y="402005"/>
                  </a:moveTo>
                  <a:lnTo>
                    <a:pt x="69989" y="402005"/>
                  </a:lnTo>
                  <a:lnTo>
                    <a:pt x="42744" y="396506"/>
                  </a:lnTo>
                  <a:lnTo>
                    <a:pt x="20497" y="381508"/>
                  </a:lnTo>
                  <a:lnTo>
                    <a:pt x="5499" y="359261"/>
                  </a:lnTo>
                  <a:lnTo>
                    <a:pt x="0" y="332016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292567" y="0"/>
                  </a:lnTo>
                  <a:lnTo>
                    <a:pt x="1319812" y="5499"/>
                  </a:lnTo>
                  <a:lnTo>
                    <a:pt x="1342059" y="20497"/>
                  </a:lnTo>
                  <a:lnTo>
                    <a:pt x="1357058" y="42744"/>
                  </a:lnTo>
                  <a:lnTo>
                    <a:pt x="1362557" y="69989"/>
                  </a:lnTo>
                  <a:lnTo>
                    <a:pt x="1362557" y="332016"/>
                  </a:lnTo>
                  <a:lnTo>
                    <a:pt x="1357058" y="359261"/>
                  </a:lnTo>
                  <a:lnTo>
                    <a:pt x="1342059" y="381508"/>
                  </a:lnTo>
                  <a:lnTo>
                    <a:pt x="1319812" y="396506"/>
                  </a:lnTo>
                  <a:lnTo>
                    <a:pt x="1292567" y="402005"/>
                  </a:lnTo>
                  <a:close/>
                </a:path>
              </a:pathLst>
            </a:custGeom>
            <a:ln w="15062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3728877" y="5285782"/>
            <a:ext cx="136271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763" indent="-122238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Remember!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47">
            <a:extLst>
              <a:ext uri="{FF2B5EF4-FFF2-40B4-BE49-F238E27FC236}">
                <a16:creationId xmlns:a16="http://schemas.microsoft.com/office/drawing/2014/main" id="{E8B2E0AA-1127-DD0A-424E-4AF6A5CCD833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CECD04F-B089-9D12-7417-F306C8494C9C}"/>
              </a:ext>
            </a:extLst>
          </p:cNvPr>
          <p:cNvSpPr txBox="1"/>
          <p:nvPr/>
        </p:nvSpPr>
        <p:spPr>
          <a:xfrm>
            <a:off x="3528129" y="5689746"/>
            <a:ext cx="5272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Not all invertebrate groups are included in this lesson.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729519" y="144021"/>
            <a:ext cx="6733540" cy="772160"/>
            <a:chOff x="2729519" y="144021"/>
            <a:chExt cx="6733540" cy="772160"/>
          </a:xfrm>
        </p:grpSpPr>
        <p:sp>
          <p:nvSpPr>
            <p:cNvPr id="13" name="object 13"/>
            <p:cNvSpPr/>
            <p:nvPr/>
          </p:nvSpPr>
          <p:spPr>
            <a:xfrm>
              <a:off x="2737774" y="152276"/>
              <a:ext cx="6717030" cy="755650"/>
            </a:xfrm>
            <a:custGeom>
              <a:avLst/>
              <a:gdLst/>
              <a:ahLst/>
              <a:cxnLst/>
              <a:rect l="l" t="t" r="r" b="b"/>
              <a:pathLst>
                <a:path w="6717030" h="755650">
                  <a:moveTo>
                    <a:pt x="6677418" y="0"/>
                  </a:moveTo>
                  <a:lnTo>
                    <a:pt x="39027" y="0"/>
                  </a:lnTo>
                  <a:lnTo>
                    <a:pt x="23836" y="3067"/>
                  </a:lnTo>
                  <a:lnTo>
                    <a:pt x="11431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1" y="743708"/>
                  </a:lnTo>
                  <a:lnTo>
                    <a:pt x="23836" y="752074"/>
                  </a:lnTo>
                  <a:lnTo>
                    <a:pt x="39027" y="755141"/>
                  </a:lnTo>
                  <a:lnTo>
                    <a:pt x="6677418" y="755141"/>
                  </a:lnTo>
                  <a:lnTo>
                    <a:pt x="6692616" y="752074"/>
                  </a:lnTo>
                  <a:lnTo>
                    <a:pt x="6705025" y="743708"/>
                  </a:lnTo>
                  <a:lnTo>
                    <a:pt x="6713391" y="731299"/>
                  </a:lnTo>
                  <a:lnTo>
                    <a:pt x="6716458" y="716102"/>
                  </a:lnTo>
                  <a:lnTo>
                    <a:pt x="6716458" y="39039"/>
                  </a:lnTo>
                  <a:lnTo>
                    <a:pt x="6713391" y="23842"/>
                  </a:lnTo>
                  <a:lnTo>
                    <a:pt x="6705025" y="11433"/>
                  </a:lnTo>
                  <a:lnTo>
                    <a:pt x="6692616" y="3067"/>
                  </a:lnTo>
                  <a:lnTo>
                    <a:pt x="667741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737774" y="152276"/>
              <a:ext cx="6717030" cy="755650"/>
            </a:xfrm>
            <a:custGeom>
              <a:avLst/>
              <a:gdLst/>
              <a:ahLst/>
              <a:cxnLst/>
              <a:rect l="l" t="t" r="r" b="b"/>
              <a:pathLst>
                <a:path w="6717030" h="755650">
                  <a:moveTo>
                    <a:pt x="6677418" y="755141"/>
                  </a:moveTo>
                  <a:lnTo>
                    <a:pt x="39027" y="755141"/>
                  </a:lnTo>
                  <a:lnTo>
                    <a:pt x="23836" y="752074"/>
                  </a:lnTo>
                  <a:lnTo>
                    <a:pt x="11431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1" y="11433"/>
                  </a:lnTo>
                  <a:lnTo>
                    <a:pt x="23836" y="3067"/>
                  </a:lnTo>
                  <a:lnTo>
                    <a:pt x="39027" y="0"/>
                  </a:lnTo>
                  <a:lnTo>
                    <a:pt x="6677418" y="0"/>
                  </a:lnTo>
                  <a:lnTo>
                    <a:pt x="6692616" y="3067"/>
                  </a:lnTo>
                  <a:lnTo>
                    <a:pt x="6705025" y="11433"/>
                  </a:lnTo>
                  <a:lnTo>
                    <a:pt x="6713391" y="23842"/>
                  </a:lnTo>
                  <a:lnTo>
                    <a:pt x="6716458" y="39039"/>
                  </a:lnTo>
                  <a:lnTo>
                    <a:pt x="6716458" y="716102"/>
                  </a:lnTo>
                  <a:lnTo>
                    <a:pt x="6713391" y="731299"/>
                  </a:lnTo>
                  <a:lnTo>
                    <a:pt x="6705025" y="743708"/>
                  </a:lnTo>
                  <a:lnTo>
                    <a:pt x="6692616" y="752074"/>
                  </a:lnTo>
                  <a:lnTo>
                    <a:pt x="667741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6376" y="225956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0225" indent="-520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Classifying invertebrate groups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45761" y="1303610"/>
            <a:ext cx="11699875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First, we need to consider whether the invertebrate has an </a:t>
            </a:r>
            <a:r>
              <a:rPr sz="22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exoskeleton or a soft body</a:t>
            </a:r>
            <a:r>
              <a:rPr sz="2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200" dirty="0">
              <a:latin typeface="Grammarsaurus" pitchFamily="2" charset="0"/>
              <a:cs typeface="Arial MT"/>
            </a:endParaRPr>
          </a:p>
          <a:p>
            <a:pPr marR="1905" algn="ctr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This splits the invertebrates into </a:t>
            </a:r>
            <a:r>
              <a:rPr sz="22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two broad groups.</a:t>
            </a:r>
            <a:endParaRPr sz="22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87501" y="2458211"/>
            <a:ext cx="10619740" cy="3423920"/>
            <a:chOff x="787501" y="2458211"/>
            <a:chExt cx="10619740" cy="3423920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264" y="2462974"/>
              <a:ext cx="5193880" cy="341409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92264" y="2462974"/>
              <a:ext cx="5194300" cy="3414395"/>
            </a:xfrm>
            <a:custGeom>
              <a:avLst/>
              <a:gdLst/>
              <a:ahLst/>
              <a:cxnLst/>
              <a:rect l="l" t="t" r="r" b="b"/>
              <a:pathLst>
                <a:path w="5194300" h="3414395">
                  <a:moveTo>
                    <a:pt x="0" y="0"/>
                  </a:moveTo>
                  <a:lnTo>
                    <a:pt x="5193880" y="0"/>
                  </a:lnTo>
                  <a:lnTo>
                    <a:pt x="5193880" y="3414077"/>
                  </a:lnTo>
                  <a:lnTo>
                    <a:pt x="0" y="341407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08420" y="2462974"/>
              <a:ext cx="5193880" cy="341409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208420" y="2462974"/>
              <a:ext cx="5194300" cy="3414395"/>
            </a:xfrm>
            <a:custGeom>
              <a:avLst/>
              <a:gdLst/>
              <a:ahLst/>
              <a:cxnLst/>
              <a:rect l="l" t="t" r="r" b="b"/>
              <a:pathLst>
                <a:path w="5194300" h="3414395">
                  <a:moveTo>
                    <a:pt x="0" y="0"/>
                  </a:moveTo>
                  <a:lnTo>
                    <a:pt x="5193880" y="0"/>
                  </a:lnTo>
                  <a:lnTo>
                    <a:pt x="5193880" y="3414077"/>
                  </a:lnTo>
                  <a:lnTo>
                    <a:pt x="0" y="341407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47">
            <a:extLst>
              <a:ext uri="{FF2B5EF4-FFF2-40B4-BE49-F238E27FC236}">
                <a16:creationId xmlns:a16="http://schemas.microsoft.com/office/drawing/2014/main" id="{8B7E5682-0BC5-7FAD-8922-4981C1FBB528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49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729519" y="144021"/>
            <a:ext cx="6733540" cy="772160"/>
            <a:chOff x="2729519" y="144021"/>
            <a:chExt cx="6733540" cy="772160"/>
          </a:xfrm>
        </p:grpSpPr>
        <p:sp>
          <p:nvSpPr>
            <p:cNvPr id="13" name="object 13"/>
            <p:cNvSpPr/>
            <p:nvPr/>
          </p:nvSpPr>
          <p:spPr>
            <a:xfrm>
              <a:off x="2737774" y="152276"/>
              <a:ext cx="6717030" cy="755650"/>
            </a:xfrm>
            <a:custGeom>
              <a:avLst/>
              <a:gdLst/>
              <a:ahLst/>
              <a:cxnLst/>
              <a:rect l="l" t="t" r="r" b="b"/>
              <a:pathLst>
                <a:path w="6717030" h="755650">
                  <a:moveTo>
                    <a:pt x="6677418" y="0"/>
                  </a:moveTo>
                  <a:lnTo>
                    <a:pt x="39027" y="0"/>
                  </a:lnTo>
                  <a:lnTo>
                    <a:pt x="23836" y="3067"/>
                  </a:lnTo>
                  <a:lnTo>
                    <a:pt x="11431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1" y="743708"/>
                  </a:lnTo>
                  <a:lnTo>
                    <a:pt x="23836" y="752074"/>
                  </a:lnTo>
                  <a:lnTo>
                    <a:pt x="39027" y="755141"/>
                  </a:lnTo>
                  <a:lnTo>
                    <a:pt x="6677418" y="755141"/>
                  </a:lnTo>
                  <a:lnTo>
                    <a:pt x="6692616" y="752074"/>
                  </a:lnTo>
                  <a:lnTo>
                    <a:pt x="6705025" y="743708"/>
                  </a:lnTo>
                  <a:lnTo>
                    <a:pt x="6713391" y="731299"/>
                  </a:lnTo>
                  <a:lnTo>
                    <a:pt x="6716458" y="716102"/>
                  </a:lnTo>
                  <a:lnTo>
                    <a:pt x="6716458" y="39039"/>
                  </a:lnTo>
                  <a:lnTo>
                    <a:pt x="6713391" y="23842"/>
                  </a:lnTo>
                  <a:lnTo>
                    <a:pt x="6705025" y="11433"/>
                  </a:lnTo>
                  <a:lnTo>
                    <a:pt x="6692616" y="3067"/>
                  </a:lnTo>
                  <a:lnTo>
                    <a:pt x="667741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737774" y="152276"/>
              <a:ext cx="6717030" cy="755650"/>
            </a:xfrm>
            <a:custGeom>
              <a:avLst/>
              <a:gdLst/>
              <a:ahLst/>
              <a:cxnLst/>
              <a:rect l="l" t="t" r="r" b="b"/>
              <a:pathLst>
                <a:path w="6717030" h="755650">
                  <a:moveTo>
                    <a:pt x="6677418" y="755141"/>
                  </a:moveTo>
                  <a:lnTo>
                    <a:pt x="39027" y="755141"/>
                  </a:lnTo>
                  <a:lnTo>
                    <a:pt x="23836" y="752074"/>
                  </a:lnTo>
                  <a:lnTo>
                    <a:pt x="11431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1" y="11433"/>
                  </a:lnTo>
                  <a:lnTo>
                    <a:pt x="23836" y="3067"/>
                  </a:lnTo>
                  <a:lnTo>
                    <a:pt x="39027" y="0"/>
                  </a:lnTo>
                  <a:lnTo>
                    <a:pt x="6677418" y="0"/>
                  </a:lnTo>
                  <a:lnTo>
                    <a:pt x="6692616" y="3067"/>
                  </a:lnTo>
                  <a:lnTo>
                    <a:pt x="6705025" y="11433"/>
                  </a:lnTo>
                  <a:lnTo>
                    <a:pt x="6713391" y="23842"/>
                  </a:lnTo>
                  <a:lnTo>
                    <a:pt x="6716458" y="39039"/>
                  </a:lnTo>
                  <a:lnTo>
                    <a:pt x="6716458" y="716102"/>
                  </a:lnTo>
                  <a:lnTo>
                    <a:pt x="6713391" y="731299"/>
                  </a:lnTo>
                  <a:lnTo>
                    <a:pt x="6705025" y="743708"/>
                  </a:lnTo>
                  <a:lnTo>
                    <a:pt x="6692616" y="752074"/>
                  </a:lnTo>
                  <a:lnTo>
                    <a:pt x="667741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1077591" y="2021381"/>
            <a:ext cx="10109200" cy="3742690"/>
            <a:chOff x="1077591" y="2021381"/>
            <a:chExt cx="10109200" cy="374269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24406" y="4172864"/>
              <a:ext cx="1100124" cy="102909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47400" y="3761479"/>
              <a:ext cx="1973148" cy="200204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22227" y="4156237"/>
              <a:ext cx="1398086" cy="104571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54235" y="4187621"/>
              <a:ext cx="1369275" cy="99957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083941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0"/>
                  </a:moveTo>
                  <a:lnTo>
                    <a:pt x="37490" y="0"/>
                  </a:lnTo>
                  <a:lnTo>
                    <a:pt x="22893" y="2946"/>
                  </a:lnTo>
                  <a:lnTo>
                    <a:pt x="10977" y="10982"/>
                  </a:lnTo>
                  <a:lnTo>
                    <a:pt x="2945" y="22899"/>
                  </a:lnTo>
                  <a:lnTo>
                    <a:pt x="0" y="37490"/>
                  </a:lnTo>
                  <a:lnTo>
                    <a:pt x="0" y="1970709"/>
                  </a:lnTo>
                  <a:lnTo>
                    <a:pt x="2945" y="1985300"/>
                  </a:lnTo>
                  <a:lnTo>
                    <a:pt x="10977" y="1997217"/>
                  </a:lnTo>
                  <a:lnTo>
                    <a:pt x="22893" y="2005253"/>
                  </a:lnTo>
                  <a:lnTo>
                    <a:pt x="37490" y="2008200"/>
                  </a:lnTo>
                  <a:lnTo>
                    <a:pt x="2237219" y="2008200"/>
                  </a:lnTo>
                  <a:lnTo>
                    <a:pt x="2251810" y="2005253"/>
                  </a:lnTo>
                  <a:lnTo>
                    <a:pt x="2263727" y="1997217"/>
                  </a:lnTo>
                  <a:lnTo>
                    <a:pt x="2271762" y="1985300"/>
                  </a:lnTo>
                  <a:lnTo>
                    <a:pt x="2274709" y="1970709"/>
                  </a:lnTo>
                  <a:lnTo>
                    <a:pt x="2274709" y="37490"/>
                  </a:lnTo>
                  <a:lnTo>
                    <a:pt x="2271762" y="22899"/>
                  </a:lnTo>
                  <a:lnTo>
                    <a:pt x="2263727" y="10982"/>
                  </a:lnTo>
                  <a:lnTo>
                    <a:pt x="2251810" y="2946"/>
                  </a:lnTo>
                  <a:lnTo>
                    <a:pt x="22372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083941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2008200"/>
                  </a:moveTo>
                  <a:lnTo>
                    <a:pt x="37490" y="2008200"/>
                  </a:lnTo>
                  <a:lnTo>
                    <a:pt x="22893" y="2005253"/>
                  </a:lnTo>
                  <a:lnTo>
                    <a:pt x="10977" y="1997217"/>
                  </a:lnTo>
                  <a:lnTo>
                    <a:pt x="2945" y="1985300"/>
                  </a:lnTo>
                  <a:lnTo>
                    <a:pt x="0" y="1970709"/>
                  </a:lnTo>
                  <a:lnTo>
                    <a:pt x="0" y="37490"/>
                  </a:lnTo>
                  <a:lnTo>
                    <a:pt x="2945" y="22899"/>
                  </a:lnTo>
                  <a:lnTo>
                    <a:pt x="10977" y="10982"/>
                  </a:lnTo>
                  <a:lnTo>
                    <a:pt x="22893" y="2946"/>
                  </a:lnTo>
                  <a:lnTo>
                    <a:pt x="37490" y="0"/>
                  </a:lnTo>
                  <a:lnTo>
                    <a:pt x="2237219" y="0"/>
                  </a:lnTo>
                  <a:lnTo>
                    <a:pt x="2251810" y="2946"/>
                  </a:lnTo>
                  <a:lnTo>
                    <a:pt x="2263727" y="10982"/>
                  </a:lnTo>
                  <a:lnTo>
                    <a:pt x="2271762" y="22899"/>
                  </a:lnTo>
                  <a:lnTo>
                    <a:pt x="2274709" y="37490"/>
                  </a:lnTo>
                  <a:lnTo>
                    <a:pt x="2274709" y="1970709"/>
                  </a:lnTo>
                  <a:lnTo>
                    <a:pt x="2271762" y="1985300"/>
                  </a:lnTo>
                  <a:lnTo>
                    <a:pt x="2263727" y="1997217"/>
                  </a:lnTo>
                  <a:lnTo>
                    <a:pt x="2251810" y="2005253"/>
                  </a:lnTo>
                  <a:lnTo>
                    <a:pt x="2237219" y="200820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696622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0"/>
                  </a:moveTo>
                  <a:lnTo>
                    <a:pt x="37490" y="0"/>
                  </a:lnTo>
                  <a:lnTo>
                    <a:pt x="22893" y="2946"/>
                  </a:lnTo>
                  <a:lnTo>
                    <a:pt x="10977" y="10982"/>
                  </a:lnTo>
                  <a:lnTo>
                    <a:pt x="2945" y="22899"/>
                  </a:lnTo>
                  <a:lnTo>
                    <a:pt x="0" y="37490"/>
                  </a:lnTo>
                  <a:lnTo>
                    <a:pt x="0" y="1970709"/>
                  </a:lnTo>
                  <a:lnTo>
                    <a:pt x="2945" y="1985300"/>
                  </a:lnTo>
                  <a:lnTo>
                    <a:pt x="10977" y="1997217"/>
                  </a:lnTo>
                  <a:lnTo>
                    <a:pt x="22893" y="2005253"/>
                  </a:lnTo>
                  <a:lnTo>
                    <a:pt x="37490" y="2008200"/>
                  </a:lnTo>
                  <a:lnTo>
                    <a:pt x="2237219" y="2008200"/>
                  </a:lnTo>
                  <a:lnTo>
                    <a:pt x="2251810" y="2005253"/>
                  </a:lnTo>
                  <a:lnTo>
                    <a:pt x="2263727" y="1997217"/>
                  </a:lnTo>
                  <a:lnTo>
                    <a:pt x="2271762" y="1985300"/>
                  </a:lnTo>
                  <a:lnTo>
                    <a:pt x="2274709" y="1970709"/>
                  </a:lnTo>
                  <a:lnTo>
                    <a:pt x="2274709" y="37490"/>
                  </a:lnTo>
                  <a:lnTo>
                    <a:pt x="2271762" y="22899"/>
                  </a:lnTo>
                  <a:lnTo>
                    <a:pt x="2263727" y="10982"/>
                  </a:lnTo>
                  <a:lnTo>
                    <a:pt x="2251810" y="2946"/>
                  </a:lnTo>
                  <a:lnTo>
                    <a:pt x="22372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696622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2008200"/>
                  </a:moveTo>
                  <a:lnTo>
                    <a:pt x="37490" y="2008200"/>
                  </a:lnTo>
                  <a:lnTo>
                    <a:pt x="22893" y="2005253"/>
                  </a:lnTo>
                  <a:lnTo>
                    <a:pt x="10977" y="1997217"/>
                  </a:lnTo>
                  <a:lnTo>
                    <a:pt x="2945" y="1985300"/>
                  </a:lnTo>
                  <a:lnTo>
                    <a:pt x="0" y="1970709"/>
                  </a:lnTo>
                  <a:lnTo>
                    <a:pt x="0" y="37490"/>
                  </a:lnTo>
                  <a:lnTo>
                    <a:pt x="2945" y="22899"/>
                  </a:lnTo>
                  <a:lnTo>
                    <a:pt x="10977" y="10982"/>
                  </a:lnTo>
                  <a:lnTo>
                    <a:pt x="22893" y="2946"/>
                  </a:lnTo>
                  <a:lnTo>
                    <a:pt x="37490" y="0"/>
                  </a:lnTo>
                  <a:lnTo>
                    <a:pt x="2237219" y="0"/>
                  </a:lnTo>
                  <a:lnTo>
                    <a:pt x="2251810" y="2946"/>
                  </a:lnTo>
                  <a:lnTo>
                    <a:pt x="2263727" y="10982"/>
                  </a:lnTo>
                  <a:lnTo>
                    <a:pt x="2271762" y="22899"/>
                  </a:lnTo>
                  <a:lnTo>
                    <a:pt x="2274709" y="37490"/>
                  </a:lnTo>
                  <a:lnTo>
                    <a:pt x="2274709" y="1970709"/>
                  </a:lnTo>
                  <a:lnTo>
                    <a:pt x="2271762" y="1985300"/>
                  </a:lnTo>
                  <a:lnTo>
                    <a:pt x="2263727" y="1997217"/>
                  </a:lnTo>
                  <a:lnTo>
                    <a:pt x="2251810" y="2005253"/>
                  </a:lnTo>
                  <a:lnTo>
                    <a:pt x="2237219" y="200820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302646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0"/>
                  </a:moveTo>
                  <a:lnTo>
                    <a:pt x="37490" y="0"/>
                  </a:lnTo>
                  <a:lnTo>
                    <a:pt x="22893" y="2946"/>
                  </a:lnTo>
                  <a:lnTo>
                    <a:pt x="10977" y="10982"/>
                  </a:lnTo>
                  <a:lnTo>
                    <a:pt x="2945" y="22899"/>
                  </a:lnTo>
                  <a:lnTo>
                    <a:pt x="0" y="37490"/>
                  </a:lnTo>
                  <a:lnTo>
                    <a:pt x="0" y="1970709"/>
                  </a:lnTo>
                  <a:lnTo>
                    <a:pt x="2945" y="1985300"/>
                  </a:lnTo>
                  <a:lnTo>
                    <a:pt x="10977" y="1997217"/>
                  </a:lnTo>
                  <a:lnTo>
                    <a:pt x="22893" y="2005253"/>
                  </a:lnTo>
                  <a:lnTo>
                    <a:pt x="37490" y="2008200"/>
                  </a:lnTo>
                  <a:lnTo>
                    <a:pt x="2237219" y="2008200"/>
                  </a:lnTo>
                  <a:lnTo>
                    <a:pt x="2251810" y="2005253"/>
                  </a:lnTo>
                  <a:lnTo>
                    <a:pt x="2263727" y="1997217"/>
                  </a:lnTo>
                  <a:lnTo>
                    <a:pt x="2271762" y="1985300"/>
                  </a:lnTo>
                  <a:lnTo>
                    <a:pt x="2274709" y="1970709"/>
                  </a:lnTo>
                  <a:lnTo>
                    <a:pt x="2274709" y="37490"/>
                  </a:lnTo>
                  <a:lnTo>
                    <a:pt x="2271762" y="22899"/>
                  </a:lnTo>
                  <a:lnTo>
                    <a:pt x="2263727" y="10982"/>
                  </a:lnTo>
                  <a:lnTo>
                    <a:pt x="2251810" y="2946"/>
                  </a:lnTo>
                  <a:lnTo>
                    <a:pt x="22372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302646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2008200"/>
                  </a:moveTo>
                  <a:lnTo>
                    <a:pt x="37490" y="2008200"/>
                  </a:lnTo>
                  <a:lnTo>
                    <a:pt x="22893" y="2005253"/>
                  </a:lnTo>
                  <a:lnTo>
                    <a:pt x="10977" y="1997217"/>
                  </a:lnTo>
                  <a:lnTo>
                    <a:pt x="2945" y="1985300"/>
                  </a:lnTo>
                  <a:lnTo>
                    <a:pt x="0" y="1970709"/>
                  </a:lnTo>
                  <a:lnTo>
                    <a:pt x="0" y="37490"/>
                  </a:lnTo>
                  <a:lnTo>
                    <a:pt x="2945" y="22899"/>
                  </a:lnTo>
                  <a:lnTo>
                    <a:pt x="10977" y="10982"/>
                  </a:lnTo>
                  <a:lnTo>
                    <a:pt x="22893" y="2946"/>
                  </a:lnTo>
                  <a:lnTo>
                    <a:pt x="37490" y="0"/>
                  </a:lnTo>
                  <a:lnTo>
                    <a:pt x="2237219" y="0"/>
                  </a:lnTo>
                  <a:lnTo>
                    <a:pt x="2251810" y="2946"/>
                  </a:lnTo>
                  <a:lnTo>
                    <a:pt x="2263727" y="10982"/>
                  </a:lnTo>
                  <a:lnTo>
                    <a:pt x="2271762" y="22899"/>
                  </a:lnTo>
                  <a:lnTo>
                    <a:pt x="2274709" y="37490"/>
                  </a:lnTo>
                  <a:lnTo>
                    <a:pt x="2274709" y="1970709"/>
                  </a:lnTo>
                  <a:lnTo>
                    <a:pt x="2271762" y="1985300"/>
                  </a:lnTo>
                  <a:lnTo>
                    <a:pt x="2263727" y="1997217"/>
                  </a:lnTo>
                  <a:lnTo>
                    <a:pt x="2251810" y="2005253"/>
                  </a:lnTo>
                  <a:lnTo>
                    <a:pt x="2237219" y="200820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8905730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0"/>
                  </a:moveTo>
                  <a:lnTo>
                    <a:pt x="37490" y="0"/>
                  </a:lnTo>
                  <a:lnTo>
                    <a:pt x="22893" y="2946"/>
                  </a:lnTo>
                  <a:lnTo>
                    <a:pt x="10977" y="10982"/>
                  </a:lnTo>
                  <a:lnTo>
                    <a:pt x="2945" y="22899"/>
                  </a:lnTo>
                  <a:lnTo>
                    <a:pt x="0" y="37490"/>
                  </a:lnTo>
                  <a:lnTo>
                    <a:pt x="0" y="1970709"/>
                  </a:lnTo>
                  <a:lnTo>
                    <a:pt x="2945" y="1985300"/>
                  </a:lnTo>
                  <a:lnTo>
                    <a:pt x="10977" y="1997217"/>
                  </a:lnTo>
                  <a:lnTo>
                    <a:pt x="22893" y="2005253"/>
                  </a:lnTo>
                  <a:lnTo>
                    <a:pt x="37490" y="2008200"/>
                  </a:lnTo>
                  <a:lnTo>
                    <a:pt x="2237219" y="2008200"/>
                  </a:lnTo>
                  <a:lnTo>
                    <a:pt x="2251810" y="2005253"/>
                  </a:lnTo>
                  <a:lnTo>
                    <a:pt x="2263727" y="1997217"/>
                  </a:lnTo>
                  <a:lnTo>
                    <a:pt x="2271762" y="1985300"/>
                  </a:lnTo>
                  <a:lnTo>
                    <a:pt x="2274709" y="1970709"/>
                  </a:lnTo>
                  <a:lnTo>
                    <a:pt x="2274709" y="37490"/>
                  </a:lnTo>
                  <a:lnTo>
                    <a:pt x="2271762" y="22899"/>
                  </a:lnTo>
                  <a:lnTo>
                    <a:pt x="2263727" y="10982"/>
                  </a:lnTo>
                  <a:lnTo>
                    <a:pt x="2251810" y="2946"/>
                  </a:lnTo>
                  <a:lnTo>
                    <a:pt x="22372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905730" y="2326076"/>
              <a:ext cx="2275205" cy="2008505"/>
            </a:xfrm>
            <a:custGeom>
              <a:avLst/>
              <a:gdLst/>
              <a:ahLst/>
              <a:cxnLst/>
              <a:rect l="l" t="t" r="r" b="b"/>
              <a:pathLst>
                <a:path w="2275204" h="2008504">
                  <a:moveTo>
                    <a:pt x="2237219" y="2008200"/>
                  </a:moveTo>
                  <a:lnTo>
                    <a:pt x="37490" y="2008200"/>
                  </a:lnTo>
                  <a:lnTo>
                    <a:pt x="22893" y="2005253"/>
                  </a:lnTo>
                  <a:lnTo>
                    <a:pt x="10977" y="1997217"/>
                  </a:lnTo>
                  <a:lnTo>
                    <a:pt x="2945" y="1985300"/>
                  </a:lnTo>
                  <a:lnTo>
                    <a:pt x="0" y="1970709"/>
                  </a:lnTo>
                  <a:lnTo>
                    <a:pt x="0" y="37490"/>
                  </a:lnTo>
                  <a:lnTo>
                    <a:pt x="2945" y="22899"/>
                  </a:lnTo>
                  <a:lnTo>
                    <a:pt x="10977" y="10982"/>
                  </a:lnTo>
                  <a:lnTo>
                    <a:pt x="22893" y="2946"/>
                  </a:lnTo>
                  <a:lnTo>
                    <a:pt x="37490" y="0"/>
                  </a:lnTo>
                  <a:lnTo>
                    <a:pt x="2237219" y="0"/>
                  </a:lnTo>
                  <a:lnTo>
                    <a:pt x="2251810" y="2946"/>
                  </a:lnTo>
                  <a:lnTo>
                    <a:pt x="2263727" y="10982"/>
                  </a:lnTo>
                  <a:lnTo>
                    <a:pt x="2271762" y="22899"/>
                  </a:lnTo>
                  <a:lnTo>
                    <a:pt x="2274709" y="37490"/>
                  </a:lnTo>
                  <a:lnTo>
                    <a:pt x="2274709" y="1970709"/>
                  </a:lnTo>
                  <a:lnTo>
                    <a:pt x="2271762" y="1985300"/>
                  </a:lnTo>
                  <a:lnTo>
                    <a:pt x="2263727" y="1997217"/>
                  </a:lnTo>
                  <a:lnTo>
                    <a:pt x="2251810" y="2005253"/>
                  </a:lnTo>
                  <a:lnTo>
                    <a:pt x="2237219" y="200820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462666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23900"/>
                  </a:lnTo>
                  <a:lnTo>
                    <a:pt x="2028" y="433951"/>
                  </a:lnTo>
                  <a:lnTo>
                    <a:pt x="7561" y="442158"/>
                  </a:lnTo>
                  <a:lnTo>
                    <a:pt x="15768" y="447691"/>
                  </a:lnTo>
                  <a:lnTo>
                    <a:pt x="25819" y="449719"/>
                  </a:lnTo>
                  <a:lnTo>
                    <a:pt x="1491437" y="449719"/>
                  </a:lnTo>
                  <a:lnTo>
                    <a:pt x="1501488" y="447691"/>
                  </a:lnTo>
                  <a:lnTo>
                    <a:pt x="1509695" y="442158"/>
                  </a:lnTo>
                  <a:lnTo>
                    <a:pt x="1515227" y="433951"/>
                  </a:lnTo>
                  <a:lnTo>
                    <a:pt x="1517256" y="423900"/>
                  </a:lnTo>
                  <a:lnTo>
                    <a:pt x="1517256" y="25819"/>
                  </a:lnTo>
                  <a:lnTo>
                    <a:pt x="1515227" y="15768"/>
                  </a:lnTo>
                  <a:lnTo>
                    <a:pt x="1509695" y="7561"/>
                  </a:lnTo>
                  <a:lnTo>
                    <a:pt x="1501488" y="2028"/>
                  </a:lnTo>
                  <a:lnTo>
                    <a:pt x="1491437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462666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449719"/>
                  </a:moveTo>
                  <a:lnTo>
                    <a:pt x="25819" y="449719"/>
                  </a:lnTo>
                  <a:lnTo>
                    <a:pt x="15768" y="447691"/>
                  </a:lnTo>
                  <a:lnTo>
                    <a:pt x="7561" y="442158"/>
                  </a:lnTo>
                  <a:lnTo>
                    <a:pt x="2028" y="433951"/>
                  </a:lnTo>
                  <a:lnTo>
                    <a:pt x="0" y="42390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491437" y="0"/>
                  </a:lnTo>
                  <a:lnTo>
                    <a:pt x="1501488" y="2028"/>
                  </a:lnTo>
                  <a:lnTo>
                    <a:pt x="1509695" y="7561"/>
                  </a:lnTo>
                  <a:lnTo>
                    <a:pt x="1515227" y="15768"/>
                  </a:lnTo>
                  <a:lnTo>
                    <a:pt x="1517256" y="25819"/>
                  </a:lnTo>
                  <a:lnTo>
                    <a:pt x="1517256" y="423900"/>
                  </a:lnTo>
                  <a:lnTo>
                    <a:pt x="1515227" y="433951"/>
                  </a:lnTo>
                  <a:lnTo>
                    <a:pt x="1509695" y="442158"/>
                  </a:lnTo>
                  <a:lnTo>
                    <a:pt x="1501488" y="447691"/>
                  </a:lnTo>
                  <a:lnTo>
                    <a:pt x="1491437" y="44971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430883" y="2671832"/>
            <a:ext cx="1576070" cy="105657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77800" indent="-165100">
              <a:lnSpc>
                <a:spcPct val="100000"/>
              </a:lnSpc>
              <a:spcBef>
                <a:spcPts val="280"/>
              </a:spcBef>
              <a:buChar char="•"/>
              <a:tabLst>
                <a:tab pos="17780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six legs (may have</a:t>
            </a:r>
            <a:endParaRPr sz="1200" dirty="0">
              <a:latin typeface="Grammarsaurus" pitchFamily="2" charset="0"/>
              <a:cs typeface="Arial MT"/>
            </a:endParaRPr>
          </a:p>
          <a:p>
            <a:pPr marL="626745">
              <a:lnSpc>
                <a:spcPct val="100000"/>
              </a:lnSpc>
              <a:spcBef>
                <a:spcPts val="175"/>
              </a:spcBef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wings)</a:t>
            </a:r>
            <a:endParaRPr sz="1200" dirty="0">
              <a:latin typeface="Grammarsaurus" pitchFamily="2" charset="0"/>
              <a:cs typeface="Arial MT"/>
            </a:endParaRPr>
          </a:p>
          <a:p>
            <a:pPr marL="212725" marR="46355" lvl="1" indent="-139065">
              <a:lnSpc>
                <a:spcPct val="109300"/>
              </a:lnSpc>
              <a:spcBef>
                <a:spcPts val="105"/>
              </a:spcBef>
              <a:buChar char="•"/>
              <a:tabLst>
                <a:tab pos="212725" algn="l"/>
                <a:tab pos="23876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three body parts (head thorax and</a:t>
            </a:r>
            <a:endParaRPr sz="1200" dirty="0">
              <a:latin typeface="Grammarsaurus" pitchFamily="2" charset="0"/>
              <a:cs typeface="Arial MT"/>
            </a:endParaRPr>
          </a:p>
          <a:p>
            <a:pPr marL="488950">
              <a:lnSpc>
                <a:spcPct val="100000"/>
              </a:lnSpc>
              <a:spcBef>
                <a:spcPts val="180"/>
              </a:spcBef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abdomen)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061917" y="2925426"/>
            <a:ext cx="1604645" cy="64466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443865" indent="-165100">
              <a:lnSpc>
                <a:spcPct val="100000"/>
              </a:lnSpc>
              <a:spcBef>
                <a:spcPts val="380"/>
              </a:spcBef>
              <a:buChar char="•"/>
              <a:tabLst>
                <a:tab pos="443865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eight legs</a:t>
            </a:r>
            <a:endParaRPr sz="1200">
              <a:latin typeface="Grammarsaurus" pitchFamily="2" charset="0"/>
              <a:cs typeface="Arial MT"/>
            </a:endParaRPr>
          </a:p>
          <a:p>
            <a:pPr marL="12700" marR="5080" indent="207010">
              <a:lnSpc>
                <a:spcPct val="109300"/>
              </a:lnSpc>
              <a:spcBef>
                <a:spcPts val="100"/>
              </a:spcBef>
              <a:buChar char="•"/>
              <a:tabLst>
                <a:tab pos="21971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two body parts (head and abdomen)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605981" y="2684025"/>
            <a:ext cx="1607185" cy="1049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265" marR="169545" indent="-165100">
              <a:lnSpc>
                <a:spcPct val="109300"/>
              </a:lnSpc>
              <a:spcBef>
                <a:spcPts val="100"/>
              </a:spcBef>
              <a:buChar char="•"/>
              <a:tabLst>
                <a:tab pos="53594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body split into 	segments</a:t>
            </a:r>
            <a:endParaRPr sz="1200">
              <a:latin typeface="Grammarsaurus" pitchFamily="2" charset="0"/>
              <a:cs typeface="Arial MT"/>
            </a:endParaRPr>
          </a:p>
          <a:p>
            <a:pPr marL="177800" indent="-165100">
              <a:lnSpc>
                <a:spcPct val="100000"/>
              </a:lnSpc>
              <a:spcBef>
                <a:spcPts val="280"/>
              </a:spcBef>
              <a:buChar char="•"/>
              <a:tabLst>
                <a:tab pos="17780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most have ten legs</a:t>
            </a:r>
            <a:endParaRPr sz="1200">
              <a:latin typeface="Grammarsaurus" pitchFamily="2" charset="0"/>
              <a:cs typeface="Arial MT"/>
            </a:endParaRPr>
          </a:p>
          <a:p>
            <a:pPr marL="350520" marR="172085" lvl="1" indent="-165100">
              <a:lnSpc>
                <a:spcPct val="109300"/>
              </a:lnSpc>
              <a:spcBef>
                <a:spcPts val="100"/>
              </a:spcBef>
              <a:buChar char="•"/>
              <a:tabLst>
                <a:tab pos="400685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woodlice have 	fourteen legs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140291" y="2651919"/>
            <a:ext cx="1786255" cy="106003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347980" indent="-165100">
              <a:lnSpc>
                <a:spcPct val="100000"/>
              </a:lnSpc>
              <a:spcBef>
                <a:spcPts val="380"/>
              </a:spcBef>
              <a:buChar char="•"/>
              <a:tabLst>
                <a:tab pos="347980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body segmented</a:t>
            </a:r>
            <a:endParaRPr sz="1200">
              <a:latin typeface="Grammarsaurus" pitchFamily="2" charset="0"/>
              <a:cs typeface="Arial MT"/>
            </a:endParaRPr>
          </a:p>
          <a:p>
            <a:pPr marL="177165" marR="5080" indent="-165100">
              <a:lnSpc>
                <a:spcPct val="109300"/>
              </a:lnSpc>
              <a:spcBef>
                <a:spcPts val="100"/>
              </a:spcBef>
              <a:buChar char="•"/>
              <a:tabLst>
                <a:tab pos="233679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millipedes - two pairs 	of legs per segment</a:t>
            </a:r>
            <a:endParaRPr sz="1200">
              <a:latin typeface="Grammarsaurus" pitchFamily="2" charset="0"/>
              <a:cs typeface="Arial MT"/>
            </a:endParaRPr>
          </a:p>
          <a:p>
            <a:pPr marL="192405" marR="26670" indent="-165100">
              <a:lnSpc>
                <a:spcPct val="109300"/>
              </a:lnSpc>
              <a:spcBef>
                <a:spcPts val="100"/>
              </a:spcBef>
              <a:buChar char="•"/>
              <a:tabLst>
                <a:tab pos="233679" algn="l"/>
              </a:tabLst>
            </a:pPr>
            <a:r>
              <a:rPr sz="12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centipedes - one pair 	of legs per segment</a:t>
            </a:r>
            <a:endParaRPr sz="1200">
              <a:latin typeface="Grammarsaurus" pitchFamily="2" charset="0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083255" y="2021381"/>
            <a:ext cx="6716395" cy="462915"/>
            <a:chOff x="4083255" y="2021381"/>
            <a:chExt cx="6716395" cy="462915"/>
          </a:xfrm>
        </p:grpSpPr>
        <p:sp>
          <p:nvSpPr>
            <p:cNvPr id="36" name="object 36"/>
            <p:cNvSpPr/>
            <p:nvPr/>
          </p:nvSpPr>
          <p:spPr>
            <a:xfrm>
              <a:off x="4089605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23900"/>
                  </a:lnTo>
                  <a:lnTo>
                    <a:pt x="2028" y="433951"/>
                  </a:lnTo>
                  <a:lnTo>
                    <a:pt x="7561" y="442158"/>
                  </a:lnTo>
                  <a:lnTo>
                    <a:pt x="15768" y="447691"/>
                  </a:lnTo>
                  <a:lnTo>
                    <a:pt x="25819" y="449719"/>
                  </a:lnTo>
                  <a:lnTo>
                    <a:pt x="1491437" y="449719"/>
                  </a:lnTo>
                  <a:lnTo>
                    <a:pt x="1501488" y="447691"/>
                  </a:lnTo>
                  <a:lnTo>
                    <a:pt x="1509695" y="442158"/>
                  </a:lnTo>
                  <a:lnTo>
                    <a:pt x="1515227" y="433951"/>
                  </a:lnTo>
                  <a:lnTo>
                    <a:pt x="1517256" y="423900"/>
                  </a:lnTo>
                  <a:lnTo>
                    <a:pt x="1517256" y="25819"/>
                  </a:lnTo>
                  <a:lnTo>
                    <a:pt x="1515227" y="15768"/>
                  </a:lnTo>
                  <a:lnTo>
                    <a:pt x="1509695" y="7561"/>
                  </a:lnTo>
                  <a:lnTo>
                    <a:pt x="1501488" y="2028"/>
                  </a:lnTo>
                  <a:lnTo>
                    <a:pt x="1491437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089605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449719"/>
                  </a:moveTo>
                  <a:lnTo>
                    <a:pt x="25819" y="449719"/>
                  </a:lnTo>
                  <a:lnTo>
                    <a:pt x="15768" y="447691"/>
                  </a:lnTo>
                  <a:lnTo>
                    <a:pt x="7561" y="442158"/>
                  </a:lnTo>
                  <a:lnTo>
                    <a:pt x="2028" y="433951"/>
                  </a:lnTo>
                  <a:lnTo>
                    <a:pt x="0" y="42390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491437" y="0"/>
                  </a:lnTo>
                  <a:lnTo>
                    <a:pt x="1501488" y="2028"/>
                  </a:lnTo>
                  <a:lnTo>
                    <a:pt x="1509695" y="7561"/>
                  </a:lnTo>
                  <a:lnTo>
                    <a:pt x="1515227" y="15768"/>
                  </a:lnTo>
                  <a:lnTo>
                    <a:pt x="1517256" y="25819"/>
                  </a:lnTo>
                  <a:lnTo>
                    <a:pt x="1517256" y="423900"/>
                  </a:lnTo>
                  <a:lnTo>
                    <a:pt x="1515227" y="433951"/>
                  </a:lnTo>
                  <a:lnTo>
                    <a:pt x="1509695" y="442158"/>
                  </a:lnTo>
                  <a:lnTo>
                    <a:pt x="1501488" y="447691"/>
                  </a:lnTo>
                  <a:lnTo>
                    <a:pt x="1491437" y="44971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6695630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23900"/>
                  </a:lnTo>
                  <a:lnTo>
                    <a:pt x="2028" y="433951"/>
                  </a:lnTo>
                  <a:lnTo>
                    <a:pt x="7561" y="442158"/>
                  </a:lnTo>
                  <a:lnTo>
                    <a:pt x="15768" y="447691"/>
                  </a:lnTo>
                  <a:lnTo>
                    <a:pt x="25819" y="449719"/>
                  </a:lnTo>
                  <a:lnTo>
                    <a:pt x="1491437" y="449719"/>
                  </a:lnTo>
                  <a:lnTo>
                    <a:pt x="1501488" y="447691"/>
                  </a:lnTo>
                  <a:lnTo>
                    <a:pt x="1509695" y="442158"/>
                  </a:lnTo>
                  <a:lnTo>
                    <a:pt x="1515227" y="433951"/>
                  </a:lnTo>
                  <a:lnTo>
                    <a:pt x="1517256" y="423900"/>
                  </a:lnTo>
                  <a:lnTo>
                    <a:pt x="1517256" y="25819"/>
                  </a:lnTo>
                  <a:lnTo>
                    <a:pt x="1515227" y="15768"/>
                  </a:lnTo>
                  <a:lnTo>
                    <a:pt x="1509695" y="7561"/>
                  </a:lnTo>
                  <a:lnTo>
                    <a:pt x="1501488" y="2028"/>
                  </a:lnTo>
                  <a:lnTo>
                    <a:pt x="1491437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6695630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449719"/>
                  </a:moveTo>
                  <a:lnTo>
                    <a:pt x="25819" y="449719"/>
                  </a:lnTo>
                  <a:lnTo>
                    <a:pt x="15768" y="447691"/>
                  </a:lnTo>
                  <a:lnTo>
                    <a:pt x="7561" y="442158"/>
                  </a:lnTo>
                  <a:lnTo>
                    <a:pt x="2028" y="433951"/>
                  </a:lnTo>
                  <a:lnTo>
                    <a:pt x="0" y="42390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491437" y="0"/>
                  </a:lnTo>
                  <a:lnTo>
                    <a:pt x="1501488" y="2028"/>
                  </a:lnTo>
                  <a:lnTo>
                    <a:pt x="1509695" y="7561"/>
                  </a:lnTo>
                  <a:lnTo>
                    <a:pt x="1515227" y="15768"/>
                  </a:lnTo>
                  <a:lnTo>
                    <a:pt x="1517256" y="25819"/>
                  </a:lnTo>
                  <a:lnTo>
                    <a:pt x="1517256" y="423900"/>
                  </a:lnTo>
                  <a:lnTo>
                    <a:pt x="1515227" y="433951"/>
                  </a:lnTo>
                  <a:lnTo>
                    <a:pt x="1509695" y="442158"/>
                  </a:lnTo>
                  <a:lnTo>
                    <a:pt x="1501488" y="447691"/>
                  </a:lnTo>
                  <a:lnTo>
                    <a:pt x="1491437" y="44971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275536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423900"/>
                  </a:lnTo>
                  <a:lnTo>
                    <a:pt x="2028" y="433951"/>
                  </a:lnTo>
                  <a:lnTo>
                    <a:pt x="7561" y="442158"/>
                  </a:lnTo>
                  <a:lnTo>
                    <a:pt x="15768" y="447691"/>
                  </a:lnTo>
                  <a:lnTo>
                    <a:pt x="25819" y="449719"/>
                  </a:lnTo>
                  <a:lnTo>
                    <a:pt x="1491437" y="449719"/>
                  </a:lnTo>
                  <a:lnTo>
                    <a:pt x="1501488" y="447691"/>
                  </a:lnTo>
                  <a:lnTo>
                    <a:pt x="1509695" y="442158"/>
                  </a:lnTo>
                  <a:lnTo>
                    <a:pt x="1515227" y="433951"/>
                  </a:lnTo>
                  <a:lnTo>
                    <a:pt x="1517256" y="423900"/>
                  </a:lnTo>
                  <a:lnTo>
                    <a:pt x="1517256" y="25819"/>
                  </a:lnTo>
                  <a:lnTo>
                    <a:pt x="1515227" y="15768"/>
                  </a:lnTo>
                  <a:lnTo>
                    <a:pt x="1509695" y="7561"/>
                  </a:lnTo>
                  <a:lnTo>
                    <a:pt x="1501488" y="2028"/>
                  </a:lnTo>
                  <a:lnTo>
                    <a:pt x="1491437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9275536" y="2027731"/>
              <a:ext cx="1517650" cy="450215"/>
            </a:xfrm>
            <a:custGeom>
              <a:avLst/>
              <a:gdLst/>
              <a:ahLst/>
              <a:cxnLst/>
              <a:rect l="l" t="t" r="r" b="b"/>
              <a:pathLst>
                <a:path w="1517650" h="450214">
                  <a:moveTo>
                    <a:pt x="1491437" y="449719"/>
                  </a:moveTo>
                  <a:lnTo>
                    <a:pt x="25819" y="449719"/>
                  </a:lnTo>
                  <a:lnTo>
                    <a:pt x="15768" y="447691"/>
                  </a:lnTo>
                  <a:lnTo>
                    <a:pt x="7561" y="442158"/>
                  </a:lnTo>
                  <a:lnTo>
                    <a:pt x="2028" y="433951"/>
                  </a:lnTo>
                  <a:lnTo>
                    <a:pt x="0" y="423900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491437" y="0"/>
                  </a:lnTo>
                  <a:lnTo>
                    <a:pt x="1501488" y="2028"/>
                  </a:lnTo>
                  <a:lnTo>
                    <a:pt x="1509695" y="7561"/>
                  </a:lnTo>
                  <a:lnTo>
                    <a:pt x="1515227" y="15768"/>
                  </a:lnTo>
                  <a:lnTo>
                    <a:pt x="1517256" y="25819"/>
                  </a:lnTo>
                  <a:lnTo>
                    <a:pt x="1517256" y="423900"/>
                  </a:lnTo>
                  <a:lnTo>
                    <a:pt x="1515227" y="433951"/>
                  </a:lnTo>
                  <a:lnTo>
                    <a:pt x="1509695" y="442158"/>
                  </a:lnTo>
                  <a:lnTo>
                    <a:pt x="1501488" y="447691"/>
                  </a:lnTo>
                  <a:lnTo>
                    <a:pt x="1491437" y="44971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712034" y="1185988"/>
            <a:ext cx="10817225" cy="11863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525" marR="5080" indent="1588" algn="ctr">
              <a:lnSpc>
                <a:spcPct val="115799"/>
              </a:lnSpc>
              <a:spcBef>
                <a:spcPts val="95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If the invertebrate has an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exoskeleton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we then look at the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number of legs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These invertebrates are called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arthropods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We might also examine the number of parts in the body and the number of legs attached to each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segment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15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89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154430">
              <a:lnSpc>
                <a:spcPct val="100000"/>
              </a:lnSpc>
              <a:tabLst>
                <a:tab pos="3607435" algn="l"/>
                <a:tab pos="6098540" algn="l"/>
                <a:tab pos="8766810" algn="l"/>
              </a:tabLst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insects	arachnids	crustaceans	myriapods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710280" y="5155684"/>
            <a:ext cx="10789285" cy="957580"/>
            <a:chOff x="710280" y="5155684"/>
            <a:chExt cx="10789285" cy="957580"/>
          </a:xfrm>
        </p:grpSpPr>
        <p:sp>
          <p:nvSpPr>
            <p:cNvPr id="44" name="object 44"/>
            <p:cNvSpPr/>
            <p:nvPr/>
          </p:nvSpPr>
          <p:spPr>
            <a:xfrm>
              <a:off x="716948" y="5420826"/>
              <a:ext cx="10775950" cy="685800"/>
            </a:xfrm>
            <a:custGeom>
              <a:avLst/>
              <a:gdLst/>
              <a:ahLst/>
              <a:cxnLst/>
              <a:rect l="l" t="t" r="r" b="b"/>
              <a:pathLst>
                <a:path w="10775950" h="685800">
                  <a:moveTo>
                    <a:pt x="10647349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57072"/>
                  </a:lnTo>
                  <a:lnTo>
                    <a:pt x="10086" y="607028"/>
                  </a:lnTo>
                  <a:lnTo>
                    <a:pt x="37593" y="647825"/>
                  </a:lnTo>
                  <a:lnTo>
                    <a:pt x="78390" y="675332"/>
                  </a:lnTo>
                  <a:lnTo>
                    <a:pt x="128346" y="685418"/>
                  </a:lnTo>
                  <a:lnTo>
                    <a:pt x="10647349" y="685418"/>
                  </a:lnTo>
                  <a:lnTo>
                    <a:pt x="10697311" y="675332"/>
                  </a:lnTo>
                  <a:lnTo>
                    <a:pt x="10738107" y="647825"/>
                  </a:lnTo>
                  <a:lnTo>
                    <a:pt x="10765611" y="607028"/>
                  </a:lnTo>
                  <a:lnTo>
                    <a:pt x="10775696" y="557072"/>
                  </a:lnTo>
                  <a:lnTo>
                    <a:pt x="10775696" y="128346"/>
                  </a:lnTo>
                  <a:lnTo>
                    <a:pt x="10765611" y="78390"/>
                  </a:lnTo>
                  <a:lnTo>
                    <a:pt x="10738107" y="37593"/>
                  </a:lnTo>
                  <a:lnTo>
                    <a:pt x="10697311" y="10086"/>
                  </a:lnTo>
                  <a:lnTo>
                    <a:pt x="1064734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716948" y="5420826"/>
              <a:ext cx="10775950" cy="685800"/>
            </a:xfrm>
            <a:custGeom>
              <a:avLst/>
              <a:gdLst/>
              <a:ahLst/>
              <a:cxnLst/>
              <a:rect l="l" t="t" r="r" b="b"/>
              <a:pathLst>
                <a:path w="10775950" h="685800">
                  <a:moveTo>
                    <a:pt x="128346" y="685418"/>
                  </a:moveTo>
                  <a:lnTo>
                    <a:pt x="10647349" y="685418"/>
                  </a:lnTo>
                  <a:lnTo>
                    <a:pt x="10697311" y="675332"/>
                  </a:lnTo>
                  <a:lnTo>
                    <a:pt x="10738107" y="647825"/>
                  </a:lnTo>
                  <a:lnTo>
                    <a:pt x="10765611" y="607028"/>
                  </a:lnTo>
                  <a:lnTo>
                    <a:pt x="10775696" y="557072"/>
                  </a:lnTo>
                  <a:lnTo>
                    <a:pt x="10775696" y="128346"/>
                  </a:lnTo>
                  <a:lnTo>
                    <a:pt x="10765611" y="78390"/>
                  </a:lnTo>
                  <a:lnTo>
                    <a:pt x="10738107" y="37593"/>
                  </a:lnTo>
                  <a:lnTo>
                    <a:pt x="10697311" y="10086"/>
                  </a:lnTo>
                  <a:lnTo>
                    <a:pt x="10647349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57072"/>
                  </a:lnTo>
                  <a:lnTo>
                    <a:pt x="10086" y="607028"/>
                  </a:lnTo>
                  <a:lnTo>
                    <a:pt x="37593" y="647825"/>
                  </a:lnTo>
                  <a:lnTo>
                    <a:pt x="78390" y="675332"/>
                  </a:lnTo>
                  <a:lnTo>
                    <a:pt x="128346" y="685418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989633" y="5163304"/>
              <a:ext cx="1908175" cy="402590"/>
            </a:xfrm>
            <a:custGeom>
              <a:avLst/>
              <a:gdLst/>
              <a:ahLst/>
              <a:cxnLst/>
              <a:rect l="l" t="t" r="r" b="b"/>
              <a:pathLst>
                <a:path w="1908175" h="402589">
                  <a:moveTo>
                    <a:pt x="1837588" y="0"/>
                  </a:moveTo>
                  <a:lnTo>
                    <a:pt x="70002" y="0"/>
                  </a:lnTo>
                  <a:lnTo>
                    <a:pt x="42755" y="5499"/>
                  </a:lnTo>
                  <a:lnTo>
                    <a:pt x="20504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332016"/>
                  </a:lnTo>
                  <a:lnTo>
                    <a:pt x="5501" y="359261"/>
                  </a:lnTo>
                  <a:lnTo>
                    <a:pt x="20504" y="381508"/>
                  </a:lnTo>
                  <a:lnTo>
                    <a:pt x="42755" y="396506"/>
                  </a:lnTo>
                  <a:lnTo>
                    <a:pt x="70002" y="402005"/>
                  </a:lnTo>
                  <a:lnTo>
                    <a:pt x="1837588" y="402005"/>
                  </a:lnTo>
                  <a:lnTo>
                    <a:pt x="1864833" y="396506"/>
                  </a:lnTo>
                  <a:lnTo>
                    <a:pt x="1887080" y="381508"/>
                  </a:lnTo>
                  <a:lnTo>
                    <a:pt x="1902078" y="359261"/>
                  </a:lnTo>
                  <a:lnTo>
                    <a:pt x="1907578" y="332016"/>
                  </a:lnTo>
                  <a:lnTo>
                    <a:pt x="1907578" y="69989"/>
                  </a:lnTo>
                  <a:lnTo>
                    <a:pt x="1902078" y="42744"/>
                  </a:lnTo>
                  <a:lnTo>
                    <a:pt x="1887080" y="20497"/>
                  </a:lnTo>
                  <a:lnTo>
                    <a:pt x="1864833" y="5499"/>
                  </a:lnTo>
                  <a:lnTo>
                    <a:pt x="183758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989633" y="5163304"/>
              <a:ext cx="1908175" cy="402590"/>
            </a:xfrm>
            <a:custGeom>
              <a:avLst/>
              <a:gdLst/>
              <a:ahLst/>
              <a:cxnLst/>
              <a:rect l="l" t="t" r="r" b="b"/>
              <a:pathLst>
                <a:path w="1908175" h="402589">
                  <a:moveTo>
                    <a:pt x="1837588" y="402005"/>
                  </a:moveTo>
                  <a:lnTo>
                    <a:pt x="70002" y="402005"/>
                  </a:lnTo>
                  <a:lnTo>
                    <a:pt x="42755" y="396506"/>
                  </a:lnTo>
                  <a:lnTo>
                    <a:pt x="20504" y="381508"/>
                  </a:lnTo>
                  <a:lnTo>
                    <a:pt x="5501" y="359261"/>
                  </a:lnTo>
                  <a:lnTo>
                    <a:pt x="0" y="332016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4" y="20497"/>
                  </a:lnTo>
                  <a:lnTo>
                    <a:pt x="42755" y="5499"/>
                  </a:lnTo>
                  <a:lnTo>
                    <a:pt x="70002" y="0"/>
                  </a:lnTo>
                  <a:lnTo>
                    <a:pt x="1837588" y="0"/>
                  </a:lnTo>
                  <a:lnTo>
                    <a:pt x="1864833" y="5499"/>
                  </a:lnTo>
                  <a:lnTo>
                    <a:pt x="1887080" y="20497"/>
                  </a:lnTo>
                  <a:lnTo>
                    <a:pt x="1902078" y="42744"/>
                  </a:lnTo>
                  <a:lnTo>
                    <a:pt x="1907578" y="69989"/>
                  </a:lnTo>
                  <a:lnTo>
                    <a:pt x="1907578" y="332016"/>
                  </a:lnTo>
                  <a:lnTo>
                    <a:pt x="1902078" y="359261"/>
                  </a:lnTo>
                  <a:lnTo>
                    <a:pt x="1887080" y="381508"/>
                  </a:lnTo>
                  <a:lnTo>
                    <a:pt x="1864833" y="396506"/>
                  </a:lnTo>
                  <a:lnTo>
                    <a:pt x="1837588" y="402005"/>
                  </a:lnTo>
                  <a:close/>
                </a:path>
              </a:pathLst>
            </a:custGeom>
            <a:ln w="15062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989379" y="5219731"/>
            <a:ext cx="190817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763" indent="-122238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0938354" y="5524432"/>
            <a:ext cx="708660" cy="456565"/>
            <a:chOff x="10938354" y="5524432"/>
            <a:chExt cx="708660" cy="456565"/>
          </a:xfrm>
        </p:grpSpPr>
        <p:sp>
          <p:nvSpPr>
            <p:cNvPr id="50" name="object 50"/>
            <p:cNvSpPr/>
            <p:nvPr/>
          </p:nvSpPr>
          <p:spPr>
            <a:xfrm>
              <a:off x="11215658" y="5761853"/>
              <a:ext cx="375920" cy="128905"/>
            </a:xfrm>
            <a:custGeom>
              <a:avLst/>
              <a:gdLst/>
              <a:ahLst/>
              <a:cxnLst/>
              <a:rect l="l" t="t" r="r" b="b"/>
              <a:pathLst>
                <a:path w="375920" h="128904">
                  <a:moveTo>
                    <a:pt x="122904" y="0"/>
                  </a:moveTo>
                  <a:lnTo>
                    <a:pt x="61290" y="3069"/>
                  </a:lnTo>
                  <a:lnTo>
                    <a:pt x="18211" y="15087"/>
                  </a:lnTo>
                  <a:lnTo>
                    <a:pt x="0" y="35140"/>
                  </a:lnTo>
                  <a:lnTo>
                    <a:pt x="11308" y="59755"/>
                  </a:lnTo>
                  <a:lnTo>
                    <a:pt x="48748" y="84217"/>
                  </a:lnTo>
                  <a:lnTo>
                    <a:pt x="106563" y="105743"/>
                  </a:lnTo>
                  <a:lnTo>
                    <a:pt x="178993" y="121550"/>
                  </a:lnTo>
                  <a:lnTo>
                    <a:pt x="252810" y="128344"/>
                  </a:lnTo>
                  <a:lnTo>
                    <a:pt x="314421" y="125275"/>
                  </a:lnTo>
                  <a:lnTo>
                    <a:pt x="357500" y="113257"/>
                  </a:lnTo>
                  <a:lnTo>
                    <a:pt x="375716" y="93204"/>
                  </a:lnTo>
                  <a:lnTo>
                    <a:pt x="364408" y="68590"/>
                  </a:lnTo>
                  <a:lnTo>
                    <a:pt x="326967" y="44131"/>
                  </a:lnTo>
                  <a:lnTo>
                    <a:pt x="269153" y="22606"/>
                  </a:lnTo>
                  <a:lnTo>
                    <a:pt x="196722" y="6793"/>
                  </a:lnTo>
                  <a:lnTo>
                    <a:pt x="122904" y="0"/>
                  </a:lnTo>
                  <a:close/>
                </a:path>
              </a:pathLst>
            </a:custGeom>
            <a:solidFill>
              <a:srgbClr val="FFD0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1306518" y="5761725"/>
              <a:ext cx="285115" cy="128270"/>
            </a:xfrm>
            <a:custGeom>
              <a:avLst/>
              <a:gdLst/>
              <a:ahLst/>
              <a:cxnLst/>
              <a:rect l="l" t="t" r="r" b="b"/>
              <a:pathLst>
                <a:path w="285115" h="128270">
                  <a:moveTo>
                    <a:pt x="24101" y="0"/>
                  </a:moveTo>
                  <a:lnTo>
                    <a:pt x="0" y="456"/>
                  </a:lnTo>
                  <a:lnTo>
                    <a:pt x="15446" y="1353"/>
                  </a:lnTo>
                  <a:lnTo>
                    <a:pt x="31357" y="2721"/>
                  </a:lnTo>
                  <a:lnTo>
                    <a:pt x="136748" y="22733"/>
                  </a:lnTo>
                  <a:lnTo>
                    <a:pt x="194559" y="44258"/>
                  </a:lnTo>
                  <a:lnTo>
                    <a:pt x="231998" y="68717"/>
                  </a:lnTo>
                  <a:lnTo>
                    <a:pt x="243306" y="93331"/>
                  </a:lnTo>
                  <a:lnTo>
                    <a:pt x="235116" y="106807"/>
                  </a:lnTo>
                  <a:lnTo>
                    <a:pt x="216201" y="117251"/>
                  </a:lnTo>
                  <a:lnTo>
                    <a:pt x="188128" y="124438"/>
                  </a:lnTo>
                  <a:lnTo>
                    <a:pt x="152463" y="128142"/>
                  </a:lnTo>
                  <a:lnTo>
                    <a:pt x="203647" y="127548"/>
                  </a:lnTo>
                  <a:lnTo>
                    <a:pt x="244808" y="121257"/>
                  </a:lnTo>
                  <a:lnTo>
                    <a:pt x="272896" y="109705"/>
                  </a:lnTo>
                  <a:lnTo>
                    <a:pt x="284861" y="93331"/>
                  </a:lnTo>
                  <a:lnTo>
                    <a:pt x="273545" y="68717"/>
                  </a:lnTo>
                  <a:lnTo>
                    <a:pt x="236102" y="44258"/>
                  </a:lnTo>
                  <a:lnTo>
                    <a:pt x="178290" y="22733"/>
                  </a:lnTo>
                  <a:lnTo>
                    <a:pt x="105867" y="6920"/>
                  </a:lnTo>
                  <a:lnTo>
                    <a:pt x="49995" y="892"/>
                  </a:lnTo>
                  <a:lnTo>
                    <a:pt x="24101" y="0"/>
                  </a:lnTo>
                  <a:close/>
                </a:path>
              </a:pathLst>
            </a:custGeom>
            <a:solidFill>
              <a:srgbClr val="FCC24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1195594" y="5668424"/>
              <a:ext cx="440690" cy="175895"/>
            </a:xfrm>
            <a:custGeom>
              <a:avLst/>
              <a:gdLst/>
              <a:ahLst/>
              <a:cxnLst/>
              <a:rect l="l" t="t" r="r" b="b"/>
              <a:pathLst>
                <a:path w="440690" h="175895">
                  <a:moveTo>
                    <a:pt x="35788" y="0"/>
                  </a:moveTo>
                  <a:lnTo>
                    <a:pt x="0" y="125069"/>
                  </a:lnTo>
                  <a:lnTo>
                    <a:pt x="17413" y="130879"/>
                  </a:lnTo>
                  <a:lnTo>
                    <a:pt x="67652" y="144751"/>
                  </a:lnTo>
                  <a:lnTo>
                    <a:pt x="147714" y="161352"/>
                  </a:lnTo>
                  <a:lnTo>
                    <a:pt x="254596" y="175348"/>
                  </a:lnTo>
                  <a:lnTo>
                    <a:pt x="316604" y="172098"/>
                  </a:lnTo>
                  <a:lnTo>
                    <a:pt x="364373" y="153554"/>
                  </a:lnTo>
                  <a:lnTo>
                    <a:pt x="399581" y="125643"/>
                  </a:lnTo>
                  <a:lnTo>
                    <a:pt x="423902" y="94289"/>
                  </a:lnTo>
                  <a:lnTo>
                    <a:pt x="440570" y="55803"/>
                  </a:lnTo>
                  <a:lnTo>
                    <a:pt x="437580" y="47043"/>
                  </a:lnTo>
                  <a:lnTo>
                    <a:pt x="430953" y="40575"/>
                  </a:lnTo>
                  <a:lnTo>
                    <a:pt x="421601" y="37833"/>
                  </a:lnTo>
                  <a:lnTo>
                    <a:pt x="328491" y="33877"/>
                  </a:lnTo>
                  <a:lnTo>
                    <a:pt x="257265" y="28617"/>
                  </a:lnTo>
                  <a:lnTo>
                    <a:pt x="171754" y="18507"/>
                  </a:lnTo>
                  <a:lnTo>
                    <a:pt x="35788" y="0"/>
                  </a:lnTo>
                  <a:close/>
                </a:path>
              </a:pathLst>
            </a:custGeom>
            <a:solidFill>
              <a:srgbClr val="70B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1227717" y="5668420"/>
              <a:ext cx="408940" cy="175895"/>
            </a:xfrm>
            <a:custGeom>
              <a:avLst/>
              <a:gdLst/>
              <a:ahLst/>
              <a:cxnLst/>
              <a:rect l="l" t="t" r="r" b="b"/>
              <a:pathLst>
                <a:path w="408940" h="175895">
                  <a:moveTo>
                    <a:pt x="3670" y="0"/>
                  </a:moveTo>
                  <a:lnTo>
                    <a:pt x="79976" y="22576"/>
                  </a:lnTo>
                  <a:lnTo>
                    <a:pt x="130482" y="28218"/>
                  </a:lnTo>
                  <a:lnTo>
                    <a:pt x="184919" y="33791"/>
                  </a:lnTo>
                  <a:lnTo>
                    <a:pt x="240976" y="38861"/>
                  </a:lnTo>
                  <a:lnTo>
                    <a:pt x="296341" y="42995"/>
                  </a:lnTo>
                  <a:lnTo>
                    <a:pt x="348703" y="45758"/>
                  </a:lnTo>
                  <a:lnTo>
                    <a:pt x="358053" y="48500"/>
                  </a:lnTo>
                  <a:lnTo>
                    <a:pt x="364677" y="54968"/>
                  </a:lnTo>
                  <a:lnTo>
                    <a:pt x="367666" y="63728"/>
                  </a:lnTo>
                  <a:lnTo>
                    <a:pt x="366115" y="73342"/>
                  </a:lnTo>
                  <a:lnTo>
                    <a:pt x="352458" y="99846"/>
                  </a:lnTo>
                  <a:lnTo>
                    <a:pt x="331050" y="128852"/>
                  </a:lnTo>
                  <a:lnTo>
                    <a:pt x="300575" y="155693"/>
                  </a:lnTo>
                  <a:lnTo>
                    <a:pt x="259715" y="175704"/>
                  </a:lnTo>
                  <a:lnTo>
                    <a:pt x="318327" y="160818"/>
                  </a:lnTo>
                  <a:lnTo>
                    <a:pt x="360880" y="132114"/>
                  </a:lnTo>
                  <a:lnTo>
                    <a:pt x="389645" y="97634"/>
                  </a:lnTo>
                  <a:lnTo>
                    <a:pt x="406895" y="65417"/>
                  </a:lnTo>
                  <a:lnTo>
                    <a:pt x="408446" y="55803"/>
                  </a:lnTo>
                  <a:lnTo>
                    <a:pt x="405457" y="47043"/>
                  </a:lnTo>
                  <a:lnTo>
                    <a:pt x="398833" y="40575"/>
                  </a:lnTo>
                  <a:lnTo>
                    <a:pt x="389483" y="37833"/>
                  </a:lnTo>
                  <a:lnTo>
                    <a:pt x="263883" y="29403"/>
                  </a:lnTo>
                  <a:lnTo>
                    <a:pt x="138517" y="16678"/>
                  </a:lnTo>
                  <a:lnTo>
                    <a:pt x="42181" y="5072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57B8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1020067" y="5616378"/>
              <a:ext cx="264160" cy="201295"/>
            </a:xfrm>
            <a:custGeom>
              <a:avLst/>
              <a:gdLst/>
              <a:ahLst/>
              <a:cxnLst/>
              <a:rect l="l" t="t" r="r" b="b"/>
              <a:pathLst>
                <a:path w="264159" h="201295">
                  <a:moveTo>
                    <a:pt x="80045" y="0"/>
                  </a:moveTo>
                  <a:lnTo>
                    <a:pt x="38103" y="2743"/>
                  </a:lnTo>
                  <a:lnTo>
                    <a:pt x="10157" y="19363"/>
                  </a:lnTo>
                  <a:lnTo>
                    <a:pt x="0" y="49754"/>
                  </a:lnTo>
                  <a:lnTo>
                    <a:pt x="5478" y="82432"/>
                  </a:lnTo>
                  <a:lnTo>
                    <a:pt x="23129" y="124239"/>
                  </a:lnTo>
                  <a:lnTo>
                    <a:pt x="54778" y="164475"/>
                  </a:lnTo>
                  <a:lnTo>
                    <a:pt x="102247" y="192438"/>
                  </a:lnTo>
                  <a:lnTo>
                    <a:pt x="158956" y="201160"/>
                  </a:lnTo>
                  <a:lnTo>
                    <a:pt x="210945" y="194401"/>
                  </a:lnTo>
                  <a:lnTo>
                    <a:pt x="248939" y="177554"/>
                  </a:lnTo>
                  <a:lnTo>
                    <a:pt x="263664" y="156015"/>
                  </a:lnTo>
                  <a:lnTo>
                    <a:pt x="257158" y="110455"/>
                  </a:lnTo>
                  <a:lnTo>
                    <a:pt x="238886" y="75118"/>
                  </a:lnTo>
                  <a:lnTo>
                    <a:pt x="210720" y="48085"/>
                  </a:lnTo>
                  <a:lnTo>
                    <a:pt x="174533" y="27431"/>
                  </a:lnTo>
                  <a:lnTo>
                    <a:pt x="132194" y="11235"/>
                  </a:lnTo>
                  <a:lnTo>
                    <a:pt x="80045" y="0"/>
                  </a:lnTo>
                  <a:close/>
                </a:path>
              </a:pathLst>
            </a:custGeom>
            <a:solidFill>
              <a:srgbClr val="70B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5" name="object 5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948740" y="5605624"/>
              <a:ext cx="119842" cy="154487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11198935" y="5534820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274208" y="0"/>
                  </a:moveTo>
                  <a:lnTo>
                    <a:pt x="201454" y="42099"/>
                  </a:lnTo>
                  <a:lnTo>
                    <a:pt x="155524" y="77165"/>
                  </a:lnTo>
                  <a:lnTo>
                    <a:pt x="109142" y="116542"/>
                  </a:lnTo>
                  <a:lnTo>
                    <a:pt x="66745" y="156456"/>
                  </a:lnTo>
                  <a:lnTo>
                    <a:pt x="22365" y="206286"/>
                  </a:lnTo>
                  <a:lnTo>
                    <a:pt x="2085" y="241445"/>
                  </a:lnTo>
                  <a:lnTo>
                    <a:pt x="0" y="265602"/>
                  </a:lnTo>
                  <a:lnTo>
                    <a:pt x="10205" y="282428"/>
                  </a:lnTo>
                  <a:lnTo>
                    <a:pt x="27032" y="292633"/>
                  </a:lnTo>
                  <a:lnTo>
                    <a:pt x="51194" y="290549"/>
                  </a:lnTo>
                  <a:lnTo>
                    <a:pt x="86357" y="270273"/>
                  </a:lnTo>
                  <a:lnTo>
                    <a:pt x="136189" y="225900"/>
                  </a:lnTo>
                  <a:lnTo>
                    <a:pt x="176110" y="183505"/>
                  </a:lnTo>
                  <a:lnTo>
                    <a:pt x="215493" y="137128"/>
                  </a:lnTo>
                  <a:lnTo>
                    <a:pt x="250564" y="91204"/>
                  </a:lnTo>
                  <a:lnTo>
                    <a:pt x="277547" y="50170"/>
                  </a:lnTo>
                  <a:lnTo>
                    <a:pt x="292670" y="18461"/>
                  </a:lnTo>
                  <a:lnTo>
                    <a:pt x="292158" y="513"/>
                  </a:lnTo>
                  <a:lnTo>
                    <a:pt x="274208" y="0"/>
                  </a:lnTo>
                  <a:close/>
                </a:path>
              </a:pathLst>
            </a:custGeom>
            <a:solidFill>
              <a:srgbClr val="9ACD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1215440" y="5532965"/>
              <a:ext cx="276225" cy="295910"/>
            </a:xfrm>
            <a:custGeom>
              <a:avLst/>
              <a:gdLst/>
              <a:ahLst/>
              <a:cxnLst/>
              <a:rect l="l" t="t" r="r" b="b"/>
              <a:pathLst>
                <a:path w="276225" h="295910">
                  <a:moveTo>
                    <a:pt x="269967" y="0"/>
                  </a:moveTo>
                  <a:lnTo>
                    <a:pt x="261315" y="865"/>
                  </a:lnTo>
                  <a:lnTo>
                    <a:pt x="250043" y="4674"/>
                  </a:lnTo>
                  <a:lnTo>
                    <a:pt x="236499" y="11133"/>
                  </a:lnTo>
                  <a:lnTo>
                    <a:pt x="225882" y="40496"/>
                  </a:lnTo>
                  <a:lnTo>
                    <a:pt x="199969" y="82447"/>
                  </a:lnTo>
                  <a:lnTo>
                    <a:pt x="163529" y="131379"/>
                  </a:lnTo>
                  <a:lnTo>
                    <a:pt x="121330" y="181685"/>
                  </a:lnTo>
                  <a:lnTo>
                    <a:pt x="78143" y="227757"/>
                  </a:lnTo>
                  <a:lnTo>
                    <a:pt x="33137" y="268422"/>
                  </a:lnTo>
                  <a:lnTo>
                    <a:pt x="0" y="289619"/>
                  </a:lnTo>
                  <a:lnTo>
                    <a:pt x="17064" y="295431"/>
                  </a:lnTo>
                  <a:lnTo>
                    <a:pt x="74259" y="268757"/>
                  </a:lnTo>
                  <a:lnTo>
                    <a:pt x="119684" y="227757"/>
                  </a:lnTo>
                  <a:lnTo>
                    <a:pt x="159605" y="185362"/>
                  </a:lnTo>
                  <a:lnTo>
                    <a:pt x="198988" y="138984"/>
                  </a:lnTo>
                  <a:lnTo>
                    <a:pt x="234059" y="93061"/>
                  </a:lnTo>
                  <a:lnTo>
                    <a:pt x="261043" y="52027"/>
                  </a:lnTo>
                  <a:lnTo>
                    <a:pt x="276166" y="20318"/>
                  </a:lnTo>
                  <a:lnTo>
                    <a:pt x="275653" y="2370"/>
                  </a:lnTo>
                  <a:lnTo>
                    <a:pt x="269967" y="0"/>
                  </a:lnTo>
                  <a:close/>
                </a:path>
              </a:pathLst>
            </a:custGeom>
            <a:solidFill>
              <a:srgbClr val="84C56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957909" y="5627121"/>
              <a:ext cx="46355" cy="46355"/>
            </a:xfrm>
            <a:custGeom>
              <a:avLst/>
              <a:gdLst/>
              <a:ahLst/>
              <a:cxnLst/>
              <a:rect l="l" t="t" r="r" b="b"/>
              <a:pathLst>
                <a:path w="46354" h="46354">
                  <a:moveTo>
                    <a:pt x="22999" y="0"/>
                  </a:moveTo>
                  <a:lnTo>
                    <a:pt x="14048" y="1805"/>
                  </a:lnTo>
                  <a:lnTo>
                    <a:pt x="6737" y="6731"/>
                  </a:lnTo>
                  <a:lnTo>
                    <a:pt x="1807" y="14037"/>
                  </a:lnTo>
                  <a:lnTo>
                    <a:pt x="0" y="22987"/>
                  </a:lnTo>
                  <a:lnTo>
                    <a:pt x="1807" y="31936"/>
                  </a:lnTo>
                  <a:lnTo>
                    <a:pt x="6737" y="39243"/>
                  </a:lnTo>
                  <a:lnTo>
                    <a:pt x="14048" y="44168"/>
                  </a:lnTo>
                  <a:lnTo>
                    <a:pt x="22999" y="45974"/>
                  </a:lnTo>
                  <a:lnTo>
                    <a:pt x="31943" y="44168"/>
                  </a:lnTo>
                  <a:lnTo>
                    <a:pt x="39250" y="39243"/>
                  </a:lnTo>
                  <a:lnTo>
                    <a:pt x="44179" y="31936"/>
                  </a:lnTo>
                  <a:lnTo>
                    <a:pt x="45986" y="22987"/>
                  </a:lnTo>
                  <a:lnTo>
                    <a:pt x="44179" y="14037"/>
                  </a:lnTo>
                  <a:lnTo>
                    <a:pt x="39250" y="6731"/>
                  </a:lnTo>
                  <a:lnTo>
                    <a:pt x="31943" y="1805"/>
                  </a:lnTo>
                  <a:lnTo>
                    <a:pt x="22999" y="0"/>
                  </a:lnTo>
                  <a:close/>
                </a:path>
              </a:pathLst>
            </a:custGeom>
            <a:solidFill>
              <a:srgbClr val="685E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968422" y="5553287"/>
              <a:ext cx="16510" cy="67945"/>
            </a:xfrm>
            <a:custGeom>
              <a:avLst/>
              <a:gdLst/>
              <a:ahLst/>
              <a:cxnLst/>
              <a:rect l="l" t="t" r="r" b="b"/>
              <a:pathLst>
                <a:path w="16509" h="67945">
                  <a:moveTo>
                    <a:pt x="15900" y="67817"/>
                  </a:moveTo>
                  <a:lnTo>
                    <a:pt x="9409" y="56678"/>
                  </a:lnTo>
                  <a:lnTo>
                    <a:pt x="3551" y="41586"/>
                  </a:lnTo>
                  <a:lnTo>
                    <a:pt x="0" y="22655"/>
                  </a:lnTo>
                  <a:lnTo>
                    <a:pt x="431" y="0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996576" y="5536695"/>
              <a:ext cx="9525" cy="73660"/>
            </a:xfrm>
            <a:custGeom>
              <a:avLst/>
              <a:gdLst/>
              <a:ahLst/>
              <a:cxnLst/>
              <a:rect l="l" t="t" r="r" b="b"/>
              <a:pathLst>
                <a:path w="9525" h="73660">
                  <a:moveTo>
                    <a:pt x="5513" y="73393"/>
                  </a:moveTo>
                  <a:lnTo>
                    <a:pt x="1983" y="61154"/>
                  </a:lnTo>
                  <a:lnTo>
                    <a:pt x="0" y="44307"/>
                  </a:lnTo>
                  <a:lnTo>
                    <a:pt x="1671" y="23654"/>
                  </a:lnTo>
                  <a:lnTo>
                    <a:pt x="9107" y="0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1235385" y="5828789"/>
              <a:ext cx="295275" cy="61594"/>
            </a:xfrm>
            <a:custGeom>
              <a:avLst/>
              <a:gdLst/>
              <a:ahLst/>
              <a:cxnLst/>
              <a:rect l="l" t="t" r="r" b="b"/>
              <a:pathLst>
                <a:path w="295275" h="61595">
                  <a:moveTo>
                    <a:pt x="294792" y="58343"/>
                  </a:moveTo>
                  <a:lnTo>
                    <a:pt x="265903" y="61048"/>
                  </a:lnTo>
                  <a:lnTo>
                    <a:pt x="233176" y="61406"/>
                  </a:lnTo>
                  <a:lnTo>
                    <a:pt x="197399" y="59299"/>
                  </a:lnTo>
                  <a:lnTo>
                    <a:pt x="159359" y="54610"/>
                  </a:lnTo>
                  <a:lnTo>
                    <a:pt x="108926" y="44648"/>
                  </a:lnTo>
                  <a:lnTo>
                    <a:pt x="64358" y="31648"/>
                  </a:lnTo>
                  <a:lnTo>
                    <a:pt x="27452" y="16476"/>
                  </a:lnTo>
                  <a:lnTo>
                    <a:pt x="0" y="0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2" name="object 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519784" y="5809507"/>
              <a:ext cx="82130" cy="88010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11273002" y="5689057"/>
              <a:ext cx="363855" cy="154940"/>
            </a:xfrm>
            <a:custGeom>
              <a:avLst/>
              <a:gdLst/>
              <a:ahLst/>
              <a:cxnLst/>
              <a:rect l="l" t="t" r="r" b="b"/>
              <a:pathLst>
                <a:path w="363854" h="154939">
                  <a:moveTo>
                    <a:pt x="129324" y="0"/>
                  </a:moveTo>
                  <a:lnTo>
                    <a:pt x="183086" y="5474"/>
                  </a:lnTo>
                  <a:lnTo>
                    <a:pt x="238317" y="10440"/>
                  </a:lnTo>
                  <a:lnTo>
                    <a:pt x="292807" y="14485"/>
                  </a:lnTo>
                  <a:lnTo>
                    <a:pt x="344347" y="17195"/>
                  </a:lnTo>
                  <a:lnTo>
                    <a:pt x="353699" y="19937"/>
                  </a:lnTo>
                  <a:lnTo>
                    <a:pt x="360325" y="26406"/>
                  </a:lnTo>
                  <a:lnTo>
                    <a:pt x="363316" y="35165"/>
                  </a:lnTo>
                  <a:lnTo>
                    <a:pt x="361759" y="44780"/>
                  </a:lnTo>
                  <a:lnTo>
                    <a:pt x="322317" y="105010"/>
                  </a:lnTo>
                  <a:lnTo>
                    <a:pt x="287100" y="132922"/>
                  </a:lnTo>
                  <a:lnTo>
                    <a:pt x="239320" y="151465"/>
                  </a:lnTo>
                  <a:lnTo>
                    <a:pt x="177304" y="154711"/>
                  </a:lnTo>
                  <a:lnTo>
                    <a:pt x="124524" y="148883"/>
                  </a:lnTo>
                  <a:lnTo>
                    <a:pt x="77179" y="141873"/>
                  </a:lnTo>
                  <a:lnTo>
                    <a:pt x="35570" y="134217"/>
                  </a:lnTo>
                  <a:lnTo>
                    <a:pt x="0" y="126453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24699" y="5605391"/>
              <a:ext cx="266655" cy="222423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1487250" y="5566186"/>
              <a:ext cx="62865" cy="404495"/>
            </a:xfrm>
            <a:custGeom>
              <a:avLst/>
              <a:gdLst/>
              <a:ahLst/>
              <a:cxnLst/>
              <a:rect l="l" t="t" r="r" b="b"/>
              <a:pathLst>
                <a:path w="62865" h="404495">
                  <a:moveTo>
                    <a:pt x="0" y="0"/>
                  </a:moveTo>
                  <a:lnTo>
                    <a:pt x="11874" y="387845"/>
                  </a:lnTo>
                  <a:lnTo>
                    <a:pt x="62623" y="404329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6" name="object 6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38354" y="5595258"/>
              <a:ext cx="140646" cy="175244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1198988" y="5534820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292226" y="513"/>
                  </a:moveTo>
                  <a:lnTo>
                    <a:pt x="277612" y="50170"/>
                  </a:lnTo>
                  <a:lnTo>
                    <a:pt x="250624" y="91204"/>
                  </a:lnTo>
                  <a:lnTo>
                    <a:pt x="215548" y="137128"/>
                  </a:lnTo>
                  <a:lnTo>
                    <a:pt x="176159" y="183505"/>
                  </a:lnTo>
                  <a:lnTo>
                    <a:pt x="136232" y="225900"/>
                  </a:lnTo>
                  <a:lnTo>
                    <a:pt x="86384" y="270273"/>
                  </a:lnTo>
                  <a:lnTo>
                    <a:pt x="51209" y="290549"/>
                  </a:lnTo>
                  <a:lnTo>
                    <a:pt x="27040" y="292633"/>
                  </a:lnTo>
                  <a:lnTo>
                    <a:pt x="10210" y="282428"/>
                  </a:lnTo>
                  <a:lnTo>
                    <a:pt x="0" y="265602"/>
                  </a:lnTo>
                  <a:lnTo>
                    <a:pt x="2087" y="241445"/>
                  </a:lnTo>
                  <a:lnTo>
                    <a:pt x="22374" y="206286"/>
                  </a:lnTo>
                  <a:lnTo>
                    <a:pt x="66763" y="156456"/>
                  </a:lnTo>
                  <a:lnTo>
                    <a:pt x="109173" y="116542"/>
                  </a:lnTo>
                  <a:lnTo>
                    <a:pt x="155567" y="77165"/>
                  </a:lnTo>
                  <a:lnTo>
                    <a:pt x="201507" y="42099"/>
                  </a:lnTo>
                  <a:lnTo>
                    <a:pt x="242556" y="15120"/>
                  </a:lnTo>
                  <a:lnTo>
                    <a:pt x="274275" y="0"/>
                  </a:lnTo>
                  <a:lnTo>
                    <a:pt x="292226" y="513"/>
                  </a:lnTo>
                  <a:close/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8" name="object 6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947520" y="5616732"/>
              <a:ext cx="66776" cy="66751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0955336" y="5733521"/>
              <a:ext cx="172085" cy="132080"/>
            </a:xfrm>
            <a:custGeom>
              <a:avLst/>
              <a:gdLst/>
              <a:ahLst/>
              <a:cxnLst/>
              <a:rect l="l" t="t" r="r" b="b"/>
              <a:pathLst>
                <a:path w="172084" h="132079">
                  <a:moveTo>
                    <a:pt x="171653" y="76720"/>
                  </a:moveTo>
                  <a:lnTo>
                    <a:pt x="138544" y="0"/>
                  </a:lnTo>
                  <a:lnTo>
                    <a:pt x="39585" y="117144"/>
                  </a:lnTo>
                  <a:lnTo>
                    <a:pt x="0" y="132067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1151942" y="5773235"/>
              <a:ext cx="185420" cy="180975"/>
            </a:xfrm>
            <a:custGeom>
              <a:avLst/>
              <a:gdLst/>
              <a:ahLst/>
              <a:cxnLst/>
              <a:rect l="l" t="t" r="r" b="b"/>
              <a:pathLst>
                <a:path w="185420" h="180975">
                  <a:moveTo>
                    <a:pt x="0" y="42379"/>
                  </a:moveTo>
                  <a:lnTo>
                    <a:pt x="100050" y="0"/>
                  </a:lnTo>
                  <a:lnTo>
                    <a:pt x="139446" y="154482"/>
                  </a:lnTo>
                  <a:lnTo>
                    <a:pt x="185242" y="180797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1425768" y="5844126"/>
              <a:ext cx="10795" cy="40640"/>
            </a:xfrm>
            <a:custGeom>
              <a:avLst/>
              <a:gdLst/>
              <a:ahLst/>
              <a:cxnLst/>
              <a:rect l="l" t="t" r="r" b="b"/>
              <a:pathLst>
                <a:path w="10795" h="40639">
                  <a:moveTo>
                    <a:pt x="0" y="40246"/>
                  </a:moveTo>
                  <a:lnTo>
                    <a:pt x="10795" y="0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1343787" y="5833322"/>
              <a:ext cx="10160" cy="37465"/>
            </a:xfrm>
            <a:custGeom>
              <a:avLst/>
              <a:gdLst/>
              <a:ahLst/>
              <a:cxnLst/>
              <a:rect l="l" t="t" r="r" b="b"/>
              <a:pathLst>
                <a:path w="10159" h="37464">
                  <a:moveTo>
                    <a:pt x="0" y="36931"/>
                  </a:moveTo>
                  <a:lnTo>
                    <a:pt x="9906" y="0"/>
                  </a:lnTo>
                </a:path>
              </a:pathLst>
            </a:custGeom>
            <a:ln w="20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6" name="object 15">
            <a:extLst>
              <a:ext uri="{FF2B5EF4-FFF2-40B4-BE49-F238E27FC236}">
                <a16:creationId xmlns:a16="http://schemas.microsoft.com/office/drawing/2014/main" id="{69216064-FD7F-C14D-A481-33A249B988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25956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0225" indent="-520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Classifying invertebrate groups</a:t>
            </a:r>
          </a:p>
        </p:txBody>
      </p:sp>
      <p:sp>
        <p:nvSpPr>
          <p:cNvPr id="77" name="object 47">
            <a:extLst>
              <a:ext uri="{FF2B5EF4-FFF2-40B4-BE49-F238E27FC236}">
                <a16:creationId xmlns:a16="http://schemas.microsoft.com/office/drawing/2014/main" id="{C045024C-6DE3-913C-1FF0-44024628EE2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4E42CE6-617D-C110-3322-9EC0A9360A97}"/>
              </a:ext>
            </a:extLst>
          </p:cNvPr>
          <p:cNvSpPr txBox="1"/>
          <p:nvPr/>
        </p:nvSpPr>
        <p:spPr>
          <a:xfrm>
            <a:off x="854638" y="5639510"/>
            <a:ext cx="108898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arthropod </a:t>
            </a: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– an invertebrate which has an exoskeleton and is characterised by a segmented body and jointed legs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56"/>
            <a:ext cx="12192000" cy="6853643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23918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23918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585400" y="755141"/>
                  </a:lnTo>
                  <a:lnTo>
                    <a:pt x="3600598" y="752074"/>
                  </a:lnTo>
                  <a:lnTo>
                    <a:pt x="3613007" y="743708"/>
                  </a:lnTo>
                  <a:lnTo>
                    <a:pt x="3621372" y="731299"/>
                  </a:lnTo>
                  <a:lnTo>
                    <a:pt x="3624440" y="716102"/>
                  </a:lnTo>
                  <a:lnTo>
                    <a:pt x="3624440" y="39039"/>
                  </a:lnTo>
                  <a:lnTo>
                    <a:pt x="3621372" y="23842"/>
                  </a:lnTo>
                  <a:lnTo>
                    <a:pt x="3613007" y="11433"/>
                  </a:lnTo>
                  <a:lnTo>
                    <a:pt x="3600598" y="3067"/>
                  </a:lnTo>
                  <a:lnTo>
                    <a:pt x="35854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585400" y="0"/>
                  </a:lnTo>
                  <a:lnTo>
                    <a:pt x="3600598" y="3067"/>
                  </a:lnTo>
                  <a:lnTo>
                    <a:pt x="3613007" y="11433"/>
                  </a:lnTo>
                  <a:lnTo>
                    <a:pt x="3621372" y="23842"/>
                  </a:lnTo>
                  <a:lnTo>
                    <a:pt x="3624440" y="39039"/>
                  </a:lnTo>
                  <a:lnTo>
                    <a:pt x="3624440" y="716102"/>
                  </a:lnTo>
                  <a:lnTo>
                    <a:pt x="3621372" y="731299"/>
                  </a:lnTo>
                  <a:lnTo>
                    <a:pt x="3613007" y="743708"/>
                  </a:lnTo>
                  <a:lnTo>
                    <a:pt x="3600598" y="752074"/>
                  </a:lnTo>
                  <a:lnTo>
                    <a:pt x="358540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6450" indent="-20669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Word detective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7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176635" y="4725945"/>
            <a:ext cx="9252585" cy="1448435"/>
            <a:chOff x="2176635" y="4725945"/>
            <a:chExt cx="9252585" cy="1448435"/>
          </a:xfrm>
        </p:grpSpPr>
        <p:sp>
          <p:nvSpPr>
            <p:cNvPr id="17" name="object 17"/>
            <p:cNvSpPr/>
            <p:nvPr/>
          </p:nvSpPr>
          <p:spPr>
            <a:xfrm>
              <a:off x="2182985" y="4732295"/>
              <a:ext cx="9239885" cy="1435735"/>
            </a:xfrm>
            <a:custGeom>
              <a:avLst/>
              <a:gdLst/>
              <a:ahLst/>
              <a:cxnLst/>
              <a:rect l="l" t="t" r="r" b="b"/>
              <a:pathLst>
                <a:path w="9239885" h="1435735">
                  <a:moveTo>
                    <a:pt x="9109773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306118"/>
                  </a:lnTo>
                  <a:lnTo>
                    <a:pt x="10180" y="1356547"/>
                  </a:lnTo>
                  <a:lnTo>
                    <a:pt x="37944" y="1397727"/>
                  </a:lnTo>
                  <a:lnTo>
                    <a:pt x="79124" y="1425490"/>
                  </a:lnTo>
                  <a:lnTo>
                    <a:pt x="129552" y="1435671"/>
                  </a:lnTo>
                  <a:lnTo>
                    <a:pt x="9109773" y="1435671"/>
                  </a:lnTo>
                  <a:lnTo>
                    <a:pt x="9160202" y="1425490"/>
                  </a:lnTo>
                  <a:lnTo>
                    <a:pt x="9201381" y="1397727"/>
                  </a:lnTo>
                  <a:lnTo>
                    <a:pt x="9229145" y="1356547"/>
                  </a:lnTo>
                  <a:lnTo>
                    <a:pt x="9239326" y="1306118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182985" y="4732295"/>
              <a:ext cx="9239885" cy="1435735"/>
            </a:xfrm>
            <a:custGeom>
              <a:avLst/>
              <a:gdLst/>
              <a:ahLst/>
              <a:cxnLst/>
              <a:rect l="l" t="t" r="r" b="b"/>
              <a:pathLst>
                <a:path w="9239885" h="1435735">
                  <a:moveTo>
                    <a:pt x="129552" y="1435671"/>
                  </a:moveTo>
                  <a:lnTo>
                    <a:pt x="9109773" y="1435671"/>
                  </a:lnTo>
                  <a:lnTo>
                    <a:pt x="9160202" y="1425490"/>
                  </a:lnTo>
                  <a:lnTo>
                    <a:pt x="9201381" y="1397727"/>
                  </a:lnTo>
                  <a:lnTo>
                    <a:pt x="9229145" y="1356547"/>
                  </a:lnTo>
                  <a:lnTo>
                    <a:pt x="9239326" y="1306118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306118"/>
                  </a:lnTo>
                  <a:lnTo>
                    <a:pt x="10180" y="1356547"/>
                  </a:lnTo>
                  <a:lnTo>
                    <a:pt x="37944" y="1397727"/>
                  </a:lnTo>
                  <a:lnTo>
                    <a:pt x="79124" y="1425490"/>
                  </a:lnTo>
                  <a:lnTo>
                    <a:pt x="129552" y="143567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037841" y="4905719"/>
            <a:ext cx="8087359" cy="970779"/>
          </a:xfrm>
          <a:prstGeom prst="rect">
            <a:avLst/>
          </a:prstGeom>
        </p:spPr>
        <p:txBody>
          <a:bodyPr vert="horz" wrap="square" lIns="0" tIns="132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Together, these word parts mean “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jointed foot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”. This is because arthropods have jointed legs.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20300"/>
              </a:lnSpc>
              <a:spcBef>
                <a:spcPts val="500"/>
              </a:spcBef>
            </a:pP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The joint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moves in a similar way to how your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elbows and knees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allow your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arms and legs to bend.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93961" y="564794"/>
            <a:ext cx="5865495" cy="5845175"/>
            <a:chOff x="593961" y="564794"/>
            <a:chExt cx="5865495" cy="5845175"/>
          </a:xfrm>
        </p:grpSpPr>
        <p:sp>
          <p:nvSpPr>
            <p:cNvPr id="21" name="object 21"/>
            <p:cNvSpPr/>
            <p:nvPr/>
          </p:nvSpPr>
          <p:spPr>
            <a:xfrm>
              <a:off x="4413275" y="3658431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79" y="416989"/>
                  </a:lnTo>
                  <a:lnTo>
                    <a:pt x="304130" y="401072"/>
                  </a:lnTo>
                  <a:lnTo>
                    <a:pt x="305297" y="400329"/>
                  </a:lnTo>
                  <a:lnTo>
                    <a:pt x="211289" y="400329"/>
                  </a:lnTo>
                  <a:lnTo>
                    <a:pt x="161096" y="393565"/>
                  </a:lnTo>
                  <a:lnTo>
                    <a:pt x="115955" y="374483"/>
                  </a:lnTo>
                  <a:lnTo>
                    <a:pt x="77684" y="344900"/>
                  </a:lnTo>
                  <a:lnTo>
                    <a:pt x="48098" y="306629"/>
                  </a:lnTo>
                  <a:lnTo>
                    <a:pt x="29015" y="261487"/>
                  </a:lnTo>
                  <a:lnTo>
                    <a:pt x="22250" y="211289"/>
                  </a:lnTo>
                  <a:lnTo>
                    <a:pt x="29015" y="161091"/>
                  </a:lnTo>
                  <a:lnTo>
                    <a:pt x="48098" y="115950"/>
                  </a:lnTo>
                  <a:lnTo>
                    <a:pt x="77684" y="77679"/>
                  </a:lnTo>
                  <a:lnTo>
                    <a:pt x="115955" y="48095"/>
                  </a:lnTo>
                  <a:lnTo>
                    <a:pt x="161096" y="29014"/>
                  </a:lnTo>
                  <a:lnTo>
                    <a:pt x="211289" y="22250"/>
                  </a:lnTo>
                  <a:lnTo>
                    <a:pt x="305297" y="22250"/>
                  </a:lnTo>
                  <a:lnTo>
                    <a:pt x="304130" y="21507"/>
                  </a:lnTo>
                  <a:lnTo>
                    <a:pt x="259679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7" y="22250"/>
                  </a:moveTo>
                  <a:lnTo>
                    <a:pt x="211289" y="22250"/>
                  </a:lnTo>
                  <a:lnTo>
                    <a:pt x="261487" y="29014"/>
                  </a:lnTo>
                  <a:lnTo>
                    <a:pt x="306629" y="48095"/>
                  </a:lnTo>
                  <a:lnTo>
                    <a:pt x="344900" y="77679"/>
                  </a:lnTo>
                  <a:lnTo>
                    <a:pt x="374483" y="115950"/>
                  </a:lnTo>
                  <a:lnTo>
                    <a:pt x="393565" y="161091"/>
                  </a:lnTo>
                  <a:lnTo>
                    <a:pt x="400329" y="211289"/>
                  </a:lnTo>
                  <a:lnTo>
                    <a:pt x="393565" y="261487"/>
                  </a:lnTo>
                  <a:lnTo>
                    <a:pt x="374483" y="306629"/>
                  </a:lnTo>
                  <a:lnTo>
                    <a:pt x="344900" y="344900"/>
                  </a:lnTo>
                  <a:lnTo>
                    <a:pt x="306629" y="374483"/>
                  </a:lnTo>
                  <a:lnTo>
                    <a:pt x="261487" y="393565"/>
                  </a:lnTo>
                  <a:lnTo>
                    <a:pt x="211289" y="400329"/>
                  </a:lnTo>
                  <a:lnTo>
                    <a:pt x="305297" y="400329"/>
                  </a:lnTo>
                  <a:lnTo>
                    <a:pt x="343364" y="376104"/>
                  </a:lnTo>
                  <a:lnTo>
                    <a:pt x="376104" y="343364"/>
                  </a:lnTo>
                  <a:lnTo>
                    <a:pt x="401072" y="304130"/>
                  </a:lnTo>
                  <a:lnTo>
                    <a:pt x="416989" y="259679"/>
                  </a:lnTo>
                  <a:lnTo>
                    <a:pt x="422579" y="211289"/>
                  </a:lnTo>
                  <a:lnTo>
                    <a:pt x="416989" y="162900"/>
                  </a:lnTo>
                  <a:lnTo>
                    <a:pt x="401072" y="118449"/>
                  </a:lnTo>
                  <a:lnTo>
                    <a:pt x="376104" y="79215"/>
                  </a:lnTo>
                  <a:lnTo>
                    <a:pt x="343364" y="46475"/>
                  </a:lnTo>
                  <a:lnTo>
                    <a:pt x="305297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17318" y="3762480"/>
              <a:ext cx="214490" cy="21449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303036" y="3658431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79" y="416989"/>
                  </a:lnTo>
                  <a:lnTo>
                    <a:pt x="304130" y="401072"/>
                  </a:lnTo>
                  <a:lnTo>
                    <a:pt x="305297" y="400329"/>
                  </a:lnTo>
                  <a:lnTo>
                    <a:pt x="211289" y="400329"/>
                  </a:lnTo>
                  <a:lnTo>
                    <a:pt x="161096" y="393565"/>
                  </a:lnTo>
                  <a:lnTo>
                    <a:pt x="115955" y="374483"/>
                  </a:lnTo>
                  <a:lnTo>
                    <a:pt x="77684" y="344900"/>
                  </a:lnTo>
                  <a:lnTo>
                    <a:pt x="48098" y="306629"/>
                  </a:lnTo>
                  <a:lnTo>
                    <a:pt x="29015" y="261487"/>
                  </a:lnTo>
                  <a:lnTo>
                    <a:pt x="22250" y="211289"/>
                  </a:lnTo>
                  <a:lnTo>
                    <a:pt x="29015" y="161091"/>
                  </a:lnTo>
                  <a:lnTo>
                    <a:pt x="48098" y="115950"/>
                  </a:lnTo>
                  <a:lnTo>
                    <a:pt x="77684" y="77679"/>
                  </a:lnTo>
                  <a:lnTo>
                    <a:pt x="115955" y="48095"/>
                  </a:lnTo>
                  <a:lnTo>
                    <a:pt x="161096" y="29014"/>
                  </a:lnTo>
                  <a:lnTo>
                    <a:pt x="211289" y="22250"/>
                  </a:lnTo>
                  <a:lnTo>
                    <a:pt x="305297" y="22250"/>
                  </a:lnTo>
                  <a:lnTo>
                    <a:pt x="304130" y="21507"/>
                  </a:lnTo>
                  <a:lnTo>
                    <a:pt x="259679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7" y="22250"/>
                  </a:moveTo>
                  <a:lnTo>
                    <a:pt x="211289" y="22250"/>
                  </a:lnTo>
                  <a:lnTo>
                    <a:pt x="261487" y="29014"/>
                  </a:lnTo>
                  <a:lnTo>
                    <a:pt x="306629" y="48095"/>
                  </a:lnTo>
                  <a:lnTo>
                    <a:pt x="344900" y="77679"/>
                  </a:lnTo>
                  <a:lnTo>
                    <a:pt x="374483" y="115950"/>
                  </a:lnTo>
                  <a:lnTo>
                    <a:pt x="393565" y="161091"/>
                  </a:lnTo>
                  <a:lnTo>
                    <a:pt x="400329" y="211289"/>
                  </a:lnTo>
                  <a:lnTo>
                    <a:pt x="393565" y="261487"/>
                  </a:lnTo>
                  <a:lnTo>
                    <a:pt x="374483" y="306629"/>
                  </a:lnTo>
                  <a:lnTo>
                    <a:pt x="344900" y="344900"/>
                  </a:lnTo>
                  <a:lnTo>
                    <a:pt x="306629" y="374483"/>
                  </a:lnTo>
                  <a:lnTo>
                    <a:pt x="261487" y="393565"/>
                  </a:lnTo>
                  <a:lnTo>
                    <a:pt x="211289" y="400329"/>
                  </a:lnTo>
                  <a:lnTo>
                    <a:pt x="305297" y="400329"/>
                  </a:lnTo>
                  <a:lnTo>
                    <a:pt x="343364" y="376104"/>
                  </a:lnTo>
                  <a:lnTo>
                    <a:pt x="376104" y="343364"/>
                  </a:lnTo>
                  <a:lnTo>
                    <a:pt x="401072" y="304130"/>
                  </a:lnTo>
                  <a:lnTo>
                    <a:pt x="416989" y="259679"/>
                  </a:lnTo>
                  <a:lnTo>
                    <a:pt x="422579" y="211289"/>
                  </a:lnTo>
                  <a:lnTo>
                    <a:pt x="416989" y="162900"/>
                  </a:lnTo>
                  <a:lnTo>
                    <a:pt x="401072" y="118449"/>
                  </a:lnTo>
                  <a:lnTo>
                    <a:pt x="376104" y="79215"/>
                  </a:lnTo>
                  <a:lnTo>
                    <a:pt x="343364" y="46475"/>
                  </a:lnTo>
                  <a:lnTo>
                    <a:pt x="305297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07079" y="3762480"/>
              <a:ext cx="214490" cy="21449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3961" y="564794"/>
              <a:ext cx="2538887" cy="584506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633566" y="2959488"/>
              <a:ext cx="438784" cy="587375"/>
            </a:xfrm>
            <a:custGeom>
              <a:avLst/>
              <a:gdLst/>
              <a:ahLst/>
              <a:cxnLst/>
              <a:rect l="l" t="t" r="r" b="b"/>
              <a:pathLst>
                <a:path w="438785" h="587375">
                  <a:moveTo>
                    <a:pt x="165163" y="81920"/>
                  </a:moveTo>
                  <a:lnTo>
                    <a:pt x="121856" y="96342"/>
                  </a:lnTo>
                  <a:lnTo>
                    <a:pt x="93958" y="132184"/>
                  </a:lnTo>
                  <a:lnTo>
                    <a:pt x="88836" y="158813"/>
                  </a:lnTo>
                  <a:lnTo>
                    <a:pt x="53813" y="170433"/>
                  </a:lnTo>
                  <a:lnTo>
                    <a:pt x="25625" y="193017"/>
                  </a:lnTo>
                  <a:lnTo>
                    <a:pt x="6833" y="224035"/>
                  </a:lnTo>
                  <a:lnTo>
                    <a:pt x="0" y="260959"/>
                  </a:lnTo>
                  <a:lnTo>
                    <a:pt x="922" y="274582"/>
                  </a:lnTo>
                  <a:lnTo>
                    <a:pt x="3536" y="287286"/>
                  </a:lnTo>
                  <a:lnTo>
                    <a:pt x="3690" y="287959"/>
                  </a:lnTo>
                  <a:lnTo>
                    <a:pt x="8138" y="300669"/>
                  </a:lnTo>
                  <a:lnTo>
                    <a:pt x="14325" y="312927"/>
                  </a:lnTo>
                  <a:lnTo>
                    <a:pt x="8459" y="322903"/>
                  </a:lnTo>
                  <a:lnTo>
                    <a:pt x="4084" y="333746"/>
                  </a:lnTo>
                  <a:lnTo>
                    <a:pt x="1429" y="344985"/>
                  </a:lnTo>
                  <a:lnTo>
                    <a:pt x="1350" y="345317"/>
                  </a:lnTo>
                  <a:lnTo>
                    <a:pt x="406" y="357479"/>
                  </a:lnTo>
                  <a:lnTo>
                    <a:pt x="4977" y="383980"/>
                  </a:lnTo>
                  <a:lnTo>
                    <a:pt x="16716" y="405072"/>
                  </a:lnTo>
                  <a:lnTo>
                    <a:pt x="17620" y="406658"/>
                  </a:lnTo>
                  <a:lnTo>
                    <a:pt x="36737" y="423914"/>
                  </a:lnTo>
                  <a:lnTo>
                    <a:pt x="60629" y="434149"/>
                  </a:lnTo>
                  <a:lnTo>
                    <a:pt x="60629" y="569061"/>
                  </a:lnTo>
                  <a:lnTo>
                    <a:pt x="62067" y="576181"/>
                  </a:lnTo>
                  <a:lnTo>
                    <a:pt x="65987" y="581990"/>
                  </a:lnTo>
                  <a:lnTo>
                    <a:pt x="71800" y="585902"/>
                  </a:lnTo>
                  <a:lnTo>
                    <a:pt x="78917" y="587336"/>
                  </a:lnTo>
                  <a:lnTo>
                    <a:pt x="169417" y="587336"/>
                  </a:lnTo>
                  <a:lnTo>
                    <a:pt x="176534" y="585902"/>
                  </a:lnTo>
                  <a:lnTo>
                    <a:pt x="182348" y="581990"/>
                  </a:lnTo>
                  <a:lnTo>
                    <a:pt x="186268" y="576181"/>
                  </a:lnTo>
                  <a:lnTo>
                    <a:pt x="187705" y="569061"/>
                  </a:lnTo>
                  <a:lnTo>
                    <a:pt x="187705" y="550773"/>
                  </a:lnTo>
                  <a:lnTo>
                    <a:pt x="97193" y="550773"/>
                  </a:lnTo>
                  <a:lnTo>
                    <a:pt x="97193" y="418007"/>
                  </a:lnTo>
                  <a:lnTo>
                    <a:pt x="95755" y="410885"/>
                  </a:lnTo>
                  <a:lnTo>
                    <a:pt x="91835" y="405072"/>
                  </a:lnTo>
                  <a:lnTo>
                    <a:pt x="86022" y="401155"/>
                  </a:lnTo>
                  <a:lnTo>
                    <a:pt x="62594" y="396393"/>
                  </a:lnTo>
                  <a:lnTo>
                    <a:pt x="49258" y="387329"/>
                  </a:lnTo>
                  <a:lnTo>
                    <a:pt x="40259" y="373900"/>
                  </a:lnTo>
                  <a:lnTo>
                    <a:pt x="36956" y="357479"/>
                  </a:lnTo>
                  <a:lnTo>
                    <a:pt x="40259" y="341161"/>
                  </a:lnTo>
                  <a:lnTo>
                    <a:pt x="49258" y="327821"/>
                  </a:lnTo>
                  <a:lnTo>
                    <a:pt x="62594" y="318821"/>
                  </a:lnTo>
                  <a:lnTo>
                    <a:pt x="78905" y="315518"/>
                  </a:lnTo>
                  <a:lnTo>
                    <a:pt x="235679" y="315518"/>
                  </a:lnTo>
                  <a:lnTo>
                    <a:pt x="233451" y="311873"/>
                  </a:lnTo>
                  <a:lnTo>
                    <a:pt x="270042" y="293522"/>
                  </a:lnTo>
                  <a:lnTo>
                    <a:pt x="124256" y="293522"/>
                  </a:lnTo>
                  <a:lnTo>
                    <a:pt x="115096" y="287959"/>
                  </a:lnTo>
                  <a:lnTo>
                    <a:pt x="42506" y="287959"/>
                  </a:lnTo>
                  <a:lnTo>
                    <a:pt x="40221" y="282267"/>
                  </a:lnTo>
                  <a:lnTo>
                    <a:pt x="40142" y="282069"/>
                  </a:lnTo>
                  <a:lnTo>
                    <a:pt x="38360" y="275953"/>
                  </a:lnTo>
                  <a:lnTo>
                    <a:pt x="38263" y="275619"/>
                  </a:lnTo>
                  <a:lnTo>
                    <a:pt x="37161" y="269404"/>
                  </a:lnTo>
                  <a:lnTo>
                    <a:pt x="37081" y="268947"/>
                  </a:lnTo>
                  <a:lnTo>
                    <a:pt x="37013" y="268564"/>
                  </a:lnTo>
                  <a:lnTo>
                    <a:pt x="53641" y="216708"/>
                  </a:lnTo>
                  <a:lnTo>
                    <a:pt x="96646" y="194830"/>
                  </a:lnTo>
                  <a:lnTo>
                    <a:pt x="143425" y="194830"/>
                  </a:lnTo>
                  <a:lnTo>
                    <a:pt x="138877" y="191527"/>
                  </a:lnTo>
                  <a:lnTo>
                    <a:pt x="132994" y="184886"/>
                  </a:lnTo>
                  <a:lnTo>
                    <a:pt x="128877" y="177659"/>
                  </a:lnTo>
                  <a:lnTo>
                    <a:pt x="126291" y="169862"/>
                  </a:lnTo>
                  <a:lnTo>
                    <a:pt x="125282" y="161694"/>
                  </a:lnTo>
                  <a:lnTo>
                    <a:pt x="125777" y="154952"/>
                  </a:lnTo>
                  <a:lnTo>
                    <a:pt x="125895" y="153352"/>
                  </a:lnTo>
                  <a:lnTo>
                    <a:pt x="154492" y="120426"/>
                  </a:lnTo>
                  <a:lnTo>
                    <a:pt x="166752" y="118495"/>
                  </a:lnTo>
                  <a:lnTo>
                    <a:pt x="258812" y="118495"/>
                  </a:lnTo>
                  <a:lnTo>
                    <a:pt x="282776" y="101587"/>
                  </a:lnTo>
                  <a:lnTo>
                    <a:pt x="219405" y="101587"/>
                  </a:lnTo>
                  <a:lnTo>
                    <a:pt x="210851" y="95008"/>
                  </a:lnTo>
                  <a:lnTo>
                    <a:pt x="201474" y="89682"/>
                  </a:lnTo>
                  <a:lnTo>
                    <a:pt x="191385" y="85683"/>
                  </a:lnTo>
                  <a:lnTo>
                    <a:pt x="180695" y="83083"/>
                  </a:lnTo>
                  <a:lnTo>
                    <a:pt x="165163" y="81920"/>
                  </a:lnTo>
                  <a:close/>
                </a:path>
                <a:path w="438785" h="587375">
                  <a:moveTo>
                    <a:pt x="235679" y="315518"/>
                  </a:moveTo>
                  <a:lnTo>
                    <a:pt x="169417" y="315518"/>
                  </a:lnTo>
                  <a:lnTo>
                    <a:pt x="185844" y="318821"/>
                  </a:lnTo>
                  <a:lnTo>
                    <a:pt x="199273" y="327821"/>
                  </a:lnTo>
                  <a:lnTo>
                    <a:pt x="208334" y="341161"/>
                  </a:lnTo>
                  <a:lnTo>
                    <a:pt x="211655" y="357479"/>
                  </a:lnTo>
                  <a:lnTo>
                    <a:pt x="208329" y="373900"/>
                  </a:lnTo>
                  <a:lnTo>
                    <a:pt x="199270" y="387329"/>
                  </a:lnTo>
                  <a:lnTo>
                    <a:pt x="185843" y="396393"/>
                  </a:lnTo>
                  <a:lnTo>
                    <a:pt x="162301" y="401155"/>
                  </a:lnTo>
                  <a:lnTo>
                    <a:pt x="156487" y="405072"/>
                  </a:lnTo>
                  <a:lnTo>
                    <a:pt x="152567" y="410885"/>
                  </a:lnTo>
                  <a:lnTo>
                    <a:pt x="151129" y="418007"/>
                  </a:lnTo>
                  <a:lnTo>
                    <a:pt x="151129" y="550773"/>
                  </a:lnTo>
                  <a:lnTo>
                    <a:pt x="187705" y="550773"/>
                  </a:lnTo>
                  <a:lnTo>
                    <a:pt x="187705" y="434149"/>
                  </a:lnTo>
                  <a:lnTo>
                    <a:pt x="211788" y="423914"/>
                  </a:lnTo>
                  <a:lnTo>
                    <a:pt x="230965" y="406658"/>
                  </a:lnTo>
                  <a:lnTo>
                    <a:pt x="243641" y="383980"/>
                  </a:lnTo>
                  <a:lnTo>
                    <a:pt x="248221" y="357479"/>
                  </a:lnTo>
                  <a:lnTo>
                    <a:pt x="247242" y="345317"/>
                  </a:lnTo>
                  <a:lnTo>
                    <a:pt x="247215" y="344985"/>
                  </a:lnTo>
                  <a:lnTo>
                    <a:pt x="244308" y="333124"/>
                  </a:lnTo>
                  <a:lnTo>
                    <a:pt x="239665" y="322039"/>
                  </a:lnTo>
                  <a:lnTo>
                    <a:pt x="235679" y="315518"/>
                  </a:lnTo>
                  <a:close/>
                </a:path>
                <a:path w="438785" h="587375">
                  <a:moveTo>
                    <a:pt x="169417" y="315518"/>
                  </a:moveTo>
                  <a:lnTo>
                    <a:pt x="78905" y="315518"/>
                  </a:lnTo>
                  <a:lnTo>
                    <a:pt x="87854" y="316495"/>
                  </a:lnTo>
                  <a:lnTo>
                    <a:pt x="94769" y="318821"/>
                  </a:lnTo>
                  <a:lnTo>
                    <a:pt x="113652" y="334060"/>
                  </a:lnTo>
                  <a:lnTo>
                    <a:pt x="118788" y="336448"/>
                  </a:lnTo>
                  <a:lnTo>
                    <a:pt x="124040" y="336448"/>
                  </a:lnTo>
                  <a:lnTo>
                    <a:pt x="129019" y="335813"/>
                  </a:lnTo>
                  <a:lnTo>
                    <a:pt x="134480" y="334200"/>
                  </a:lnTo>
                  <a:lnTo>
                    <a:pt x="137972" y="330161"/>
                  </a:lnTo>
                  <a:lnTo>
                    <a:pt x="144613" y="323941"/>
                  </a:lnTo>
                  <a:lnTo>
                    <a:pt x="152252" y="319344"/>
                  </a:lnTo>
                  <a:lnTo>
                    <a:pt x="160613" y="316495"/>
                  </a:lnTo>
                  <a:lnTo>
                    <a:pt x="169417" y="315518"/>
                  </a:lnTo>
                  <a:close/>
                </a:path>
                <a:path w="438785" h="587375">
                  <a:moveTo>
                    <a:pt x="143425" y="194830"/>
                  </a:moveTo>
                  <a:lnTo>
                    <a:pt x="96646" y="194830"/>
                  </a:lnTo>
                  <a:lnTo>
                    <a:pt x="98513" y="198678"/>
                  </a:lnTo>
                  <a:lnTo>
                    <a:pt x="130034" y="229657"/>
                  </a:lnTo>
                  <a:lnTo>
                    <a:pt x="141071" y="234505"/>
                  </a:lnTo>
                  <a:lnTo>
                    <a:pt x="141896" y="246486"/>
                  </a:lnTo>
                  <a:lnTo>
                    <a:pt x="144572" y="258189"/>
                  </a:lnTo>
                  <a:lnTo>
                    <a:pt x="149060" y="269404"/>
                  </a:lnTo>
                  <a:lnTo>
                    <a:pt x="155320" y="279920"/>
                  </a:lnTo>
                  <a:lnTo>
                    <a:pt x="155587" y="280263"/>
                  </a:lnTo>
                  <a:lnTo>
                    <a:pt x="147263" y="282267"/>
                  </a:lnTo>
                  <a:lnTo>
                    <a:pt x="139217" y="285159"/>
                  </a:lnTo>
                  <a:lnTo>
                    <a:pt x="131523" y="288918"/>
                  </a:lnTo>
                  <a:lnTo>
                    <a:pt x="124256" y="293522"/>
                  </a:lnTo>
                  <a:lnTo>
                    <a:pt x="270042" y="293522"/>
                  </a:lnTo>
                  <a:lnTo>
                    <a:pt x="283651" y="279920"/>
                  </a:lnTo>
                  <a:lnTo>
                    <a:pt x="283872" y="279556"/>
                  </a:lnTo>
                  <a:lnTo>
                    <a:pt x="285604" y="275953"/>
                  </a:lnTo>
                  <a:lnTo>
                    <a:pt x="212328" y="275953"/>
                  </a:lnTo>
                  <a:lnTo>
                    <a:pt x="197282" y="270260"/>
                  </a:lnTo>
                  <a:lnTo>
                    <a:pt x="185178" y="258851"/>
                  </a:lnTo>
                  <a:lnTo>
                    <a:pt x="180830" y="251002"/>
                  </a:lnTo>
                  <a:lnTo>
                    <a:pt x="178303" y="242546"/>
                  </a:lnTo>
                  <a:lnTo>
                    <a:pt x="177709" y="234505"/>
                  </a:lnTo>
                  <a:lnTo>
                    <a:pt x="177654" y="233767"/>
                  </a:lnTo>
                  <a:lnTo>
                    <a:pt x="178856" y="225547"/>
                  </a:lnTo>
                  <a:lnTo>
                    <a:pt x="178942" y="224955"/>
                  </a:lnTo>
                  <a:lnTo>
                    <a:pt x="180289" y="219811"/>
                  </a:lnTo>
                  <a:lnTo>
                    <a:pt x="179311" y="214287"/>
                  </a:lnTo>
                  <a:lnTo>
                    <a:pt x="173202" y="205524"/>
                  </a:lnTo>
                  <a:lnTo>
                    <a:pt x="168389" y="202679"/>
                  </a:lnTo>
                  <a:lnTo>
                    <a:pt x="163067" y="202171"/>
                  </a:lnTo>
                  <a:lnTo>
                    <a:pt x="154177" y="200317"/>
                  </a:lnTo>
                  <a:lnTo>
                    <a:pt x="146026" y="196719"/>
                  </a:lnTo>
                  <a:lnTo>
                    <a:pt x="143425" y="194830"/>
                  </a:lnTo>
                  <a:close/>
                </a:path>
                <a:path w="438785" h="587375">
                  <a:moveTo>
                    <a:pt x="78917" y="278955"/>
                  </a:moveTo>
                  <a:lnTo>
                    <a:pt x="69220" y="279556"/>
                  </a:lnTo>
                  <a:lnTo>
                    <a:pt x="59874" y="281309"/>
                  </a:lnTo>
                  <a:lnTo>
                    <a:pt x="50946" y="284136"/>
                  </a:lnTo>
                  <a:lnTo>
                    <a:pt x="42506" y="287959"/>
                  </a:lnTo>
                  <a:lnTo>
                    <a:pt x="115096" y="287959"/>
                  </a:lnTo>
                  <a:lnTo>
                    <a:pt x="113988" y="287286"/>
                  </a:lnTo>
                  <a:lnTo>
                    <a:pt x="102877" y="282719"/>
                  </a:lnTo>
                  <a:lnTo>
                    <a:pt x="91159" y="279920"/>
                  </a:lnTo>
                  <a:lnTo>
                    <a:pt x="78917" y="278955"/>
                  </a:lnTo>
                  <a:close/>
                </a:path>
                <a:path w="438785" h="587375">
                  <a:moveTo>
                    <a:pt x="408688" y="44335"/>
                  </a:moveTo>
                  <a:lnTo>
                    <a:pt x="363918" y="44335"/>
                  </a:lnTo>
                  <a:lnTo>
                    <a:pt x="395008" y="88404"/>
                  </a:lnTo>
                  <a:lnTo>
                    <a:pt x="258308" y="184886"/>
                  </a:lnTo>
                  <a:lnTo>
                    <a:pt x="253386" y="190094"/>
                  </a:lnTo>
                  <a:lnTo>
                    <a:pt x="251586" y="194830"/>
                  </a:lnTo>
                  <a:lnTo>
                    <a:pt x="250899" y="196719"/>
                  </a:lnTo>
                  <a:lnTo>
                    <a:pt x="250940" y="198678"/>
                  </a:lnTo>
                  <a:lnTo>
                    <a:pt x="251042" y="203643"/>
                  </a:lnTo>
                  <a:lnTo>
                    <a:pt x="260656" y="225547"/>
                  </a:lnTo>
                  <a:lnTo>
                    <a:pt x="260752" y="230904"/>
                  </a:lnTo>
                  <a:lnTo>
                    <a:pt x="260859" y="236880"/>
                  </a:lnTo>
                  <a:lnTo>
                    <a:pt x="260945" y="241679"/>
                  </a:lnTo>
                  <a:lnTo>
                    <a:pt x="255287" y="256455"/>
                  </a:lnTo>
                  <a:lnTo>
                    <a:pt x="255163" y="256779"/>
                  </a:lnTo>
                  <a:lnTo>
                    <a:pt x="243649" y="268947"/>
                  </a:lnTo>
                  <a:lnTo>
                    <a:pt x="228416" y="275619"/>
                  </a:lnTo>
                  <a:lnTo>
                    <a:pt x="212328" y="275953"/>
                  </a:lnTo>
                  <a:lnTo>
                    <a:pt x="285604" y="275953"/>
                  </a:lnTo>
                  <a:lnTo>
                    <a:pt x="294976" y="256455"/>
                  </a:lnTo>
                  <a:lnTo>
                    <a:pt x="298069" y="230904"/>
                  </a:lnTo>
                  <a:lnTo>
                    <a:pt x="292755" y="205968"/>
                  </a:lnTo>
                  <a:lnTo>
                    <a:pt x="292660" y="205524"/>
                  </a:lnTo>
                  <a:lnTo>
                    <a:pt x="292453" y="205524"/>
                  </a:lnTo>
                  <a:lnTo>
                    <a:pt x="431063" y="107734"/>
                  </a:lnTo>
                  <a:lnTo>
                    <a:pt x="436050" y="102462"/>
                  </a:lnTo>
                  <a:lnTo>
                    <a:pt x="438537" y="95916"/>
                  </a:lnTo>
                  <a:lnTo>
                    <a:pt x="438517" y="95008"/>
                  </a:lnTo>
                  <a:lnTo>
                    <a:pt x="438402" y="89682"/>
                  </a:lnTo>
                  <a:lnTo>
                    <a:pt x="438385" y="88913"/>
                  </a:lnTo>
                  <a:lnTo>
                    <a:pt x="435457" y="82270"/>
                  </a:lnTo>
                  <a:lnTo>
                    <a:pt x="408688" y="44335"/>
                  </a:lnTo>
                  <a:close/>
                </a:path>
                <a:path w="438785" h="587375">
                  <a:moveTo>
                    <a:pt x="258812" y="118495"/>
                  </a:moveTo>
                  <a:lnTo>
                    <a:pt x="169912" y="118495"/>
                  </a:lnTo>
                  <a:lnTo>
                    <a:pt x="172021" y="118681"/>
                  </a:lnTo>
                  <a:lnTo>
                    <a:pt x="174459" y="119113"/>
                  </a:lnTo>
                  <a:lnTo>
                    <a:pt x="204571" y="140322"/>
                  </a:lnTo>
                  <a:lnTo>
                    <a:pt x="208838" y="143001"/>
                  </a:lnTo>
                  <a:lnTo>
                    <a:pt x="218401" y="144716"/>
                  </a:lnTo>
                  <a:lnTo>
                    <a:pt x="223304" y="143573"/>
                  </a:lnTo>
                  <a:lnTo>
                    <a:pt x="258812" y="118495"/>
                  </a:lnTo>
                  <a:close/>
                </a:path>
                <a:path w="438785" h="587375">
                  <a:moveTo>
                    <a:pt x="366661" y="0"/>
                  </a:moveTo>
                  <a:lnTo>
                    <a:pt x="361759" y="1104"/>
                  </a:lnTo>
                  <a:lnTo>
                    <a:pt x="219405" y="101587"/>
                  </a:lnTo>
                  <a:lnTo>
                    <a:pt x="282776" y="101587"/>
                  </a:lnTo>
                  <a:lnTo>
                    <a:pt x="363918" y="44335"/>
                  </a:lnTo>
                  <a:lnTo>
                    <a:pt x="408688" y="44335"/>
                  </a:lnTo>
                  <a:lnTo>
                    <a:pt x="380479" y="4356"/>
                  </a:lnTo>
                  <a:lnTo>
                    <a:pt x="376224" y="1676"/>
                  </a:lnTo>
                  <a:lnTo>
                    <a:pt x="371449" y="812"/>
                  </a:lnTo>
                  <a:lnTo>
                    <a:pt x="36666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5947290" y="3025900"/>
              <a:ext cx="496570" cy="496570"/>
            </a:xfrm>
            <a:custGeom>
              <a:avLst/>
              <a:gdLst/>
              <a:ahLst/>
              <a:cxnLst/>
              <a:rect l="l" t="t" r="r" b="b"/>
              <a:pathLst>
                <a:path w="496570" h="496570">
                  <a:moveTo>
                    <a:pt x="297700" y="0"/>
                  </a:moveTo>
                  <a:lnTo>
                    <a:pt x="297700" y="221284"/>
                  </a:lnTo>
                  <a:lnTo>
                    <a:pt x="295272" y="241187"/>
                  </a:lnTo>
                  <a:lnTo>
                    <a:pt x="277057" y="275957"/>
                  </a:lnTo>
                  <a:lnTo>
                    <a:pt x="220339" y="318179"/>
                  </a:lnTo>
                  <a:lnTo>
                    <a:pt x="173316" y="350734"/>
                  </a:lnTo>
                  <a:lnTo>
                    <a:pt x="129228" y="381258"/>
                  </a:lnTo>
                  <a:lnTo>
                    <a:pt x="96291" y="404063"/>
                  </a:lnTo>
                  <a:lnTo>
                    <a:pt x="89362" y="408116"/>
                  </a:lnTo>
                  <a:lnTo>
                    <a:pt x="81941" y="411064"/>
                  </a:lnTo>
                  <a:lnTo>
                    <a:pt x="74161" y="412864"/>
                  </a:lnTo>
                  <a:lnTo>
                    <a:pt x="66154" y="413473"/>
                  </a:lnTo>
                  <a:lnTo>
                    <a:pt x="24790" y="413473"/>
                  </a:lnTo>
                  <a:lnTo>
                    <a:pt x="18211" y="413473"/>
                  </a:lnTo>
                  <a:lnTo>
                    <a:pt x="11912" y="416090"/>
                  </a:lnTo>
                  <a:lnTo>
                    <a:pt x="7264" y="420738"/>
                  </a:lnTo>
                  <a:lnTo>
                    <a:pt x="2616" y="425386"/>
                  </a:lnTo>
                  <a:lnTo>
                    <a:pt x="0" y="431685"/>
                  </a:lnTo>
                  <a:lnTo>
                    <a:pt x="0" y="438264"/>
                  </a:lnTo>
                  <a:lnTo>
                    <a:pt x="4547" y="460823"/>
                  </a:lnTo>
                  <a:lnTo>
                    <a:pt x="16949" y="479215"/>
                  </a:lnTo>
                  <a:lnTo>
                    <a:pt x="35345" y="491616"/>
                  </a:lnTo>
                  <a:lnTo>
                    <a:pt x="57873" y="496163"/>
                  </a:lnTo>
                  <a:lnTo>
                    <a:pt x="213055" y="496163"/>
                  </a:lnTo>
                  <a:lnTo>
                    <a:pt x="222126" y="495637"/>
                  </a:lnTo>
                  <a:lnTo>
                    <a:pt x="231049" y="494072"/>
                  </a:lnTo>
                  <a:lnTo>
                    <a:pt x="239731" y="491486"/>
                  </a:lnTo>
                  <a:lnTo>
                    <a:pt x="248081" y="487895"/>
                  </a:lnTo>
                  <a:lnTo>
                    <a:pt x="272374" y="479109"/>
                  </a:lnTo>
                  <a:lnTo>
                    <a:pt x="297700" y="476180"/>
                  </a:lnTo>
                  <a:lnTo>
                    <a:pt x="323026" y="479109"/>
                  </a:lnTo>
                  <a:lnTo>
                    <a:pt x="347319" y="487895"/>
                  </a:lnTo>
                  <a:lnTo>
                    <a:pt x="355669" y="491486"/>
                  </a:lnTo>
                  <a:lnTo>
                    <a:pt x="364351" y="494072"/>
                  </a:lnTo>
                  <a:lnTo>
                    <a:pt x="373274" y="495637"/>
                  </a:lnTo>
                  <a:lnTo>
                    <a:pt x="382346" y="496163"/>
                  </a:lnTo>
                  <a:lnTo>
                    <a:pt x="430009" y="496163"/>
                  </a:lnTo>
                  <a:lnTo>
                    <a:pt x="455760" y="490965"/>
                  </a:lnTo>
                  <a:lnTo>
                    <a:pt x="476788" y="476788"/>
                  </a:lnTo>
                  <a:lnTo>
                    <a:pt x="490965" y="455760"/>
                  </a:lnTo>
                  <a:lnTo>
                    <a:pt x="496163" y="430009"/>
                  </a:lnTo>
                  <a:lnTo>
                    <a:pt x="496163" y="421284"/>
                  </a:lnTo>
                  <a:lnTo>
                    <a:pt x="494055" y="384987"/>
                  </a:lnTo>
                  <a:lnTo>
                    <a:pt x="487786" y="349296"/>
                  </a:lnTo>
                  <a:lnTo>
                    <a:pt x="477438" y="314569"/>
                  </a:lnTo>
                  <a:lnTo>
                    <a:pt x="463092" y="281165"/>
                  </a:lnTo>
                  <a:lnTo>
                    <a:pt x="496163" y="0"/>
                  </a:lnTo>
                </a:path>
              </a:pathLst>
            </a:custGeom>
            <a:ln w="308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327684" y="3307063"/>
              <a:ext cx="13970" cy="66675"/>
            </a:xfrm>
            <a:custGeom>
              <a:avLst/>
              <a:gdLst/>
              <a:ahLst/>
              <a:cxnLst/>
              <a:rect l="l" t="t" r="r" b="b"/>
              <a:pathLst>
                <a:path w="13970" h="66675">
                  <a:moveTo>
                    <a:pt x="0" y="0"/>
                  </a:moveTo>
                  <a:lnTo>
                    <a:pt x="13703" y="33083"/>
                  </a:lnTo>
                  <a:lnTo>
                    <a:pt x="12796" y="42245"/>
                  </a:lnTo>
                  <a:lnTo>
                    <a:pt x="10144" y="50974"/>
                  </a:lnTo>
                  <a:lnTo>
                    <a:pt x="5848" y="59022"/>
                  </a:lnTo>
                  <a:lnTo>
                    <a:pt x="12" y="66141"/>
                  </a:lnTo>
                </a:path>
              </a:pathLst>
            </a:custGeom>
            <a:ln w="308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163143" y="3172980"/>
            <a:ext cx="2176780" cy="12693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r">
              <a:lnSpc>
                <a:spcPts val="2880"/>
              </a:lnSpc>
              <a:spcBef>
                <a:spcPts val="120"/>
              </a:spcBef>
            </a:pP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CVL</a:t>
            </a:r>
            <a:endParaRPr sz="2400"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4380"/>
              </a:lnSpc>
              <a:tabLst>
                <a:tab pos="1757045" algn="l"/>
              </a:tabLst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arthr	o</a:t>
            </a:r>
            <a:endParaRPr sz="3600" dirty="0">
              <a:latin typeface="Grammarsaurus" pitchFamily="2" charset="0"/>
              <a:cs typeface="Arial"/>
            </a:endParaRPr>
          </a:p>
          <a:p>
            <a:pPr marL="312420">
              <a:lnSpc>
                <a:spcPct val="100000"/>
              </a:lnSpc>
              <a:spcBef>
                <a:spcPts val="110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“joint”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30" name="object 3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32992" y="2023880"/>
            <a:ext cx="3245105" cy="1703680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5805251" y="3431373"/>
            <a:ext cx="3629660" cy="94769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pod =arthropod</a:t>
            </a:r>
            <a:endParaRPr sz="3600">
              <a:latin typeface="Grammarsaurus" pitchFamily="2" charset="0"/>
              <a:cs typeface="Arial"/>
            </a:endParaRPr>
          </a:p>
          <a:p>
            <a:pPr marL="140970">
              <a:lnSpc>
                <a:spcPct val="100000"/>
              </a:lnSpc>
              <a:spcBef>
                <a:spcPts val="18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“foot”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329259" y="1126526"/>
            <a:ext cx="8100059" cy="1803400"/>
            <a:chOff x="3329259" y="1126526"/>
            <a:chExt cx="8100059" cy="1803400"/>
          </a:xfrm>
        </p:grpSpPr>
        <p:sp>
          <p:nvSpPr>
            <p:cNvPr id="33" name="object 33"/>
            <p:cNvSpPr/>
            <p:nvPr/>
          </p:nvSpPr>
          <p:spPr>
            <a:xfrm>
              <a:off x="3335926" y="1133194"/>
              <a:ext cx="8086725" cy="995680"/>
            </a:xfrm>
            <a:custGeom>
              <a:avLst/>
              <a:gdLst/>
              <a:ahLst/>
              <a:cxnLst/>
              <a:rect l="l" t="t" r="r" b="b"/>
              <a:pathLst>
                <a:path w="8086725" h="995680">
                  <a:moveTo>
                    <a:pt x="7958048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867168"/>
                  </a:lnTo>
                  <a:lnTo>
                    <a:pt x="10086" y="917124"/>
                  </a:lnTo>
                  <a:lnTo>
                    <a:pt x="37593" y="957921"/>
                  </a:lnTo>
                  <a:lnTo>
                    <a:pt x="78390" y="985428"/>
                  </a:lnTo>
                  <a:lnTo>
                    <a:pt x="128346" y="995514"/>
                  </a:lnTo>
                  <a:lnTo>
                    <a:pt x="7958048" y="995514"/>
                  </a:lnTo>
                  <a:lnTo>
                    <a:pt x="8008002" y="985428"/>
                  </a:lnTo>
                  <a:lnTo>
                    <a:pt x="8048794" y="957921"/>
                  </a:lnTo>
                  <a:lnTo>
                    <a:pt x="8076297" y="917124"/>
                  </a:lnTo>
                  <a:lnTo>
                    <a:pt x="8086382" y="867168"/>
                  </a:lnTo>
                  <a:lnTo>
                    <a:pt x="8086382" y="128346"/>
                  </a:lnTo>
                  <a:lnTo>
                    <a:pt x="8076297" y="78390"/>
                  </a:lnTo>
                  <a:lnTo>
                    <a:pt x="8048794" y="37593"/>
                  </a:lnTo>
                  <a:lnTo>
                    <a:pt x="8008002" y="10086"/>
                  </a:lnTo>
                  <a:lnTo>
                    <a:pt x="79580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335926" y="1133194"/>
              <a:ext cx="8086725" cy="995680"/>
            </a:xfrm>
            <a:custGeom>
              <a:avLst/>
              <a:gdLst/>
              <a:ahLst/>
              <a:cxnLst/>
              <a:rect l="l" t="t" r="r" b="b"/>
              <a:pathLst>
                <a:path w="8086725" h="995680">
                  <a:moveTo>
                    <a:pt x="128346" y="995514"/>
                  </a:moveTo>
                  <a:lnTo>
                    <a:pt x="7958048" y="995514"/>
                  </a:lnTo>
                  <a:lnTo>
                    <a:pt x="8008002" y="985428"/>
                  </a:lnTo>
                  <a:lnTo>
                    <a:pt x="8048794" y="957921"/>
                  </a:lnTo>
                  <a:lnTo>
                    <a:pt x="8076297" y="917124"/>
                  </a:lnTo>
                  <a:lnTo>
                    <a:pt x="8086382" y="867168"/>
                  </a:lnTo>
                  <a:lnTo>
                    <a:pt x="8086382" y="128346"/>
                  </a:lnTo>
                  <a:lnTo>
                    <a:pt x="8076297" y="78390"/>
                  </a:lnTo>
                  <a:lnTo>
                    <a:pt x="8048794" y="37593"/>
                  </a:lnTo>
                  <a:lnTo>
                    <a:pt x="8008002" y="10086"/>
                  </a:lnTo>
                  <a:lnTo>
                    <a:pt x="7958048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867168"/>
                  </a:lnTo>
                  <a:lnTo>
                    <a:pt x="10086" y="917124"/>
                  </a:lnTo>
                  <a:lnTo>
                    <a:pt x="37593" y="957921"/>
                  </a:lnTo>
                  <a:lnTo>
                    <a:pt x="78390" y="985428"/>
                  </a:lnTo>
                  <a:lnTo>
                    <a:pt x="128346" y="995514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52624" y="2310815"/>
              <a:ext cx="618248" cy="618871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3666099" y="1295400"/>
            <a:ext cx="7756552" cy="14750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3255" marR="5080">
              <a:lnSpc>
                <a:spcPct val="112500"/>
              </a:lnSpc>
              <a:spcBef>
                <a:spcPts val="100"/>
              </a:spcBef>
            </a:pP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arthropod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– an invertebrate which has an exoskeleton, a segmented body and jointed legs</a:t>
            </a:r>
            <a:endParaRPr sz="1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30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word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‘arthropod’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comes from Greek.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400314" y="1363315"/>
            <a:ext cx="816610" cy="527685"/>
            <a:chOff x="3400314" y="1363315"/>
            <a:chExt cx="816610" cy="527685"/>
          </a:xfrm>
        </p:grpSpPr>
        <p:sp>
          <p:nvSpPr>
            <p:cNvPr id="38" name="object 38"/>
            <p:cNvSpPr/>
            <p:nvPr/>
          </p:nvSpPr>
          <p:spPr>
            <a:xfrm>
              <a:off x="3719997" y="1638756"/>
              <a:ext cx="433705" cy="147320"/>
            </a:xfrm>
            <a:custGeom>
              <a:avLst/>
              <a:gdLst/>
              <a:ahLst/>
              <a:cxnLst/>
              <a:rect l="l" t="t" r="r" b="b"/>
              <a:pathLst>
                <a:path w="433704" h="147319">
                  <a:moveTo>
                    <a:pt x="157809" y="0"/>
                  </a:moveTo>
                  <a:lnTo>
                    <a:pt x="96909" y="204"/>
                  </a:lnTo>
                  <a:lnTo>
                    <a:pt x="47816" y="7277"/>
                  </a:lnTo>
                  <a:lnTo>
                    <a:pt x="14268" y="20682"/>
                  </a:lnTo>
                  <a:lnTo>
                    <a:pt x="0" y="39880"/>
                  </a:lnTo>
                  <a:lnTo>
                    <a:pt x="7806" y="62497"/>
                  </a:lnTo>
                  <a:lnTo>
                    <a:pt x="80407" y="106974"/>
                  </a:lnTo>
                  <a:lnTo>
                    <a:pt x="138405" y="125551"/>
                  </a:lnTo>
                  <a:lnTo>
                    <a:pt x="206336" y="139499"/>
                  </a:lnTo>
                  <a:lnTo>
                    <a:pt x="275309" y="146709"/>
                  </a:lnTo>
                  <a:lnTo>
                    <a:pt x="336208" y="146508"/>
                  </a:lnTo>
                  <a:lnTo>
                    <a:pt x="385298" y="139434"/>
                  </a:lnTo>
                  <a:lnTo>
                    <a:pt x="418847" y="126026"/>
                  </a:lnTo>
                  <a:lnTo>
                    <a:pt x="433120" y="106822"/>
                  </a:lnTo>
                  <a:lnTo>
                    <a:pt x="425313" y="84206"/>
                  </a:lnTo>
                  <a:lnTo>
                    <a:pt x="352707" y="39734"/>
                  </a:lnTo>
                  <a:lnTo>
                    <a:pt x="294710" y="21157"/>
                  </a:lnTo>
                  <a:lnTo>
                    <a:pt x="226783" y="7203"/>
                  </a:lnTo>
                  <a:lnTo>
                    <a:pt x="157809" y="0"/>
                  </a:lnTo>
                  <a:close/>
                </a:path>
              </a:pathLst>
            </a:custGeom>
            <a:solidFill>
              <a:srgbClr val="FFD0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824730" y="1637984"/>
              <a:ext cx="328930" cy="147955"/>
            </a:xfrm>
            <a:custGeom>
              <a:avLst/>
              <a:gdLst/>
              <a:ahLst/>
              <a:cxnLst/>
              <a:rect l="l" t="t" r="r" b="b"/>
              <a:pathLst>
                <a:path w="328929" h="147955">
                  <a:moveTo>
                    <a:pt x="27783" y="0"/>
                  </a:moveTo>
                  <a:lnTo>
                    <a:pt x="0" y="526"/>
                  </a:lnTo>
                  <a:lnTo>
                    <a:pt x="17807" y="1559"/>
                  </a:lnTo>
                  <a:lnTo>
                    <a:pt x="36148" y="3139"/>
                  </a:lnTo>
                  <a:lnTo>
                    <a:pt x="74155" y="7981"/>
                  </a:lnTo>
                  <a:lnTo>
                    <a:pt x="142081" y="21934"/>
                  </a:lnTo>
                  <a:lnTo>
                    <a:pt x="200078" y="40512"/>
                  </a:lnTo>
                  <a:lnTo>
                    <a:pt x="244746" y="62075"/>
                  </a:lnTo>
                  <a:lnTo>
                    <a:pt x="280492" y="107600"/>
                  </a:lnTo>
                  <a:lnTo>
                    <a:pt x="271051" y="123132"/>
                  </a:lnTo>
                  <a:lnTo>
                    <a:pt x="249245" y="135170"/>
                  </a:lnTo>
                  <a:lnTo>
                    <a:pt x="216878" y="143452"/>
                  </a:lnTo>
                  <a:lnTo>
                    <a:pt x="175755" y="147719"/>
                  </a:lnTo>
                  <a:lnTo>
                    <a:pt x="234766" y="147037"/>
                  </a:lnTo>
                  <a:lnTo>
                    <a:pt x="282220" y="139785"/>
                  </a:lnTo>
                  <a:lnTo>
                    <a:pt x="314599" y="126470"/>
                  </a:lnTo>
                  <a:lnTo>
                    <a:pt x="328383" y="107600"/>
                  </a:lnTo>
                  <a:lnTo>
                    <a:pt x="320577" y="84984"/>
                  </a:lnTo>
                  <a:lnTo>
                    <a:pt x="247976" y="40512"/>
                  </a:lnTo>
                  <a:lnTo>
                    <a:pt x="189978" y="21934"/>
                  </a:lnTo>
                  <a:lnTo>
                    <a:pt x="122047" y="7981"/>
                  </a:lnTo>
                  <a:lnTo>
                    <a:pt x="57637" y="1029"/>
                  </a:lnTo>
                  <a:lnTo>
                    <a:pt x="27783" y="0"/>
                  </a:lnTo>
                  <a:close/>
                </a:path>
              </a:pathLst>
            </a:custGeom>
            <a:solidFill>
              <a:srgbClr val="FCC24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696858" y="1530430"/>
              <a:ext cx="508000" cy="202565"/>
            </a:xfrm>
            <a:custGeom>
              <a:avLst/>
              <a:gdLst/>
              <a:ahLst/>
              <a:cxnLst/>
              <a:rect l="l" t="t" r="r" b="b"/>
              <a:pathLst>
                <a:path w="508000" h="202564">
                  <a:moveTo>
                    <a:pt x="41262" y="0"/>
                  </a:moveTo>
                  <a:lnTo>
                    <a:pt x="0" y="144183"/>
                  </a:lnTo>
                  <a:lnTo>
                    <a:pt x="20075" y="150880"/>
                  </a:lnTo>
                  <a:lnTo>
                    <a:pt x="77992" y="166873"/>
                  </a:lnTo>
                  <a:lnTo>
                    <a:pt x="170287" y="186011"/>
                  </a:lnTo>
                  <a:lnTo>
                    <a:pt x="293497" y="202145"/>
                  </a:lnTo>
                  <a:lnTo>
                    <a:pt x="354256" y="200432"/>
                  </a:lnTo>
                  <a:lnTo>
                    <a:pt x="403397" y="185683"/>
                  </a:lnTo>
                  <a:lnTo>
                    <a:pt x="442036" y="161853"/>
                  </a:lnTo>
                  <a:lnTo>
                    <a:pt x="471289" y="132896"/>
                  </a:lnTo>
                  <a:lnTo>
                    <a:pt x="506107" y="75412"/>
                  </a:lnTo>
                  <a:lnTo>
                    <a:pt x="507894" y="64325"/>
                  </a:lnTo>
                  <a:lnTo>
                    <a:pt x="504445" y="54225"/>
                  </a:lnTo>
                  <a:lnTo>
                    <a:pt x="496808" y="46769"/>
                  </a:lnTo>
                  <a:lnTo>
                    <a:pt x="486029" y="43611"/>
                  </a:lnTo>
                  <a:lnTo>
                    <a:pt x="378688" y="39058"/>
                  </a:lnTo>
                  <a:lnTo>
                    <a:pt x="296578" y="32997"/>
                  </a:lnTo>
                  <a:lnTo>
                    <a:pt x="198001" y="21341"/>
                  </a:lnTo>
                  <a:lnTo>
                    <a:pt x="41262" y="0"/>
                  </a:lnTo>
                  <a:close/>
                </a:path>
              </a:pathLst>
            </a:custGeom>
            <a:solidFill>
              <a:srgbClr val="70B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733892" y="1530427"/>
              <a:ext cx="471170" cy="202565"/>
            </a:xfrm>
            <a:custGeom>
              <a:avLst/>
              <a:gdLst/>
              <a:ahLst/>
              <a:cxnLst/>
              <a:rect l="l" t="t" r="r" b="b"/>
              <a:pathLst>
                <a:path w="471170" h="202564">
                  <a:moveTo>
                    <a:pt x="4229" y="0"/>
                  </a:moveTo>
                  <a:lnTo>
                    <a:pt x="78661" y="24441"/>
                  </a:lnTo>
                  <a:lnTo>
                    <a:pt x="127912" y="30068"/>
                  </a:lnTo>
                  <a:lnTo>
                    <a:pt x="181397" y="35779"/>
                  </a:lnTo>
                  <a:lnTo>
                    <a:pt x="237331" y="41238"/>
                  </a:lnTo>
                  <a:lnTo>
                    <a:pt x="293929" y="46111"/>
                  </a:lnTo>
                  <a:lnTo>
                    <a:pt x="349407" y="50062"/>
                  </a:lnTo>
                  <a:lnTo>
                    <a:pt x="401980" y="52755"/>
                  </a:lnTo>
                  <a:lnTo>
                    <a:pt x="412759" y="55913"/>
                  </a:lnTo>
                  <a:lnTo>
                    <a:pt x="420396" y="63369"/>
                  </a:lnTo>
                  <a:lnTo>
                    <a:pt x="423845" y="73469"/>
                  </a:lnTo>
                  <a:lnTo>
                    <a:pt x="422059" y="84556"/>
                  </a:lnTo>
                  <a:lnTo>
                    <a:pt x="406315" y="115103"/>
                  </a:lnTo>
                  <a:lnTo>
                    <a:pt x="381638" y="148540"/>
                  </a:lnTo>
                  <a:lnTo>
                    <a:pt x="346506" y="179484"/>
                  </a:lnTo>
                  <a:lnTo>
                    <a:pt x="299402" y="202552"/>
                  </a:lnTo>
                  <a:lnTo>
                    <a:pt x="355020" y="190395"/>
                  </a:lnTo>
                  <a:lnTo>
                    <a:pt x="398454" y="166857"/>
                  </a:lnTo>
                  <a:lnTo>
                    <a:pt x="431045" y="136683"/>
                  </a:lnTo>
                  <a:lnTo>
                    <a:pt x="454134" y="104620"/>
                  </a:lnTo>
                  <a:lnTo>
                    <a:pt x="470855" y="64326"/>
                  </a:lnTo>
                  <a:lnTo>
                    <a:pt x="467410" y="54230"/>
                  </a:lnTo>
                  <a:lnTo>
                    <a:pt x="459774" y="46775"/>
                  </a:lnTo>
                  <a:lnTo>
                    <a:pt x="448995" y="43611"/>
                  </a:lnTo>
                  <a:lnTo>
                    <a:pt x="304207" y="33893"/>
                  </a:lnTo>
                  <a:lnTo>
                    <a:pt x="159685" y="19224"/>
                  </a:lnTo>
                  <a:lnTo>
                    <a:pt x="48626" y="5846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57B8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3494506" y="1470430"/>
              <a:ext cx="304165" cy="231775"/>
            </a:xfrm>
            <a:custGeom>
              <a:avLst/>
              <a:gdLst/>
              <a:ahLst/>
              <a:cxnLst/>
              <a:rect l="l" t="t" r="r" b="b"/>
              <a:pathLst>
                <a:path w="304164" h="231775">
                  <a:moveTo>
                    <a:pt x="92282" y="0"/>
                  </a:moveTo>
                  <a:lnTo>
                    <a:pt x="43929" y="3162"/>
                  </a:lnTo>
                  <a:lnTo>
                    <a:pt x="11710" y="22319"/>
                  </a:lnTo>
                  <a:lnTo>
                    <a:pt x="0" y="57351"/>
                  </a:lnTo>
                  <a:lnTo>
                    <a:pt x="3998" y="86253"/>
                  </a:lnTo>
                  <a:lnTo>
                    <a:pt x="16709" y="123469"/>
                  </a:lnTo>
                  <a:lnTo>
                    <a:pt x="39208" y="162683"/>
                  </a:lnTo>
                  <a:lnTo>
                    <a:pt x="72570" y="197579"/>
                  </a:lnTo>
                  <a:lnTo>
                    <a:pt x="117868" y="221842"/>
                  </a:lnTo>
                  <a:lnTo>
                    <a:pt x="170267" y="231513"/>
                  </a:lnTo>
                  <a:lnTo>
                    <a:pt x="220549" y="228968"/>
                  </a:lnTo>
                  <a:lnTo>
                    <a:pt x="263240" y="217389"/>
                  </a:lnTo>
                  <a:lnTo>
                    <a:pt x="292869" y="199957"/>
                  </a:lnTo>
                  <a:lnTo>
                    <a:pt x="303961" y="179856"/>
                  </a:lnTo>
                  <a:lnTo>
                    <a:pt x="296460" y="127333"/>
                  </a:lnTo>
                  <a:lnTo>
                    <a:pt x="275395" y="86598"/>
                  </a:lnTo>
                  <a:lnTo>
                    <a:pt x="242925" y="55433"/>
                  </a:lnTo>
                  <a:lnTo>
                    <a:pt x="201207" y="31623"/>
                  </a:lnTo>
                  <a:lnTo>
                    <a:pt x="152400" y="12952"/>
                  </a:lnTo>
                  <a:lnTo>
                    <a:pt x="92282" y="0"/>
                  </a:lnTo>
                  <a:close/>
                </a:path>
              </a:pathLst>
            </a:custGeom>
            <a:solidFill>
              <a:srgbClr val="70B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12292" y="1458034"/>
              <a:ext cx="138157" cy="17809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3700715" y="1375291"/>
              <a:ext cx="339090" cy="339090"/>
            </a:xfrm>
            <a:custGeom>
              <a:avLst/>
              <a:gdLst/>
              <a:ahLst/>
              <a:cxnLst/>
              <a:rect l="l" t="t" r="r" b="b"/>
              <a:pathLst>
                <a:path w="339089" h="339089">
                  <a:moveTo>
                    <a:pt x="320151" y="0"/>
                  </a:moveTo>
                  <a:lnTo>
                    <a:pt x="253500" y="34929"/>
                  </a:lnTo>
                  <a:lnTo>
                    <a:pt x="209936" y="66091"/>
                  </a:lnTo>
                  <a:lnTo>
                    <a:pt x="163841" y="102730"/>
                  </a:lnTo>
                  <a:lnTo>
                    <a:pt x="118437" y="142107"/>
                  </a:lnTo>
                  <a:lnTo>
                    <a:pt x="76943" y="181481"/>
                  </a:lnTo>
                  <a:lnTo>
                    <a:pt x="25781" y="238927"/>
                  </a:lnTo>
                  <a:lnTo>
                    <a:pt x="2402" y="279459"/>
                  </a:lnTo>
                  <a:lnTo>
                    <a:pt x="0" y="307308"/>
                  </a:lnTo>
                  <a:lnTo>
                    <a:pt x="11767" y="326706"/>
                  </a:lnTo>
                  <a:lnTo>
                    <a:pt x="31161" y="338471"/>
                  </a:lnTo>
                  <a:lnTo>
                    <a:pt x="59015" y="336067"/>
                  </a:lnTo>
                  <a:lnTo>
                    <a:pt x="99554" y="312691"/>
                  </a:lnTo>
                  <a:lnTo>
                    <a:pt x="157004" y="261542"/>
                  </a:lnTo>
                  <a:lnTo>
                    <a:pt x="196383" y="220050"/>
                  </a:lnTo>
                  <a:lnTo>
                    <a:pt x="235766" y="174649"/>
                  </a:lnTo>
                  <a:lnTo>
                    <a:pt x="272410" y="128559"/>
                  </a:lnTo>
                  <a:lnTo>
                    <a:pt x="303576" y="85001"/>
                  </a:lnTo>
                  <a:lnTo>
                    <a:pt x="326523" y="47194"/>
                  </a:lnTo>
                  <a:lnTo>
                    <a:pt x="338510" y="18358"/>
                  </a:lnTo>
                  <a:lnTo>
                    <a:pt x="336798" y="1713"/>
                  </a:lnTo>
                  <a:lnTo>
                    <a:pt x="320151" y="0"/>
                  </a:lnTo>
                  <a:close/>
                </a:path>
              </a:pathLst>
            </a:custGeom>
            <a:solidFill>
              <a:srgbClr val="9ACD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3719747" y="1374270"/>
              <a:ext cx="320040" cy="340995"/>
            </a:xfrm>
            <a:custGeom>
              <a:avLst/>
              <a:gdLst/>
              <a:ahLst/>
              <a:cxnLst/>
              <a:rect l="l" t="t" r="r" b="b"/>
              <a:pathLst>
                <a:path w="320039" h="340994">
                  <a:moveTo>
                    <a:pt x="311210" y="0"/>
                  </a:moveTo>
                  <a:lnTo>
                    <a:pt x="301236" y="997"/>
                  </a:lnTo>
                  <a:lnTo>
                    <a:pt x="288239" y="5387"/>
                  </a:lnTo>
                  <a:lnTo>
                    <a:pt x="272618" y="12831"/>
                  </a:lnTo>
                  <a:lnTo>
                    <a:pt x="263800" y="39860"/>
                  </a:lnTo>
                  <a:lnTo>
                    <a:pt x="242097" y="77712"/>
                  </a:lnTo>
                  <a:lnTo>
                    <a:pt x="210691" y="122647"/>
                  </a:lnTo>
                  <a:lnTo>
                    <a:pt x="172765" y="170925"/>
                  </a:lnTo>
                  <a:lnTo>
                    <a:pt x="131500" y="218806"/>
                  </a:lnTo>
                  <a:lnTo>
                    <a:pt x="90081" y="262552"/>
                  </a:lnTo>
                  <a:lnTo>
                    <a:pt x="62241" y="289099"/>
                  </a:lnTo>
                  <a:lnTo>
                    <a:pt x="17573" y="324159"/>
                  </a:lnTo>
                  <a:lnTo>
                    <a:pt x="0" y="333862"/>
                  </a:lnTo>
                  <a:lnTo>
                    <a:pt x="19665" y="340574"/>
                  </a:lnTo>
                  <a:lnTo>
                    <a:pt x="85603" y="309825"/>
                  </a:lnTo>
                  <a:lnTo>
                    <a:pt x="137972" y="262552"/>
                  </a:lnTo>
                  <a:lnTo>
                    <a:pt x="177352" y="221064"/>
                  </a:lnTo>
                  <a:lnTo>
                    <a:pt x="216734" y="175666"/>
                  </a:lnTo>
                  <a:lnTo>
                    <a:pt x="253378" y="129579"/>
                  </a:lnTo>
                  <a:lnTo>
                    <a:pt x="284544" y="86022"/>
                  </a:lnTo>
                  <a:lnTo>
                    <a:pt x="307491" y="48216"/>
                  </a:lnTo>
                  <a:lnTo>
                    <a:pt x="319479" y="19380"/>
                  </a:lnTo>
                  <a:lnTo>
                    <a:pt x="317766" y="2735"/>
                  </a:lnTo>
                  <a:lnTo>
                    <a:pt x="311210" y="0"/>
                  </a:lnTo>
                  <a:close/>
                </a:path>
              </a:pathLst>
            </a:custGeom>
            <a:solidFill>
              <a:srgbClr val="84C56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22865" y="1366611"/>
              <a:ext cx="67043" cy="16920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742742" y="1715296"/>
              <a:ext cx="340360" cy="71120"/>
            </a:xfrm>
            <a:custGeom>
              <a:avLst/>
              <a:gdLst/>
              <a:ahLst/>
              <a:cxnLst/>
              <a:rect l="l" t="t" r="r" b="b"/>
              <a:pathLst>
                <a:path w="340360" h="71119">
                  <a:moveTo>
                    <a:pt x="339826" y="67259"/>
                  </a:moveTo>
                  <a:lnTo>
                    <a:pt x="306524" y="70378"/>
                  </a:lnTo>
                  <a:lnTo>
                    <a:pt x="268795" y="70789"/>
                  </a:lnTo>
                  <a:lnTo>
                    <a:pt x="227551" y="68362"/>
                  </a:lnTo>
                  <a:lnTo>
                    <a:pt x="183705" y="62966"/>
                  </a:lnTo>
                  <a:lnTo>
                    <a:pt x="125562" y="51481"/>
                  </a:lnTo>
                  <a:lnTo>
                    <a:pt x="74183" y="36493"/>
                  </a:lnTo>
                  <a:lnTo>
                    <a:pt x="31640" y="19000"/>
                  </a:lnTo>
                  <a:lnTo>
                    <a:pt x="0" y="0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70591" y="1693068"/>
              <a:ext cx="94665" cy="101460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786098" y="1554215"/>
              <a:ext cx="419100" cy="178435"/>
            </a:xfrm>
            <a:custGeom>
              <a:avLst/>
              <a:gdLst/>
              <a:ahLst/>
              <a:cxnLst/>
              <a:rect l="l" t="t" r="r" b="b"/>
              <a:pathLst>
                <a:path w="419100" h="178435">
                  <a:moveTo>
                    <a:pt x="149085" y="0"/>
                  </a:moveTo>
                  <a:lnTo>
                    <a:pt x="198450" y="5078"/>
                  </a:lnTo>
                  <a:lnTo>
                    <a:pt x="249222" y="9845"/>
                  </a:lnTo>
                  <a:lnTo>
                    <a:pt x="300100" y="14057"/>
                  </a:lnTo>
                  <a:lnTo>
                    <a:pt x="349781" y="17465"/>
                  </a:lnTo>
                  <a:lnTo>
                    <a:pt x="396963" y="19824"/>
                  </a:lnTo>
                  <a:lnTo>
                    <a:pt x="407743" y="22982"/>
                  </a:lnTo>
                  <a:lnTo>
                    <a:pt x="415380" y="30438"/>
                  </a:lnTo>
                  <a:lnTo>
                    <a:pt x="418829" y="40538"/>
                  </a:lnTo>
                  <a:lnTo>
                    <a:pt x="417042" y="51625"/>
                  </a:lnTo>
                  <a:lnTo>
                    <a:pt x="382214" y="109108"/>
                  </a:lnTo>
                  <a:lnTo>
                    <a:pt x="352956" y="138066"/>
                  </a:lnTo>
                  <a:lnTo>
                    <a:pt x="314312" y="161896"/>
                  </a:lnTo>
                  <a:lnTo>
                    <a:pt x="265164" y="176644"/>
                  </a:lnTo>
                  <a:lnTo>
                    <a:pt x="204393" y="178358"/>
                  </a:lnTo>
                  <a:lnTo>
                    <a:pt x="143548" y="171634"/>
                  </a:lnTo>
                  <a:lnTo>
                    <a:pt x="88971" y="163550"/>
                  </a:lnTo>
                  <a:lnTo>
                    <a:pt x="41007" y="154723"/>
                  </a:lnTo>
                  <a:lnTo>
                    <a:pt x="0" y="145770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99847" y="1457763"/>
              <a:ext cx="307412" cy="256413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033083" y="1412571"/>
              <a:ext cx="72390" cy="466725"/>
            </a:xfrm>
            <a:custGeom>
              <a:avLst/>
              <a:gdLst/>
              <a:ahLst/>
              <a:cxnLst/>
              <a:rect l="l" t="t" r="r" b="b"/>
              <a:pathLst>
                <a:path w="72389" h="466725">
                  <a:moveTo>
                    <a:pt x="0" y="0"/>
                  </a:moveTo>
                  <a:lnTo>
                    <a:pt x="13690" y="447103"/>
                  </a:lnTo>
                  <a:lnTo>
                    <a:pt x="72199" y="466115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00314" y="1446087"/>
              <a:ext cx="162141" cy="20201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3700778" y="1375291"/>
              <a:ext cx="339090" cy="339090"/>
            </a:xfrm>
            <a:custGeom>
              <a:avLst/>
              <a:gdLst/>
              <a:ahLst/>
              <a:cxnLst/>
              <a:rect l="l" t="t" r="r" b="b"/>
              <a:pathLst>
                <a:path w="339089" h="339089">
                  <a:moveTo>
                    <a:pt x="336874" y="1713"/>
                  </a:moveTo>
                  <a:lnTo>
                    <a:pt x="326596" y="47194"/>
                  </a:lnTo>
                  <a:lnTo>
                    <a:pt x="303645" y="85001"/>
                  </a:lnTo>
                  <a:lnTo>
                    <a:pt x="272473" y="128559"/>
                  </a:lnTo>
                  <a:lnTo>
                    <a:pt x="235822" y="174649"/>
                  </a:lnTo>
                  <a:lnTo>
                    <a:pt x="196431" y="220050"/>
                  </a:lnTo>
                  <a:lnTo>
                    <a:pt x="157042" y="261542"/>
                  </a:lnTo>
                  <a:lnTo>
                    <a:pt x="99577" y="312691"/>
                  </a:lnTo>
                  <a:lnTo>
                    <a:pt x="59029" y="336067"/>
                  </a:lnTo>
                  <a:lnTo>
                    <a:pt x="31169" y="338471"/>
                  </a:lnTo>
                  <a:lnTo>
                    <a:pt x="11766" y="326706"/>
                  </a:lnTo>
                  <a:lnTo>
                    <a:pt x="0" y="307308"/>
                  </a:lnTo>
                  <a:lnTo>
                    <a:pt x="2403" y="279459"/>
                  </a:lnTo>
                  <a:lnTo>
                    <a:pt x="25786" y="238927"/>
                  </a:lnTo>
                  <a:lnTo>
                    <a:pt x="76956" y="181481"/>
                  </a:lnTo>
                  <a:lnTo>
                    <a:pt x="118461" y="142107"/>
                  </a:lnTo>
                  <a:lnTo>
                    <a:pt x="163878" y="102730"/>
                  </a:lnTo>
                  <a:lnTo>
                    <a:pt x="209984" y="66091"/>
                  </a:lnTo>
                  <a:lnTo>
                    <a:pt x="253559" y="34929"/>
                  </a:lnTo>
                  <a:lnTo>
                    <a:pt x="291380" y="11985"/>
                  </a:lnTo>
                  <a:lnTo>
                    <a:pt x="320225" y="0"/>
                  </a:lnTo>
                  <a:lnTo>
                    <a:pt x="336874" y="1713"/>
                  </a:lnTo>
                  <a:close/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4" name="object 5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10891" y="1470834"/>
              <a:ext cx="76974" cy="7696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419896" y="1605474"/>
              <a:ext cx="198120" cy="152400"/>
            </a:xfrm>
            <a:custGeom>
              <a:avLst/>
              <a:gdLst/>
              <a:ahLst/>
              <a:cxnLst/>
              <a:rect l="l" t="t" r="r" b="b"/>
              <a:pathLst>
                <a:path w="198120" h="152400">
                  <a:moveTo>
                    <a:pt x="197878" y="88442"/>
                  </a:moveTo>
                  <a:lnTo>
                    <a:pt x="159715" y="0"/>
                  </a:lnTo>
                  <a:lnTo>
                    <a:pt x="45631" y="135051"/>
                  </a:lnTo>
                  <a:lnTo>
                    <a:pt x="0" y="152247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646540" y="1651254"/>
              <a:ext cx="213995" cy="208915"/>
            </a:xfrm>
            <a:custGeom>
              <a:avLst/>
              <a:gdLst/>
              <a:ahLst/>
              <a:cxnLst/>
              <a:rect l="l" t="t" r="r" b="b"/>
              <a:pathLst>
                <a:path w="213995" h="208914">
                  <a:moveTo>
                    <a:pt x="0" y="48856"/>
                  </a:moveTo>
                  <a:lnTo>
                    <a:pt x="115341" y="0"/>
                  </a:lnTo>
                  <a:lnTo>
                    <a:pt x="160756" y="178079"/>
                  </a:lnTo>
                  <a:lnTo>
                    <a:pt x="213537" y="208419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3962207" y="1732981"/>
              <a:ext cx="12700" cy="46990"/>
            </a:xfrm>
            <a:custGeom>
              <a:avLst/>
              <a:gdLst/>
              <a:ahLst/>
              <a:cxnLst/>
              <a:rect l="l" t="t" r="r" b="b"/>
              <a:pathLst>
                <a:path w="12700" h="46989">
                  <a:moveTo>
                    <a:pt x="0" y="46393"/>
                  </a:moveTo>
                  <a:lnTo>
                    <a:pt x="12446" y="0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3867698" y="1720527"/>
              <a:ext cx="11430" cy="43180"/>
            </a:xfrm>
            <a:custGeom>
              <a:avLst/>
              <a:gdLst/>
              <a:ahLst/>
              <a:cxnLst/>
              <a:rect l="l" t="t" r="r" b="b"/>
              <a:pathLst>
                <a:path w="11429" h="43180">
                  <a:moveTo>
                    <a:pt x="0" y="42570"/>
                  </a:moveTo>
                  <a:lnTo>
                    <a:pt x="11417" y="0"/>
                  </a:lnTo>
                </a:path>
              </a:pathLst>
            </a:custGeom>
            <a:ln w="239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0" name="object 47">
            <a:extLst>
              <a:ext uri="{FF2B5EF4-FFF2-40B4-BE49-F238E27FC236}">
                <a16:creationId xmlns:a16="http://schemas.microsoft.com/office/drawing/2014/main" id="{0A463A15-DA59-D1A5-9556-108CC355A0F3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585400" y="755141"/>
                  </a:lnTo>
                  <a:lnTo>
                    <a:pt x="3600598" y="752074"/>
                  </a:lnTo>
                  <a:lnTo>
                    <a:pt x="3613007" y="743708"/>
                  </a:lnTo>
                  <a:lnTo>
                    <a:pt x="3621372" y="731299"/>
                  </a:lnTo>
                  <a:lnTo>
                    <a:pt x="3624440" y="716102"/>
                  </a:lnTo>
                  <a:lnTo>
                    <a:pt x="3624440" y="39039"/>
                  </a:lnTo>
                  <a:lnTo>
                    <a:pt x="3621372" y="23842"/>
                  </a:lnTo>
                  <a:lnTo>
                    <a:pt x="3613007" y="11433"/>
                  </a:lnTo>
                  <a:lnTo>
                    <a:pt x="3600598" y="3067"/>
                  </a:lnTo>
                  <a:lnTo>
                    <a:pt x="35854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585400" y="0"/>
                  </a:lnTo>
                  <a:lnTo>
                    <a:pt x="3600598" y="3067"/>
                  </a:lnTo>
                  <a:lnTo>
                    <a:pt x="3613007" y="11433"/>
                  </a:lnTo>
                  <a:lnTo>
                    <a:pt x="3621372" y="23842"/>
                  </a:lnTo>
                  <a:lnTo>
                    <a:pt x="3624440" y="39039"/>
                  </a:lnTo>
                  <a:lnTo>
                    <a:pt x="3624440" y="716102"/>
                  </a:lnTo>
                  <a:lnTo>
                    <a:pt x="3621372" y="731299"/>
                  </a:lnTo>
                  <a:lnTo>
                    <a:pt x="3613007" y="743708"/>
                  </a:lnTo>
                  <a:lnTo>
                    <a:pt x="3600598" y="752074"/>
                  </a:lnTo>
                  <a:lnTo>
                    <a:pt x="358540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73" y="53373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971407" y="3793949"/>
            <a:ext cx="422909" cy="422909"/>
            <a:chOff x="4971407" y="3793949"/>
            <a:chExt cx="422909" cy="422909"/>
          </a:xfrm>
        </p:grpSpPr>
        <p:sp>
          <p:nvSpPr>
            <p:cNvPr id="17" name="object 17"/>
            <p:cNvSpPr/>
            <p:nvPr/>
          </p:nvSpPr>
          <p:spPr>
            <a:xfrm>
              <a:off x="4971407" y="3793949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79" y="416989"/>
                  </a:lnTo>
                  <a:lnTo>
                    <a:pt x="304130" y="401072"/>
                  </a:lnTo>
                  <a:lnTo>
                    <a:pt x="305297" y="400329"/>
                  </a:lnTo>
                  <a:lnTo>
                    <a:pt x="211289" y="400329"/>
                  </a:lnTo>
                  <a:lnTo>
                    <a:pt x="161096" y="393565"/>
                  </a:lnTo>
                  <a:lnTo>
                    <a:pt x="115955" y="374483"/>
                  </a:lnTo>
                  <a:lnTo>
                    <a:pt x="77684" y="344900"/>
                  </a:lnTo>
                  <a:lnTo>
                    <a:pt x="48098" y="306629"/>
                  </a:lnTo>
                  <a:lnTo>
                    <a:pt x="29015" y="261487"/>
                  </a:lnTo>
                  <a:lnTo>
                    <a:pt x="22250" y="211289"/>
                  </a:lnTo>
                  <a:lnTo>
                    <a:pt x="29015" y="161091"/>
                  </a:lnTo>
                  <a:lnTo>
                    <a:pt x="48098" y="115950"/>
                  </a:lnTo>
                  <a:lnTo>
                    <a:pt x="77684" y="77679"/>
                  </a:lnTo>
                  <a:lnTo>
                    <a:pt x="115955" y="48095"/>
                  </a:lnTo>
                  <a:lnTo>
                    <a:pt x="161096" y="29014"/>
                  </a:lnTo>
                  <a:lnTo>
                    <a:pt x="211289" y="22250"/>
                  </a:lnTo>
                  <a:lnTo>
                    <a:pt x="305297" y="22250"/>
                  </a:lnTo>
                  <a:lnTo>
                    <a:pt x="304130" y="21507"/>
                  </a:lnTo>
                  <a:lnTo>
                    <a:pt x="259679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7" y="22250"/>
                  </a:moveTo>
                  <a:lnTo>
                    <a:pt x="211289" y="22250"/>
                  </a:lnTo>
                  <a:lnTo>
                    <a:pt x="261487" y="29014"/>
                  </a:lnTo>
                  <a:lnTo>
                    <a:pt x="306629" y="48095"/>
                  </a:lnTo>
                  <a:lnTo>
                    <a:pt x="344900" y="77679"/>
                  </a:lnTo>
                  <a:lnTo>
                    <a:pt x="374483" y="115950"/>
                  </a:lnTo>
                  <a:lnTo>
                    <a:pt x="393565" y="161091"/>
                  </a:lnTo>
                  <a:lnTo>
                    <a:pt x="400329" y="211289"/>
                  </a:lnTo>
                  <a:lnTo>
                    <a:pt x="393565" y="261487"/>
                  </a:lnTo>
                  <a:lnTo>
                    <a:pt x="374483" y="306629"/>
                  </a:lnTo>
                  <a:lnTo>
                    <a:pt x="344900" y="344900"/>
                  </a:lnTo>
                  <a:lnTo>
                    <a:pt x="306629" y="374483"/>
                  </a:lnTo>
                  <a:lnTo>
                    <a:pt x="261487" y="393565"/>
                  </a:lnTo>
                  <a:lnTo>
                    <a:pt x="211289" y="400329"/>
                  </a:lnTo>
                  <a:lnTo>
                    <a:pt x="305297" y="400329"/>
                  </a:lnTo>
                  <a:lnTo>
                    <a:pt x="343364" y="376104"/>
                  </a:lnTo>
                  <a:lnTo>
                    <a:pt x="376104" y="343364"/>
                  </a:lnTo>
                  <a:lnTo>
                    <a:pt x="401072" y="304130"/>
                  </a:lnTo>
                  <a:lnTo>
                    <a:pt x="416989" y="259679"/>
                  </a:lnTo>
                  <a:lnTo>
                    <a:pt x="422579" y="211289"/>
                  </a:lnTo>
                  <a:lnTo>
                    <a:pt x="416989" y="162900"/>
                  </a:lnTo>
                  <a:lnTo>
                    <a:pt x="401072" y="118449"/>
                  </a:lnTo>
                  <a:lnTo>
                    <a:pt x="376104" y="79215"/>
                  </a:lnTo>
                  <a:lnTo>
                    <a:pt x="343364" y="46475"/>
                  </a:lnTo>
                  <a:lnTo>
                    <a:pt x="305297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5450" y="3897998"/>
              <a:ext cx="214490" cy="21449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3535467" y="3566893"/>
            <a:ext cx="1379220" cy="94769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70"/>
              </a:spcBef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myria</a:t>
            </a:r>
            <a:endParaRPr sz="3600" dirty="0">
              <a:latin typeface="Grammarsaurus" pitchFamily="2" charset="0"/>
              <a:cs typeface="Arial"/>
            </a:endParaRPr>
          </a:p>
          <a:p>
            <a:pPr marL="73025" algn="ctr">
              <a:lnSpc>
                <a:spcPct val="100000"/>
              </a:lnSpc>
              <a:spcBef>
                <a:spcPts val="18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“many”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700559" y="2535669"/>
            <a:ext cx="6045200" cy="2939415"/>
            <a:chOff x="5700559" y="2535669"/>
            <a:chExt cx="6045200" cy="2939415"/>
          </a:xfrm>
        </p:grpSpPr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53238" y="2535669"/>
              <a:ext cx="2792458" cy="293914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716116" y="3161418"/>
              <a:ext cx="496570" cy="496570"/>
            </a:xfrm>
            <a:custGeom>
              <a:avLst/>
              <a:gdLst/>
              <a:ahLst/>
              <a:cxnLst/>
              <a:rect l="l" t="t" r="r" b="b"/>
              <a:pathLst>
                <a:path w="496570" h="496570">
                  <a:moveTo>
                    <a:pt x="297700" y="0"/>
                  </a:moveTo>
                  <a:lnTo>
                    <a:pt x="297700" y="221284"/>
                  </a:lnTo>
                  <a:lnTo>
                    <a:pt x="295272" y="241187"/>
                  </a:lnTo>
                  <a:lnTo>
                    <a:pt x="277057" y="275957"/>
                  </a:lnTo>
                  <a:lnTo>
                    <a:pt x="220339" y="318179"/>
                  </a:lnTo>
                  <a:lnTo>
                    <a:pt x="173316" y="350734"/>
                  </a:lnTo>
                  <a:lnTo>
                    <a:pt x="129228" y="381258"/>
                  </a:lnTo>
                  <a:lnTo>
                    <a:pt x="96291" y="404063"/>
                  </a:lnTo>
                  <a:lnTo>
                    <a:pt x="89362" y="408116"/>
                  </a:lnTo>
                  <a:lnTo>
                    <a:pt x="81941" y="411064"/>
                  </a:lnTo>
                  <a:lnTo>
                    <a:pt x="74161" y="412864"/>
                  </a:lnTo>
                  <a:lnTo>
                    <a:pt x="66154" y="413473"/>
                  </a:lnTo>
                  <a:lnTo>
                    <a:pt x="24790" y="413473"/>
                  </a:lnTo>
                  <a:lnTo>
                    <a:pt x="18211" y="413473"/>
                  </a:lnTo>
                  <a:lnTo>
                    <a:pt x="11912" y="416090"/>
                  </a:lnTo>
                  <a:lnTo>
                    <a:pt x="7264" y="420738"/>
                  </a:lnTo>
                  <a:lnTo>
                    <a:pt x="2616" y="425386"/>
                  </a:lnTo>
                  <a:lnTo>
                    <a:pt x="0" y="431685"/>
                  </a:lnTo>
                  <a:lnTo>
                    <a:pt x="0" y="438264"/>
                  </a:lnTo>
                  <a:lnTo>
                    <a:pt x="4547" y="460823"/>
                  </a:lnTo>
                  <a:lnTo>
                    <a:pt x="16949" y="479215"/>
                  </a:lnTo>
                  <a:lnTo>
                    <a:pt x="35345" y="491616"/>
                  </a:lnTo>
                  <a:lnTo>
                    <a:pt x="57873" y="496163"/>
                  </a:lnTo>
                  <a:lnTo>
                    <a:pt x="213055" y="496163"/>
                  </a:lnTo>
                  <a:lnTo>
                    <a:pt x="222126" y="495637"/>
                  </a:lnTo>
                  <a:lnTo>
                    <a:pt x="231049" y="494072"/>
                  </a:lnTo>
                  <a:lnTo>
                    <a:pt x="239731" y="491486"/>
                  </a:lnTo>
                  <a:lnTo>
                    <a:pt x="248081" y="487895"/>
                  </a:lnTo>
                  <a:lnTo>
                    <a:pt x="272374" y="479109"/>
                  </a:lnTo>
                  <a:lnTo>
                    <a:pt x="297700" y="476180"/>
                  </a:lnTo>
                  <a:lnTo>
                    <a:pt x="323026" y="479109"/>
                  </a:lnTo>
                  <a:lnTo>
                    <a:pt x="347319" y="487895"/>
                  </a:lnTo>
                  <a:lnTo>
                    <a:pt x="355669" y="491486"/>
                  </a:lnTo>
                  <a:lnTo>
                    <a:pt x="364351" y="494072"/>
                  </a:lnTo>
                  <a:lnTo>
                    <a:pt x="373274" y="495637"/>
                  </a:lnTo>
                  <a:lnTo>
                    <a:pt x="382346" y="496163"/>
                  </a:lnTo>
                  <a:lnTo>
                    <a:pt x="430009" y="496163"/>
                  </a:lnTo>
                  <a:lnTo>
                    <a:pt x="455760" y="490965"/>
                  </a:lnTo>
                  <a:lnTo>
                    <a:pt x="476788" y="476788"/>
                  </a:lnTo>
                  <a:lnTo>
                    <a:pt x="490965" y="455760"/>
                  </a:lnTo>
                  <a:lnTo>
                    <a:pt x="496163" y="430009"/>
                  </a:lnTo>
                  <a:lnTo>
                    <a:pt x="496163" y="421284"/>
                  </a:lnTo>
                  <a:lnTo>
                    <a:pt x="494055" y="384987"/>
                  </a:lnTo>
                  <a:lnTo>
                    <a:pt x="487786" y="349296"/>
                  </a:lnTo>
                  <a:lnTo>
                    <a:pt x="477438" y="314569"/>
                  </a:lnTo>
                  <a:lnTo>
                    <a:pt x="463092" y="281165"/>
                  </a:lnTo>
                  <a:lnTo>
                    <a:pt x="496163" y="0"/>
                  </a:lnTo>
                </a:path>
              </a:pathLst>
            </a:custGeom>
            <a:ln w="308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096512" y="3442581"/>
              <a:ext cx="13970" cy="66675"/>
            </a:xfrm>
            <a:custGeom>
              <a:avLst/>
              <a:gdLst/>
              <a:ahLst/>
              <a:cxnLst/>
              <a:rect l="l" t="t" r="r" b="b"/>
              <a:pathLst>
                <a:path w="13970" h="66675">
                  <a:moveTo>
                    <a:pt x="0" y="0"/>
                  </a:moveTo>
                  <a:lnTo>
                    <a:pt x="13703" y="33083"/>
                  </a:lnTo>
                  <a:lnTo>
                    <a:pt x="12796" y="42245"/>
                  </a:lnTo>
                  <a:lnTo>
                    <a:pt x="10144" y="50974"/>
                  </a:lnTo>
                  <a:lnTo>
                    <a:pt x="5848" y="59022"/>
                  </a:lnTo>
                  <a:lnTo>
                    <a:pt x="12" y="66141"/>
                  </a:lnTo>
                </a:path>
              </a:pathLst>
            </a:custGeom>
            <a:ln w="308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488727" y="3566893"/>
            <a:ext cx="3583940" cy="94769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pod = myriapod</a:t>
            </a:r>
            <a:endParaRPr sz="3600">
              <a:latin typeface="Grammarsaurus" pitchFamily="2" charset="0"/>
              <a:cs typeface="Arial"/>
            </a:endParaRPr>
          </a:p>
          <a:p>
            <a:pPr marL="141605">
              <a:lnSpc>
                <a:spcPct val="100000"/>
              </a:lnSpc>
              <a:spcBef>
                <a:spcPts val="18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“foot”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176635" y="1126736"/>
            <a:ext cx="9252585" cy="5081270"/>
            <a:chOff x="2176635" y="1126736"/>
            <a:chExt cx="9252585" cy="5081270"/>
          </a:xfrm>
        </p:grpSpPr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29468" y="1126736"/>
              <a:ext cx="8099298" cy="100843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182985" y="5116121"/>
              <a:ext cx="9239885" cy="1085215"/>
            </a:xfrm>
            <a:custGeom>
              <a:avLst/>
              <a:gdLst/>
              <a:ahLst/>
              <a:cxnLst/>
              <a:rect l="l" t="t" r="r" b="b"/>
              <a:pathLst>
                <a:path w="9239885" h="1085214">
                  <a:moveTo>
                    <a:pt x="9109773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955382"/>
                  </a:lnTo>
                  <a:lnTo>
                    <a:pt x="10180" y="1005811"/>
                  </a:lnTo>
                  <a:lnTo>
                    <a:pt x="37944" y="1046991"/>
                  </a:lnTo>
                  <a:lnTo>
                    <a:pt x="79124" y="1074754"/>
                  </a:lnTo>
                  <a:lnTo>
                    <a:pt x="129552" y="1084935"/>
                  </a:lnTo>
                  <a:lnTo>
                    <a:pt x="9109773" y="1084935"/>
                  </a:lnTo>
                  <a:lnTo>
                    <a:pt x="9160202" y="1074754"/>
                  </a:lnTo>
                  <a:lnTo>
                    <a:pt x="9201381" y="1046991"/>
                  </a:lnTo>
                  <a:lnTo>
                    <a:pt x="9229145" y="1005811"/>
                  </a:lnTo>
                  <a:lnTo>
                    <a:pt x="9239326" y="955382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182985" y="5116121"/>
              <a:ext cx="9239885" cy="1085215"/>
            </a:xfrm>
            <a:custGeom>
              <a:avLst/>
              <a:gdLst/>
              <a:ahLst/>
              <a:cxnLst/>
              <a:rect l="l" t="t" r="r" b="b"/>
              <a:pathLst>
                <a:path w="9239885" h="1085214">
                  <a:moveTo>
                    <a:pt x="129552" y="1084935"/>
                  </a:moveTo>
                  <a:lnTo>
                    <a:pt x="9109773" y="1084935"/>
                  </a:lnTo>
                  <a:lnTo>
                    <a:pt x="9160202" y="1074754"/>
                  </a:lnTo>
                  <a:lnTo>
                    <a:pt x="9201381" y="1046991"/>
                  </a:lnTo>
                  <a:lnTo>
                    <a:pt x="9229145" y="1005811"/>
                  </a:lnTo>
                  <a:lnTo>
                    <a:pt x="9239326" y="955382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955382"/>
                  </a:lnTo>
                  <a:lnTo>
                    <a:pt x="10180" y="1005811"/>
                  </a:lnTo>
                  <a:lnTo>
                    <a:pt x="37944" y="1046991"/>
                  </a:lnTo>
                  <a:lnTo>
                    <a:pt x="79124" y="1074754"/>
                  </a:lnTo>
                  <a:lnTo>
                    <a:pt x="129552" y="108493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127192" y="5334000"/>
            <a:ext cx="8087359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Together, these word parts mean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“many feet”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and that’s exactly what these creatures have,</a:t>
            </a:r>
            <a:r>
              <a:rPr sz="1600" dirty="0">
                <a:latin typeface="Grammarsaurus" pitchFamily="2" charset="0"/>
                <a:cs typeface="Arial MT"/>
              </a:rPr>
              <a:t>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lots of legs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!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Centipedes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millipedes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are the most well-known myriapods.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93961" y="564794"/>
            <a:ext cx="3949065" cy="5845175"/>
            <a:chOff x="593961" y="564794"/>
            <a:chExt cx="3949065" cy="5845175"/>
          </a:xfrm>
        </p:grpSpPr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3961" y="564794"/>
              <a:ext cx="2538887" cy="584506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84134" y="3167556"/>
              <a:ext cx="151892" cy="15187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407255" y="3467257"/>
              <a:ext cx="119380" cy="119380"/>
            </a:xfrm>
            <a:custGeom>
              <a:avLst/>
              <a:gdLst/>
              <a:ahLst/>
              <a:cxnLst/>
              <a:rect l="l" t="t" r="r" b="b"/>
              <a:pathLst>
                <a:path w="119379" h="119379">
                  <a:moveTo>
                    <a:pt x="118935" y="59461"/>
                  </a:moveTo>
                  <a:lnTo>
                    <a:pt x="114263" y="82607"/>
                  </a:lnTo>
                  <a:lnTo>
                    <a:pt x="101520" y="101507"/>
                  </a:lnTo>
                  <a:lnTo>
                    <a:pt x="82620" y="114250"/>
                  </a:lnTo>
                  <a:lnTo>
                    <a:pt x="59474" y="118922"/>
                  </a:lnTo>
                  <a:lnTo>
                    <a:pt x="36325" y="114250"/>
                  </a:lnTo>
                  <a:lnTo>
                    <a:pt x="17421" y="101507"/>
                  </a:lnTo>
                  <a:lnTo>
                    <a:pt x="4674" y="82607"/>
                  </a:lnTo>
                  <a:lnTo>
                    <a:pt x="0" y="59461"/>
                  </a:lnTo>
                  <a:lnTo>
                    <a:pt x="4674" y="36315"/>
                  </a:lnTo>
                  <a:lnTo>
                    <a:pt x="17421" y="17414"/>
                  </a:lnTo>
                  <a:lnTo>
                    <a:pt x="36325" y="4672"/>
                  </a:lnTo>
                  <a:lnTo>
                    <a:pt x="59474" y="0"/>
                  </a:lnTo>
                  <a:lnTo>
                    <a:pt x="82620" y="4672"/>
                  </a:lnTo>
                  <a:lnTo>
                    <a:pt x="101520" y="17414"/>
                  </a:lnTo>
                  <a:lnTo>
                    <a:pt x="114263" y="36315"/>
                  </a:lnTo>
                  <a:lnTo>
                    <a:pt x="118935" y="59461"/>
                  </a:lnTo>
                  <a:close/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80136" y="3177047"/>
              <a:ext cx="151892" cy="15187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322724" y="3625217"/>
              <a:ext cx="84455" cy="84455"/>
            </a:xfrm>
            <a:custGeom>
              <a:avLst/>
              <a:gdLst/>
              <a:ahLst/>
              <a:cxnLst/>
              <a:rect l="l" t="t" r="r" b="b"/>
              <a:pathLst>
                <a:path w="84454" h="84454">
                  <a:moveTo>
                    <a:pt x="84099" y="42049"/>
                  </a:moveTo>
                  <a:lnTo>
                    <a:pt x="80795" y="58419"/>
                  </a:lnTo>
                  <a:lnTo>
                    <a:pt x="71785" y="71785"/>
                  </a:lnTo>
                  <a:lnTo>
                    <a:pt x="58419" y="80795"/>
                  </a:lnTo>
                  <a:lnTo>
                    <a:pt x="42049" y="84099"/>
                  </a:lnTo>
                  <a:lnTo>
                    <a:pt x="25685" y="80795"/>
                  </a:lnTo>
                  <a:lnTo>
                    <a:pt x="12319" y="71785"/>
                  </a:lnTo>
                  <a:lnTo>
                    <a:pt x="3305" y="58419"/>
                  </a:lnTo>
                  <a:lnTo>
                    <a:pt x="0" y="42049"/>
                  </a:lnTo>
                  <a:lnTo>
                    <a:pt x="3305" y="25679"/>
                  </a:lnTo>
                  <a:lnTo>
                    <a:pt x="12319" y="12314"/>
                  </a:lnTo>
                  <a:lnTo>
                    <a:pt x="25685" y="3303"/>
                  </a:lnTo>
                  <a:lnTo>
                    <a:pt x="42049" y="0"/>
                  </a:lnTo>
                  <a:lnTo>
                    <a:pt x="58419" y="3303"/>
                  </a:lnTo>
                  <a:lnTo>
                    <a:pt x="71785" y="12314"/>
                  </a:lnTo>
                  <a:lnTo>
                    <a:pt x="80795" y="25679"/>
                  </a:lnTo>
                  <a:lnTo>
                    <a:pt x="84099" y="42049"/>
                  </a:lnTo>
                  <a:close/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31994" y="3188263"/>
              <a:ext cx="117055" cy="11705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80139" y="3549271"/>
              <a:ext cx="117055" cy="11705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112270" y="3366110"/>
              <a:ext cx="231775" cy="231775"/>
            </a:xfrm>
            <a:custGeom>
              <a:avLst/>
              <a:gdLst/>
              <a:ahLst/>
              <a:cxnLst/>
              <a:rect l="l" t="t" r="r" b="b"/>
              <a:pathLst>
                <a:path w="231775" h="231775">
                  <a:moveTo>
                    <a:pt x="231571" y="115785"/>
                  </a:moveTo>
                  <a:lnTo>
                    <a:pt x="222472" y="160848"/>
                  </a:lnTo>
                  <a:lnTo>
                    <a:pt x="197658" y="197653"/>
                  </a:lnTo>
                  <a:lnTo>
                    <a:pt x="160854" y="222470"/>
                  </a:lnTo>
                  <a:lnTo>
                    <a:pt x="115785" y="231571"/>
                  </a:lnTo>
                  <a:lnTo>
                    <a:pt x="70690" y="222461"/>
                  </a:lnTo>
                  <a:lnTo>
                    <a:pt x="33889" y="197629"/>
                  </a:lnTo>
                  <a:lnTo>
                    <a:pt x="9090" y="160821"/>
                  </a:lnTo>
                  <a:lnTo>
                    <a:pt x="0" y="115785"/>
                  </a:lnTo>
                  <a:lnTo>
                    <a:pt x="9099" y="70723"/>
                  </a:lnTo>
                  <a:lnTo>
                    <a:pt x="33913" y="33918"/>
                  </a:lnTo>
                  <a:lnTo>
                    <a:pt x="70717" y="9101"/>
                  </a:lnTo>
                  <a:lnTo>
                    <a:pt x="115785" y="0"/>
                  </a:lnTo>
                  <a:lnTo>
                    <a:pt x="160837" y="9097"/>
                  </a:lnTo>
                  <a:lnTo>
                    <a:pt x="197643" y="33909"/>
                  </a:lnTo>
                  <a:lnTo>
                    <a:pt x="222467" y="70712"/>
                  </a:lnTo>
                  <a:lnTo>
                    <a:pt x="231571" y="115785"/>
                  </a:lnTo>
                  <a:close/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091800" y="3300535"/>
              <a:ext cx="67310" cy="88900"/>
            </a:xfrm>
            <a:custGeom>
              <a:avLst/>
              <a:gdLst/>
              <a:ahLst/>
              <a:cxnLst/>
              <a:rect l="l" t="t" r="r" b="b"/>
              <a:pathLst>
                <a:path w="67310" h="88900">
                  <a:moveTo>
                    <a:pt x="66713" y="88785"/>
                  </a:moveTo>
                  <a:lnTo>
                    <a:pt x="0" y="0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4257787" y="3287449"/>
              <a:ext cx="22225" cy="82550"/>
            </a:xfrm>
            <a:custGeom>
              <a:avLst/>
              <a:gdLst/>
              <a:ahLst/>
              <a:cxnLst/>
              <a:rect l="l" t="t" r="r" b="b"/>
              <a:pathLst>
                <a:path w="22225" h="82550">
                  <a:moveTo>
                    <a:pt x="21932" y="0"/>
                  </a:moveTo>
                  <a:lnTo>
                    <a:pt x="0" y="82524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4296779" y="3575072"/>
              <a:ext cx="43180" cy="58419"/>
            </a:xfrm>
            <a:custGeom>
              <a:avLst/>
              <a:gdLst/>
              <a:ahLst/>
              <a:cxnLst/>
              <a:rect l="l" t="t" r="r" b="b"/>
              <a:pathLst>
                <a:path w="43179" h="58420">
                  <a:moveTo>
                    <a:pt x="43040" y="58356"/>
                  </a:moveTo>
                  <a:lnTo>
                    <a:pt x="0" y="0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073677" y="3545994"/>
              <a:ext cx="58419" cy="38735"/>
            </a:xfrm>
            <a:custGeom>
              <a:avLst/>
              <a:gdLst/>
              <a:ahLst/>
              <a:cxnLst/>
              <a:rect l="l" t="t" r="r" b="b"/>
              <a:pathLst>
                <a:path w="58420" h="38735">
                  <a:moveTo>
                    <a:pt x="57950" y="0"/>
                  </a:moveTo>
                  <a:lnTo>
                    <a:pt x="0" y="38519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341858" y="3503264"/>
              <a:ext cx="66675" cy="12700"/>
            </a:xfrm>
            <a:custGeom>
              <a:avLst/>
              <a:gdLst/>
              <a:ahLst/>
              <a:cxnLst/>
              <a:rect l="l" t="t" r="r" b="b"/>
              <a:pathLst>
                <a:path w="66675" h="12700">
                  <a:moveTo>
                    <a:pt x="66421" y="12484"/>
                  </a:moveTo>
                  <a:lnTo>
                    <a:pt x="0" y="0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4308802" y="3286108"/>
              <a:ext cx="109855" cy="113030"/>
            </a:xfrm>
            <a:custGeom>
              <a:avLst/>
              <a:gdLst/>
              <a:ahLst/>
              <a:cxnLst/>
              <a:rect l="l" t="t" r="r" b="b"/>
              <a:pathLst>
                <a:path w="109854" h="113029">
                  <a:moveTo>
                    <a:pt x="109804" y="0"/>
                  </a:moveTo>
                  <a:lnTo>
                    <a:pt x="0" y="112826"/>
                  </a:lnTo>
                </a:path>
              </a:pathLst>
            </a:custGeom>
            <a:ln w="32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680142" y="1295400"/>
            <a:ext cx="7574915" cy="1470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3255" marR="283210">
              <a:lnSpc>
                <a:spcPct val="112500"/>
              </a:lnSpc>
              <a:spcBef>
                <a:spcPts val="100"/>
              </a:spcBef>
            </a:pP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myriapod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– any of various arthropods that have a long segmented body with numerous pairs of legs</a:t>
            </a:r>
            <a:endParaRPr sz="1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30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Knowing that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‘pod’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means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‘foot’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we can understand another scientific word.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sp>
        <p:nvSpPr>
          <p:cNvPr id="49" name="object 11">
            <a:extLst>
              <a:ext uri="{FF2B5EF4-FFF2-40B4-BE49-F238E27FC236}">
                <a16:creationId xmlns:a16="http://schemas.microsoft.com/office/drawing/2014/main" id="{17C4AD23-DF61-5120-BBDF-E288B0205C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6376" y="209494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6450" indent="-20669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Word detective</a:t>
            </a:r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E6278D9C-30A7-D303-847C-88F723A27B2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0998"/>
            <a:ext cx="12192000" cy="684700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30555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30555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210635" y="144021"/>
            <a:ext cx="7771130" cy="772160"/>
            <a:chOff x="2210635" y="144021"/>
            <a:chExt cx="7771130" cy="772160"/>
          </a:xfrm>
        </p:grpSpPr>
        <p:sp>
          <p:nvSpPr>
            <p:cNvPr id="13" name="object 13"/>
            <p:cNvSpPr/>
            <p:nvPr/>
          </p:nvSpPr>
          <p:spPr>
            <a:xfrm>
              <a:off x="2218890" y="152276"/>
              <a:ext cx="7754620" cy="755650"/>
            </a:xfrm>
            <a:custGeom>
              <a:avLst/>
              <a:gdLst/>
              <a:ahLst/>
              <a:cxnLst/>
              <a:rect l="l" t="t" r="r" b="b"/>
              <a:pathLst>
                <a:path w="7754620" h="755650">
                  <a:moveTo>
                    <a:pt x="7715173" y="0"/>
                  </a:moveTo>
                  <a:lnTo>
                    <a:pt x="39039" y="0"/>
                  </a:lnTo>
                  <a:lnTo>
                    <a:pt x="23847" y="3067"/>
                  </a:lnTo>
                  <a:lnTo>
                    <a:pt x="11437" y="11433"/>
                  </a:lnTo>
                  <a:lnTo>
                    <a:pt x="3069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9" y="731299"/>
                  </a:lnTo>
                  <a:lnTo>
                    <a:pt x="11437" y="743708"/>
                  </a:lnTo>
                  <a:lnTo>
                    <a:pt x="23847" y="752074"/>
                  </a:lnTo>
                  <a:lnTo>
                    <a:pt x="39039" y="755141"/>
                  </a:lnTo>
                  <a:lnTo>
                    <a:pt x="7715173" y="755141"/>
                  </a:lnTo>
                  <a:lnTo>
                    <a:pt x="7730371" y="752074"/>
                  </a:lnTo>
                  <a:lnTo>
                    <a:pt x="7742780" y="743708"/>
                  </a:lnTo>
                  <a:lnTo>
                    <a:pt x="7751146" y="731299"/>
                  </a:lnTo>
                  <a:lnTo>
                    <a:pt x="7754213" y="716102"/>
                  </a:lnTo>
                  <a:lnTo>
                    <a:pt x="7754213" y="39039"/>
                  </a:lnTo>
                  <a:lnTo>
                    <a:pt x="7751146" y="23842"/>
                  </a:lnTo>
                  <a:lnTo>
                    <a:pt x="7742780" y="11433"/>
                  </a:lnTo>
                  <a:lnTo>
                    <a:pt x="7730371" y="3067"/>
                  </a:lnTo>
                  <a:lnTo>
                    <a:pt x="77151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218890" y="152276"/>
              <a:ext cx="7754620" cy="755650"/>
            </a:xfrm>
            <a:custGeom>
              <a:avLst/>
              <a:gdLst/>
              <a:ahLst/>
              <a:cxnLst/>
              <a:rect l="l" t="t" r="r" b="b"/>
              <a:pathLst>
                <a:path w="7754620" h="755650">
                  <a:moveTo>
                    <a:pt x="7715173" y="755141"/>
                  </a:moveTo>
                  <a:lnTo>
                    <a:pt x="39039" y="755141"/>
                  </a:lnTo>
                  <a:lnTo>
                    <a:pt x="23847" y="752074"/>
                  </a:lnTo>
                  <a:lnTo>
                    <a:pt x="11437" y="743708"/>
                  </a:lnTo>
                  <a:lnTo>
                    <a:pt x="3069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9" y="23842"/>
                  </a:lnTo>
                  <a:lnTo>
                    <a:pt x="11437" y="11433"/>
                  </a:lnTo>
                  <a:lnTo>
                    <a:pt x="23847" y="3067"/>
                  </a:lnTo>
                  <a:lnTo>
                    <a:pt x="39039" y="0"/>
                  </a:lnTo>
                  <a:lnTo>
                    <a:pt x="7715173" y="0"/>
                  </a:lnTo>
                  <a:lnTo>
                    <a:pt x="7730371" y="3067"/>
                  </a:lnTo>
                  <a:lnTo>
                    <a:pt x="7742780" y="11433"/>
                  </a:lnTo>
                  <a:lnTo>
                    <a:pt x="7751146" y="23842"/>
                  </a:lnTo>
                  <a:lnTo>
                    <a:pt x="7754213" y="39039"/>
                  </a:lnTo>
                  <a:lnTo>
                    <a:pt x="7754213" y="716102"/>
                  </a:lnTo>
                  <a:lnTo>
                    <a:pt x="7751146" y="731299"/>
                  </a:lnTo>
                  <a:lnTo>
                    <a:pt x="7742780" y="743708"/>
                  </a:lnTo>
                  <a:lnTo>
                    <a:pt x="7730371" y="752074"/>
                  </a:lnTo>
                  <a:lnTo>
                    <a:pt x="7715173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218490" y="241345"/>
            <a:ext cx="775462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Classifying soft-bodied invertebrates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710280" y="4924516"/>
            <a:ext cx="10789285" cy="1280795"/>
            <a:chOff x="710280" y="4924516"/>
            <a:chExt cx="10789285" cy="1280795"/>
          </a:xfrm>
        </p:grpSpPr>
        <p:sp>
          <p:nvSpPr>
            <p:cNvPr id="17" name="object 17"/>
            <p:cNvSpPr/>
            <p:nvPr/>
          </p:nvSpPr>
          <p:spPr>
            <a:xfrm>
              <a:off x="716948" y="5189651"/>
              <a:ext cx="10775950" cy="1009015"/>
            </a:xfrm>
            <a:custGeom>
              <a:avLst/>
              <a:gdLst/>
              <a:ahLst/>
              <a:cxnLst/>
              <a:rect l="l" t="t" r="r" b="b"/>
              <a:pathLst>
                <a:path w="10775950" h="1009014">
                  <a:moveTo>
                    <a:pt x="10647349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880490"/>
                  </a:lnTo>
                  <a:lnTo>
                    <a:pt x="10086" y="930447"/>
                  </a:lnTo>
                  <a:lnTo>
                    <a:pt x="37593" y="971243"/>
                  </a:lnTo>
                  <a:lnTo>
                    <a:pt x="78390" y="998750"/>
                  </a:lnTo>
                  <a:lnTo>
                    <a:pt x="128346" y="1008837"/>
                  </a:lnTo>
                  <a:lnTo>
                    <a:pt x="10647349" y="1008837"/>
                  </a:lnTo>
                  <a:lnTo>
                    <a:pt x="10697311" y="998750"/>
                  </a:lnTo>
                  <a:lnTo>
                    <a:pt x="10738107" y="971243"/>
                  </a:lnTo>
                  <a:lnTo>
                    <a:pt x="10765611" y="930447"/>
                  </a:lnTo>
                  <a:lnTo>
                    <a:pt x="10775696" y="880490"/>
                  </a:lnTo>
                  <a:lnTo>
                    <a:pt x="10775696" y="128346"/>
                  </a:lnTo>
                  <a:lnTo>
                    <a:pt x="10765611" y="78390"/>
                  </a:lnTo>
                  <a:lnTo>
                    <a:pt x="10738107" y="37593"/>
                  </a:lnTo>
                  <a:lnTo>
                    <a:pt x="10697311" y="10086"/>
                  </a:lnTo>
                  <a:lnTo>
                    <a:pt x="1064734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16948" y="5189651"/>
              <a:ext cx="10775950" cy="1009015"/>
            </a:xfrm>
            <a:custGeom>
              <a:avLst/>
              <a:gdLst/>
              <a:ahLst/>
              <a:cxnLst/>
              <a:rect l="l" t="t" r="r" b="b"/>
              <a:pathLst>
                <a:path w="10775950" h="1009014">
                  <a:moveTo>
                    <a:pt x="128346" y="1008837"/>
                  </a:moveTo>
                  <a:lnTo>
                    <a:pt x="10647349" y="1008837"/>
                  </a:lnTo>
                  <a:lnTo>
                    <a:pt x="10697311" y="998750"/>
                  </a:lnTo>
                  <a:lnTo>
                    <a:pt x="10738107" y="971243"/>
                  </a:lnTo>
                  <a:lnTo>
                    <a:pt x="10765611" y="930447"/>
                  </a:lnTo>
                  <a:lnTo>
                    <a:pt x="10775696" y="880490"/>
                  </a:lnTo>
                  <a:lnTo>
                    <a:pt x="10775696" y="128346"/>
                  </a:lnTo>
                  <a:lnTo>
                    <a:pt x="10765611" y="78390"/>
                  </a:lnTo>
                  <a:lnTo>
                    <a:pt x="10738107" y="37593"/>
                  </a:lnTo>
                  <a:lnTo>
                    <a:pt x="10697311" y="10086"/>
                  </a:lnTo>
                  <a:lnTo>
                    <a:pt x="10647349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880490"/>
                  </a:lnTo>
                  <a:lnTo>
                    <a:pt x="10086" y="930447"/>
                  </a:lnTo>
                  <a:lnTo>
                    <a:pt x="37593" y="971243"/>
                  </a:lnTo>
                  <a:lnTo>
                    <a:pt x="78390" y="998750"/>
                  </a:lnTo>
                  <a:lnTo>
                    <a:pt x="128346" y="1008837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89634" y="4932136"/>
              <a:ext cx="1774189" cy="402590"/>
            </a:xfrm>
            <a:custGeom>
              <a:avLst/>
              <a:gdLst/>
              <a:ahLst/>
              <a:cxnLst/>
              <a:rect l="l" t="t" r="r" b="b"/>
              <a:pathLst>
                <a:path w="1774189" h="402589">
                  <a:moveTo>
                    <a:pt x="1703692" y="0"/>
                  </a:moveTo>
                  <a:lnTo>
                    <a:pt x="70002" y="0"/>
                  </a:lnTo>
                  <a:lnTo>
                    <a:pt x="42755" y="5499"/>
                  </a:lnTo>
                  <a:lnTo>
                    <a:pt x="20504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332016"/>
                  </a:lnTo>
                  <a:lnTo>
                    <a:pt x="5501" y="359261"/>
                  </a:lnTo>
                  <a:lnTo>
                    <a:pt x="20504" y="381507"/>
                  </a:lnTo>
                  <a:lnTo>
                    <a:pt x="42755" y="396506"/>
                  </a:lnTo>
                  <a:lnTo>
                    <a:pt x="70002" y="402005"/>
                  </a:lnTo>
                  <a:lnTo>
                    <a:pt x="1703692" y="402005"/>
                  </a:lnTo>
                  <a:lnTo>
                    <a:pt x="1730937" y="396506"/>
                  </a:lnTo>
                  <a:lnTo>
                    <a:pt x="1753184" y="381507"/>
                  </a:lnTo>
                  <a:lnTo>
                    <a:pt x="1768182" y="359261"/>
                  </a:lnTo>
                  <a:lnTo>
                    <a:pt x="1773682" y="332016"/>
                  </a:lnTo>
                  <a:lnTo>
                    <a:pt x="1773682" y="69989"/>
                  </a:lnTo>
                  <a:lnTo>
                    <a:pt x="1768182" y="42744"/>
                  </a:lnTo>
                  <a:lnTo>
                    <a:pt x="1753184" y="20497"/>
                  </a:lnTo>
                  <a:lnTo>
                    <a:pt x="1730937" y="5499"/>
                  </a:lnTo>
                  <a:lnTo>
                    <a:pt x="1703692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989634" y="4932136"/>
              <a:ext cx="1774189" cy="402590"/>
            </a:xfrm>
            <a:custGeom>
              <a:avLst/>
              <a:gdLst/>
              <a:ahLst/>
              <a:cxnLst/>
              <a:rect l="l" t="t" r="r" b="b"/>
              <a:pathLst>
                <a:path w="1774189" h="402589">
                  <a:moveTo>
                    <a:pt x="1703692" y="402005"/>
                  </a:moveTo>
                  <a:lnTo>
                    <a:pt x="70002" y="402005"/>
                  </a:lnTo>
                  <a:lnTo>
                    <a:pt x="42755" y="396506"/>
                  </a:lnTo>
                  <a:lnTo>
                    <a:pt x="20504" y="381507"/>
                  </a:lnTo>
                  <a:lnTo>
                    <a:pt x="5501" y="359261"/>
                  </a:lnTo>
                  <a:lnTo>
                    <a:pt x="0" y="332016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4" y="20497"/>
                  </a:lnTo>
                  <a:lnTo>
                    <a:pt x="42755" y="5499"/>
                  </a:lnTo>
                  <a:lnTo>
                    <a:pt x="70002" y="0"/>
                  </a:lnTo>
                  <a:lnTo>
                    <a:pt x="1703692" y="0"/>
                  </a:lnTo>
                  <a:lnTo>
                    <a:pt x="1730937" y="5499"/>
                  </a:lnTo>
                  <a:lnTo>
                    <a:pt x="1753184" y="20497"/>
                  </a:lnTo>
                  <a:lnTo>
                    <a:pt x="1768182" y="42744"/>
                  </a:lnTo>
                  <a:lnTo>
                    <a:pt x="1773682" y="69989"/>
                  </a:lnTo>
                  <a:lnTo>
                    <a:pt x="1773682" y="332016"/>
                  </a:lnTo>
                  <a:lnTo>
                    <a:pt x="1768182" y="359261"/>
                  </a:lnTo>
                  <a:lnTo>
                    <a:pt x="1753184" y="381507"/>
                  </a:lnTo>
                  <a:lnTo>
                    <a:pt x="1730937" y="396506"/>
                  </a:lnTo>
                  <a:lnTo>
                    <a:pt x="1703692" y="402005"/>
                  </a:lnTo>
                  <a:close/>
                </a:path>
              </a:pathLst>
            </a:custGeom>
            <a:ln w="15062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986486" y="5075827"/>
            <a:ext cx="10215880" cy="9486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2715">
              <a:lnSpc>
                <a:spcPct val="100000"/>
              </a:lnSpc>
              <a:spcBef>
                <a:spcPts val="100"/>
              </a:spcBef>
            </a:pPr>
            <a:endParaRPr sz="1600" dirty="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15700"/>
              </a:lnSpc>
              <a:spcBef>
                <a:spcPts val="1010"/>
              </a:spcBef>
            </a:pP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scientific name for a snail is a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gastropod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What do you think the terms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gastro + pod mean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? What does this tell us about the snail?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753225" y="2154857"/>
            <a:ext cx="6685915" cy="2889250"/>
            <a:chOff x="2753225" y="2154857"/>
            <a:chExt cx="6685915" cy="2889250"/>
          </a:xfrm>
        </p:grpSpPr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38525" y="3821557"/>
              <a:ext cx="1717836" cy="115266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94857" y="3741936"/>
              <a:ext cx="1951367" cy="130156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759575" y="2161207"/>
              <a:ext cx="3105785" cy="1711325"/>
            </a:xfrm>
            <a:custGeom>
              <a:avLst/>
              <a:gdLst/>
              <a:ahLst/>
              <a:cxnLst/>
              <a:rect l="l" t="t" r="r" b="b"/>
              <a:pathLst>
                <a:path w="3105785" h="1711325">
                  <a:moveTo>
                    <a:pt x="3068218" y="0"/>
                  </a:moveTo>
                  <a:lnTo>
                    <a:pt x="37490" y="0"/>
                  </a:lnTo>
                  <a:lnTo>
                    <a:pt x="22899" y="2946"/>
                  </a:lnTo>
                  <a:lnTo>
                    <a:pt x="10982" y="10982"/>
                  </a:lnTo>
                  <a:lnTo>
                    <a:pt x="2946" y="22899"/>
                  </a:lnTo>
                  <a:lnTo>
                    <a:pt x="0" y="37490"/>
                  </a:lnTo>
                  <a:lnTo>
                    <a:pt x="0" y="1673351"/>
                  </a:lnTo>
                  <a:lnTo>
                    <a:pt x="2946" y="1687943"/>
                  </a:lnTo>
                  <a:lnTo>
                    <a:pt x="10982" y="1699860"/>
                  </a:lnTo>
                  <a:lnTo>
                    <a:pt x="22899" y="1707895"/>
                  </a:lnTo>
                  <a:lnTo>
                    <a:pt x="37490" y="1710842"/>
                  </a:lnTo>
                  <a:lnTo>
                    <a:pt x="3068218" y="1710842"/>
                  </a:lnTo>
                  <a:lnTo>
                    <a:pt x="3082809" y="1707895"/>
                  </a:lnTo>
                  <a:lnTo>
                    <a:pt x="3094726" y="1699860"/>
                  </a:lnTo>
                  <a:lnTo>
                    <a:pt x="3102762" y="1687943"/>
                  </a:lnTo>
                  <a:lnTo>
                    <a:pt x="3105708" y="1673351"/>
                  </a:lnTo>
                  <a:lnTo>
                    <a:pt x="3105708" y="37490"/>
                  </a:lnTo>
                  <a:lnTo>
                    <a:pt x="3102762" y="22899"/>
                  </a:lnTo>
                  <a:lnTo>
                    <a:pt x="3094726" y="10982"/>
                  </a:lnTo>
                  <a:lnTo>
                    <a:pt x="3082809" y="2946"/>
                  </a:lnTo>
                  <a:lnTo>
                    <a:pt x="30682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759575" y="2161207"/>
              <a:ext cx="3105785" cy="1711325"/>
            </a:xfrm>
            <a:custGeom>
              <a:avLst/>
              <a:gdLst/>
              <a:ahLst/>
              <a:cxnLst/>
              <a:rect l="l" t="t" r="r" b="b"/>
              <a:pathLst>
                <a:path w="3105785" h="1711325">
                  <a:moveTo>
                    <a:pt x="3068218" y="1710842"/>
                  </a:moveTo>
                  <a:lnTo>
                    <a:pt x="37490" y="1710842"/>
                  </a:lnTo>
                  <a:lnTo>
                    <a:pt x="22899" y="1707895"/>
                  </a:lnTo>
                  <a:lnTo>
                    <a:pt x="10982" y="1699860"/>
                  </a:lnTo>
                  <a:lnTo>
                    <a:pt x="2946" y="1687943"/>
                  </a:lnTo>
                  <a:lnTo>
                    <a:pt x="0" y="1673351"/>
                  </a:lnTo>
                  <a:lnTo>
                    <a:pt x="0" y="37490"/>
                  </a:lnTo>
                  <a:lnTo>
                    <a:pt x="2946" y="22899"/>
                  </a:lnTo>
                  <a:lnTo>
                    <a:pt x="10982" y="10982"/>
                  </a:lnTo>
                  <a:lnTo>
                    <a:pt x="22899" y="2946"/>
                  </a:lnTo>
                  <a:lnTo>
                    <a:pt x="37490" y="0"/>
                  </a:lnTo>
                  <a:lnTo>
                    <a:pt x="3068218" y="0"/>
                  </a:lnTo>
                  <a:lnTo>
                    <a:pt x="3082809" y="2946"/>
                  </a:lnTo>
                  <a:lnTo>
                    <a:pt x="3094726" y="10982"/>
                  </a:lnTo>
                  <a:lnTo>
                    <a:pt x="3102762" y="22899"/>
                  </a:lnTo>
                  <a:lnTo>
                    <a:pt x="3105708" y="37490"/>
                  </a:lnTo>
                  <a:lnTo>
                    <a:pt x="3105708" y="1673351"/>
                  </a:lnTo>
                  <a:lnTo>
                    <a:pt x="3102762" y="1687943"/>
                  </a:lnTo>
                  <a:lnTo>
                    <a:pt x="3094726" y="1699860"/>
                  </a:lnTo>
                  <a:lnTo>
                    <a:pt x="3082809" y="1707895"/>
                  </a:lnTo>
                  <a:lnTo>
                    <a:pt x="3068218" y="1710842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326716" y="2161207"/>
              <a:ext cx="3105785" cy="1711325"/>
            </a:xfrm>
            <a:custGeom>
              <a:avLst/>
              <a:gdLst/>
              <a:ahLst/>
              <a:cxnLst/>
              <a:rect l="l" t="t" r="r" b="b"/>
              <a:pathLst>
                <a:path w="3105784" h="1711325">
                  <a:moveTo>
                    <a:pt x="3068218" y="0"/>
                  </a:moveTo>
                  <a:lnTo>
                    <a:pt x="37490" y="0"/>
                  </a:lnTo>
                  <a:lnTo>
                    <a:pt x="22899" y="2946"/>
                  </a:lnTo>
                  <a:lnTo>
                    <a:pt x="10982" y="10982"/>
                  </a:lnTo>
                  <a:lnTo>
                    <a:pt x="2946" y="22899"/>
                  </a:lnTo>
                  <a:lnTo>
                    <a:pt x="0" y="37490"/>
                  </a:lnTo>
                  <a:lnTo>
                    <a:pt x="0" y="1673351"/>
                  </a:lnTo>
                  <a:lnTo>
                    <a:pt x="2946" y="1687943"/>
                  </a:lnTo>
                  <a:lnTo>
                    <a:pt x="10982" y="1699860"/>
                  </a:lnTo>
                  <a:lnTo>
                    <a:pt x="22899" y="1707895"/>
                  </a:lnTo>
                  <a:lnTo>
                    <a:pt x="37490" y="1710842"/>
                  </a:lnTo>
                  <a:lnTo>
                    <a:pt x="3068218" y="1710842"/>
                  </a:lnTo>
                  <a:lnTo>
                    <a:pt x="3082809" y="1707895"/>
                  </a:lnTo>
                  <a:lnTo>
                    <a:pt x="3094726" y="1699860"/>
                  </a:lnTo>
                  <a:lnTo>
                    <a:pt x="3102762" y="1687943"/>
                  </a:lnTo>
                  <a:lnTo>
                    <a:pt x="3105708" y="1673351"/>
                  </a:lnTo>
                  <a:lnTo>
                    <a:pt x="3105708" y="37490"/>
                  </a:lnTo>
                  <a:lnTo>
                    <a:pt x="3102762" y="22899"/>
                  </a:lnTo>
                  <a:lnTo>
                    <a:pt x="3094726" y="10982"/>
                  </a:lnTo>
                  <a:lnTo>
                    <a:pt x="3082809" y="2946"/>
                  </a:lnTo>
                  <a:lnTo>
                    <a:pt x="30682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326716" y="2161207"/>
              <a:ext cx="3105785" cy="1711325"/>
            </a:xfrm>
            <a:custGeom>
              <a:avLst/>
              <a:gdLst/>
              <a:ahLst/>
              <a:cxnLst/>
              <a:rect l="l" t="t" r="r" b="b"/>
              <a:pathLst>
                <a:path w="3105784" h="1711325">
                  <a:moveTo>
                    <a:pt x="3068218" y="1710842"/>
                  </a:moveTo>
                  <a:lnTo>
                    <a:pt x="37490" y="1710842"/>
                  </a:lnTo>
                  <a:lnTo>
                    <a:pt x="22899" y="1707895"/>
                  </a:lnTo>
                  <a:lnTo>
                    <a:pt x="10982" y="1699860"/>
                  </a:lnTo>
                  <a:lnTo>
                    <a:pt x="2946" y="1687943"/>
                  </a:lnTo>
                  <a:lnTo>
                    <a:pt x="0" y="1673351"/>
                  </a:lnTo>
                  <a:lnTo>
                    <a:pt x="0" y="37490"/>
                  </a:lnTo>
                  <a:lnTo>
                    <a:pt x="2946" y="22899"/>
                  </a:lnTo>
                  <a:lnTo>
                    <a:pt x="10982" y="10982"/>
                  </a:lnTo>
                  <a:lnTo>
                    <a:pt x="22899" y="2946"/>
                  </a:lnTo>
                  <a:lnTo>
                    <a:pt x="37490" y="0"/>
                  </a:lnTo>
                  <a:lnTo>
                    <a:pt x="3068218" y="0"/>
                  </a:lnTo>
                  <a:lnTo>
                    <a:pt x="3082809" y="2946"/>
                  </a:lnTo>
                  <a:lnTo>
                    <a:pt x="3094726" y="10982"/>
                  </a:lnTo>
                  <a:lnTo>
                    <a:pt x="3102762" y="22899"/>
                  </a:lnTo>
                  <a:lnTo>
                    <a:pt x="3105708" y="37490"/>
                  </a:lnTo>
                  <a:lnTo>
                    <a:pt x="3105708" y="1673351"/>
                  </a:lnTo>
                  <a:lnTo>
                    <a:pt x="3102762" y="1687943"/>
                  </a:lnTo>
                  <a:lnTo>
                    <a:pt x="3094726" y="1699860"/>
                  </a:lnTo>
                  <a:lnTo>
                    <a:pt x="3082809" y="1707895"/>
                  </a:lnTo>
                  <a:lnTo>
                    <a:pt x="3068218" y="1710842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357388" y="2894683"/>
            <a:ext cx="1903730" cy="27892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135"/>
              </a:spcBef>
              <a:buChar char="•"/>
              <a:tabLst>
                <a:tab pos="177165" algn="l"/>
              </a:tabLst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segmented body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672709" y="2514600"/>
            <a:ext cx="2419985" cy="914096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563245" indent="-164465">
              <a:lnSpc>
                <a:spcPct val="100000"/>
              </a:lnSpc>
              <a:spcBef>
                <a:spcPts val="515"/>
              </a:spcBef>
              <a:buChar char="•"/>
              <a:tabLst>
                <a:tab pos="563245" algn="l"/>
              </a:tabLst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no segments</a:t>
            </a:r>
            <a:endParaRPr sz="1700" dirty="0">
              <a:latin typeface="Grammarsaurus" pitchFamily="2" charset="0"/>
              <a:cs typeface="Arial MT"/>
            </a:endParaRPr>
          </a:p>
          <a:p>
            <a:pPr marL="12700" marR="5080" indent="309245" algn="ctr">
              <a:lnSpc>
                <a:spcPct val="111100"/>
              </a:lnSpc>
              <a:spcBef>
                <a:spcPts val="140"/>
              </a:spcBef>
              <a:buChar char="•"/>
              <a:tabLst>
                <a:tab pos="321945" algn="l"/>
              </a:tabLst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soft body usually covered by a hard shell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033755" y="1713599"/>
            <a:ext cx="6124575" cy="608965"/>
            <a:chOff x="3033755" y="1713599"/>
            <a:chExt cx="6124575" cy="608965"/>
          </a:xfrm>
        </p:grpSpPr>
        <p:sp>
          <p:nvSpPr>
            <p:cNvPr id="32" name="object 32"/>
            <p:cNvSpPr/>
            <p:nvPr/>
          </p:nvSpPr>
          <p:spPr>
            <a:xfrm>
              <a:off x="3040105" y="1719949"/>
              <a:ext cx="2545080" cy="596265"/>
            </a:xfrm>
            <a:custGeom>
              <a:avLst/>
              <a:gdLst/>
              <a:ahLst/>
              <a:cxnLst/>
              <a:rect l="l" t="t" r="r" b="b"/>
              <a:pathLst>
                <a:path w="2545079" h="596264">
                  <a:moveTo>
                    <a:pt x="2518829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569899"/>
                  </a:lnTo>
                  <a:lnTo>
                    <a:pt x="2028" y="579950"/>
                  </a:lnTo>
                  <a:lnTo>
                    <a:pt x="7561" y="588157"/>
                  </a:lnTo>
                  <a:lnTo>
                    <a:pt x="15768" y="593690"/>
                  </a:lnTo>
                  <a:lnTo>
                    <a:pt x="25819" y="595718"/>
                  </a:lnTo>
                  <a:lnTo>
                    <a:pt x="2518829" y="595718"/>
                  </a:lnTo>
                  <a:lnTo>
                    <a:pt x="2528880" y="593690"/>
                  </a:lnTo>
                  <a:lnTo>
                    <a:pt x="2537086" y="588157"/>
                  </a:lnTo>
                  <a:lnTo>
                    <a:pt x="2542619" y="579950"/>
                  </a:lnTo>
                  <a:lnTo>
                    <a:pt x="2544648" y="569899"/>
                  </a:lnTo>
                  <a:lnTo>
                    <a:pt x="2544648" y="25819"/>
                  </a:lnTo>
                  <a:lnTo>
                    <a:pt x="2542619" y="15768"/>
                  </a:lnTo>
                  <a:lnTo>
                    <a:pt x="2537086" y="7561"/>
                  </a:lnTo>
                  <a:lnTo>
                    <a:pt x="2528880" y="2028"/>
                  </a:lnTo>
                  <a:lnTo>
                    <a:pt x="2518829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040105" y="1719949"/>
              <a:ext cx="2545080" cy="596265"/>
            </a:xfrm>
            <a:custGeom>
              <a:avLst/>
              <a:gdLst/>
              <a:ahLst/>
              <a:cxnLst/>
              <a:rect l="l" t="t" r="r" b="b"/>
              <a:pathLst>
                <a:path w="2545079" h="596264">
                  <a:moveTo>
                    <a:pt x="2518829" y="595718"/>
                  </a:moveTo>
                  <a:lnTo>
                    <a:pt x="25819" y="595718"/>
                  </a:lnTo>
                  <a:lnTo>
                    <a:pt x="15768" y="593690"/>
                  </a:lnTo>
                  <a:lnTo>
                    <a:pt x="7561" y="588157"/>
                  </a:lnTo>
                  <a:lnTo>
                    <a:pt x="2028" y="579950"/>
                  </a:lnTo>
                  <a:lnTo>
                    <a:pt x="0" y="569899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2518829" y="0"/>
                  </a:lnTo>
                  <a:lnTo>
                    <a:pt x="2528880" y="2028"/>
                  </a:lnTo>
                  <a:lnTo>
                    <a:pt x="2537086" y="7561"/>
                  </a:lnTo>
                  <a:lnTo>
                    <a:pt x="2542619" y="15768"/>
                  </a:lnTo>
                  <a:lnTo>
                    <a:pt x="2544648" y="25819"/>
                  </a:lnTo>
                  <a:lnTo>
                    <a:pt x="2544648" y="569899"/>
                  </a:lnTo>
                  <a:lnTo>
                    <a:pt x="2542619" y="579950"/>
                  </a:lnTo>
                  <a:lnTo>
                    <a:pt x="2537086" y="588157"/>
                  </a:lnTo>
                  <a:lnTo>
                    <a:pt x="2528880" y="593690"/>
                  </a:lnTo>
                  <a:lnTo>
                    <a:pt x="2518829" y="59571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607247" y="1719949"/>
              <a:ext cx="2545080" cy="596265"/>
            </a:xfrm>
            <a:custGeom>
              <a:avLst/>
              <a:gdLst/>
              <a:ahLst/>
              <a:cxnLst/>
              <a:rect l="l" t="t" r="r" b="b"/>
              <a:pathLst>
                <a:path w="2545079" h="596264">
                  <a:moveTo>
                    <a:pt x="2518829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61"/>
                  </a:lnTo>
                  <a:lnTo>
                    <a:pt x="2028" y="15768"/>
                  </a:lnTo>
                  <a:lnTo>
                    <a:pt x="0" y="25819"/>
                  </a:lnTo>
                  <a:lnTo>
                    <a:pt x="0" y="569899"/>
                  </a:lnTo>
                  <a:lnTo>
                    <a:pt x="2028" y="579950"/>
                  </a:lnTo>
                  <a:lnTo>
                    <a:pt x="7561" y="588157"/>
                  </a:lnTo>
                  <a:lnTo>
                    <a:pt x="15768" y="593690"/>
                  </a:lnTo>
                  <a:lnTo>
                    <a:pt x="25819" y="595718"/>
                  </a:lnTo>
                  <a:lnTo>
                    <a:pt x="2518829" y="595718"/>
                  </a:lnTo>
                  <a:lnTo>
                    <a:pt x="2528880" y="593690"/>
                  </a:lnTo>
                  <a:lnTo>
                    <a:pt x="2537086" y="588157"/>
                  </a:lnTo>
                  <a:lnTo>
                    <a:pt x="2542619" y="579950"/>
                  </a:lnTo>
                  <a:lnTo>
                    <a:pt x="2544648" y="569899"/>
                  </a:lnTo>
                  <a:lnTo>
                    <a:pt x="2544648" y="25819"/>
                  </a:lnTo>
                  <a:lnTo>
                    <a:pt x="2542619" y="15768"/>
                  </a:lnTo>
                  <a:lnTo>
                    <a:pt x="2537086" y="7561"/>
                  </a:lnTo>
                  <a:lnTo>
                    <a:pt x="2528880" y="2028"/>
                  </a:lnTo>
                  <a:lnTo>
                    <a:pt x="2518829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607247" y="1719949"/>
              <a:ext cx="2545080" cy="596265"/>
            </a:xfrm>
            <a:custGeom>
              <a:avLst/>
              <a:gdLst/>
              <a:ahLst/>
              <a:cxnLst/>
              <a:rect l="l" t="t" r="r" b="b"/>
              <a:pathLst>
                <a:path w="2545079" h="596264">
                  <a:moveTo>
                    <a:pt x="2518829" y="595718"/>
                  </a:moveTo>
                  <a:lnTo>
                    <a:pt x="25819" y="595718"/>
                  </a:lnTo>
                  <a:lnTo>
                    <a:pt x="15768" y="593690"/>
                  </a:lnTo>
                  <a:lnTo>
                    <a:pt x="7561" y="588157"/>
                  </a:lnTo>
                  <a:lnTo>
                    <a:pt x="2028" y="579950"/>
                  </a:lnTo>
                  <a:lnTo>
                    <a:pt x="0" y="569899"/>
                  </a:lnTo>
                  <a:lnTo>
                    <a:pt x="0" y="25819"/>
                  </a:lnTo>
                  <a:lnTo>
                    <a:pt x="2028" y="15768"/>
                  </a:lnTo>
                  <a:lnTo>
                    <a:pt x="7561" y="7561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2518829" y="0"/>
                  </a:lnTo>
                  <a:lnTo>
                    <a:pt x="2528880" y="2028"/>
                  </a:lnTo>
                  <a:lnTo>
                    <a:pt x="2537086" y="7561"/>
                  </a:lnTo>
                  <a:lnTo>
                    <a:pt x="2542619" y="15768"/>
                  </a:lnTo>
                  <a:lnTo>
                    <a:pt x="2544648" y="25819"/>
                  </a:lnTo>
                  <a:lnTo>
                    <a:pt x="2544648" y="569899"/>
                  </a:lnTo>
                  <a:lnTo>
                    <a:pt x="2542619" y="579950"/>
                  </a:lnTo>
                  <a:lnTo>
                    <a:pt x="2537086" y="588157"/>
                  </a:lnTo>
                  <a:lnTo>
                    <a:pt x="2528880" y="593690"/>
                  </a:lnTo>
                  <a:lnTo>
                    <a:pt x="2518829" y="59571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62200" y="1196702"/>
            <a:ext cx="7399020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If the invertebrate has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soft body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we examine whether it has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segments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or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shell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15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225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R="487045" algn="ctr">
              <a:lnSpc>
                <a:spcPct val="100000"/>
              </a:lnSpc>
              <a:tabLst>
                <a:tab pos="4062095" algn="l"/>
              </a:tabLst>
            </a:pPr>
            <a:r>
              <a:rPr sz="2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worms/annelids	molluscs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47">
            <a:extLst>
              <a:ext uri="{FF2B5EF4-FFF2-40B4-BE49-F238E27FC236}">
                <a16:creationId xmlns:a16="http://schemas.microsoft.com/office/drawing/2014/main" id="{5953BF3A-CA5E-EF94-F185-83FB8D2D7C64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4F84A0-1E8C-F95C-2BB4-F4B65E8E1D45}"/>
              </a:ext>
            </a:extLst>
          </p:cNvPr>
          <p:cNvSpPr txBox="1"/>
          <p:nvPr/>
        </p:nvSpPr>
        <p:spPr>
          <a:xfrm>
            <a:off x="989634" y="4953000"/>
            <a:ext cx="1769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Did you know?</a:t>
            </a:r>
            <a:endParaRPr lang="en-PK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526676" y="152276"/>
              <a:ext cx="3383279" cy="755650"/>
            </a:xfrm>
            <a:custGeom>
              <a:avLst/>
              <a:gdLst/>
              <a:ahLst/>
              <a:cxnLst/>
              <a:rect l="l" t="t" r="r" b="b"/>
              <a:pathLst>
                <a:path w="3383279" h="755650">
                  <a:moveTo>
                    <a:pt x="334410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344100" y="755141"/>
                  </a:lnTo>
                  <a:lnTo>
                    <a:pt x="3359298" y="752074"/>
                  </a:lnTo>
                  <a:lnTo>
                    <a:pt x="3371707" y="743708"/>
                  </a:lnTo>
                  <a:lnTo>
                    <a:pt x="3380072" y="731299"/>
                  </a:lnTo>
                  <a:lnTo>
                    <a:pt x="3383140" y="716102"/>
                  </a:lnTo>
                  <a:lnTo>
                    <a:pt x="3383140" y="39039"/>
                  </a:lnTo>
                  <a:lnTo>
                    <a:pt x="3380072" y="23842"/>
                  </a:lnTo>
                  <a:lnTo>
                    <a:pt x="3371707" y="11433"/>
                  </a:lnTo>
                  <a:lnTo>
                    <a:pt x="3359298" y="3067"/>
                  </a:lnTo>
                  <a:lnTo>
                    <a:pt x="33441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526676" y="152276"/>
              <a:ext cx="3383279" cy="755650"/>
            </a:xfrm>
            <a:custGeom>
              <a:avLst/>
              <a:gdLst/>
              <a:ahLst/>
              <a:cxnLst/>
              <a:rect l="l" t="t" r="r" b="b"/>
              <a:pathLst>
                <a:path w="3383279" h="755650">
                  <a:moveTo>
                    <a:pt x="334410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344100" y="0"/>
                  </a:lnTo>
                  <a:lnTo>
                    <a:pt x="3359298" y="3067"/>
                  </a:lnTo>
                  <a:lnTo>
                    <a:pt x="3371707" y="11433"/>
                  </a:lnTo>
                  <a:lnTo>
                    <a:pt x="3380072" y="23842"/>
                  </a:lnTo>
                  <a:lnTo>
                    <a:pt x="3383140" y="39039"/>
                  </a:lnTo>
                  <a:lnTo>
                    <a:pt x="3383140" y="716102"/>
                  </a:lnTo>
                  <a:lnTo>
                    <a:pt x="3380072" y="731299"/>
                  </a:lnTo>
                  <a:lnTo>
                    <a:pt x="3371707" y="743708"/>
                  </a:lnTo>
                  <a:lnTo>
                    <a:pt x="3359298" y="752074"/>
                  </a:lnTo>
                  <a:lnTo>
                    <a:pt x="334410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526676" y="209494"/>
            <a:ext cx="338071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9088" indent="-30956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Stop and jot 1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118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27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49427" y="2204159"/>
            <a:ext cx="4887595" cy="2726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79375" algn="ctr">
              <a:lnSpc>
                <a:spcPts val="3304"/>
              </a:lnSpc>
            </a:pPr>
            <a:r>
              <a:rPr sz="280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Stop and jot 1</a:t>
            </a:r>
            <a:endParaRPr sz="2800">
              <a:latin typeface="Grammarsaurus" pitchFamily="2" charset="0"/>
              <a:cs typeface="Arial"/>
            </a:endParaRPr>
          </a:p>
          <a:p>
            <a:pPr marR="73660" algn="ctr">
              <a:lnSpc>
                <a:spcPct val="100000"/>
              </a:lnSpc>
              <a:spcBef>
                <a:spcPts val="680"/>
              </a:spcBef>
            </a:pPr>
            <a:r>
              <a:rPr sz="105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What </a:t>
            </a:r>
            <a:r>
              <a:rPr sz="105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criteria </a:t>
            </a:r>
            <a:r>
              <a:rPr sz="105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are used to </a:t>
            </a:r>
            <a:r>
              <a:rPr sz="105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classify invertebrate groups</a:t>
            </a:r>
            <a:r>
              <a:rPr sz="105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?</a:t>
            </a:r>
            <a:endParaRPr sz="1050">
              <a:latin typeface="Grammarsaurus" pitchFamily="2" charset="0"/>
              <a:cs typeface="Arial MT"/>
            </a:endParaRPr>
          </a:p>
          <a:p>
            <a:pPr marL="407034">
              <a:lnSpc>
                <a:spcPct val="100000"/>
              </a:lnSpc>
              <a:spcBef>
                <a:spcPts val="785"/>
              </a:spcBef>
              <a:tabLst>
                <a:tab pos="2957830" algn="l"/>
              </a:tabLst>
            </a:pPr>
            <a:r>
              <a:rPr sz="9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soft body	exoskeleton</a:t>
            </a:r>
            <a:endParaRPr sz="900">
              <a:latin typeface="Grammarsaurus" pitchFamily="2" charset="0"/>
              <a:cs typeface="Arial"/>
            </a:endParaRPr>
          </a:p>
          <a:p>
            <a:pPr marR="44450" algn="ctr">
              <a:lnSpc>
                <a:spcPts val="1100"/>
              </a:lnSpc>
              <a:spcBef>
                <a:spcPts val="700"/>
              </a:spcBef>
              <a:tabLst>
                <a:tab pos="864235" algn="l"/>
                <a:tab pos="1798320" algn="l"/>
                <a:tab pos="2578735" algn="l"/>
                <a:tab pos="3422650" algn="l"/>
                <a:tab pos="4319905" algn="l"/>
              </a:tabLst>
            </a:pPr>
            <a:r>
              <a:rPr sz="90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annelids	molluscs	insect	arachnid	crustacean	myriapod</a:t>
            </a:r>
            <a:endParaRPr sz="900">
              <a:latin typeface="Grammarsaurus" pitchFamily="2" charset="0"/>
              <a:cs typeface="Arial"/>
            </a:endParaRPr>
          </a:p>
          <a:p>
            <a:pPr marL="109220" algn="ctr">
              <a:lnSpc>
                <a:spcPts val="800"/>
              </a:lnSpc>
              <a:tabLst>
                <a:tab pos="838200" algn="l"/>
                <a:tab pos="1734820" algn="l"/>
                <a:tab pos="2566670" algn="l"/>
                <a:tab pos="3447415" algn="l"/>
                <a:tab pos="4269740" algn="l"/>
              </a:tabLst>
            </a:pPr>
            <a:r>
              <a:rPr sz="70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worms	slugs and snails	fly ant beetle	spider scorpion	crab woodlouse	centipede millipede</a:t>
            </a: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700">
              <a:latin typeface="Grammarsaurus" pitchFamily="2" charset="0"/>
              <a:cs typeface="Arial MT"/>
            </a:endParaRPr>
          </a:p>
          <a:p>
            <a:pPr marL="92075" algn="ctr">
              <a:lnSpc>
                <a:spcPct val="100000"/>
              </a:lnSpc>
            </a:pPr>
            <a:r>
              <a:rPr sz="500" b="1" dirty="0">
                <a:solidFill>
                  <a:srgbClr val="1C2552"/>
                </a:solidFill>
                <a:latin typeface="Grammarsaurus" pitchFamily="2" charset="0"/>
                <a:cs typeface="Arial"/>
                <a:hlinkClick r:id="rId4"/>
              </a:rPr>
              <a:t>www.grammarsaurus.co.uk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40017" y="2084604"/>
            <a:ext cx="11712575" cy="3005455"/>
            <a:chOff x="240017" y="2084604"/>
            <a:chExt cx="11712575" cy="3005455"/>
          </a:xfrm>
        </p:grpSpPr>
        <p:sp>
          <p:nvSpPr>
            <p:cNvPr id="18" name="object 18"/>
            <p:cNvSpPr/>
            <p:nvPr/>
          </p:nvSpPr>
          <p:spPr>
            <a:xfrm>
              <a:off x="246367" y="2445042"/>
              <a:ext cx="11699875" cy="2146300"/>
            </a:xfrm>
            <a:custGeom>
              <a:avLst/>
              <a:gdLst/>
              <a:ahLst/>
              <a:cxnLst/>
              <a:rect l="l" t="t" r="r" b="b"/>
              <a:pathLst>
                <a:path w="11699875" h="2146300">
                  <a:moveTo>
                    <a:pt x="11699265" y="0"/>
                  </a:moveTo>
                  <a:lnTo>
                    <a:pt x="0" y="0"/>
                  </a:lnTo>
                  <a:lnTo>
                    <a:pt x="0" y="2146020"/>
                  </a:lnTo>
                  <a:lnTo>
                    <a:pt x="11699265" y="2146020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46367" y="2445042"/>
              <a:ext cx="11699875" cy="2146300"/>
            </a:xfrm>
            <a:custGeom>
              <a:avLst/>
              <a:gdLst/>
              <a:ahLst/>
              <a:cxnLst/>
              <a:rect l="l" t="t" r="r" b="b"/>
              <a:pathLst>
                <a:path w="11699875" h="2146300">
                  <a:moveTo>
                    <a:pt x="0" y="2146020"/>
                  </a:moveTo>
                  <a:lnTo>
                    <a:pt x="11699265" y="2146020"/>
                  </a:lnTo>
                  <a:lnTo>
                    <a:pt x="11699265" y="0"/>
                  </a:lnTo>
                  <a:lnTo>
                    <a:pt x="0" y="0"/>
                  </a:lnTo>
                  <a:lnTo>
                    <a:pt x="0" y="214602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74551" y="2084604"/>
              <a:ext cx="6007607" cy="300532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65997" y="4660087"/>
              <a:ext cx="147397" cy="147979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909817" y="2181783"/>
            <a:ext cx="5685155" cy="2670810"/>
          </a:xfrm>
          <a:custGeom>
            <a:avLst/>
            <a:gdLst/>
            <a:ahLst/>
            <a:cxnLst/>
            <a:rect l="l" t="t" r="r" b="b"/>
            <a:pathLst>
              <a:path w="5685155" h="2670810">
                <a:moveTo>
                  <a:pt x="5684888" y="0"/>
                </a:moveTo>
                <a:lnTo>
                  <a:pt x="0" y="0"/>
                </a:lnTo>
                <a:lnTo>
                  <a:pt x="0" y="2670213"/>
                </a:lnTo>
                <a:lnTo>
                  <a:pt x="5684888" y="2670213"/>
                </a:lnTo>
                <a:lnTo>
                  <a:pt x="56848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504555" y="2153259"/>
            <a:ext cx="249047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Stop and jot 1</a:t>
            </a:r>
            <a:endParaRPr sz="28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912427" y="4663156"/>
            <a:ext cx="5680075" cy="9233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355" algn="ctr">
              <a:lnSpc>
                <a:spcPct val="100000"/>
              </a:lnSpc>
              <a:spcBef>
                <a:spcPts val="120"/>
              </a:spcBef>
            </a:pPr>
            <a:r>
              <a:rPr sz="500" b="1" dirty="0">
                <a:solidFill>
                  <a:srgbClr val="1C2552"/>
                </a:solidFill>
                <a:latin typeface="Grammarsaurus" pitchFamily="2" charset="0"/>
                <a:cs typeface="Arial"/>
              </a:rPr>
              <a:t>www.grammarsaurus.co.uk</a:t>
            </a:r>
            <a:endParaRPr sz="500" dirty="0">
              <a:latin typeface="Grammarsaurus" pitchFamily="2" charset="0"/>
              <a:cs typeface="Arial"/>
            </a:endParaRPr>
          </a:p>
        </p:txBody>
      </p:sp>
      <p:pic>
        <p:nvPicPr>
          <p:cNvPr id="25" name="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65947" y="4660087"/>
            <a:ext cx="147408" cy="14798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5909817" y="2657011"/>
            <a:ext cx="5675630" cy="1974850"/>
            <a:chOff x="5909817" y="2657011"/>
            <a:chExt cx="5675630" cy="1974850"/>
          </a:xfrm>
        </p:grpSpPr>
        <p:sp>
          <p:nvSpPr>
            <p:cNvPr id="28" name="object 28"/>
            <p:cNvSpPr/>
            <p:nvPr/>
          </p:nvSpPr>
          <p:spPr>
            <a:xfrm>
              <a:off x="5909817" y="2657011"/>
              <a:ext cx="5675630" cy="10160"/>
            </a:xfrm>
            <a:custGeom>
              <a:avLst/>
              <a:gdLst/>
              <a:ahLst/>
              <a:cxnLst/>
              <a:rect l="l" t="t" r="r" b="b"/>
              <a:pathLst>
                <a:path w="5675630" h="10160">
                  <a:moveTo>
                    <a:pt x="5675349" y="0"/>
                  </a:moveTo>
                  <a:lnTo>
                    <a:pt x="0" y="0"/>
                  </a:lnTo>
                  <a:lnTo>
                    <a:pt x="0" y="9550"/>
                  </a:lnTo>
                  <a:lnTo>
                    <a:pt x="5675349" y="9550"/>
                  </a:lnTo>
                  <a:lnTo>
                    <a:pt x="5675349" y="0"/>
                  </a:lnTo>
                  <a:close/>
                </a:path>
              </a:pathLst>
            </a:custGeom>
            <a:solidFill>
              <a:srgbClr val="01020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6137640" y="3181302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880720" y="2943717"/>
              <a:ext cx="3486785" cy="238125"/>
            </a:xfrm>
            <a:custGeom>
              <a:avLst/>
              <a:gdLst/>
              <a:ahLst/>
              <a:cxnLst/>
              <a:rect l="l" t="t" r="r" b="b"/>
              <a:pathLst>
                <a:path w="3486784" h="238125">
                  <a:moveTo>
                    <a:pt x="0" y="0"/>
                  </a:moveTo>
                  <a:lnTo>
                    <a:pt x="3486162" y="0"/>
                  </a:lnTo>
                  <a:lnTo>
                    <a:pt x="3486162" y="237591"/>
                  </a:lnTo>
                  <a:lnTo>
                    <a:pt x="0" y="237591"/>
                  </a:lnTo>
                  <a:lnTo>
                    <a:pt x="0" y="0"/>
                  </a:lnTo>
                  <a:close/>
                </a:path>
              </a:pathLst>
            </a:custGeom>
            <a:ln w="6349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7009185" y="3181302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7880720" y="3181302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752265" y="3181302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623802" y="3181302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137640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009185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7880720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752265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623802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10492171" y="3178128"/>
            <a:ext cx="878205" cy="1453515"/>
            <a:chOff x="10492171" y="3178128"/>
            <a:chExt cx="878205" cy="1453515"/>
          </a:xfrm>
        </p:grpSpPr>
        <p:sp>
          <p:nvSpPr>
            <p:cNvPr id="48" name="object 48"/>
            <p:cNvSpPr/>
            <p:nvPr/>
          </p:nvSpPr>
          <p:spPr>
            <a:xfrm>
              <a:off x="10495346" y="3181303"/>
              <a:ext cx="871855" cy="342900"/>
            </a:xfrm>
            <a:custGeom>
              <a:avLst/>
              <a:gdLst/>
              <a:ahLst/>
              <a:cxnLst/>
              <a:rect l="l" t="t" r="r" b="b"/>
              <a:pathLst>
                <a:path w="871854" h="342900">
                  <a:moveTo>
                    <a:pt x="0" y="0"/>
                  </a:moveTo>
                  <a:lnTo>
                    <a:pt x="871537" y="0"/>
                  </a:lnTo>
                  <a:lnTo>
                    <a:pt x="871537" y="342519"/>
                  </a:lnTo>
                  <a:lnTo>
                    <a:pt x="0" y="342519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495346" y="3523824"/>
              <a:ext cx="871855" cy="1104900"/>
            </a:xfrm>
            <a:custGeom>
              <a:avLst/>
              <a:gdLst/>
              <a:ahLst/>
              <a:cxnLst/>
              <a:rect l="l" t="t" r="r" b="b"/>
              <a:pathLst>
                <a:path w="871854" h="1104900">
                  <a:moveTo>
                    <a:pt x="0" y="0"/>
                  </a:moveTo>
                  <a:lnTo>
                    <a:pt x="871537" y="0"/>
                  </a:lnTo>
                  <a:lnTo>
                    <a:pt x="871537" y="1104493"/>
                  </a:lnTo>
                  <a:lnTo>
                    <a:pt x="0" y="1104493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1D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1" name="object 51"/>
          <p:cNvSpPr/>
          <p:nvPr/>
        </p:nvSpPr>
        <p:spPr>
          <a:xfrm>
            <a:off x="5909817" y="2173795"/>
            <a:ext cx="5685155" cy="2680970"/>
          </a:xfrm>
          <a:custGeom>
            <a:avLst/>
            <a:gdLst/>
            <a:ahLst/>
            <a:cxnLst/>
            <a:rect l="l" t="t" r="r" b="b"/>
            <a:pathLst>
              <a:path w="5685155" h="2680970">
                <a:moveTo>
                  <a:pt x="5684901" y="2680576"/>
                </a:moveTo>
                <a:lnTo>
                  <a:pt x="0" y="2680576"/>
                </a:lnTo>
                <a:lnTo>
                  <a:pt x="0" y="0"/>
                </a:lnTo>
                <a:lnTo>
                  <a:pt x="5684901" y="0"/>
                </a:lnTo>
                <a:lnTo>
                  <a:pt x="5684901" y="2680576"/>
                </a:lnTo>
                <a:close/>
              </a:path>
            </a:pathLst>
          </a:custGeom>
          <a:ln w="5219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45758" y="2740574"/>
            <a:ext cx="5654675" cy="15474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68855" marR="274320" algn="just">
              <a:lnSpc>
                <a:spcPct val="122600"/>
              </a:lnSpc>
              <a:spcBef>
                <a:spcPts val="10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Use the table on your stop and jot 1 worksheet to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classify invertebrates.</a:t>
            </a:r>
            <a:endParaRPr sz="1500" dirty="0">
              <a:latin typeface="Grammarsaurus" pitchFamily="2" charset="0"/>
              <a:cs typeface="Arial"/>
            </a:endParaRPr>
          </a:p>
          <a:p>
            <a:pPr marL="2268855" marR="273685" algn="just">
              <a:lnSpc>
                <a:spcPct val="122600"/>
              </a:lnSpc>
              <a:spcBef>
                <a:spcPts val="994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answers are revealed.</a:t>
            </a:r>
            <a:endParaRPr sz="1500" dirty="0">
              <a:latin typeface="Grammarsaurus" pitchFamily="2" charset="0"/>
              <a:cs typeface="Arial"/>
            </a:endParaRPr>
          </a:p>
        </p:txBody>
      </p:sp>
      <p:pic>
        <p:nvPicPr>
          <p:cNvPr id="53" name="object 5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6027" y="873405"/>
            <a:ext cx="1799713" cy="5289305"/>
          </a:xfrm>
          <a:prstGeom prst="rect">
            <a:avLst/>
          </a:prstGeom>
        </p:spPr>
      </p:pic>
      <p:sp>
        <p:nvSpPr>
          <p:cNvPr id="55" name="object 47">
            <a:extLst>
              <a:ext uri="{FF2B5EF4-FFF2-40B4-BE49-F238E27FC236}">
                <a16:creationId xmlns:a16="http://schemas.microsoft.com/office/drawing/2014/main" id="{5CDD4CA8-4778-CE61-9D9D-D63C8AEA40EA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0B3C98F-6921-0FB4-83E8-C3F153C284A7}"/>
              </a:ext>
            </a:extLst>
          </p:cNvPr>
          <p:cNvSpPr/>
          <p:nvPr/>
        </p:nvSpPr>
        <p:spPr>
          <a:xfrm>
            <a:off x="5935153" y="2689547"/>
            <a:ext cx="5650293" cy="1961195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7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617611" y="144021"/>
            <a:ext cx="3399790" cy="772160"/>
            <a:chOff x="3617611" y="144021"/>
            <a:chExt cx="3399790" cy="772160"/>
          </a:xfrm>
        </p:grpSpPr>
        <p:sp>
          <p:nvSpPr>
            <p:cNvPr id="13" name="object 13"/>
            <p:cNvSpPr/>
            <p:nvPr/>
          </p:nvSpPr>
          <p:spPr>
            <a:xfrm>
              <a:off x="3625866" y="152276"/>
              <a:ext cx="3383279" cy="755650"/>
            </a:xfrm>
            <a:custGeom>
              <a:avLst/>
              <a:gdLst/>
              <a:ahLst/>
              <a:cxnLst/>
              <a:rect l="l" t="t" r="r" b="b"/>
              <a:pathLst>
                <a:path w="3383279" h="755650">
                  <a:moveTo>
                    <a:pt x="334410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344100" y="755141"/>
                  </a:lnTo>
                  <a:lnTo>
                    <a:pt x="3359298" y="752074"/>
                  </a:lnTo>
                  <a:lnTo>
                    <a:pt x="3371707" y="743708"/>
                  </a:lnTo>
                  <a:lnTo>
                    <a:pt x="3380072" y="731299"/>
                  </a:lnTo>
                  <a:lnTo>
                    <a:pt x="3383140" y="716102"/>
                  </a:lnTo>
                  <a:lnTo>
                    <a:pt x="3383140" y="39039"/>
                  </a:lnTo>
                  <a:lnTo>
                    <a:pt x="3380072" y="23842"/>
                  </a:lnTo>
                  <a:lnTo>
                    <a:pt x="3371707" y="11433"/>
                  </a:lnTo>
                  <a:lnTo>
                    <a:pt x="3359298" y="3067"/>
                  </a:lnTo>
                  <a:lnTo>
                    <a:pt x="33441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625866" y="152276"/>
              <a:ext cx="3383279" cy="755650"/>
            </a:xfrm>
            <a:custGeom>
              <a:avLst/>
              <a:gdLst/>
              <a:ahLst/>
              <a:cxnLst/>
              <a:rect l="l" t="t" r="r" b="b"/>
              <a:pathLst>
                <a:path w="3383279" h="755650">
                  <a:moveTo>
                    <a:pt x="334410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344100" y="0"/>
                  </a:lnTo>
                  <a:lnTo>
                    <a:pt x="3359298" y="3067"/>
                  </a:lnTo>
                  <a:lnTo>
                    <a:pt x="3371707" y="11433"/>
                  </a:lnTo>
                  <a:lnTo>
                    <a:pt x="3380072" y="23842"/>
                  </a:lnTo>
                  <a:lnTo>
                    <a:pt x="3383140" y="39039"/>
                  </a:lnTo>
                  <a:lnTo>
                    <a:pt x="3383140" y="716102"/>
                  </a:lnTo>
                  <a:lnTo>
                    <a:pt x="3380072" y="731299"/>
                  </a:lnTo>
                  <a:lnTo>
                    <a:pt x="3371707" y="743708"/>
                  </a:lnTo>
                  <a:lnTo>
                    <a:pt x="3359298" y="752074"/>
                  </a:lnTo>
                  <a:lnTo>
                    <a:pt x="334410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625611" y="228600"/>
            <a:ext cx="338327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Stop and jot 1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912581" y="251947"/>
            <a:ext cx="1660525" cy="556260"/>
            <a:chOff x="6912581" y="251947"/>
            <a:chExt cx="1660525" cy="556260"/>
          </a:xfrm>
        </p:grpSpPr>
        <p:sp>
          <p:nvSpPr>
            <p:cNvPr id="17" name="object 17"/>
            <p:cNvSpPr/>
            <p:nvPr/>
          </p:nvSpPr>
          <p:spPr>
            <a:xfrm>
              <a:off x="6918931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918931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185532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309744"/>
              </p:ext>
            </p:extLst>
          </p:nvPr>
        </p:nvGraphicFramePr>
        <p:xfrm>
          <a:off x="861441" y="1950694"/>
          <a:ext cx="10454636" cy="3907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2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2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2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42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4980">
                <a:tc gridSpan="2"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2000" b="1" spc="0" dirty="0">
                          <a:solidFill>
                            <a:srgbClr val="FFFFFF"/>
                          </a:solidFill>
                          <a:latin typeface="Grammarsaurus" pitchFamily="2" charset="0"/>
                          <a:cs typeface="Arial"/>
                        </a:rPr>
                        <a:t>soft body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5B5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R="825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2000" b="1" spc="0" dirty="0">
                          <a:solidFill>
                            <a:srgbClr val="FFFFFF"/>
                          </a:solidFill>
                          <a:latin typeface="Grammarsaurus" pitchFamily="2" charset="0"/>
                          <a:cs typeface="Arial"/>
                        </a:rPr>
                        <a:t>exoskeleton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5B5B5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530">
                <a:tc>
                  <a:txBody>
                    <a:bodyPr/>
                    <a:lstStyle/>
                    <a:p>
                      <a:pPr marR="7620" algn="ctr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annelids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R="3175" algn="ctr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worms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tc>
                  <a:txBody>
                    <a:bodyPr/>
                    <a:lstStyle/>
                    <a:p>
                      <a:pPr marL="409575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molluscs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L="357505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slugs and snails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tc>
                  <a:txBody>
                    <a:bodyPr/>
                    <a:lstStyle/>
                    <a:p>
                      <a:pPr marR="66675" algn="ctr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insect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R="62230" algn="ctr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fly ant beetle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tc>
                  <a:txBody>
                    <a:bodyPr/>
                    <a:lstStyle/>
                    <a:p>
                      <a:pPr marL="351790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arachnid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L="327660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spider scorpion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tc>
                  <a:txBody>
                    <a:bodyPr/>
                    <a:lstStyle/>
                    <a:p>
                      <a:pPr marL="297180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crustacean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L="346075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crab woodlouse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tc>
                  <a:txBody>
                    <a:bodyPr/>
                    <a:lstStyle/>
                    <a:p>
                      <a:pPr marL="348615">
                        <a:lnSpc>
                          <a:spcPts val="2255"/>
                        </a:lnSpc>
                        <a:spcBef>
                          <a:spcPts val="550"/>
                        </a:spcBef>
                      </a:pPr>
                      <a:r>
                        <a:rPr sz="1800" b="1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"/>
                        </a:rPr>
                        <a:t>myriapod</a:t>
                      </a:r>
                      <a:endParaRPr sz="1800" spc="0" dirty="0">
                        <a:latin typeface="Grammarsaurus" pitchFamily="2" charset="0"/>
                        <a:cs typeface="Arial"/>
                      </a:endParaRPr>
                    </a:p>
                    <a:p>
                      <a:pPr marL="248285">
                        <a:lnSpc>
                          <a:spcPts val="1595"/>
                        </a:lnSpc>
                      </a:pPr>
                      <a:r>
                        <a:rPr sz="1200" spc="0" dirty="0">
                          <a:solidFill>
                            <a:srgbClr val="1D242C"/>
                          </a:solidFill>
                          <a:latin typeface="Grammarsaurus" pitchFamily="2" charset="0"/>
                          <a:cs typeface="Arial MT"/>
                        </a:rPr>
                        <a:t>centipede millipede</a:t>
                      </a:r>
                      <a:endParaRPr sz="12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1D242C"/>
                      </a:solidFill>
                      <a:prstDash val="solid"/>
                    </a:lnB>
                    <a:solidFill>
                      <a:srgbClr val="C8C0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165">
                <a:tc>
                  <a:txBody>
                    <a:bodyPr/>
                    <a:lstStyle/>
                    <a:p>
                      <a:pPr marL="357188" marR="333375" indent="-34925" algn="ctr">
                        <a:lnSpc>
                          <a:spcPct val="100000"/>
                        </a:lnSpc>
                        <a:spcBef>
                          <a:spcPts val="1280"/>
                        </a:spcBef>
                        <a:tabLst/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segmented body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6256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6838" marR="110489" indent="3175" algn="ctr">
                        <a:lnSpc>
                          <a:spcPct val="100000"/>
                        </a:lnSpc>
                        <a:spcBef>
                          <a:spcPts val="1280"/>
                        </a:spcBef>
                        <a:tabLst/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soft body often with a shell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6256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six legs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  <a:p>
                      <a:pPr marL="320675" marR="330200" algn="ctr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three body parts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2075" marR="102235" indent="47625" algn="ctr">
                        <a:lnSpc>
                          <a:spcPct val="100000"/>
                        </a:lnSpc>
                        <a:spcBef>
                          <a:spcPts val="80"/>
                        </a:spcBef>
                        <a:tabLst/>
                      </a:pPr>
                      <a:br>
                        <a:rPr lang="en-US"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</a:b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eight legs </a:t>
                      </a:r>
                      <a:br>
                        <a:rPr lang="en-US"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</a:br>
                      <a:endParaRPr lang="en-US" sz="1600" spc="0" dirty="0">
                        <a:solidFill>
                          <a:srgbClr val="85A484"/>
                        </a:solidFill>
                        <a:latin typeface="Grammarsaurus" pitchFamily="2" charset="0"/>
                        <a:cs typeface="Arial MT"/>
                      </a:endParaRPr>
                    </a:p>
                    <a:p>
                      <a:pPr marL="92075" marR="102235" indent="4763" algn="ctr">
                        <a:lnSpc>
                          <a:spcPct val="100000"/>
                        </a:lnSpc>
                        <a:spcBef>
                          <a:spcPts val="80"/>
                        </a:spcBef>
                        <a:tabLst/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two body parts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mostly ten legs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  <a:p>
                      <a:pPr marL="226695" marR="236220" indent="-635" algn="ctr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some have fourteen legs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many legs</a:t>
                      </a:r>
                      <a:endParaRPr sz="1600" spc="0">
                        <a:latin typeface="Grammarsaurus" pitchFamily="2" charset="0"/>
                        <a:cs typeface="Arial MT"/>
                      </a:endParaRPr>
                    </a:p>
                    <a:p>
                      <a:pPr marL="323850" marR="333375" algn="ctr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segmented body</a:t>
                      </a:r>
                      <a:endParaRPr sz="16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14097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T w="12700">
                      <a:solidFill>
                        <a:srgbClr val="1D242C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04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spc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4325" marR="333375" indent="7938" algn="ctr">
                        <a:lnSpc>
                          <a:spcPct val="100000"/>
                        </a:lnSpc>
                        <a:spcBef>
                          <a:spcPts val="680"/>
                        </a:spcBef>
                        <a:tabLst/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segmented body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8636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190" marR="259079" indent="62230"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600" spc="0" dirty="0">
                          <a:solidFill>
                            <a:srgbClr val="85A484"/>
                          </a:solidFill>
                          <a:latin typeface="Grammarsaurus" pitchFamily="2" charset="0"/>
                          <a:cs typeface="Arial MT"/>
                        </a:rPr>
                        <a:t>one or two pairs of legs per segment</a:t>
                      </a:r>
                      <a:endParaRPr sz="1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86360" marB="0">
                    <a:lnL w="12700">
                      <a:solidFill>
                        <a:srgbClr val="1D242C"/>
                      </a:solidFill>
                      <a:prstDash val="solid"/>
                    </a:lnL>
                    <a:lnR w="12700">
                      <a:solidFill>
                        <a:srgbClr val="1D242C"/>
                      </a:solidFill>
                      <a:prstDash val="solid"/>
                    </a:lnR>
                    <a:lnB w="12700">
                      <a:solidFill>
                        <a:srgbClr val="1D242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861441" y="1300497"/>
            <a:ext cx="104546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features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should we look for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classify invertebrates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?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23" name="object 47">
            <a:extLst>
              <a:ext uri="{FF2B5EF4-FFF2-40B4-BE49-F238E27FC236}">
                <a16:creationId xmlns:a16="http://schemas.microsoft.com/office/drawing/2014/main" id="{5935ECC1-8465-63DE-5F65-F71918674320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5926"/>
            <a:ext cx="11712575" cy="6566534"/>
            <a:chOff x="240014" y="145926"/>
            <a:chExt cx="11712575" cy="6566534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584297" y="152276"/>
              <a:ext cx="5023485" cy="755650"/>
            </a:xfrm>
            <a:custGeom>
              <a:avLst/>
              <a:gdLst/>
              <a:ahLst/>
              <a:cxnLst/>
              <a:rect l="l" t="t" r="r" b="b"/>
              <a:pathLst>
                <a:path w="5023484" h="755650">
                  <a:moveTo>
                    <a:pt x="498436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4984369" y="755141"/>
                  </a:lnTo>
                  <a:lnTo>
                    <a:pt x="4999566" y="752074"/>
                  </a:lnTo>
                  <a:lnTo>
                    <a:pt x="5011975" y="743708"/>
                  </a:lnTo>
                  <a:lnTo>
                    <a:pt x="5020341" y="731299"/>
                  </a:lnTo>
                  <a:lnTo>
                    <a:pt x="5023408" y="716102"/>
                  </a:lnTo>
                  <a:lnTo>
                    <a:pt x="5023408" y="39039"/>
                  </a:lnTo>
                  <a:lnTo>
                    <a:pt x="5020341" y="23842"/>
                  </a:lnTo>
                  <a:lnTo>
                    <a:pt x="5011975" y="11433"/>
                  </a:lnTo>
                  <a:lnTo>
                    <a:pt x="4999566" y="3067"/>
                  </a:lnTo>
                  <a:lnTo>
                    <a:pt x="498436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84297" y="152276"/>
              <a:ext cx="5023485" cy="755650"/>
            </a:xfrm>
            <a:custGeom>
              <a:avLst/>
              <a:gdLst/>
              <a:ahLst/>
              <a:cxnLst/>
              <a:rect l="l" t="t" r="r" b="b"/>
              <a:pathLst>
                <a:path w="5023484" h="755650">
                  <a:moveTo>
                    <a:pt x="498436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4984369" y="0"/>
                  </a:lnTo>
                  <a:lnTo>
                    <a:pt x="4999566" y="3067"/>
                  </a:lnTo>
                  <a:lnTo>
                    <a:pt x="5011975" y="11433"/>
                  </a:lnTo>
                  <a:lnTo>
                    <a:pt x="5020341" y="23842"/>
                  </a:lnTo>
                  <a:lnTo>
                    <a:pt x="5023408" y="39039"/>
                  </a:lnTo>
                  <a:lnTo>
                    <a:pt x="5023408" y="716102"/>
                  </a:lnTo>
                  <a:lnTo>
                    <a:pt x="5020341" y="731299"/>
                  </a:lnTo>
                  <a:lnTo>
                    <a:pt x="5011975" y="743708"/>
                  </a:lnTo>
                  <a:lnTo>
                    <a:pt x="4999566" y="752074"/>
                  </a:lnTo>
                  <a:lnTo>
                    <a:pt x="4984369" y="75514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3077630" y="1483170"/>
            <a:ext cx="6036945" cy="546735"/>
          </a:xfrm>
          <a:custGeom>
            <a:avLst/>
            <a:gdLst/>
            <a:ahLst/>
            <a:cxnLst/>
            <a:rect l="l" t="t" r="r" b="b"/>
            <a:pathLst>
              <a:path w="6036945" h="546735">
                <a:moveTo>
                  <a:pt x="5972213" y="546163"/>
                </a:moveTo>
                <a:lnTo>
                  <a:pt x="64528" y="546163"/>
                </a:lnTo>
                <a:lnTo>
                  <a:pt x="39412" y="541092"/>
                </a:lnTo>
                <a:lnTo>
                  <a:pt x="18900" y="527262"/>
                </a:lnTo>
                <a:lnTo>
                  <a:pt x="5071" y="506751"/>
                </a:lnTo>
                <a:lnTo>
                  <a:pt x="0" y="481634"/>
                </a:lnTo>
                <a:lnTo>
                  <a:pt x="0" y="64528"/>
                </a:lnTo>
                <a:lnTo>
                  <a:pt x="5071" y="39412"/>
                </a:lnTo>
                <a:lnTo>
                  <a:pt x="18900" y="18900"/>
                </a:lnTo>
                <a:lnTo>
                  <a:pt x="39412" y="5071"/>
                </a:lnTo>
                <a:lnTo>
                  <a:pt x="64528" y="0"/>
                </a:lnTo>
                <a:lnTo>
                  <a:pt x="5972213" y="0"/>
                </a:lnTo>
                <a:lnTo>
                  <a:pt x="5997329" y="5071"/>
                </a:lnTo>
                <a:lnTo>
                  <a:pt x="6017841" y="18900"/>
                </a:lnTo>
                <a:lnTo>
                  <a:pt x="6031670" y="39412"/>
                </a:lnTo>
                <a:lnTo>
                  <a:pt x="6036741" y="64528"/>
                </a:lnTo>
                <a:lnTo>
                  <a:pt x="6036741" y="481634"/>
                </a:lnTo>
                <a:lnTo>
                  <a:pt x="6031670" y="506751"/>
                </a:lnTo>
                <a:lnTo>
                  <a:pt x="6017841" y="527262"/>
                </a:lnTo>
                <a:lnTo>
                  <a:pt x="5997329" y="541092"/>
                </a:lnTo>
                <a:lnTo>
                  <a:pt x="5972213" y="546163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3071280" y="2306863"/>
            <a:ext cx="6049645" cy="559435"/>
            <a:chOff x="3071280" y="2306863"/>
            <a:chExt cx="6049645" cy="559435"/>
          </a:xfrm>
        </p:grpSpPr>
        <p:sp>
          <p:nvSpPr>
            <p:cNvPr id="18" name="object 18"/>
            <p:cNvSpPr/>
            <p:nvPr/>
          </p:nvSpPr>
          <p:spPr>
            <a:xfrm>
              <a:off x="3077630" y="2313213"/>
              <a:ext cx="6036945" cy="546735"/>
            </a:xfrm>
            <a:custGeom>
              <a:avLst/>
              <a:gdLst/>
              <a:ahLst/>
              <a:cxnLst/>
              <a:rect l="l" t="t" r="r" b="b"/>
              <a:pathLst>
                <a:path w="6036945" h="546735">
                  <a:moveTo>
                    <a:pt x="5972213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5972213" y="546163"/>
                  </a:lnTo>
                  <a:lnTo>
                    <a:pt x="5997329" y="541092"/>
                  </a:lnTo>
                  <a:lnTo>
                    <a:pt x="6017841" y="527262"/>
                  </a:lnTo>
                  <a:lnTo>
                    <a:pt x="6031670" y="506751"/>
                  </a:lnTo>
                  <a:lnTo>
                    <a:pt x="6036741" y="481634"/>
                  </a:lnTo>
                  <a:lnTo>
                    <a:pt x="6036741" y="64528"/>
                  </a:lnTo>
                  <a:lnTo>
                    <a:pt x="6031670" y="39412"/>
                  </a:lnTo>
                  <a:lnTo>
                    <a:pt x="6017841" y="18900"/>
                  </a:lnTo>
                  <a:lnTo>
                    <a:pt x="5997329" y="5071"/>
                  </a:lnTo>
                  <a:lnTo>
                    <a:pt x="5972213" y="0"/>
                  </a:lnTo>
                  <a:close/>
                </a:path>
              </a:pathLst>
            </a:custGeom>
            <a:solidFill>
              <a:srgbClr val="5B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077630" y="2313213"/>
              <a:ext cx="6036945" cy="546735"/>
            </a:xfrm>
            <a:custGeom>
              <a:avLst/>
              <a:gdLst/>
              <a:ahLst/>
              <a:cxnLst/>
              <a:rect l="l" t="t" r="r" b="b"/>
              <a:pathLst>
                <a:path w="6036945" h="546735">
                  <a:moveTo>
                    <a:pt x="5972213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5972213" y="0"/>
                  </a:lnTo>
                  <a:lnTo>
                    <a:pt x="5997329" y="5071"/>
                  </a:lnTo>
                  <a:lnTo>
                    <a:pt x="6017841" y="18900"/>
                  </a:lnTo>
                  <a:lnTo>
                    <a:pt x="6031670" y="39412"/>
                  </a:lnTo>
                  <a:lnTo>
                    <a:pt x="6036741" y="64528"/>
                  </a:lnTo>
                  <a:lnTo>
                    <a:pt x="6036741" y="481634"/>
                  </a:lnTo>
                  <a:lnTo>
                    <a:pt x="6031670" y="506751"/>
                  </a:lnTo>
                  <a:lnTo>
                    <a:pt x="6017841" y="527262"/>
                  </a:lnTo>
                  <a:lnTo>
                    <a:pt x="5997329" y="541092"/>
                  </a:lnTo>
                  <a:lnTo>
                    <a:pt x="5972213" y="54616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3077630" y="3143255"/>
            <a:ext cx="6036945" cy="546735"/>
          </a:xfrm>
          <a:custGeom>
            <a:avLst/>
            <a:gdLst/>
            <a:ahLst/>
            <a:cxnLst/>
            <a:rect l="l" t="t" r="r" b="b"/>
            <a:pathLst>
              <a:path w="6036945" h="546735">
                <a:moveTo>
                  <a:pt x="5972213" y="546163"/>
                </a:moveTo>
                <a:lnTo>
                  <a:pt x="64528" y="546163"/>
                </a:lnTo>
                <a:lnTo>
                  <a:pt x="39412" y="541092"/>
                </a:lnTo>
                <a:lnTo>
                  <a:pt x="18900" y="527262"/>
                </a:lnTo>
                <a:lnTo>
                  <a:pt x="5071" y="506751"/>
                </a:lnTo>
                <a:lnTo>
                  <a:pt x="0" y="481634"/>
                </a:lnTo>
                <a:lnTo>
                  <a:pt x="0" y="64528"/>
                </a:lnTo>
                <a:lnTo>
                  <a:pt x="5071" y="39412"/>
                </a:lnTo>
                <a:lnTo>
                  <a:pt x="18900" y="18900"/>
                </a:lnTo>
                <a:lnTo>
                  <a:pt x="39412" y="5071"/>
                </a:lnTo>
                <a:lnTo>
                  <a:pt x="64528" y="0"/>
                </a:lnTo>
                <a:lnTo>
                  <a:pt x="5972213" y="0"/>
                </a:lnTo>
                <a:lnTo>
                  <a:pt x="5997329" y="5071"/>
                </a:lnTo>
                <a:lnTo>
                  <a:pt x="6017841" y="18900"/>
                </a:lnTo>
                <a:lnTo>
                  <a:pt x="6031670" y="39412"/>
                </a:lnTo>
                <a:lnTo>
                  <a:pt x="6036741" y="64528"/>
                </a:lnTo>
                <a:lnTo>
                  <a:pt x="6036741" y="481634"/>
                </a:lnTo>
                <a:lnTo>
                  <a:pt x="6031670" y="506751"/>
                </a:lnTo>
                <a:lnTo>
                  <a:pt x="6017841" y="527262"/>
                </a:lnTo>
                <a:lnTo>
                  <a:pt x="5997329" y="541092"/>
                </a:lnTo>
                <a:lnTo>
                  <a:pt x="5972213" y="546163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077630" y="3973297"/>
            <a:ext cx="6036945" cy="546735"/>
          </a:xfrm>
          <a:custGeom>
            <a:avLst/>
            <a:gdLst/>
            <a:ahLst/>
            <a:cxnLst/>
            <a:rect l="l" t="t" r="r" b="b"/>
            <a:pathLst>
              <a:path w="6036945" h="546735">
                <a:moveTo>
                  <a:pt x="5972213" y="546163"/>
                </a:moveTo>
                <a:lnTo>
                  <a:pt x="64528" y="546163"/>
                </a:lnTo>
                <a:lnTo>
                  <a:pt x="39412" y="541092"/>
                </a:lnTo>
                <a:lnTo>
                  <a:pt x="18900" y="527262"/>
                </a:lnTo>
                <a:lnTo>
                  <a:pt x="5071" y="506751"/>
                </a:lnTo>
                <a:lnTo>
                  <a:pt x="0" y="481634"/>
                </a:lnTo>
                <a:lnTo>
                  <a:pt x="0" y="64528"/>
                </a:lnTo>
                <a:lnTo>
                  <a:pt x="5071" y="39412"/>
                </a:lnTo>
                <a:lnTo>
                  <a:pt x="18900" y="18900"/>
                </a:lnTo>
                <a:lnTo>
                  <a:pt x="39412" y="5071"/>
                </a:lnTo>
                <a:lnTo>
                  <a:pt x="64528" y="0"/>
                </a:lnTo>
                <a:lnTo>
                  <a:pt x="5972213" y="0"/>
                </a:lnTo>
                <a:lnTo>
                  <a:pt x="5997329" y="5071"/>
                </a:lnTo>
                <a:lnTo>
                  <a:pt x="6017841" y="18900"/>
                </a:lnTo>
                <a:lnTo>
                  <a:pt x="6031670" y="39412"/>
                </a:lnTo>
                <a:lnTo>
                  <a:pt x="6036741" y="64528"/>
                </a:lnTo>
                <a:lnTo>
                  <a:pt x="6036741" y="481634"/>
                </a:lnTo>
                <a:lnTo>
                  <a:pt x="6031670" y="506751"/>
                </a:lnTo>
                <a:lnTo>
                  <a:pt x="6017841" y="527262"/>
                </a:lnTo>
                <a:lnTo>
                  <a:pt x="5997329" y="541092"/>
                </a:lnTo>
                <a:lnTo>
                  <a:pt x="5972213" y="546163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77630" y="4803343"/>
            <a:ext cx="6036945" cy="956310"/>
          </a:xfrm>
          <a:custGeom>
            <a:avLst/>
            <a:gdLst/>
            <a:ahLst/>
            <a:cxnLst/>
            <a:rect l="l" t="t" r="r" b="b"/>
            <a:pathLst>
              <a:path w="6036945" h="956310">
                <a:moveTo>
                  <a:pt x="5972213" y="955687"/>
                </a:moveTo>
                <a:lnTo>
                  <a:pt x="64528" y="955687"/>
                </a:lnTo>
                <a:lnTo>
                  <a:pt x="39412" y="950616"/>
                </a:lnTo>
                <a:lnTo>
                  <a:pt x="18900" y="936786"/>
                </a:lnTo>
                <a:lnTo>
                  <a:pt x="5071" y="916275"/>
                </a:lnTo>
                <a:lnTo>
                  <a:pt x="0" y="891158"/>
                </a:lnTo>
                <a:lnTo>
                  <a:pt x="0" y="64515"/>
                </a:lnTo>
                <a:lnTo>
                  <a:pt x="5071" y="39406"/>
                </a:lnTo>
                <a:lnTo>
                  <a:pt x="18900" y="18899"/>
                </a:lnTo>
                <a:lnTo>
                  <a:pt x="39412" y="5071"/>
                </a:lnTo>
                <a:lnTo>
                  <a:pt x="64528" y="0"/>
                </a:lnTo>
                <a:lnTo>
                  <a:pt x="5972213" y="0"/>
                </a:lnTo>
                <a:lnTo>
                  <a:pt x="5997329" y="5071"/>
                </a:lnTo>
                <a:lnTo>
                  <a:pt x="6017841" y="18899"/>
                </a:lnTo>
                <a:lnTo>
                  <a:pt x="6031670" y="39406"/>
                </a:lnTo>
                <a:lnTo>
                  <a:pt x="6036741" y="64515"/>
                </a:lnTo>
                <a:lnTo>
                  <a:pt x="6036741" y="891158"/>
                </a:lnTo>
                <a:lnTo>
                  <a:pt x="6031670" y="916275"/>
                </a:lnTo>
                <a:lnTo>
                  <a:pt x="6017841" y="936786"/>
                </a:lnTo>
                <a:lnTo>
                  <a:pt x="5997329" y="950616"/>
                </a:lnTo>
                <a:lnTo>
                  <a:pt x="5972213" y="955687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590105" y="485355"/>
            <a:ext cx="2563495" cy="6045835"/>
            <a:chOff x="590105" y="485355"/>
            <a:chExt cx="2563495" cy="6045835"/>
          </a:xfrm>
        </p:grpSpPr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105" y="485355"/>
              <a:ext cx="2563482" cy="604556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938538" y="3949595"/>
              <a:ext cx="1211580" cy="255270"/>
            </a:xfrm>
            <a:custGeom>
              <a:avLst/>
              <a:gdLst/>
              <a:ahLst/>
              <a:cxnLst/>
              <a:rect l="l" t="t" r="r" b="b"/>
              <a:pathLst>
                <a:path w="1211580" h="255270">
                  <a:moveTo>
                    <a:pt x="11775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77582" y="254787"/>
                  </a:lnTo>
                  <a:lnTo>
                    <a:pt x="1190609" y="252139"/>
                  </a:lnTo>
                  <a:lnTo>
                    <a:pt x="1201278" y="244930"/>
                  </a:lnTo>
                  <a:lnTo>
                    <a:pt x="1208487" y="234261"/>
                  </a:lnTo>
                  <a:lnTo>
                    <a:pt x="1211135" y="221233"/>
                  </a:lnTo>
                  <a:lnTo>
                    <a:pt x="1211135" y="33566"/>
                  </a:lnTo>
                  <a:lnTo>
                    <a:pt x="1208487" y="20531"/>
                  </a:lnTo>
                  <a:lnTo>
                    <a:pt x="1201278" y="9858"/>
                  </a:lnTo>
                  <a:lnTo>
                    <a:pt x="1190609" y="2647"/>
                  </a:lnTo>
                  <a:lnTo>
                    <a:pt x="1177582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32186" y="3949599"/>
              <a:ext cx="1224280" cy="255270"/>
            </a:xfrm>
            <a:custGeom>
              <a:avLst/>
              <a:gdLst/>
              <a:ahLst/>
              <a:cxnLst/>
              <a:rect l="l" t="t" r="r" b="b"/>
              <a:pathLst>
                <a:path w="1224280" h="255270">
                  <a:moveTo>
                    <a:pt x="11902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90282" y="254787"/>
                  </a:lnTo>
                  <a:lnTo>
                    <a:pt x="1203317" y="252139"/>
                  </a:lnTo>
                  <a:lnTo>
                    <a:pt x="12139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5" y="24361"/>
                  </a:lnTo>
                  <a:lnTo>
                    <a:pt x="16837" y="16840"/>
                  </a:lnTo>
                  <a:lnTo>
                    <a:pt x="24355" y="11766"/>
                  </a:lnTo>
                  <a:lnTo>
                    <a:pt x="33553" y="9906"/>
                  </a:lnTo>
                  <a:lnTo>
                    <a:pt x="1214055" y="9906"/>
                  </a:lnTo>
                  <a:lnTo>
                    <a:pt x="1203311" y="2647"/>
                  </a:lnTo>
                  <a:lnTo>
                    <a:pt x="1190282" y="0"/>
                  </a:lnTo>
                  <a:close/>
                </a:path>
                <a:path w="1224280" h="255270">
                  <a:moveTo>
                    <a:pt x="1214017" y="9906"/>
                  </a:moveTo>
                  <a:lnTo>
                    <a:pt x="1190282" y="9906"/>
                  </a:lnTo>
                  <a:lnTo>
                    <a:pt x="1199481" y="11766"/>
                  </a:lnTo>
                  <a:lnTo>
                    <a:pt x="1207003" y="16840"/>
                  </a:lnTo>
                  <a:lnTo>
                    <a:pt x="1212079" y="24361"/>
                  </a:lnTo>
                  <a:lnTo>
                    <a:pt x="1213942" y="33566"/>
                  </a:lnTo>
                  <a:lnTo>
                    <a:pt x="1213942" y="221221"/>
                  </a:lnTo>
                  <a:lnTo>
                    <a:pt x="1212079" y="230420"/>
                  </a:lnTo>
                  <a:lnTo>
                    <a:pt x="1207003" y="237942"/>
                  </a:lnTo>
                  <a:lnTo>
                    <a:pt x="1199481" y="243018"/>
                  </a:lnTo>
                  <a:lnTo>
                    <a:pt x="1190046" y="244929"/>
                  </a:lnTo>
                  <a:lnTo>
                    <a:pt x="1213989" y="244929"/>
                  </a:lnTo>
                  <a:lnTo>
                    <a:pt x="1221200" y="234256"/>
                  </a:lnTo>
                  <a:lnTo>
                    <a:pt x="1223848" y="221221"/>
                  </a:lnTo>
                  <a:lnTo>
                    <a:pt x="1223848" y="33566"/>
                  </a:lnTo>
                  <a:lnTo>
                    <a:pt x="1221198" y="20531"/>
                  </a:lnTo>
                  <a:lnTo>
                    <a:pt x="1214017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9291406" y="461314"/>
            <a:ext cx="2499995" cy="6068695"/>
            <a:chOff x="9291406" y="461314"/>
            <a:chExt cx="2499995" cy="6068695"/>
          </a:xfrm>
        </p:grpSpPr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91406" y="461314"/>
              <a:ext cx="2499679" cy="606824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0036699" y="3949595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339113" y="254787"/>
                  </a:lnTo>
                  <a:lnTo>
                    <a:pt x="1352141" y="252139"/>
                  </a:lnTo>
                  <a:lnTo>
                    <a:pt x="1362810" y="244930"/>
                  </a:lnTo>
                  <a:lnTo>
                    <a:pt x="1370019" y="234261"/>
                  </a:lnTo>
                  <a:lnTo>
                    <a:pt x="1372666" y="221233"/>
                  </a:lnTo>
                  <a:lnTo>
                    <a:pt x="1372666" y="33566"/>
                  </a:lnTo>
                  <a:lnTo>
                    <a:pt x="1370019" y="20531"/>
                  </a:lnTo>
                  <a:lnTo>
                    <a:pt x="1362810" y="9858"/>
                  </a:lnTo>
                  <a:lnTo>
                    <a:pt x="1352141" y="2647"/>
                  </a:lnTo>
                  <a:lnTo>
                    <a:pt x="133911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036695" y="3949599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5" y="9858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39113" y="254787"/>
                  </a:lnTo>
                  <a:lnTo>
                    <a:pt x="1352148" y="252139"/>
                  </a:lnTo>
                  <a:lnTo>
                    <a:pt x="1362821" y="244929"/>
                  </a:lnTo>
                  <a:lnTo>
                    <a:pt x="1363247" y="244297"/>
                  </a:lnTo>
                  <a:lnTo>
                    <a:pt x="33566" y="244297"/>
                  </a:lnTo>
                  <a:lnTo>
                    <a:pt x="24591" y="242481"/>
                  </a:lnTo>
                  <a:lnTo>
                    <a:pt x="17256" y="237531"/>
                  </a:lnTo>
                  <a:lnTo>
                    <a:pt x="12306" y="230195"/>
                  </a:lnTo>
                  <a:lnTo>
                    <a:pt x="10490" y="221221"/>
                  </a:lnTo>
                  <a:lnTo>
                    <a:pt x="10490" y="33566"/>
                  </a:lnTo>
                  <a:lnTo>
                    <a:pt x="12305" y="24591"/>
                  </a:lnTo>
                  <a:lnTo>
                    <a:pt x="17253" y="17256"/>
                  </a:lnTo>
                  <a:lnTo>
                    <a:pt x="24586" y="12306"/>
                  </a:lnTo>
                  <a:lnTo>
                    <a:pt x="33553" y="10490"/>
                  </a:lnTo>
                  <a:lnTo>
                    <a:pt x="1363243" y="10490"/>
                  </a:lnTo>
                  <a:lnTo>
                    <a:pt x="1362816" y="9858"/>
                  </a:lnTo>
                  <a:lnTo>
                    <a:pt x="1352143" y="2647"/>
                  </a:lnTo>
                  <a:lnTo>
                    <a:pt x="1339113" y="0"/>
                  </a:lnTo>
                  <a:close/>
                </a:path>
                <a:path w="1372870" h="255270">
                  <a:moveTo>
                    <a:pt x="1363243" y="10490"/>
                  </a:moveTo>
                  <a:lnTo>
                    <a:pt x="1339113" y="10490"/>
                  </a:lnTo>
                  <a:lnTo>
                    <a:pt x="1348085" y="12306"/>
                  </a:lnTo>
                  <a:lnTo>
                    <a:pt x="1355417" y="17256"/>
                  </a:lnTo>
                  <a:lnTo>
                    <a:pt x="1360362" y="24591"/>
                  </a:lnTo>
                  <a:lnTo>
                    <a:pt x="1362176" y="33566"/>
                  </a:lnTo>
                  <a:lnTo>
                    <a:pt x="1362176" y="221221"/>
                  </a:lnTo>
                  <a:lnTo>
                    <a:pt x="1360362" y="230195"/>
                  </a:lnTo>
                  <a:lnTo>
                    <a:pt x="1355417" y="237531"/>
                  </a:lnTo>
                  <a:lnTo>
                    <a:pt x="1348085" y="242481"/>
                  </a:lnTo>
                  <a:lnTo>
                    <a:pt x="1339113" y="244297"/>
                  </a:lnTo>
                  <a:lnTo>
                    <a:pt x="1363247" y="244297"/>
                  </a:lnTo>
                  <a:lnTo>
                    <a:pt x="1370031" y="234256"/>
                  </a:lnTo>
                  <a:lnTo>
                    <a:pt x="1372679" y="221221"/>
                  </a:lnTo>
                  <a:lnTo>
                    <a:pt x="1372679" y="33566"/>
                  </a:lnTo>
                  <a:lnTo>
                    <a:pt x="1370029" y="20531"/>
                  </a:lnTo>
                  <a:lnTo>
                    <a:pt x="1363243" y="104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5">
            <a:extLst>
              <a:ext uri="{FF2B5EF4-FFF2-40B4-BE49-F238E27FC236}">
                <a16:creationId xmlns:a16="http://schemas.microsoft.com/office/drawing/2014/main" id="{2C67C3EE-6FF9-89B1-ADCD-A4C32D99369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4696" y="209494"/>
            <a:ext cx="7376159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9550" indent="-14700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What is classification?</a:t>
            </a:r>
          </a:p>
        </p:txBody>
      </p:sp>
      <p:sp>
        <p:nvSpPr>
          <p:cNvPr id="41" name="object 9">
            <a:extLst>
              <a:ext uri="{FF2B5EF4-FFF2-40B4-BE49-F238E27FC236}">
                <a16:creationId xmlns:a16="http://schemas.microsoft.com/office/drawing/2014/main" id="{EC2AAA6F-B42E-E50D-0157-4ED907CADBD8}"/>
              </a:ext>
            </a:extLst>
          </p:cNvPr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42" name="object 13">
            <a:extLst>
              <a:ext uri="{FF2B5EF4-FFF2-40B4-BE49-F238E27FC236}">
                <a16:creationId xmlns:a16="http://schemas.microsoft.com/office/drawing/2014/main" id="{64FEB2E0-A32E-6194-989A-A7F8357C3A42}"/>
              </a:ext>
            </a:extLst>
          </p:cNvPr>
          <p:cNvSpPr txBox="1"/>
          <p:nvPr/>
        </p:nvSpPr>
        <p:spPr>
          <a:xfrm>
            <a:off x="3296788" y="1564182"/>
            <a:ext cx="485584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1: </a:t>
            </a:r>
            <a:r>
              <a:rPr kumimoji="0" sz="200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How are animals classified?</a:t>
            </a:r>
          </a:p>
        </p:txBody>
      </p:sp>
      <p:sp>
        <p:nvSpPr>
          <p:cNvPr id="43" name="object 17">
            <a:extLst>
              <a:ext uri="{FF2B5EF4-FFF2-40B4-BE49-F238E27FC236}">
                <a16:creationId xmlns:a16="http://schemas.microsoft.com/office/drawing/2014/main" id="{2BEFE4E9-41E8-0283-FDE1-3DEB31012518}"/>
              </a:ext>
            </a:extLst>
          </p:cNvPr>
          <p:cNvSpPr txBox="1"/>
          <p:nvPr/>
        </p:nvSpPr>
        <p:spPr>
          <a:xfrm>
            <a:off x="3273114" y="2411943"/>
            <a:ext cx="4846949" cy="11746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2: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is a classification key?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89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3: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How can we classify plants?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4" name="object 19">
            <a:extLst>
              <a:ext uri="{FF2B5EF4-FFF2-40B4-BE49-F238E27FC236}">
                <a16:creationId xmlns:a16="http://schemas.microsoft.com/office/drawing/2014/main" id="{0D89A120-A7A0-C8FE-7E12-A226DE629953}"/>
              </a:ext>
            </a:extLst>
          </p:cNvPr>
          <p:cNvSpPr txBox="1"/>
          <p:nvPr/>
        </p:nvSpPr>
        <p:spPr>
          <a:xfrm>
            <a:off x="3296788" y="4075955"/>
            <a:ext cx="563677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4: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Is yeast a living microorganism?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5" name="object 21">
            <a:extLst>
              <a:ext uri="{FF2B5EF4-FFF2-40B4-BE49-F238E27FC236}">
                <a16:creationId xmlns:a16="http://schemas.microsoft.com/office/drawing/2014/main" id="{AC7A3FE8-5DFF-E532-0EE4-F4850905CFDF}"/>
              </a:ext>
            </a:extLst>
          </p:cNvPr>
          <p:cNvSpPr txBox="1"/>
          <p:nvPr/>
        </p:nvSpPr>
        <p:spPr>
          <a:xfrm>
            <a:off x="3273114" y="4967309"/>
            <a:ext cx="503110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5: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are the five main groups of microorganisms?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6" name="object 26">
            <a:extLst>
              <a:ext uri="{FF2B5EF4-FFF2-40B4-BE49-F238E27FC236}">
                <a16:creationId xmlns:a16="http://schemas.microsoft.com/office/drawing/2014/main" id="{C588F0BC-84F6-6A91-258A-B7573AD3FF1E}"/>
              </a:ext>
            </a:extLst>
          </p:cNvPr>
          <p:cNvSpPr txBox="1"/>
          <p:nvPr/>
        </p:nvSpPr>
        <p:spPr>
          <a:xfrm>
            <a:off x="10036694" y="3976509"/>
            <a:ext cx="1372870" cy="16287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Dr Roger Arliner Young</a:t>
            </a:r>
            <a:endParaRPr kumimoji="0" sz="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7" name="object 31">
            <a:extLst>
              <a:ext uri="{FF2B5EF4-FFF2-40B4-BE49-F238E27FC236}">
                <a16:creationId xmlns:a16="http://schemas.microsoft.com/office/drawing/2014/main" id="{3EDF8D2C-E754-FEDC-A51C-8699F8C5ABE6}"/>
              </a:ext>
            </a:extLst>
          </p:cNvPr>
          <p:cNvSpPr txBox="1"/>
          <p:nvPr/>
        </p:nvSpPr>
        <p:spPr>
          <a:xfrm>
            <a:off x="925838" y="3990675"/>
            <a:ext cx="1224280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Dr Rosalind Franklin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8" name="object 47">
            <a:extLst>
              <a:ext uri="{FF2B5EF4-FFF2-40B4-BE49-F238E27FC236}">
                <a16:creationId xmlns:a16="http://schemas.microsoft.com/office/drawing/2014/main" id="{B0308A0D-30B4-110A-4933-D4EA66DBAB02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29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06267" y="2787423"/>
            <a:ext cx="10359390" cy="2359660"/>
            <a:chOff x="606267" y="2787423"/>
            <a:chExt cx="10359390" cy="2359660"/>
          </a:xfrm>
        </p:grpSpPr>
        <p:sp>
          <p:nvSpPr>
            <p:cNvPr id="13" name="object 13"/>
            <p:cNvSpPr/>
            <p:nvPr/>
          </p:nvSpPr>
          <p:spPr>
            <a:xfrm>
              <a:off x="1216366" y="3902971"/>
              <a:ext cx="5126990" cy="207010"/>
            </a:xfrm>
            <a:custGeom>
              <a:avLst/>
              <a:gdLst/>
              <a:ahLst/>
              <a:cxnLst/>
              <a:rect l="l" t="t" r="r" b="b"/>
              <a:pathLst>
                <a:path w="5126990" h="207010">
                  <a:moveTo>
                    <a:pt x="5126736" y="206679"/>
                  </a:moveTo>
                  <a:lnTo>
                    <a:pt x="5126736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79461" y="4084497"/>
              <a:ext cx="5200650" cy="137795"/>
            </a:xfrm>
            <a:custGeom>
              <a:avLst/>
              <a:gdLst/>
              <a:ahLst/>
              <a:cxnLst/>
              <a:rect l="l" t="t" r="r" b="b"/>
              <a:pathLst>
                <a:path w="5200650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5200650" h="137795">
                  <a:moveTo>
                    <a:pt x="5200535" y="0"/>
                  </a:moveTo>
                  <a:lnTo>
                    <a:pt x="5126736" y="0"/>
                  </a:lnTo>
                  <a:lnTo>
                    <a:pt x="5163642" y="137680"/>
                  </a:lnTo>
                  <a:lnTo>
                    <a:pt x="5200535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12617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12617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894302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894302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317598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317598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457671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457671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73935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5739356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532832" y="3649093"/>
              <a:ext cx="0" cy="141605"/>
            </a:xfrm>
            <a:custGeom>
              <a:avLst/>
              <a:gdLst/>
              <a:ahLst/>
              <a:cxnLst/>
              <a:rect l="l" t="t" r="r" b="b"/>
              <a:pathLst>
                <a:path h="141604">
                  <a:moveTo>
                    <a:pt x="0" y="0"/>
                  </a:moveTo>
                  <a:lnTo>
                    <a:pt x="0" y="14136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495935" y="3765293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7707546" y="3902971"/>
              <a:ext cx="2555875" cy="207010"/>
            </a:xfrm>
            <a:custGeom>
              <a:avLst/>
              <a:gdLst/>
              <a:ahLst/>
              <a:cxnLst/>
              <a:rect l="l" t="t" r="r" b="b"/>
              <a:pathLst>
                <a:path w="2555875" h="207010">
                  <a:moveTo>
                    <a:pt x="2555481" y="206679"/>
                  </a:moveTo>
                  <a:lnTo>
                    <a:pt x="2555481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670635" y="4084497"/>
              <a:ext cx="2629535" cy="137795"/>
            </a:xfrm>
            <a:custGeom>
              <a:avLst/>
              <a:gdLst/>
              <a:ahLst/>
              <a:cxnLst/>
              <a:rect l="l" t="t" r="r" b="b"/>
              <a:pathLst>
                <a:path w="262953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2629534" h="137795">
                  <a:moveTo>
                    <a:pt x="2629281" y="0"/>
                  </a:moveTo>
                  <a:lnTo>
                    <a:pt x="2555481" y="0"/>
                  </a:lnTo>
                  <a:lnTo>
                    <a:pt x="2592387" y="137680"/>
                  </a:lnTo>
                  <a:lnTo>
                    <a:pt x="2629281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377316" y="3649093"/>
              <a:ext cx="0" cy="141605"/>
            </a:xfrm>
            <a:custGeom>
              <a:avLst/>
              <a:gdLst/>
              <a:ahLst/>
              <a:cxnLst/>
              <a:rect l="l" t="t" r="r" b="b"/>
              <a:pathLst>
                <a:path h="141604">
                  <a:moveTo>
                    <a:pt x="0" y="0"/>
                  </a:moveTo>
                  <a:lnTo>
                    <a:pt x="0" y="141363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8340420" y="3765293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498048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461150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779734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742837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061417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024519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8981342" y="3902972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944444" y="4084486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8377316" y="4827650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8340420" y="5009165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095919" y="4827649"/>
              <a:ext cx="3832860" cy="207010"/>
            </a:xfrm>
            <a:custGeom>
              <a:avLst/>
              <a:gdLst/>
              <a:ahLst/>
              <a:cxnLst/>
              <a:rect l="l" t="t" r="r" b="b"/>
              <a:pathLst>
                <a:path w="3832859" h="207010">
                  <a:moveTo>
                    <a:pt x="3832847" y="206679"/>
                  </a:moveTo>
                  <a:lnTo>
                    <a:pt x="3832847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059015" y="5009171"/>
              <a:ext cx="3907154" cy="137795"/>
            </a:xfrm>
            <a:custGeom>
              <a:avLst/>
              <a:gdLst/>
              <a:ahLst/>
              <a:cxnLst/>
              <a:rect l="l" t="t" r="r" b="b"/>
              <a:pathLst>
                <a:path w="390715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907154" h="137795">
                  <a:moveTo>
                    <a:pt x="3906647" y="0"/>
                  </a:moveTo>
                  <a:lnTo>
                    <a:pt x="3832847" y="0"/>
                  </a:lnTo>
                  <a:lnTo>
                    <a:pt x="3869753" y="137680"/>
                  </a:lnTo>
                  <a:lnTo>
                    <a:pt x="3906647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8981342" y="4508104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8944444" y="4689618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455073" y="2793773"/>
              <a:ext cx="0" cy="180340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0"/>
                  </a:moveTo>
                  <a:lnTo>
                    <a:pt x="0" y="179755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455073" y="2793773"/>
              <a:ext cx="0" cy="180340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0"/>
                  </a:moveTo>
                  <a:lnTo>
                    <a:pt x="0" y="179755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4532835" y="2978292"/>
              <a:ext cx="3844925" cy="207010"/>
            </a:xfrm>
            <a:custGeom>
              <a:avLst/>
              <a:gdLst/>
              <a:ahLst/>
              <a:cxnLst/>
              <a:rect l="l" t="t" r="r" b="b"/>
              <a:pathLst>
                <a:path w="3844925" h="207010">
                  <a:moveTo>
                    <a:pt x="3844480" y="206679"/>
                  </a:moveTo>
                  <a:lnTo>
                    <a:pt x="3844480" y="0"/>
                  </a:lnTo>
                  <a:lnTo>
                    <a:pt x="0" y="0"/>
                  </a:lnTo>
                  <a:lnTo>
                    <a:pt x="0" y="206679"/>
                  </a:lnTo>
                </a:path>
              </a:pathLst>
            </a:custGeom>
            <a:ln w="12699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4495927" y="3159810"/>
              <a:ext cx="3918585" cy="137795"/>
            </a:xfrm>
            <a:custGeom>
              <a:avLst/>
              <a:gdLst/>
              <a:ahLst/>
              <a:cxnLst/>
              <a:rect l="l" t="t" r="r" b="b"/>
              <a:pathLst>
                <a:path w="3918584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  <a:path w="3918584" h="137795">
                  <a:moveTo>
                    <a:pt x="3918280" y="0"/>
                  </a:moveTo>
                  <a:lnTo>
                    <a:pt x="3844480" y="0"/>
                  </a:lnTo>
                  <a:lnTo>
                    <a:pt x="3881386" y="137680"/>
                  </a:lnTo>
                  <a:lnTo>
                    <a:pt x="3918280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3863059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313726" y="357911"/>
                  </a:lnTo>
                  <a:lnTo>
                    <a:pt x="1323777" y="355882"/>
                  </a:lnTo>
                  <a:lnTo>
                    <a:pt x="1331983" y="350350"/>
                  </a:lnTo>
                  <a:lnTo>
                    <a:pt x="1337516" y="342143"/>
                  </a:lnTo>
                  <a:lnTo>
                    <a:pt x="1339545" y="332092"/>
                  </a:lnTo>
                  <a:lnTo>
                    <a:pt x="1339545" y="25819"/>
                  </a:lnTo>
                  <a:lnTo>
                    <a:pt x="1337516" y="15773"/>
                  </a:lnTo>
                  <a:lnTo>
                    <a:pt x="1331983" y="7566"/>
                  </a:lnTo>
                  <a:lnTo>
                    <a:pt x="1323777" y="2030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3863059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30"/>
                  </a:lnTo>
                  <a:lnTo>
                    <a:pt x="1331983" y="7566"/>
                  </a:lnTo>
                  <a:lnTo>
                    <a:pt x="1337516" y="15773"/>
                  </a:lnTo>
                  <a:lnTo>
                    <a:pt x="1339545" y="25819"/>
                  </a:lnTo>
                  <a:lnTo>
                    <a:pt x="1339545" y="332092"/>
                  </a:lnTo>
                  <a:lnTo>
                    <a:pt x="1337516" y="342143"/>
                  </a:lnTo>
                  <a:lnTo>
                    <a:pt x="1331983" y="350350"/>
                  </a:lnTo>
                  <a:lnTo>
                    <a:pt x="1323777" y="355882"/>
                  </a:lnTo>
                  <a:lnTo>
                    <a:pt x="1313726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7707543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313726" y="357911"/>
                  </a:lnTo>
                  <a:lnTo>
                    <a:pt x="1323777" y="355882"/>
                  </a:lnTo>
                  <a:lnTo>
                    <a:pt x="1331983" y="350350"/>
                  </a:lnTo>
                  <a:lnTo>
                    <a:pt x="1337516" y="342143"/>
                  </a:lnTo>
                  <a:lnTo>
                    <a:pt x="1339545" y="332092"/>
                  </a:lnTo>
                  <a:lnTo>
                    <a:pt x="1339545" y="25819"/>
                  </a:lnTo>
                  <a:lnTo>
                    <a:pt x="1337516" y="15773"/>
                  </a:lnTo>
                  <a:lnTo>
                    <a:pt x="1331983" y="7566"/>
                  </a:lnTo>
                  <a:lnTo>
                    <a:pt x="1323777" y="2030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707543" y="3291182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30"/>
                  </a:lnTo>
                  <a:lnTo>
                    <a:pt x="1331983" y="7566"/>
                  </a:lnTo>
                  <a:lnTo>
                    <a:pt x="1337516" y="15773"/>
                  </a:lnTo>
                  <a:lnTo>
                    <a:pt x="1339545" y="25819"/>
                  </a:lnTo>
                  <a:lnTo>
                    <a:pt x="1339545" y="332092"/>
                  </a:lnTo>
                  <a:lnTo>
                    <a:pt x="1337516" y="342143"/>
                  </a:lnTo>
                  <a:lnTo>
                    <a:pt x="1331983" y="350350"/>
                  </a:lnTo>
                  <a:lnTo>
                    <a:pt x="1323777" y="355882"/>
                  </a:lnTo>
                  <a:lnTo>
                    <a:pt x="1313726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889301" y="3337198"/>
            <a:ext cx="128707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vertebrates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54593" y="4268235"/>
            <a:ext cx="112350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mammals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205501" y="4268235"/>
            <a:ext cx="58488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birds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354433" y="4268235"/>
            <a:ext cx="850893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reptiles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400638" y="4268235"/>
            <a:ext cx="132177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amphibians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126020" y="4268235"/>
            <a:ext cx="430403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fish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778952" y="2424760"/>
            <a:ext cx="5760085" cy="3086735"/>
            <a:chOff x="5778952" y="2424760"/>
            <a:chExt cx="5760085" cy="3086735"/>
          </a:xfrm>
        </p:grpSpPr>
        <p:sp>
          <p:nvSpPr>
            <p:cNvPr id="60" name="object 60"/>
            <p:cNvSpPr/>
            <p:nvPr/>
          </p:nvSpPr>
          <p:spPr>
            <a:xfrm>
              <a:off x="7095910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095910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8377595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377595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9659279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9659279" y="422215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6503232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6503232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0325021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0325021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784916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7784916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9647937" y="4827650"/>
              <a:ext cx="0" cy="207010"/>
            </a:xfrm>
            <a:custGeom>
              <a:avLst/>
              <a:gdLst/>
              <a:ahLst/>
              <a:cxnLst/>
              <a:rect l="l" t="t" r="r" b="b"/>
              <a:pathLst>
                <a:path h="207010">
                  <a:moveTo>
                    <a:pt x="0" y="0"/>
                  </a:moveTo>
                  <a:lnTo>
                    <a:pt x="0" y="206679"/>
                  </a:lnTo>
                </a:path>
              </a:pathLst>
            </a:custGeom>
            <a:ln w="12700">
              <a:solidFill>
                <a:srgbClr val="171C1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9611040" y="5009165"/>
              <a:ext cx="74295" cy="137795"/>
            </a:xfrm>
            <a:custGeom>
              <a:avLst/>
              <a:gdLst/>
              <a:ahLst/>
              <a:cxnLst/>
              <a:rect l="l" t="t" r="r" b="b"/>
              <a:pathLst>
                <a:path w="74295" h="137795">
                  <a:moveTo>
                    <a:pt x="73799" y="0"/>
                  </a:moveTo>
                  <a:lnTo>
                    <a:pt x="0" y="0"/>
                  </a:lnTo>
                  <a:lnTo>
                    <a:pt x="36893" y="137680"/>
                  </a:lnTo>
                  <a:lnTo>
                    <a:pt x="73799" y="0"/>
                  </a:lnTo>
                  <a:close/>
                </a:path>
              </a:pathLst>
            </a:custGeom>
            <a:solidFill>
              <a:srgbClr val="171C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9055538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332092"/>
                  </a:lnTo>
                  <a:lnTo>
                    <a:pt x="2028" y="342143"/>
                  </a:lnTo>
                  <a:lnTo>
                    <a:pt x="7561" y="350350"/>
                  </a:lnTo>
                  <a:lnTo>
                    <a:pt x="15768" y="355882"/>
                  </a:lnTo>
                  <a:lnTo>
                    <a:pt x="25819" y="357911"/>
                  </a:lnTo>
                  <a:lnTo>
                    <a:pt x="1181671" y="357911"/>
                  </a:lnTo>
                  <a:lnTo>
                    <a:pt x="1191722" y="355882"/>
                  </a:lnTo>
                  <a:lnTo>
                    <a:pt x="1199929" y="350350"/>
                  </a:lnTo>
                  <a:lnTo>
                    <a:pt x="1205461" y="342143"/>
                  </a:lnTo>
                  <a:lnTo>
                    <a:pt x="1207490" y="332092"/>
                  </a:lnTo>
                  <a:lnTo>
                    <a:pt x="1207490" y="25819"/>
                  </a:lnTo>
                  <a:lnTo>
                    <a:pt x="1205461" y="15773"/>
                  </a:lnTo>
                  <a:lnTo>
                    <a:pt x="1199929" y="7566"/>
                  </a:lnTo>
                  <a:lnTo>
                    <a:pt x="1191722" y="2030"/>
                  </a:lnTo>
                  <a:lnTo>
                    <a:pt x="1181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9055538" y="5147189"/>
              <a:ext cx="1207770" cy="358140"/>
            </a:xfrm>
            <a:custGeom>
              <a:avLst/>
              <a:gdLst/>
              <a:ahLst/>
              <a:cxnLst/>
              <a:rect l="l" t="t" r="r" b="b"/>
              <a:pathLst>
                <a:path w="1207770" h="358139">
                  <a:moveTo>
                    <a:pt x="1181671" y="357911"/>
                  </a:moveTo>
                  <a:lnTo>
                    <a:pt x="25819" y="357911"/>
                  </a:lnTo>
                  <a:lnTo>
                    <a:pt x="15768" y="355882"/>
                  </a:lnTo>
                  <a:lnTo>
                    <a:pt x="7561" y="350350"/>
                  </a:lnTo>
                  <a:lnTo>
                    <a:pt x="2028" y="342143"/>
                  </a:lnTo>
                  <a:lnTo>
                    <a:pt x="0" y="332092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181671" y="0"/>
                  </a:lnTo>
                  <a:lnTo>
                    <a:pt x="1191722" y="2030"/>
                  </a:lnTo>
                  <a:lnTo>
                    <a:pt x="1199929" y="7566"/>
                  </a:lnTo>
                  <a:lnTo>
                    <a:pt x="1205461" y="15773"/>
                  </a:lnTo>
                  <a:lnTo>
                    <a:pt x="1207490" y="25819"/>
                  </a:lnTo>
                  <a:lnTo>
                    <a:pt x="1207490" y="332092"/>
                  </a:lnTo>
                  <a:lnTo>
                    <a:pt x="1205461" y="342143"/>
                  </a:lnTo>
                  <a:lnTo>
                    <a:pt x="1199929" y="350350"/>
                  </a:lnTo>
                  <a:lnTo>
                    <a:pt x="1191722" y="355882"/>
                  </a:lnTo>
                  <a:lnTo>
                    <a:pt x="1181671" y="357911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5785302" y="2431110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0"/>
                  </a:moveTo>
                  <a:lnTo>
                    <a:pt x="25819" y="0"/>
                  </a:lnTo>
                  <a:lnTo>
                    <a:pt x="15768" y="2028"/>
                  </a:lnTo>
                  <a:lnTo>
                    <a:pt x="7561" y="7559"/>
                  </a:lnTo>
                  <a:lnTo>
                    <a:pt x="2028" y="15762"/>
                  </a:lnTo>
                  <a:lnTo>
                    <a:pt x="0" y="25806"/>
                  </a:lnTo>
                  <a:lnTo>
                    <a:pt x="0" y="332079"/>
                  </a:lnTo>
                  <a:lnTo>
                    <a:pt x="2028" y="342130"/>
                  </a:lnTo>
                  <a:lnTo>
                    <a:pt x="7561" y="350337"/>
                  </a:lnTo>
                  <a:lnTo>
                    <a:pt x="15768" y="355870"/>
                  </a:lnTo>
                  <a:lnTo>
                    <a:pt x="25819" y="357898"/>
                  </a:lnTo>
                  <a:lnTo>
                    <a:pt x="1313726" y="357898"/>
                  </a:lnTo>
                  <a:lnTo>
                    <a:pt x="1323777" y="355870"/>
                  </a:lnTo>
                  <a:lnTo>
                    <a:pt x="1331983" y="350337"/>
                  </a:lnTo>
                  <a:lnTo>
                    <a:pt x="1337516" y="342130"/>
                  </a:lnTo>
                  <a:lnTo>
                    <a:pt x="1339545" y="332079"/>
                  </a:lnTo>
                  <a:lnTo>
                    <a:pt x="1339545" y="25806"/>
                  </a:lnTo>
                  <a:lnTo>
                    <a:pt x="1337516" y="15762"/>
                  </a:lnTo>
                  <a:lnTo>
                    <a:pt x="1331983" y="7559"/>
                  </a:lnTo>
                  <a:lnTo>
                    <a:pt x="1323777" y="2028"/>
                  </a:lnTo>
                  <a:lnTo>
                    <a:pt x="13137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5785302" y="2431110"/>
              <a:ext cx="1339850" cy="358140"/>
            </a:xfrm>
            <a:custGeom>
              <a:avLst/>
              <a:gdLst/>
              <a:ahLst/>
              <a:cxnLst/>
              <a:rect l="l" t="t" r="r" b="b"/>
              <a:pathLst>
                <a:path w="1339850" h="358139">
                  <a:moveTo>
                    <a:pt x="1313726" y="357898"/>
                  </a:moveTo>
                  <a:lnTo>
                    <a:pt x="25819" y="357898"/>
                  </a:lnTo>
                  <a:lnTo>
                    <a:pt x="15768" y="355870"/>
                  </a:lnTo>
                  <a:lnTo>
                    <a:pt x="7561" y="350337"/>
                  </a:lnTo>
                  <a:lnTo>
                    <a:pt x="2028" y="342130"/>
                  </a:lnTo>
                  <a:lnTo>
                    <a:pt x="0" y="332079"/>
                  </a:lnTo>
                  <a:lnTo>
                    <a:pt x="0" y="25806"/>
                  </a:lnTo>
                  <a:lnTo>
                    <a:pt x="2028" y="15762"/>
                  </a:lnTo>
                  <a:lnTo>
                    <a:pt x="7561" y="7559"/>
                  </a:lnTo>
                  <a:lnTo>
                    <a:pt x="15768" y="2028"/>
                  </a:lnTo>
                  <a:lnTo>
                    <a:pt x="25819" y="0"/>
                  </a:lnTo>
                  <a:lnTo>
                    <a:pt x="1313726" y="0"/>
                  </a:lnTo>
                  <a:lnTo>
                    <a:pt x="1323777" y="2028"/>
                  </a:lnTo>
                  <a:lnTo>
                    <a:pt x="1331983" y="7559"/>
                  </a:lnTo>
                  <a:lnTo>
                    <a:pt x="1337516" y="15762"/>
                  </a:lnTo>
                  <a:lnTo>
                    <a:pt x="1339545" y="25806"/>
                  </a:lnTo>
                  <a:lnTo>
                    <a:pt x="1339545" y="332079"/>
                  </a:lnTo>
                  <a:lnTo>
                    <a:pt x="1337516" y="342130"/>
                  </a:lnTo>
                  <a:lnTo>
                    <a:pt x="1331983" y="350337"/>
                  </a:lnTo>
                  <a:lnTo>
                    <a:pt x="1323777" y="355870"/>
                  </a:lnTo>
                  <a:lnTo>
                    <a:pt x="1313726" y="35789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6001539" y="2477114"/>
            <a:ext cx="90706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animals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7631532" y="3337147"/>
            <a:ext cx="1491126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invertebrates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049486" y="1419943"/>
            <a:ext cx="869471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We will now explore how the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invertebrate group is classified.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2068927" y="144021"/>
            <a:ext cx="6485255" cy="772160"/>
            <a:chOff x="2068927" y="144021"/>
            <a:chExt cx="6485255" cy="772160"/>
          </a:xfrm>
        </p:grpSpPr>
        <p:sp>
          <p:nvSpPr>
            <p:cNvPr id="82" name="object 82"/>
            <p:cNvSpPr/>
            <p:nvPr/>
          </p:nvSpPr>
          <p:spPr>
            <a:xfrm>
              <a:off x="2077182" y="152276"/>
              <a:ext cx="6468745" cy="755650"/>
            </a:xfrm>
            <a:custGeom>
              <a:avLst/>
              <a:gdLst/>
              <a:ahLst/>
              <a:cxnLst/>
              <a:rect l="l" t="t" r="r" b="b"/>
              <a:pathLst>
                <a:path w="6468745" h="755650">
                  <a:moveTo>
                    <a:pt x="642924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429248" y="755141"/>
                  </a:lnTo>
                  <a:lnTo>
                    <a:pt x="6444445" y="752074"/>
                  </a:lnTo>
                  <a:lnTo>
                    <a:pt x="6456854" y="743708"/>
                  </a:lnTo>
                  <a:lnTo>
                    <a:pt x="6465220" y="731299"/>
                  </a:lnTo>
                  <a:lnTo>
                    <a:pt x="6468287" y="716102"/>
                  </a:lnTo>
                  <a:lnTo>
                    <a:pt x="6468287" y="39039"/>
                  </a:lnTo>
                  <a:lnTo>
                    <a:pt x="6465220" y="23842"/>
                  </a:lnTo>
                  <a:lnTo>
                    <a:pt x="6456854" y="11433"/>
                  </a:lnTo>
                  <a:lnTo>
                    <a:pt x="6444445" y="3067"/>
                  </a:lnTo>
                  <a:lnTo>
                    <a:pt x="642924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2077182" y="152276"/>
              <a:ext cx="6468745" cy="755650"/>
            </a:xfrm>
            <a:custGeom>
              <a:avLst/>
              <a:gdLst/>
              <a:ahLst/>
              <a:cxnLst/>
              <a:rect l="l" t="t" r="r" b="b"/>
              <a:pathLst>
                <a:path w="6468745" h="755650">
                  <a:moveTo>
                    <a:pt x="642924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429248" y="0"/>
                  </a:lnTo>
                  <a:lnTo>
                    <a:pt x="6444445" y="3067"/>
                  </a:lnTo>
                  <a:lnTo>
                    <a:pt x="6456854" y="11433"/>
                  </a:lnTo>
                  <a:lnTo>
                    <a:pt x="6465220" y="23842"/>
                  </a:lnTo>
                  <a:lnTo>
                    <a:pt x="6468287" y="39039"/>
                  </a:lnTo>
                  <a:lnTo>
                    <a:pt x="6468287" y="716102"/>
                  </a:lnTo>
                  <a:lnTo>
                    <a:pt x="6465220" y="731299"/>
                  </a:lnTo>
                  <a:lnTo>
                    <a:pt x="6456854" y="743708"/>
                  </a:lnTo>
                  <a:lnTo>
                    <a:pt x="6444445" y="752074"/>
                  </a:lnTo>
                  <a:lnTo>
                    <a:pt x="642924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4" name="object 84"/>
          <p:cNvSpPr txBox="1">
            <a:spLocks noGrp="1"/>
          </p:cNvSpPr>
          <p:nvPr>
            <p:ph type="title"/>
          </p:nvPr>
        </p:nvSpPr>
        <p:spPr>
          <a:xfrm>
            <a:off x="2057400" y="241345"/>
            <a:ext cx="647700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Invertebrate classification key</a:t>
            </a:r>
          </a:p>
        </p:txBody>
      </p:sp>
      <p:grpSp>
        <p:nvGrpSpPr>
          <p:cNvPr id="85" name="object 85"/>
          <p:cNvGrpSpPr/>
          <p:nvPr/>
        </p:nvGrpSpPr>
        <p:grpSpPr>
          <a:xfrm>
            <a:off x="8461261" y="251947"/>
            <a:ext cx="1660525" cy="556260"/>
            <a:chOff x="8461261" y="251947"/>
            <a:chExt cx="1660525" cy="556260"/>
          </a:xfrm>
        </p:grpSpPr>
        <p:sp>
          <p:nvSpPr>
            <p:cNvPr id="86" name="object 86"/>
            <p:cNvSpPr/>
            <p:nvPr/>
          </p:nvSpPr>
          <p:spPr>
            <a:xfrm>
              <a:off x="8467611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8467611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8734214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206346" y="4268174"/>
            <a:ext cx="98637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molluscs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716495" y="5199211"/>
            <a:ext cx="791413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insects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7833362" y="5199211"/>
            <a:ext cx="111029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arachnids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8990892" y="5199211"/>
            <a:ext cx="1339123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crustaceans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0324732" y="5199211"/>
            <a:ext cx="120777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myriapods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9783846" y="4268174"/>
            <a:ext cx="958287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annelids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8351898" y="4268174"/>
            <a:ext cx="126642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arthropods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7" name="object 47">
            <a:extLst>
              <a:ext uri="{FF2B5EF4-FFF2-40B4-BE49-F238E27FC236}">
                <a16:creationId xmlns:a16="http://schemas.microsoft.com/office/drawing/2014/main" id="{2D3CDD8B-A7D3-885E-CEC4-3EEA9EC1B6FE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33" y="53361"/>
            <a:ext cx="5454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623470" y="144021"/>
            <a:ext cx="6945630" cy="772160"/>
            <a:chOff x="2623470" y="144021"/>
            <a:chExt cx="6945630" cy="772160"/>
          </a:xfrm>
        </p:grpSpPr>
        <p:sp>
          <p:nvSpPr>
            <p:cNvPr id="13" name="object 13"/>
            <p:cNvSpPr/>
            <p:nvPr/>
          </p:nvSpPr>
          <p:spPr>
            <a:xfrm>
              <a:off x="2631725" y="152276"/>
              <a:ext cx="6929120" cy="755650"/>
            </a:xfrm>
            <a:custGeom>
              <a:avLst/>
              <a:gdLst/>
              <a:ahLst/>
              <a:cxnLst/>
              <a:rect l="l" t="t" r="r" b="b"/>
              <a:pathLst>
                <a:path w="6929120" h="755650">
                  <a:moveTo>
                    <a:pt x="688950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889508" y="755141"/>
                  </a:lnTo>
                  <a:lnTo>
                    <a:pt x="6904706" y="752074"/>
                  </a:lnTo>
                  <a:lnTo>
                    <a:pt x="6917115" y="743708"/>
                  </a:lnTo>
                  <a:lnTo>
                    <a:pt x="6925481" y="731299"/>
                  </a:lnTo>
                  <a:lnTo>
                    <a:pt x="6928548" y="716102"/>
                  </a:lnTo>
                  <a:lnTo>
                    <a:pt x="6928548" y="39039"/>
                  </a:lnTo>
                  <a:lnTo>
                    <a:pt x="6925481" y="23842"/>
                  </a:lnTo>
                  <a:lnTo>
                    <a:pt x="6917115" y="11433"/>
                  </a:lnTo>
                  <a:lnTo>
                    <a:pt x="6904706" y="3067"/>
                  </a:lnTo>
                  <a:lnTo>
                    <a:pt x="688950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631725" y="152276"/>
              <a:ext cx="6929120" cy="755650"/>
            </a:xfrm>
            <a:custGeom>
              <a:avLst/>
              <a:gdLst/>
              <a:ahLst/>
              <a:cxnLst/>
              <a:rect l="l" t="t" r="r" b="b"/>
              <a:pathLst>
                <a:path w="6929120" h="755650">
                  <a:moveTo>
                    <a:pt x="688950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889508" y="0"/>
                  </a:lnTo>
                  <a:lnTo>
                    <a:pt x="6904706" y="3067"/>
                  </a:lnTo>
                  <a:lnTo>
                    <a:pt x="6917115" y="11433"/>
                  </a:lnTo>
                  <a:lnTo>
                    <a:pt x="6925481" y="23842"/>
                  </a:lnTo>
                  <a:lnTo>
                    <a:pt x="6928548" y="39039"/>
                  </a:lnTo>
                  <a:lnTo>
                    <a:pt x="6928548" y="716102"/>
                  </a:lnTo>
                  <a:lnTo>
                    <a:pt x="6925481" y="731299"/>
                  </a:lnTo>
                  <a:lnTo>
                    <a:pt x="6917115" y="743708"/>
                  </a:lnTo>
                  <a:lnTo>
                    <a:pt x="6904706" y="752074"/>
                  </a:lnTo>
                  <a:lnTo>
                    <a:pt x="688950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6376" y="241345"/>
            <a:ext cx="7179246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5450" indent="-415925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What type of invertebrate am I?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776994" y="1421115"/>
            <a:ext cx="10637520" cy="11385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8255" algn="ctr">
              <a:lnSpc>
                <a:spcPct val="103299"/>
              </a:lnSpc>
            </a:pP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Use what you have learnt to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classify 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these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pond invertebrates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this with your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learning partner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Be ready to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24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sz="24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87501" y="3669728"/>
            <a:ext cx="10647680" cy="1991995"/>
            <a:chOff x="787501" y="3669728"/>
            <a:chExt cx="10647680" cy="1991995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264" y="3674490"/>
              <a:ext cx="2553487" cy="197916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92264" y="3674490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6873" y="3674490"/>
              <a:ext cx="2553487" cy="197916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486873" y="3674490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81623" y="3674490"/>
              <a:ext cx="2553474" cy="197916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181623" y="3674490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76372" y="3674490"/>
              <a:ext cx="2553487" cy="197916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876372" y="3674490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107197" y="795002"/>
            <a:ext cx="59055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9525" marR="5080" indent="3175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 classifying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158330" y="477876"/>
            <a:ext cx="10435590" cy="3261995"/>
            <a:chOff x="1158330" y="477876"/>
            <a:chExt cx="10435590" cy="3261995"/>
          </a:xfrm>
        </p:grpSpPr>
        <p:sp>
          <p:nvSpPr>
            <p:cNvPr id="28" name="object 28"/>
            <p:cNvSpPr/>
            <p:nvPr/>
          </p:nvSpPr>
          <p:spPr>
            <a:xfrm>
              <a:off x="11210802" y="477876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76107" y="533833"/>
              <a:ext cx="226129" cy="22578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164680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70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164680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70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174810" y="3294593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75590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pond leech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852803" y="3243555"/>
            <a:ext cx="1821814" cy="496570"/>
            <a:chOff x="3852803" y="3243555"/>
            <a:chExt cx="1821814" cy="496570"/>
          </a:xfrm>
        </p:grpSpPr>
        <p:sp>
          <p:nvSpPr>
            <p:cNvPr id="34" name="object 34"/>
            <p:cNvSpPr/>
            <p:nvPr/>
          </p:nvSpPr>
          <p:spPr>
            <a:xfrm>
              <a:off x="3859153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70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3859153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70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869284" y="3294593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95275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pond snail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6547557" y="3243555"/>
            <a:ext cx="1821814" cy="496570"/>
            <a:chOff x="6547557" y="3243555"/>
            <a:chExt cx="1821814" cy="496570"/>
          </a:xfrm>
        </p:grpSpPr>
        <p:sp>
          <p:nvSpPr>
            <p:cNvPr id="38" name="object 38"/>
            <p:cNvSpPr/>
            <p:nvPr/>
          </p:nvSpPr>
          <p:spPr>
            <a:xfrm>
              <a:off x="6553907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70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6553907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70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6564038" y="3294593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8435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water beetle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9242588" y="3243555"/>
            <a:ext cx="1821814" cy="496570"/>
            <a:chOff x="9242588" y="3243555"/>
            <a:chExt cx="1821814" cy="496570"/>
          </a:xfrm>
        </p:grpSpPr>
        <p:sp>
          <p:nvSpPr>
            <p:cNvPr id="42" name="object 42"/>
            <p:cNvSpPr/>
            <p:nvPr/>
          </p:nvSpPr>
          <p:spPr>
            <a:xfrm>
              <a:off x="9248938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70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248938" y="3249905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70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9259069" y="3294593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water spider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7">
            <a:extLst>
              <a:ext uri="{FF2B5EF4-FFF2-40B4-BE49-F238E27FC236}">
                <a16:creationId xmlns:a16="http://schemas.microsoft.com/office/drawing/2014/main" id="{F92F566F-EE93-4D4E-B9C1-4E20069F21DC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4" name="object 4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797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81134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87501" y="144021"/>
            <a:ext cx="10647680" cy="4411345"/>
            <a:chOff x="787501" y="144021"/>
            <a:chExt cx="10647680" cy="441134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264" y="2568130"/>
              <a:ext cx="2553487" cy="197916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92264" y="2568117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6873" y="2568130"/>
              <a:ext cx="2553487" cy="197916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486873" y="2568117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81623" y="2568130"/>
              <a:ext cx="2553474" cy="197916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181623" y="2568117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76372" y="2568130"/>
              <a:ext cx="2553487" cy="197916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876372" y="2568117"/>
              <a:ext cx="2553970" cy="1982470"/>
            </a:xfrm>
            <a:custGeom>
              <a:avLst/>
              <a:gdLst/>
              <a:ahLst/>
              <a:cxnLst/>
              <a:rect l="l" t="t" r="r" b="b"/>
              <a:pathLst>
                <a:path w="2553970" h="1982470">
                  <a:moveTo>
                    <a:pt x="0" y="0"/>
                  </a:moveTo>
                  <a:lnTo>
                    <a:pt x="2553487" y="0"/>
                  </a:lnTo>
                  <a:lnTo>
                    <a:pt x="2553487" y="1981949"/>
                  </a:lnTo>
                  <a:lnTo>
                    <a:pt x="0" y="198194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865223" y="152276"/>
              <a:ext cx="6929120" cy="755650"/>
            </a:xfrm>
            <a:custGeom>
              <a:avLst/>
              <a:gdLst/>
              <a:ahLst/>
              <a:cxnLst/>
              <a:rect l="l" t="t" r="r" b="b"/>
              <a:pathLst>
                <a:path w="6929120" h="755650">
                  <a:moveTo>
                    <a:pt x="688950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889508" y="755141"/>
                  </a:lnTo>
                  <a:lnTo>
                    <a:pt x="6904706" y="752074"/>
                  </a:lnTo>
                  <a:lnTo>
                    <a:pt x="6917115" y="743708"/>
                  </a:lnTo>
                  <a:lnTo>
                    <a:pt x="6925481" y="731299"/>
                  </a:lnTo>
                  <a:lnTo>
                    <a:pt x="6928548" y="716102"/>
                  </a:lnTo>
                  <a:lnTo>
                    <a:pt x="6928548" y="39039"/>
                  </a:lnTo>
                  <a:lnTo>
                    <a:pt x="6925481" y="23842"/>
                  </a:lnTo>
                  <a:lnTo>
                    <a:pt x="6917115" y="11433"/>
                  </a:lnTo>
                  <a:lnTo>
                    <a:pt x="6904706" y="3067"/>
                  </a:lnTo>
                  <a:lnTo>
                    <a:pt x="688950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865223" y="152276"/>
              <a:ext cx="6929120" cy="755650"/>
            </a:xfrm>
            <a:custGeom>
              <a:avLst/>
              <a:gdLst/>
              <a:ahLst/>
              <a:cxnLst/>
              <a:rect l="l" t="t" r="r" b="b"/>
              <a:pathLst>
                <a:path w="6929120" h="755650">
                  <a:moveTo>
                    <a:pt x="688950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889508" y="0"/>
                  </a:lnTo>
                  <a:lnTo>
                    <a:pt x="6904706" y="3067"/>
                  </a:lnTo>
                  <a:lnTo>
                    <a:pt x="6917115" y="11433"/>
                  </a:lnTo>
                  <a:lnTo>
                    <a:pt x="6925481" y="23842"/>
                  </a:lnTo>
                  <a:lnTo>
                    <a:pt x="6928548" y="39039"/>
                  </a:lnTo>
                  <a:lnTo>
                    <a:pt x="6928548" y="716102"/>
                  </a:lnTo>
                  <a:lnTo>
                    <a:pt x="6925481" y="731299"/>
                  </a:lnTo>
                  <a:lnTo>
                    <a:pt x="6917115" y="743708"/>
                  </a:lnTo>
                  <a:lnTo>
                    <a:pt x="6904706" y="752074"/>
                  </a:lnTo>
                  <a:lnTo>
                    <a:pt x="688950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1864600" y="225956"/>
            <a:ext cx="692911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type of invertebrate am I?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8673224" y="251947"/>
            <a:ext cx="1660525" cy="556260"/>
            <a:chOff x="8673224" y="251947"/>
            <a:chExt cx="1660525" cy="556260"/>
          </a:xfrm>
        </p:grpSpPr>
        <p:sp>
          <p:nvSpPr>
            <p:cNvPr id="25" name="object 25"/>
            <p:cNvSpPr/>
            <p:nvPr/>
          </p:nvSpPr>
          <p:spPr>
            <a:xfrm>
              <a:off x="8679574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8679574" y="25829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946157" y="31121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107191" y="795002"/>
            <a:ext cx="59055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9525" marR="5080" indent="3175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 classifying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158330" y="477879"/>
            <a:ext cx="10435590" cy="2155825"/>
            <a:chOff x="1158330" y="477879"/>
            <a:chExt cx="10435590" cy="2155825"/>
          </a:xfrm>
        </p:grpSpPr>
        <p:sp>
          <p:nvSpPr>
            <p:cNvPr id="30" name="object 30"/>
            <p:cNvSpPr/>
            <p:nvPr/>
          </p:nvSpPr>
          <p:spPr>
            <a:xfrm>
              <a:off x="11210802" y="47787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76107" y="533835"/>
              <a:ext cx="226130" cy="22578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164680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69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164680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69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174810" y="2188230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75590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pond leech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852803" y="2137191"/>
            <a:ext cx="1821814" cy="496570"/>
            <a:chOff x="3852803" y="2137191"/>
            <a:chExt cx="1821814" cy="496570"/>
          </a:xfrm>
        </p:grpSpPr>
        <p:sp>
          <p:nvSpPr>
            <p:cNvPr id="36" name="object 36"/>
            <p:cNvSpPr/>
            <p:nvPr/>
          </p:nvSpPr>
          <p:spPr>
            <a:xfrm>
              <a:off x="3859153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69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859153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4" h="483869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869284" y="2188230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95275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pond snail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547557" y="2137191"/>
            <a:ext cx="1821814" cy="496570"/>
            <a:chOff x="6547557" y="2137191"/>
            <a:chExt cx="1821814" cy="496570"/>
          </a:xfrm>
        </p:grpSpPr>
        <p:sp>
          <p:nvSpPr>
            <p:cNvPr id="40" name="object 40"/>
            <p:cNvSpPr/>
            <p:nvPr/>
          </p:nvSpPr>
          <p:spPr>
            <a:xfrm>
              <a:off x="6553907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69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553907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69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6564038" y="2188230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8435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water beetle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9242588" y="2137191"/>
            <a:ext cx="1821814" cy="496570"/>
            <a:chOff x="9242588" y="2137191"/>
            <a:chExt cx="1821814" cy="496570"/>
          </a:xfrm>
        </p:grpSpPr>
        <p:sp>
          <p:nvSpPr>
            <p:cNvPr id="44" name="object 44"/>
            <p:cNvSpPr/>
            <p:nvPr/>
          </p:nvSpPr>
          <p:spPr>
            <a:xfrm>
              <a:off x="9248938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69">
                  <a:moveTo>
                    <a:pt x="1782826" y="0"/>
                  </a:moveTo>
                  <a:lnTo>
                    <a:pt x="25819" y="0"/>
                  </a:lnTo>
                  <a:lnTo>
                    <a:pt x="15768" y="2030"/>
                  </a:lnTo>
                  <a:lnTo>
                    <a:pt x="7561" y="7566"/>
                  </a:lnTo>
                  <a:lnTo>
                    <a:pt x="2028" y="15773"/>
                  </a:lnTo>
                  <a:lnTo>
                    <a:pt x="0" y="25819"/>
                  </a:lnTo>
                  <a:lnTo>
                    <a:pt x="0" y="457428"/>
                  </a:lnTo>
                  <a:lnTo>
                    <a:pt x="2028" y="467479"/>
                  </a:lnTo>
                  <a:lnTo>
                    <a:pt x="7561" y="475686"/>
                  </a:lnTo>
                  <a:lnTo>
                    <a:pt x="15768" y="481219"/>
                  </a:lnTo>
                  <a:lnTo>
                    <a:pt x="25819" y="483247"/>
                  </a:lnTo>
                  <a:lnTo>
                    <a:pt x="1782826" y="483247"/>
                  </a:lnTo>
                  <a:lnTo>
                    <a:pt x="1792877" y="481219"/>
                  </a:lnTo>
                  <a:lnTo>
                    <a:pt x="1801083" y="475686"/>
                  </a:lnTo>
                  <a:lnTo>
                    <a:pt x="1806616" y="467479"/>
                  </a:lnTo>
                  <a:lnTo>
                    <a:pt x="1808645" y="457428"/>
                  </a:lnTo>
                  <a:lnTo>
                    <a:pt x="1808645" y="25819"/>
                  </a:lnTo>
                  <a:lnTo>
                    <a:pt x="1806616" y="15773"/>
                  </a:lnTo>
                  <a:lnTo>
                    <a:pt x="1801083" y="7566"/>
                  </a:lnTo>
                  <a:lnTo>
                    <a:pt x="1792877" y="2030"/>
                  </a:lnTo>
                  <a:lnTo>
                    <a:pt x="1782826" y="0"/>
                  </a:lnTo>
                  <a:close/>
                </a:path>
              </a:pathLst>
            </a:custGeom>
            <a:solidFill>
              <a:srgbClr val="E6EB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9248938" y="2143541"/>
              <a:ext cx="1809114" cy="483870"/>
            </a:xfrm>
            <a:custGeom>
              <a:avLst/>
              <a:gdLst/>
              <a:ahLst/>
              <a:cxnLst/>
              <a:rect l="l" t="t" r="r" b="b"/>
              <a:pathLst>
                <a:path w="1809115" h="483869">
                  <a:moveTo>
                    <a:pt x="1782826" y="483247"/>
                  </a:moveTo>
                  <a:lnTo>
                    <a:pt x="25819" y="483247"/>
                  </a:lnTo>
                  <a:lnTo>
                    <a:pt x="15768" y="481219"/>
                  </a:lnTo>
                  <a:lnTo>
                    <a:pt x="7561" y="475686"/>
                  </a:lnTo>
                  <a:lnTo>
                    <a:pt x="2028" y="467479"/>
                  </a:lnTo>
                  <a:lnTo>
                    <a:pt x="0" y="457428"/>
                  </a:lnTo>
                  <a:lnTo>
                    <a:pt x="0" y="25819"/>
                  </a:lnTo>
                  <a:lnTo>
                    <a:pt x="2028" y="15773"/>
                  </a:lnTo>
                  <a:lnTo>
                    <a:pt x="7561" y="7566"/>
                  </a:lnTo>
                  <a:lnTo>
                    <a:pt x="15768" y="2030"/>
                  </a:lnTo>
                  <a:lnTo>
                    <a:pt x="25819" y="0"/>
                  </a:lnTo>
                  <a:lnTo>
                    <a:pt x="1782826" y="0"/>
                  </a:lnTo>
                  <a:lnTo>
                    <a:pt x="1792877" y="2030"/>
                  </a:lnTo>
                  <a:lnTo>
                    <a:pt x="1801083" y="7566"/>
                  </a:lnTo>
                  <a:lnTo>
                    <a:pt x="1806616" y="15773"/>
                  </a:lnTo>
                  <a:lnTo>
                    <a:pt x="1808645" y="25819"/>
                  </a:lnTo>
                  <a:lnTo>
                    <a:pt x="1808645" y="457428"/>
                  </a:lnTo>
                  <a:lnTo>
                    <a:pt x="1806616" y="467479"/>
                  </a:lnTo>
                  <a:lnTo>
                    <a:pt x="1801083" y="475686"/>
                  </a:lnTo>
                  <a:lnTo>
                    <a:pt x="1792877" y="481219"/>
                  </a:lnTo>
                  <a:lnTo>
                    <a:pt x="1782826" y="48324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9259069" y="2188230"/>
            <a:ext cx="1788795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water spider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91781" y="4612747"/>
            <a:ext cx="25539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annelid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447599" y="4612747"/>
            <a:ext cx="263125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mollusc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441447" y="4612747"/>
            <a:ext cx="203324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insect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652189" y="4612747"/>
            <a:ext cx="29937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84A283"/>
                </a:solidFill>
                <a:latin typeface="Grammarsaurus" pitchFamily="2" charset="0"/>
                <a:cs typeface="Arial"/>
              </a:rPr>
              <a:t>arachnid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47">
            <a:extLst>
              <a:ext uri="{FF2B5EF4-FFF2-40B4-BE49-F238E27FC236}">
                <a16:creationId xmlns:a16="http://schemas.microsoft.com/office/drawing/2014/main" id="{A219E606-8745-E4DC-C775-2861E22E5762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034497" y="152276"/>
              <a:ext cx="2123440" cy="755650"/>
            </a:xfrm>
            <a:custGeom>
              <a:avLst/>
              <a:gdLst/>
              <a:ahLst/>
              <a:cxnLst/>
              <a:rect l="l" t="t" r="r" b="b"/>
              <a:pathLst>
                <a:path w="2123440" h="755650">
                  <a:moveTo>
                    <a:pt x="208396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2083968" y="755141"/>
                  </a:lnTo>
                  <a:lnTo>
                    <a:pt x="2099165" y="752074"/>
                  </a:lnTo>
                  <a:lnTo>
                    <a:pt x="2111575" y="743708"/>
                  </a:lnTo>
                  <a:lnTo>
                    <a:pt x="2119940" y="731299"/>
                  </a:lnTo>
                  <a:lnTo>
                    <a:pt x="2123008" y="716102"/>
                  </a:lnTo>
                  <a:lnTo>
                    <a:pt x="2123008" y="39039"/>
                  </a:lnTo>
                  <a:lnTo>
                    <a:pt x="2119940" y="23842"/>
                  </a:lnTo>
                  <a:lnTo>
                    <a:pt x="2111575" y="11433"/>
                  </a:lnTo>
                  <a:lnTo>
                    <a:pt x="2099165" y="3067"/>
                  </a:lnTo>
                  <a:lnTo>
                    <a:pt x="208396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5034497" y="152276"/>
              <a:ext cx="2123440" cy="755650"/>
            </a:xfrm>
            <a:custGeom>
              <a:avLst/>
              <a:gdLst/>
              <a:ahLst/>
              <a:cxnLst/>
              <a:rect l="l" t="t" r="r" b="b"/>
              <a:pathLst>
                <a:path w="2123440" h="755650">
                  <a:moveTo>
                    <a:pt x="208396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083968" y="0"/>
                  </a:lnTo>
                  <a:lnTo>
                    <a:pt x="2099165" y="3067"/>
                  </a:lnTo>
                  <a:lnTo>
                    <a:pt x="2111575" y="11433"/>
                  </a:lnTo>
                  <a:lnTo>
                    <a:pt x="2119940" y="23842"/>
                  </a:lnTo>
                  <a:lnTo>
                    <a:pt x="2123008" y="39039"/>
                  </a:lnTo>
                  <a:lnTo>
                    <a:pt x="2123008" y="716102"/>
                  </a:lnTo>
                  <a:lnTo>
                    <a:pt x="2119940" y="731299"/>
                  </a:lnTo>
                  <a:lnTo>
                    <a:pt x="2111575" y="743708"/>
                  </a:lnTo>
                  <a:lnTo>
                    <a:pt x="2099165" y="752074"/>
                  </a:lnTo>
                  <a:lnTo>
                    <a:pt x="208396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27338" indent="-28178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8118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387565" y="395485"/>
            <a:ext cx="383540" cy="345440"/>
            <a:chOff x="10387565" y="395485"/>
            <a:chExt cx="383540" cy="345440"/>
          </a:xfrm>
        </p:grpSpPr>
        <p:sp>
          <p:nvSpPr>
            <p:cNvPr id="16" name="object 16"/>
            <p:cNvSpPr/>
            <p:nvPr/>
          </p:nvSpPr>
          <p:spPr>
            <a:xfrm>
              <a:off x="10387565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52872" y="451441"/>
              <a:ext cx="226129" cy="225781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0283973" y="712612"/>
            <a:ext cx="149721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70485" marR="5080" indent="-58419">
              <a:lnSpc>
                <a:spcPts val="800"/>
              </a:lnSpc>
              <a:spcBef>
                <a:spcPts val="260"/>
              </a:spcBef>
              <a:tabLst>
                <a:tab pos="711200" algn="l"/>
              </a:tabLst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	Recording data classifying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614991" y="1343349"/>
            <a:ext cx="4546600" cy="3654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410"/>
              </a:lnSpc>
            </a:pPr>
            <a:r>
              <a:rPr sz="1200" b="1" dirty="0">
                <a:solidFill>
                  <a:srgbClr val="07172F"/>
                </a:solidFill>
                <a:latin typeface="Grammarsaurus" pitchFamily="2" charset="0"/>
                <a:cs typeface="Arial"/>
              </a:rPr>
              <a:t>What were the different seaside resorts like in Victorian Britain?</a:t>
            </a:r>
            <a:endParaRPr sz="1200">
              <a:latin typeface="Grammarsaurus" pitchFamily="2" charset="0"/>
              <a:cs typeface="Arial"/>
            </a:endParaRPr>
          </a:p>
          <a:p>
            <a:pPr marL="52705" algn="ctr">
              <a:lnSpc>
                <a:spcPts val="930"/>
              </a:lnSpc>
            </a:pPr>
            <a:r>
              <a:rPr sz="7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Key Historical Skill: </a:t>
            </a:r>
            <a:r>
              <a:rPr sz="7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Change and Continuity</a:t>
            </a: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700">
              <a:latin typeface="Grammarsaurus" pitchFamily="2" charset="0"/>
              <a:cs typeface="Arial MT"/>
            </a:endParaRPr>
          </a:p>
          <a:p>
            <a:pPr marL="497205">
              <a:lnSpc>
                <a:spcPct val="100000"/>
              </a:lnSpc>
              <a:spcBef>
                <a:spcPts val="5"/>
              </a:spcBef>
              <a:tabLst>
                <a:tab pos="2885440" algn="l"/>
                <a:tab pos="3698240" algn="l"/>
              </a:tabLst>
            </a:pPr>
            <a:r>
              <a:rPr sz="800" b="1" baseline="9259" dirty="0">
                <a:solidFill>
                  <a:srgbClr val="393A57"/>
                </a:solidFill>
                <a:latin typeface="Grammarsaurus" pitchFamily="2" charset="0"/>
                <a:cs typeface="Arial"/>
              </a:rPr>
              <a:t>Change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 railways'	People travel to the</a:t>
            </a:r>
            <a:endParaRPr sz="600">
              <a:latin typeface="Grammarsaurus" pitchFamily="2" charset="0"/>
              <a:cs typeface="Arial MT"/>
            </a:endParaRPr>
          </a:p>
          <a:p>
            <a:pPr marL="2760980" marR="156845" indent="-1165860">
              <a:lnSpc>
                <a:spcPct val="100000"/>
              </a:lnSpc>
              <a:tabLst>
                <a:tab pos="2776220" algn="l"/>
                <a:tab pos="3666490" algn="l"/>
                <a:tab pos="3690620" algn="l"/>
                <a:tab pos="3735070" algn="l"/>
              </a:tabLst>
            </a:pPr>
            <a:r>
              <a:rPr sz="800" b="1" baseline="-13888" dirty="0">
                <a:solidFill>
                  <a:srgbClr val="393A57"/>
                </a:solidFill>
                <a:latin typeface="Grammarsaurus" pitchFamily="2" charset="0"/>
                <a:cs typeface="Arial"/>
              </a:rPr>
              <a:t>Continuity	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development meant	seaside to spend time more people could		with their families travel to the seaside.			away from work.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947670" marR="153670" indent="-196215">
              <a:lnSpc>
                <a:spcPct val="100000"/>
              </a:lnSpc>
              <a:tabLst>
                <a:tab pos="3662679" algn="l"/>
                <a:tab pos="3688715" algn="l"/>
              </a:tabLst>
            </a:pPr>
            <a:r>
              <a:rPr sz="1000" baseline="-3571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People enjoy walking	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Before the Victorian </a:t>
            </a:r>
            <a:r>
              <a:rPr sz="1000" baseline="-3571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along the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era, many of Britain’s</a:t>
            </a:r>
            <a:endParaRPr sz="600">
              <a:latin typeface="Grammarsaurus" pitchFamily="2" charset="0"/>
              <a:cs typeface="Arial MT"/>
            </a:endParaRPr>
          </a:p>
          <a:p>
            <a:pPr marL="2758440">
              <a:lnSpc>
                <a:spcPct val="100000"/>
              </a:lnSpc>
              <a:tabLst>
                <a:tab pos="3691254" algn="l"/>
              </a:tabLst>
            </a:pPr>
            <a:r>
              <a:rPr sz="1000" baseline="-3571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promenade and pier.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seaside resorts were</a:t>
            </a:r>
            <a:endParaRPr sz="600">
              <a:latin typeface="Grammarsaurus" pitchFamily="2" charset="0"/>
              <a:cs typeface="Arial MT"/>
            </a:endParaRPr>
          </a:p>
          <a:p>
            <a:pPr marL="3501390" algn="ctr">
              <a:lnSpc>
                <a:spcPct val="100000"/>
              </a:lnSpc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quiet fishing villages.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4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771140" marR="118110" indent="-25400">
              <a:lnSpc>
                <a:spcPct val="53500"/>
              </a:lnSpc>
              <a:tabLst>
                <a:tab pos="3627120" algn="l"/>
                <a:tab pos="3714750" algn="l"/>
              </a:tabLst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In Victorian Britain, it	</a:t>
            </a:r>
            <a:r>
              <a:rPr sz="1000" baseline="3174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Many of the attractions </a:t>
            </a:r>
            <a:r>
              <a:rPr sz="1000" baseline="-3174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was mainly wealthy	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at the seaside that</a:t>
            </a:r>
            <a:endParaRPr sz="600">
              <a:latin typeface="Grammarsaurus" pitchFamily="2" charset="0"/>
              <a:cs typeface="Arial MT"/>
            </a:endParaRPr>
          </a:p>
          <a:p>
            <a:pPr marL="2835275" marR="146685" indent="-57785">
              <a:lnSpc>
                <a:spcPct val="100000"/>
              </a:lnSpc>
              <a:tabLst>
                <a:tab pos="3655060" algn="l"/>
                <a:tab pos="3691890" algn="l"/>
              </a:tabLst>
            </a:pPr>
            <a:r>
              <a:rPr sz="1000" baseline="-3174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holidaymakers who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were built in Victorian </a:t>
            </a:r>
            <a:r>
              <a:rPr sz="1000" baseline="-3174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stayed in hotels.		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Britain are still used</a:t>
            </a:r>
            <a:endParaRPr sz="600">
              <a:latin typeface="Grammarsaurus" pitchFamily="2" charset="0"/>
              <a:cs typeface="Arial MT"/>
            </a:endParaRPr>
          </a:p>
          <a:p>
            <a:pPr marL="3500754" algn="ctr">
              <a:lnSpc>
                <a:spcPct val="100000"/>
              </a:lnSpc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today.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R="203835" algn="r">
              <a:lnSpc>
                <a:spcPts val="765"/>
              </a:lnSpc>
              <a:spcBef>
                <a:spcPts val="5"/>
              </a:spcBef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In the present day,</a:t>
            </a:r>
            <a:endParaRPr sz="600">
              <a:latin typeface="Grammarsaurus" pitchFamily="2" charset="0"/>
              <a:cs typeface="Arial MT"/>
            </a:endParaRPr>
          </a:p>
          <a:p>
            <a:pPr marR="259079" algn="r">
              <a:lnSpc>
                <a:spcPts val="760"/>
              </a:lnSpc>
              <a:tabLst>
                <a:tab pos="929005" algn="l"/>
              </a:tabLst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Britain’s seaside	</a:t>
            </a:r>
            <a:r>
              <a:rPr sz="1000" baseline="-1190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there are many</a:t>
            </a:r>
            <a:endParaRPr sz="1000" baseline="-11904">
              <a:latin typeface="Grammarsaurus" pitchFamily="2" charset="0"/>
              <a:cs typeface="Arial MT"/>
            </a:endParaRPr>
          </a:p>
          <a:p>
            <a:pPr marL="2763520" marR="144145" indent="25400">
              <a:lnSpc>
                <a:spcPct val="100000"/>
              </a:lnSpc>
              <a:tabLst>
                <a:tab pos="3653154" algn="l"/>
                <a:tab pos="3726815" algn="l"/>
              </a:tabLst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resorts are popular		</a:t>
            </a:r>
            <a:r>
              <a:rPr sz="1000" baseline="-1190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di erent ways for </a:t>
            </a: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holiday destinations.	</a:t>
            </a:r>
            <a:r>
              <a:rPr sz="1000" baseline="-11904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people to travel to the</a:t>
            </a:r>
            <a:endParaRPr sz="1000" baseline="-11904">
              <a:latin typeface="Grammarsaurus" pitchFamily="2" charset="0"/>
              <a:cs typeface="Arial MT"/>
            </a:endParaRPr>
          </a:p>
          <a:p>
            <a:pPr marL="3500754" algn="ctr">
              <a:lnSpc>
                <a:spcPct val="100000"/>
              </a:lnSpc>
              <a:spcBef>
                <a:spcPts val="150"/>
              </a:spcBef>
            </a:pPr>
            <a:r>
              <a:rPr sz="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seaside.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7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159385" algn="ctr">
              <a:lnSpc>
                <a:spcPct val="100000"/>
              </a:lnSpc>
            </a:pPr>
            <a:r>
              <a:rPr sz="300" b="1" dirty="0">
                <a:solidFill>
                  <a:srgbClr val="221F1F"/>
                </a:solidFill>
                <a:latin typeface="Grammarsaurus" pitchFamily="2" charset="0"/>
                <a:cs typeface="Arial"/>
                <a:hlinkClick r:id="rId4"/>
              </a:rPr>
              <a:t>www.grammarsaurus.co.uk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40017" y="395485"/>
            <a:ext cx="11712575" cy="5444490"/>
            <a:chOff x="240017" y="395485"/>
            <a:chExt cx="11712575" cy="5444490"/>
          </a:xfrm>
        </p:grpSpPr>
        <p:sp>
          <p:nvSpPr>
            <p:cNvPr id="21" name="object 21"/>
            <p:cNvSpPr/>
            <p:nvPr/>
          </p:nvSpPr>
          <p:spPr>
            <a:xfrm>
              <a:off x="11139545" y="404948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130062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33713" y="456206"/>
              <a:ext cx="228188" cy="22820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46367" y="1429296"/>
              <a:ext cx="11699875" cy="4404360"/>
            </a:xfrm>
            <a:custGeom>
              <a:avLst/>
              <a:gdLst/>
              <a:ahLst/>
              <a:cxnLst/>
              <a:rect l="l" t="t" r="r" b="b"/>
              <a:pathLst>
                <a:path w="11699875" h="4404360">
                  <a:moveTo>
                    <a:pt x="11699265" y="0"/>
                  </a:moveTo>
                  <a:lnTo>
                    <a:pt x="0" y="0"/>
                  </a:lnTo>
                  <a:lnTo>
                    <a:pt x="0" y="4404080"/>
                  </a:lnTo>
                  <a:lnTo>
                    <a:pt x="11699265" y="4404080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46367" y="1429296"/>
              <a:ext cx="11699875" cy="4404360"/>
            </a:xfrm>
            <a:custGeom>
              <a:avLst/>
              <a:gdLst/>
              <a:ahLst/>
              <a:cxnLst/>
              <a:rect l="l" t="t" r="r" b="b"/>
              <a:pathLst>
                <a:path w="11699875" h="4404360">
                  <a:moveTo>
                    <a:pt x="0" y="4404080"/>
                  </a:moveTo>
                  <a:lnTo>
                    <a:pt x="11699265" y="4404080"/>
                  </a:lnTo>
                  <a:lnTo>
                    <a:pt x="11699265" y="0"/>
                  </a:lnTo>
                  <a:lnTo>
                    <a:pt x="0" y="0"/>
                  </a:lnTo>
                  <a:lnTo>
                    <a:pt x="0" y="4404080"/>
                  </a:lnTo>
                  <a:close/>
                </a:path>
              </a:pathLst>
            </a:custGeom>
            <a:ln w="12128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42862" y="1114285"/>
              <a:ext cx="5367523" cy="390143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51430" y="4603673"/>
              <a:ext cx="91438" cy="918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027632" y="4412272"/>
              <a:ext cx="245738" cy="245742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6426809" y="1218234"/>
            <a:ext cx="4974590" cy="3526790"/>
            <a:chOff x="6426809" y="1218234"/>
            <a:chExt cx="4974590" cy="3526790"/>
          </a:xfrm>
        </p:grpSpPr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15515" y="1570304"/>
              <a:ext cx="181668" cy="17311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15409" y="1570304"/>
              <a:ext cx="181673" cy="17311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426809" y="1218234"/>
              <a:ext cx="4974590" cy="3526790"/>
            </a:xfrm>
            <a:custGeom>
              <a:avLst/>
              <a:gdLst/>
              <a:ahLst/>
              <a:cxnLst/>
              <a:rect l="l" t="t" r="r" b="b"/>
              <a:pathLst>
                <a:path w="4974590" h="3526790">
                  <a:moveTo>
                    <a:pt x="4974259" y="0"/>
                  </a:moveTo>
                  <a:lnTo>
                    <a:pt x="0" y="0"/>
                  </a:lnTo>
                  <a:lnTo>
                    <a:pt x="0" y="3526561"/>
                  </a:lnTo>
                  <a:lnTo>
                    <a:pt x="4974259" y="3526561"/>
                  </a:lnTo>
                  <a:lnTo>
                    <a:pt x="49742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8670684" y="4612064"/>
            <a:ext cx="619760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5"/>
              </a:lnSpc>
            </a:pPr>
            <a:r>
              <a:rPr sz="300" b="1" dirty="0">
                <a:solidFill>
                  <a:srgbClr val="1C2552"/>
                </a:solidFill>
                <a:latin typeface="Grammarsaurus" pitchFamily="2" charset="0"/>
                <a:cs typeface="Arial"/>
                <a:hlinkClick r:id="rId4"/>
              </a:rPr>
              <a:t>www.grammarsaurus.co.uk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6420312" y="1328911"/>
            <a:ext cx="4987290" cy="3360420"/>
            <a:chOff x="6420312" y="1328911"/>
            <a:chExt cx="4987290" cy="3360420"/>
          </a:xfrm>
        </p:grpSpPr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62824" y="4597375"/>
              <a:ext cx="91445" cy="9180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423487" y="1577475"/>
              <a:ext cx="4980940" cy="0"/>
            </a:xfrm>
            <a:custGeom>
              <a:avLst/>
              <a:gdLst/>
              <a:ahLst/>
              <a:cxnLst/>
              <a:rect l="l" t="t" r="r" b="b"/>
              <a:pathLst>
                <a:path w="4980940">
                  <a:moveTo>
                    <a:pt x="0" y="0"/>
                  </a:moveTo>
                  <a:lnTo>
                    <a:pt x="4980914" y="0"/>
                  </a:lnTo>
                </a:path>
              </a:pathLst>
            </a:custGeom>
            <a:ln w="5918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12120" y="1328911"/>
              <a:ext cx="170268" cy="16162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822545" y="1328911"/>
              <a:ext cx="170268" cy="161620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6923497" y="1260498"/>
            <a:ext cx="3848029" cy="291746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Activity – animal observation table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6624523" y="1757544"/>
            <a:ext cx="2292985" cy="2802890"/>
            <a:chOff x="6624523" y="1757544"/>
            <a:chExt cx="2292985" cy="2802890"/>
          </a:xfrm>
        </p:grpSpPr>
        <p:sp>
          <p:nvSpPr>
            <p:cNvPr id="41" name="object 41"/>
            <p:cNvSpPr/>
            <p:nvPr/>
          </p:nvSpPr>
          <p:spPr>
            <a:xfrm>
              <a:off x="6627698" y="2072732"/>
              <a:ext cx="2286635" cy="2484755"/>
            </a:xfrm>
            <a:custGeom>
              <a:avLst/>
              <a:gdLst/>
              <a:ahLst/>
              <a:cxnLst/>
              <a:rect l="l" t="t" r="r" b="b"/>
              <a:pathLst>
                <a:path w="2286634" h="2484754">
                  <a:moveTo>
                    <a:pt x="0" y="0"/>
                  </a:moveTo>
                  <a:lnTo>
                    <a:pt x="2286254" y="0"/>
                  </a:lnTo>
                  <a:lnTo>
                    <a:pt x="2286254" y="2484234"/>
                  </a:lnTo>
                  <a:lnTo>
                    <a:pt x="0" y="2484234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627698" y="176071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6627698" y="1760719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627698" y="199110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627698" y="1991108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7770825" y="176071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770825" y="1760719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770825" y="199110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770825" y="1991108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6847719" y="1770026"/>
            <a:ext cx="912625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animal name</a:t>
            </a:r>
            <a:endParaRPr sz="9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001368" y="1773566"/>
            <a:ext cx="885146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classification</a:t>
            </a:r>
            <a:endParaRPr sz="900">
              <a:latin typeface="Grammarsaurus" pitchFamily="2" charset="0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8910772" y="1757544"/>
            <a:ext cx="2292985" cy="2802890"/>
            <a:chOff x="8910772" y="1757544"/>
            <a:chExt cx="2292985" cy="2802890"/>
          </a:xfrm>
        </p:grpSpPr>
        <p:sp>
          <p:nvSpPr>
            <p:cNvPr id="53" name="object 53"/>
            <p:cNvSpPr/>
            <p:nvPr/>
          </p:nvSpPr>
          <p:spPr>
            <a:xfrm>
              <a:off x="8913947" y="2072732"/>
              <a:ext cx="2286635" cy="2484755"/>
            </a:xfrm>
            <a:custGeom>
              <a:avLst/>
              <a:gdLst/>
              <a:ahLst/>
              <a:cxnLst/>
              <a:rect l="l" t="t" r="r" b="b"/>
              <a:pathLst>
                <a:path w="2286634" h="2484754">
                  <a:moveTo>
                    <a:pt x="0" y="0"/>
                  </a:moveTo>
                  <a:lnTo>
                    <a:pt x="2286254" y="0"/>
                  </a:lnTo>
                  <a:lnTo>
                    <a:pt x="2286254" y="2484234"/>
                  </a:lnTo>
                  <a:lnTo>
                    <a:pt x="0" y="2484234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8913952" y="176071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8913947" y="1760719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8913952" y="199110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8913947" y="1991108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057066" y="176071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057068" y="1760719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057066" y="1991105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1143127" y="0"/>
                  </a:moveTo>
                  <a:lnTo>
                    <a:pt x="0" y="0"/>
                  </a:lnTo>
                  <a:lnTo>
                    <a:pt x="0" y="230390"/>
                  </a:lnTo>
                  <a:lnTo>
                    <a:pt x="1143127" y="230390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0057068" y="1991108"/>
              <a:ext cx="1143635" cy="230504"/>
            </a:xfrm>
            <a:custGeom>
              <a:avLst/>
              <a:gdLst/>
              <a:ahLst/>
              <a:cxnLst/>
              <a:rect l="l" t="t" r="r" b="b"/>
              <a:pathLst>
                <a:path w="1143634" h="230505">
                  <a:moveTo>
                    <a:pt x="0" y="0"/>
                  </a:moveTo>
                  <a:lnTo>
                    <a:pt x="1143127" y="0"/>
                  </a:lnTo>
                  <a:lnTo>
                    <a:pt x="1143127" y="230390"/>
                  </a:lnTo>
                  <a:lnTo>
                    <a:pt x="0" y="230390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9133963" y="1770026"/>
            <a:ext cx="912625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animal name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0287611" y="1773566"/>
            <a:ext cx="885146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classification</a:t>
            </a:r>
            <a:endParaRPr sz="900">
              <a:latin typeface="Grammarsaurus" pitchFamily="2" charset="0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480816" y="868273"/>
            <a:ext cx="11212830" cy="5412740"/>
            <a:chOff x="480816" y="868273"/>
            <a:chExt cx="11212830" cy="5412740"/>
          </a:xfrm>
        </p:grpSpPr>
        <p:sp>
          <p:nvSpPr>
            <p:cNvPr id="65" name="object 65"/>
            <p:cNvSpPr/>
            <p:nvPr/>
          </p:nvSpPr>
          <p:spPr>
            <a:xfrm>
              <a:off x="6420256" y="1218196"/>
              <a:ext cx="4987925" cy="3526790"/>
            </a:xfrm>
            <a:custGeom>
              <a:avLst/>
              <a:gdLst/>
              <a:ahLst/>
              <a:cxnLst/>
              <a:rect l="l" t="t" r="r" b="b"/>
              <a:pathLst>
                <a:path w="4987925" h="3526790">
                  <a:moveTo>
                    <a:pt x="4987582" y="3526574"/>
                  </a:moveTo>
                  <a:lnTo>
                    <a:pt x="0" y="3526574"/>
                  </a:lnTo>
                  <a:lnTo>
                    <a:pt x="0" y="0"/>
                  </a:lnTo>
                  <a:lnTo>
                    <a:pt x="4987582" y="0"/>
                  </a:lnTo>
                  <a:lnTo>
                    <a:pt x="4987582" y="3526574"/>
                  </a:lnTo>
                  <a:close/>
                </a:path>
              </a:pathLst>
            </a:custGeom>
            <a:ln w="56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6" name="object 6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80816" y="868273"/>
              <a:ext cx="1799709" cy="528929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334887" y="2382253"/>
              <a:ext cx="5358379" cy="389839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34996" y="5869355"/>
              <a:ext cx="91440" cy="91793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11200" y="5677942"/>
              <a:ext cx="245747" cy="245743"/>
            </a:xfrm>
            <a:prstGeom prst="rect">
              <a:avLst/>
            </a:prstGeom>
          </p:spPr>
        </p:pic>
      </p:grpSp>
      <p:sp>
        <p:nvSpPr>
          <p:cNvPr id="71" name="object 71"/>
          <p:cNvSpPr txBox="1"/>
          <p:nvPr/>
        </p:nvSpPr>
        <p:spPr>
          <a:xfrm>
            <a:off x="2429071" y="1770026"/>
            <a:ext cx="3744595" cy="38543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100"/>
              </a:spcBef>
            </a:pP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 would like you to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observe and classify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invertebrate animals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that you can find within your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school grounds.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First, you will need to go out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exploring to see what you can find!</a:t>
            </a:r>
            <a:endParaRPr sz="1150" dirty="0">
              <a:latin typeface="Grammarsaurus" pitchFamily="2" charset="0"/>
              <a:cs typeface="Arial"/>
            </a:endParaRPr>
          </a:p>
          <a:p>
            <a:pPr marL="12700" marR="5080" algn="just">
              <a:lnSpc>
                <a:spcPct val="109000"/>
              </a:lnSpc>
              <a:spcBef>
                <a:spcPts val="409"/>
              </a:spcBef>
            </a:pP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 ensure that any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animals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you find are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not harmed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observe them from a distance without handling. Get close-up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photos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or make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detailed sketches of the invertebrate animals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on your activity worksheet if the animals don’t move too fast! Look at the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example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on the following slide, which shows how you could use your worksheet.</a:t>
            </a:r>
            <a:endParaRPr sz="115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09000"/>
              </a:lnSpc>
              <a:spcBef>
                <a:spcPts val="690"/>
              </a:spcBef>
            </a:pP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It isn’t always possible to get outside to make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observations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Scientists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often use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detailed photographs to make observations to classify animals.</a:t>
            </a:r>
            <a:endParaRPr sz="1150" dirty="0">
              <a:latin typeface="Grammarsaurus" pitchFamily="2" charset="0"/>
              <a:cs typeface="Arial"/>
            </a:endParaRPr>
          </a:p>
          <a:p>
            <a:pPr marL="12700" algn="just">
              <a:spcBef>
                <a:spcPts val="860"/>
              </a:spcBef>
            </a:pP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If you can’t get outside, use one of the </a:t>
            </a:r>
            <a:r>
              <a:rPr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picture packs </a:t>
            </a:r>
            <a:r>
              <a:rPr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which</a:t>
            </a:r>
            <a:r>
              <a:rPr lang="en-US"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 </a:t>
            </a:r>
            <a:r>
              <a:rPr lang="en-GB"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show detailed photos of pond and playground animals. You can then </a:t>
            </a:r>
            <a:r>
              <a:rPr lang="en-GB"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annotate the images </a:t>
            </a:r>
            <a:r>
              <a:rPr lang="en-GB"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</a:t>
            </a:r>
            <a:r>
              <a:rPr lang="en-GB" sz="115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 features </a:t>
            </a:r>
            <a:r>
              <a:rPr lang="en-GB" sz="11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that you use to classify each animal.</a:t>
            </a:r>
            <a:endParaRPr lang="en-GB" sz="1150" dirty="0">
              <a:latin typeface="Grammarsaurus" pitchFamily="2" charset="0"/>
              <a:cs typeface="Arial MT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6610375" y="2483904"/>
            <a:ext cx="4974590" cy="3526790"/>
            <a:chOff x="6610375" y="2483904"/>
            <a:chExt cx="4974590" cy="3526790"/>
          </a:xfrm>
        </p:grpSpPr>
        <p:pic>
          <p:nvPicPr>
            <p:cNvPr id="74" name="object 7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099082" y="2835973"/>
              <a:ext cx="181680" cy="17312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898975" y="2835986"/>
              <a:ext cx="181673" cy="173107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6610375" y="2483904"/>
              <a:ext cx="4974590" cy="3526790"/>
            </a:xfrm>
            <a:custGeom>
              <a:avLst/>
              <a:gdLst/>
              <a:ahLst/>
              <a:cxnLst/>
              <a:rect l="l" t="t" r="r" b="b"/>
              <a:pathLst>
                <a:path w="4974590" h="3526790">
                  <a:moveTo>
                    <a:pt x="4974259" y="0"/>
                  </a:moveTo>
                  <a:lnTo>
                    <a:pt x="0" y="0"/>
                  </a:lnTo>
                  <a:lnTo>
                    <a:pt x="0" y="3526561"/>
                  </a:lnTo>
                  <a:lnTo>
                    <a:pt x="4974259" y="3526561"/>
                  </a:lnTo>
                  <a:lnTo>
                    <a:pt x="49742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6923497" y="2165448"/>
            <a:ext cx="4249263" cy="621965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0"/>
              </a:spcBef>
              <a:tabLst>
                <a:tab pos="2298700" algn="l"/>
              </a:tabLst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detailed sketch with annotations	detailed sketch with annotations</a:t>
            </a:r>
            <a:endParaRPr sz="900">
              <a:latin typeface="Grammarsaurus" pitchFamily="2" charset="0"/>
              <a:cs typeface="Arial"/>
            </a:endParaRPr>
          </a:p>
          <a:p>
            <a:pPr marL="387985">
              <a:lnSpc>
                <a:spcPct val="100000"/>
              </a:lnSpc>
              <a:spcBef>
                <a:spcPts val="980"/>
              </a:spcBef>
            </a:pPr>
            <a:r>
              <a:rPr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Activity – animal observation table</a:t>
            </a:r>
            <a:endParaRPr>
              <a:latin typeface="Grammarsaurus" pitchFamily="2" charset="0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841551" y="5860146"/>
            <a:ext cx="645160" cy="634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00" b="1" dirty="0">
                <a:solidFill>
                  <a:srgbClr val="1C2552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6600552" y="2594585"/>
            <a:ext cx="4987290" cy="3360420"/>
            <a:chOff x="6600552" y="2594585"/>
            <a:chExt cx="4987290" cy="3360420"/>
          </a:xfrm>
        </p:grpSpPr>
        <p:pic>
          <p:nvPicPr>
            <p:cNvPr id="80" name="object 8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6401" y="5863056"/>
              <a:ext cx="91436" cy="91798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6603727" y="2843150"/>
              <a:ext cx="4980940" cy="0"/>
            </a:xfrm>
            <a:custGeom>
              <a:avLst/>
              <a:gdLst/>
              <a:ahLst/>
              <a:cxnLst/>
              <a:rect l="l" t="t" r="r" b="b"/>
              <a:pathLst>
                <a:path w="4980940">
                  <a:moveTo>
                    <a:pt x="0" y="0"/>
                  </a:moveTo>
                  <a:lnTo>
                    <a:pt x="4980914" y="0"/>
                  </a:lnTo>
                </a:path>
              </a:pathLst>
            </a:custGeom>
            <a:ln w="5918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2" name="object 8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195687" y="2594585"/>
              <a:ext cx="170268" cy="161620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6811264" y="3026397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1143127" y="0"/>
                  </a:moveTo>
                  <a:lnTo>
                    <a:pt x="0" y="0"/>
                  </a:lnTo>
                  <a:lnTo>
                    <a:pt x="0" y="312013"/>
                  </a:lnTo>
                  <a:lnTo>
                    <a:pt x="1143127" y="312013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6811265" y="3026394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0" y="0"/>
                  </a:moveTo>
                  <a:lnTo>
                    <a:pt x="1143127" y="0"/>
                  </a:lnTo>
                  <a:lnTo>
                    <a:pt x="1143127" y="312013"/>
                  </a:lnTo>
                  <a:lnTo>
                    <a:pt x="0" y="312013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7954391" y="3026397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1143127" y="0"/>
                  </a:moveTo>
                  <a:lnTo>
                    <a:pt x="0" y="0"/>
                  </a:lnTo>
                  <a:lnTo>
                    <a:pt x="0" y="312013"/>
                  </a:lnTo>
                  <a:lnTo>
                    <a:pt x="1143127" y="312013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7954392" y="3026394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0" y="0"/>
                  </a:moveTo>
                  <a:lnTo>
                    <a:pt x="1143127" y="0"/>
                  </a:lnTo>
                  <a:lnTo>
                    <a:pt x="1143127" y="312013"/>
                  </a:lnTo>
                  <a:lnTo>
                    <a:pt x="0" y="312013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9097518" y="3026397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1143127" y="0"/>
                  </a:moveTo>
                  <a:lnTo>
                    <a:pt x="0" y="0"/>
                  </a:lnTo>
                  <a:lnTo>
                    <a:pt x="0" y="312013"/>
                  </a:lnTo>
                  <a:lnTo>
                    <a:pt x="1143127" y="312013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9097514" y="3026394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0" y="0"/>
                  </a:moveTo>
                  <a:lnTo>
                    <a:pt x="1143127" y="0"/>
                  </a:lnTo>
                  <a:lnTo>
                    <a:pt x="1143127" y="312013"/>
                  </a:lnTo>
                  <a:lnTo>
                    <a:pt x="0" y="312013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10240632" y="3026397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1143127" y="0"/>
                  </a:moveTo>
                  <a:lnTo>
                    <a:pt x="0" y="0"/>
                  </a:lnTo>
                  <a:lnTo>
                    <a:pt x="0" y="312013"/>
                  </a:lnTo>
                  <a:lnTo>
                    <a:pt x="1143127" y="312013"/>
                  </a:lnTo>
                  <a:lnTo>
                    <a:pt x="11431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10240635" y="3026394"/>
              <a:ext cx="1143635" cy="312420"/>
            </a:xfrm>
            <a:custGeom>
              <a:avLst/>
              <a:gdLst/>
              <a:ahLst/>
              <a:cxnLst/>
              <a:rect l="l" t="t" r="r" b="b"/>
              <a:pathLst>
                <a:path w="1143634" h="312420">
                  <a:moveTo>
                    <a:pt x="0" y="0"/>
                  </a:moveTo>
                  <a:lnTo>
                    <a:pt x="1143127" y="0"/>
                  </a:lnTo>
                  <a:lnTo>
                    <a:pt x="1143127" y="312013"/>
                  </a:lnTo>
                  <a:lnTo>
                    <a:pt x="0" y="312013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6811265" y="333840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7954392" y="333840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9097514" y="333840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0240635" y="333840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6811265" y="416648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7954392" y="416648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9097514" y="416648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10240635" y="4166488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6811265" y="4994569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7954392" y="4994569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9097514" y="4994569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10240635" y="4994569"/>
              <a:ext cx="1143635" cy="828675"/>
            </a:xfrm>
            <a:custGeom>
              <a:avLst/>
              <a:gdLst/>
              <a:ahLst/>
              <a:cxnLst/>
              <a:rect l="l" t="t" r="r" b="b"/>
              <a:pathLst>
                <a:path w="1143634" h="828675">
                  <a:moveTo>
                    <a:pt x="0" y="0"/>
                  </a:moveTo>
                  <a:lnTo>
                    <a:pt x="1143127" y="0"/>
                  </a:lnTo>
                  <a:lnTo>
                    <a:pt x="1143127" y="828078"/>
                  </a:lnTo>
                  <a:lnTo>
                    <a:pt x="0" y="828078"/>
                  </a:lnTo>
                  <a:lnTo>
                    <a:pt x="0" y="0"/>
                  </a:lnTo>
                  <a:close/>
                </a:path>
              </a:pathLst>
            </a:custGeom>
            <a:ln w="5918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6931862" y="3029225"/>
            <a:ext cx="1173256" cy="269817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84480" marR="5080" indent="-272415">
              <a:lnSpc>
                <a:spcPct val="77700"/>
              </a:lnSpc>
              <a:spcBef>
                <a:spcPts val="360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photo or detailed sketch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8152509" y="3029225"/>
            <a:ext cx="970080" cy="269817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 marR="5080" indent="131445">
              <a:lnSpc>
                <a:spcPct val="77700"/>
              </a:lnSpc>
              <a:spcBef>
                <a:spcPts val="360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observed characteristics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9317533" y="3074734"/>
            <a:ext cx="912625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animal name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10471181" y="3078274"/>
            <a:ext cx="885146" cy="1506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classification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6603822" y="2483878"/>
            <a:ext cx="4987925" cy="3526790"/>
          </a:xfrm>
          <a:custGeom>
            <a:avLst/>
            <a:gdLst/>
            <a:ahLst/>
            <a:cxnLst/>
            <a:rect l="l" t="t" r="r" b="b"/>
            <a:pathLst>
              <a:path w="4987925" h="3526790">
                <a:moveTo>
                  <a:pt x="4987582" y="3526574"/>
                </a:moveTo>
                <a:lnTo>
                  <a:pt x="0" y="3526574"/>
                </a:lnTo>
                <a:lnTo>
                  <a:pt x="0" y="0"/>
                </a:lnTo>
                <a:lnTo>
                  <a:pt x="4987582" y="0"/>
                </a:lnTo>
                <a:lnTo>
                  <a:pt x="4987582" y="3526574"/>
                </a:lnTo>
                <a:close/>
              </a:path>
            </a:pathLst>
          </a:custGeom>
          <a:ln w="56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108" name="object 10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343835" y="14897"/>
            <a:ext cx="2755150" cy="1975429"/>
          </a:xfrm>
          <a:prstGeom prst="rect">
            <a:avLst/>
          </a:prstGeom>
        </p:spPr>
      </p:pic>
      <p:sp>
        <p:nvSpPr>
          <p:cNvPr id="111" name="object 47">
            <a:extLst>
              <a:ext uri="{FF2B5EF4-FFF2-40B4-BE49-F238E27FC236}">
                <a16:creationId xmlns:a16="http://schemas.microsoft.com/office/drawing/2014/main" id="{C4F15D89-6A40-CE11-E0EA-7ABB6A5B307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312319"/>
            <a:ext cx="11712575" cy="6247130"/>
            <a:chOff x="240014" y="312319"/>
            <a:chExt cx="11712575" cy="624713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430316" y="6435220"/>
            <a:ext cx="1576070" cy="3116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45"/>
              </a:lnSpc>
            </a:pPr>
            <a:r>
              <a:rPr sz="1050" dirty="0">
                <a:solidFill>
                  <a:srgbClr val="1B283D"/>
                </a:solidFill>
                <a:latin typeface="Grammarsaurus" pitchFamily="2" charset="0"/>
                <a:cs typeface="Arial MT"/>
                <a:hlinkClick r:id="rId2"/>
              </a:rPr>
              <a:t>www.grammarsaurus.co.uk</a:t>
            </a:r>
            <a:endParaRPr sz="1050">
              <a:latin typeface="Grammarsaurus" pitchFamily="2" charset="0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026242" y="144021"/>
            <a:ext cx="2139950" cy="6522720"/>
            <a:chOff x="5026242" y="144021"/>
            <a:chExt cx="2139950" cy="652272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034497" y="152276"/>
              <a:ext cx="2123440" cy="755650"/>
            </a:xfrm>
            <a:custGeom>
              <a:avLst/>
              <a:gdLst/>
              <a:ahLst/>
              <a:cxnLst/>
              <a:rect l="l" t="t" r="r" b="b"/>
              <a:pathLst>
                <a:path w="2123440" h="755650">
                  <a:moveTo>
                    <a:pt x="2083968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2083968" y="755141"/>
                  </a:lnTo>
                  <a:lnTo>
                    <a:pt x="2099165" y="752074"/>
                  </a:lnTo>
                  <a:lnTo>
                    <a:pt x="2111575" y="743708"/>
                  </a:lnTo>
                  <a:lnTo>
                    <a:pt x="2119940" y="731299"/>
                  </a:lnTo>
                  <a:lnTo>
                    <a:pt x="2123008" y="716102"/>
                  </a:lnTo>
                  <a:lnTo>
                    <a:pt x="2123008" y="39039"/>
                  </a:lnTo>
                  <a:lnTo>
                    <a:pt x="2119940" y="23842"/>
                  </a:lnTo>
                  <a:lnTo>
                    <a:pt x="2111575" y="11433"/>
                  </a:lnTo>
                  <a:lnTo>
                    <a:pt x="2099165" y="3067"/>
                  </a:lnTo>
                  <a:lnTo>
                    <a:pt x="208396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5034497" y="152276"/>
              <a:ext cx="2123440" cy="755650"/>
            </a:xfrm>
            <a:custGeom>
              <a:avLst/>
              <a:gdLst/>
              <a:ahLst/>
              <a:cxnLst/>
              <a:rect l="l" t="t" r="r" b="b"/>
              <a:pathLst>
                <a:path w="2123440" h="755650">
                  <a:moveTo>
                    <a:pt x="2083968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083968" y="0"/>
                  </a:lnTo>
                  <a:lnTo>
                    <a:pt x="2099165" y="3067"/>
                  </a:lnTo>
                  <a:lnTo>
                    <a:pt x="2111575" y="11433"/>
                  </a:lnTo>
                  <a:lnTo>
                    <a:pt x="2119940" y="23842"/>
                  </a:lnTo>
                  <a:lnTo>
                    <a:pt x="2123008" y="39039"/>
                  </a:lnTo>
                  <a:lnTo>
                    <a:pt x="2123008" y="716102"/>
                  </a:lnTo>
                  <a:lnTo>
                    <a:pt x="2119940" y="731299"/>
                  </a:lnTo>
                  <a:lnTo>
                    <a:pt x="2111575" y="743708"/>
                  </a:lnTo>
                  <a:lnTo>
                    <a:pt x="2099165" y="752074"/>
                  </a:lnTo>
                  <a:lnTo>
                    <a:pt x="2083968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27338" indent="-28178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8119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387565" y="395485"/>
            <a:ext cx="383540" cy="345440"/>
            <a:chOff x="10387565" y="395485"/>
            <a:chExt cx="383540" cy="345440"/>
          </a:xfrm>
        </p:grpSpPr>
        <p:sp>
          <p:nvSpPr>
            <p:cNvPr id="16" name="object 16"/>
            <p:cNvSpPr/>
            <p:nvPr/>
          </p:nvSpPr>
          <p:spPr>
            <a:xfrm>
              <a:off x="10387565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52872" y="451441"/>
              <a:ext cx="226129" cy="225781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0283980" y="712613"/>
            <a:ext cx="1497217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70485" marR="5080" indent="-58419">
              <a:lnSpc>
                <a:spcPts val="800"/>
              </a:lnSpc>
              <a:spcBef>
                <a:spcPts val="260"/>
              </a:spcBef>
              <a:tabLst>
                <a:tab pos="711200" algn="l"/>
              </a:tabLst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	Recording data classifying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13541" y="395485"/>
            <a:ext cx="11000105" cy="6463030"/>
            <a:chOff x="513541" y="395485"/>
            <a:chExt cx="11000105" cy="6463030"/>
          </a:xfrm>
        </p:grpSpPr>
        <p:sp>
          <p:nvSpPr>
            <p:cNvPr id="21" name="object 21"/>
            <p:cNvSpPr/>
            <p:nvPr/>
          </p:nvSpPr>
          <p:spPr>
            <a:xfrm>
              <a:off x="11139545" y="404948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130062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33713" y="456206"/>
              <a:ext cx="228188" cy="22820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3541" y="1623301"/>
              <a:ext cx="7623044" cy="523469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82907" y="6645035"/>
              <a:ext cx="132871" cy="13339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80845" y="6366929"/>
              <a:ext cx="357069" cy="357060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795845" y="1725980"/>
            <a:ext cx="7228205" cy="5124450"/>
            <a:chOff x="795845" y="1725980"/>
            <a:chExt cx="7228205" cy="5124450"/>
          </a:xfrm>
        </p:grpSpPr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17943" y="2237549"/>
              <a:ext cx="263969" cy="25153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27179" y="2237549"/>
              <a:ext cx="263978" cy="251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95845" y="1725980"/>
              <a:ext cx="7228205" cy="5124450"/>
            </a:xfrm>
            <a:custGeom>
              <a:avLst/>
              <a:gdLst/>
              <a:ahLst/>
              <a:cxnLst/>
              <a:rect l="l" t="t" r="r" b="b"/>
              <a:pathLst>
                <a:path w="7228205" h="5124450">
                  <a:moveTo>
                    <a:pt x="7227608" y="0"/>
                  </a:moveTo>
                  <a:lnTo>
                    <a:pt x="0" y="0"/>
                  </a:lnTo>
                  <a:lnTo>
                    <a:pt x="0" y="5124107"/>
                  </a:lnTo>
                  <a:lnTo>
                    <a:pt x="7227608" y="5124107"/>
                  </a:lnTo>
                  <a:lnTo>
                    <a:pt x="72276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043495" y="6637422"/>
            <a:ext cx="140335" cy="9105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00" b="1" dirty="0">
                <a:solidFill>
                  <a:srgbClr val="1C2552"/>
                </a:solidFill>
                <a:latin typeface="Grammarsaurus" pitchFamily="2" charset="0"/>
                <a:cs typeface="Arial"/>
              </a:rPr>
              <a:t>ww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781733" y="1886803"/>
            <a:ext cx="7246620" cy="4882515"/>
            <a:chOff x="781733" y="1886803"/>
            <a:chExt cx="7246620" cy="4882515"/>
          </a:xfrm>
        </p:grpSpPr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99473" y="6635890"/>
              <a:ext cx="132871" cy="13339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86178" y="2247969"/>
              <a:ext cx="7237730" cy="0"/>
            </a:xfrm>
            <a:custGeom>
              <a:avLst/>
              <a:gdLst/>
              <a:ahLst/>
              <a:cxnLst/>
              <a:rect l="l" t="t" r="r" b="b"/>
              <a:pathLst>
                <a:path w="7237730">
                  <a:moveTo>
                    <a:pt x="0" y="0"/>
                  </a:moveTo>
                  <a:lnTo>
                    <a:pt x="7237285" y="0"/>
                  </a:lnTo>
                </a:path>
              </a:pathLst>
            </a:custGeom>
            <a:ln w="8610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58314" y="1886803"/>
              <a:ext cx="247383" cy="23483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087729" y="2514219"/>
              <a:ext cx="1661160" cy="453390"/>
            </a:xfrm>
            <a:custGeom>
              <a:avLst/>
              <a:gdLst/>
              <a:ahLst/>
              <a:cxnLst/>
              <a:rect l="l" t="t" r="r" b="b"/>
              <a:pathLst>
                <a:path w="1661160" h="453389">
                  <a:moveTo>
                    <a:pt x="1660956" y="0"/>
                  </a:moveTo>
                  <a:lnTo>
                    <a:pt x="0" y="0"/>
                  </a:lnTo>
                  <a:lnTo>
                    <a:pt x="0" y="453351"/>
                  </a:lnTo>
                  <a:lnTo>
                    <a:pt x="1660956" y="453351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87732" y="2514224"/>
              <a:ext cx="1661160" cy="453390"/>
            </a:xfrm>
            <a:custGeom>
              <a:avLst/>
              <a:gdLst/>
              <a:ahLst/>
              <a:cxnLst/>
              <a:rect l="l" t="t" r="r" b="b"/>
              <a:pathLst>
                <a:path w="1661160" h="453389">
                  <a:moveTo>
                    <a:pt x="0" y="0"/>
                  </a:moveTo>
                  <a:lnTo>
                    <a:pt x="1660956" y="0"/>
                  </a:lnTo>
                  <a:lnTo>
                    <a:pt x="1660956" y="453351"/>
                  </a:lnTo>
                  <a:lnTo>
                    <a:pt x="0" y="453351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748699" y="2514219"/>
              <a:ext cx="1661160" cy="453390"/>
            </a:xfrm>
            <a:custGeom>
              <a:avLst/>
              <a:gdLst/>
              <a:ahLst/>
              <a:cxnLst/>
              <a:rect l="l" t="t" r="r" b="b"/>
              <a:pathLst>
                <a:path w="1661160" h="453389">
                  <a:moveTo>
                    <a:pt x="1660956" y="0"/>
                  </a:moveTo>
                  <a:lnTo>
                    <a:pt x="0" y="0"/>
                  </a:lnTo>
                  <a:lnTo>
                    <a:pt x="0" y="453351"/>
                  </a:lnTo>
                  <a:lnTo>
                    <a:pt x="1660956" y="453351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748697" y="2514224"/>
              <a:ext cx="1661160" cy="453390"/>
            </a:xfrm>
            <a:custGeom>
              <a:avLst/>
              <a:gdLst/>
              <a:ahLst/>
              <a:cxnLst/>
              <a:rect l="l" t="t" r="r" b="b"/>
              <a:pathLst>
                <a:path w="1661160" h="453389">
                  <a:moveTo>
                    <a:pt x="0" y="0"/>
                  </a:moveTo>
                  <a:lnTo>
                    <a:pt x="1660956" y="0"/>
                  </a:lnTo>
                  <a:lnTo>
                    <a:pt x="1660956" y="453351"/>
                  </a:lnTo>
                  <a:lnTo>
                    <a:pt x="0" y="453351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87732" y="2967579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8"/>
                  </a:lnTo>
                  <a:lnTo>
                    <a:pt x="0" y="1203198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748697" y="2967579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8"/>
                  </a:lnTo>
                  <a:lnTo>
                    <a:pt x="0" y="1203198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87732" y="4170782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8"/>
                  </a:lnTo>
                  <a:lnTo>
                    <a:pt x="0" y="1203198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748697" y="4170782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8"/>
                  </a:lnTo>
                  <a:lnTo>
                    <a:pt x="0" y="1203198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87732" y="5373985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7"/>
                  </a:lnTo>
                  <a:lnTo>
                    <a:pt x="0" y="1203197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748697" y="5373985"/>
              <a:ext cx="1661160" cy="1203325"/>
            </a:xfrm>
            <a:custGeom>
              <a:avLst/>
              <a:gdLst/>
              <a:ahLst/>
              <a:cxnLst/>
              <a:rect l="l" t="t" r="r" b="b"/>
              <a:pathLst>
                <a:path w="1661160" h="1203325">
                  <a:moveTo>
                    <a:pt x="0" y="0"/>
                  </a:moveTo>
                  <a:lnTo>
                    <a:pt x="1660956" y="0"/>
                  </a:lnTo>
                  <a:lnTo>
                    <a:pt x="1660956" y="1203197"/>
                  </a:lnTo>
                  <a:lnTo>
                    <a:pt x="0" y="1203197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268713" y="2524091"/>
            <a:ext cx="1567335" cy="409471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407670" marR="5080" indent="-395605">
              <a:lnSpc>
                <a:spcPct val="77900"/>
              </a:lnSpc>
              <a:spcBef>
                <a:spcPts val="480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photo or detailed sketch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042315" y="2524091"/>
            <a:ext cx="1293109" cy="409471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191135">
              <a:lnSpc>
                <a:spcPct val="77900"/>
              </a:lnSpc>
              <a:spcBef>
                <a:spcPts val="480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observed characteristics</a:t>
            </a:r>
            <a:endParaRPr sz="1400">
              <a:latin typeface="Grammarsaurus" pitchFamily="2" charset="0"/>
              <a:cs typeface="Arial"/>
            </a:endParaRPr>
          </a:p>
        </p:txBody>
      </p:sp>
      <p:pic>
        <p:nvPicPr>
          <p:cNvPr id="49" name="object 4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92796" y="2967583"/>
            <a:ext cx="1075385" cy="1131315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2883646" y="2986351"/>
            <a:ext cx="1451778" cy="7836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800"/>
              </a:lnSpc>
              <a:spcBef>
                <a:spcPts val="100"/>
              </a:spcBef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exoskeleton lots of legs antennae segmented body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783462" y="1723085"/>
            <a:ext cx="10803890" cy="5135245"/>
            <a:chOff x="783462" y="1723085"/>
            <a:chExt cx="10803890" cy="5135245"/>
          </a:xfrm>
        </p:grpSpPr>
        <p:sp>
          <p:nvSpPr>
            <p:cNvPr id="52" name="object 52"/>
            <p:cNvSpPr/>
            <p:nvPr/>
          </p:nvSpPr>
          <p:spPr>
            <a:xfrm>
              <a:off x="786320" y="1725942"/>
              <a:ext cx="7247255" cy="5124450"/>
            </a:xfrm>
            <a:custGeom>
              <a:avLst/>
              <a:gdLst/>
              <a:ahLst/>
              <a:cxnLst/>
              <a:rect l="l" t="t" r="r" b="b"/>
              <a:pathLst>
                <a:path w="7247255" h="5124450">
                  <a:moveTo>
                    <a:pt x="7246962" y="5124119"/>
                  </a:moveTo>
                  <a:lnTo>
                    <a:pt x="0" y="5124119"/>
                  </a:lnTo>
                  <a:lnTo>
                    <a:pt x="0" y="0"/>
                  </a:lnTo>
                  <a:lnTo>
                    <a:pt x="7246962" y="0"/>
                  </a:lnTo>
                  <a:lnTo>
                    <a:pt x="7246962" y="5124119"/>
                  </a:lnTo>
                  <a:close/>
                </a:path>
              </a:pathLst>
            </a:custGeom>
            <a:ln w="56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3" name="object 5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66924" y="2333485"/>
              <a:ext cx="7619996" cy="4524514"/>
            </a:xfrm>
            <a:prstGeom prst="rect">
              <a:avLst/>
            </a:prstGeom>
          </p:spPr>
        </p:pic>
      </p:grpSp>
      <p:grpSp>
        <p:nvGrpSpPr>
          <p:cNvPr id="55" name="object 55"/>
          <p:cNvGrpSpPr/>
          <p:nvPr/>
        </p:nvGrpSpPr>
        <p:grpSpPr>
          <a:xfrm>
            <a:off x="4236180" y="2441536"/>
            <a:ext cx="7246620" cy="4417060"/>
            <a:chOff x="4236180" y="2441536"/>
            <a:chExt cx="7246620" cy="4417060"/>
          </a:xfrm>
        </p:grpSpPr>
        <p:pic>
          <p:nvPicPr>
            <p:cNvPr id="56" name="object 5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67555" y="2953118"/>
              <a:ext cx="263977" cy="25153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476801" y="2953118"/>
              <a:ext cx="263969" cy="251534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245457" y="2441536"/>
              <a:ext cx="7228205" cy="4417060"/>
            </a:xfrm>
            <a:custGeom>
              <a:avLst/>
              <a:gdLst/>
              <a:ahLst/>
              <a:cxnLst/>
              <a:rect l="l" t="t" r="r" b="b"/>
              <a:pathLst>
                <a:path w="7228205" h="4417059">
                  <a:moveTo>
                    <a:pt x="7227608" y="0"/>
                  </a:moveTo>
                  <a:lnTo>
                    <a:pt x="0" y="0"/>
                  </a:lnTo>
                  <a:lnTo>
                    <a:pt x="0" y="4416463"/>
                  </a:lnTo>
                  <a:lnTo>
                    <a:pt x="7227608" y="4416463"/>
                  </a:lnTo>
                  <a:lnTo>
                    <a:pt x="72276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9" name="object 5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86514" y="4388942"/>
              <a:ext cx="1128344" cy="2469057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4240625" y="2967014"/>
              <a:ext cx="7237730" cy="0"/>
            </a:xfrm>
            <a:custGeom>
              <a:avLst/>
              <a:gdLst/>
              <a:ahLst/>
              <a:cxnLst/>
              <a:rect l="l" t="t" r="r" b="b"/>
              <a:pathLst>
                <a:path w="7237730">
                  <a:moveTo>
                    <a:pt x="0" y="0"/>
                  </a:moveTo>
                  <a:lnTo>
                    <a:pt x="7237285" y="0"/>
                  </a:lnTo>
                </a:path>
              </a:pathLst>
            </a:custGeom>
            <a:ln w="8610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907927" y="2605849"/>
              <a:ext cx="247383" cy="23483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32473" y="2605849"/>
              <a:ext cx="247383" cy="234835"/>
            </a:xfrm>
            <a:prstGeom prst="rect">
              <a:avLst/>
            </a:prstGeom>
          </p:spPr>
        </p:pic>
      </p:grpSp>
      <p:sp>
        <p:nvSpPr>
          <p:cNvPr id="63" name="object 63"/>
          <p:cNvSpPr txBox="1"/>
          <p:nvPr/>
        </p:nvSpPr>
        <p:spPr>
          <a:xfrm>
            <a:off x="5245475" y="2481457"/>
            <a:ext cx="5217795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Activity – animal observation table</a:t>
            </a:r>
            <a:endParaRPr sz="2400">
              <a:latin typeface="Grammarsaurus" pitchFamily="2" charset="0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4532900" y="3228831"/>
            <a:ext cx="3331210" cy="3634104"/>
            <a:chOff x="4532900" y="3228831"/>
            <a:chExt cx="3331210" cy="3634104"/>
          </a:xfrm>
        </p:grpSpPr>
        <p:sp>
          <p:nvSpPr>
            <p:cNvPr id="65" name="object 65"/>
            <p:cNvSpPr/>
            <p:nvPr/>
          </p:nvSpPr>
          <p:spPr>
            <a:xfrm>
              <a:off x="4537345" y="3686623"/>
              <a:ext cx="3322320" cy="3171825"/>
            </a:xfrm>
            <a:custGeom>
              <a:avLst/>
              <a:gdLst/>
              <a:ahLst/>
              <a:cxnLst/>
              <a:rect l="l" t="t" r="r" b="b"/>
              <a:pathLst>
                <a:path w="3322320" h="3171825">
                  <a:moveTo>
                    <a:pt x="0" y="3171376"/>
                  </a:moveTo>
                  <a:lnTo>
                    <a:pt x="0" y="0"/>
                  </a:lnTo>
                  <a:lnTo>
                    <a:pt x="3321926" y="0"/>
                  </a:lnTo>
                  <a:lnTo>
                    <a:pt x="3321926" y="3171376"/>
                  </a:lnTo>
                </a:path>
              </a:pathLst>
            </a:custGeom>
            <a:ln w="8610">
              <a:solidFill>
                <a:srgbClr val="02030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4537341" y="323328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60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4537345" y="323327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60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4537341" y="356802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60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4537345" y="356803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60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6198311" y="323328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6198311" y="323327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6198311" y="356802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198311" y="356803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4468119" y="3272431"/>
            <a:ext cx="1756838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animal name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770972" y="3498860"/>
            <a:ext cx="3142275" cy="648254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marL="36513" indent="233363">
              <a:lnSpc>
                <a:spcPct val="100000"/>
              </a:lnSpc>
              <a:spcBef>
                <a:spcPts val="895"/>
              </a:spcBef>
              <a:tabLst>
                <a:tab pos="1701800" algn="l"/>
              </a:tabLst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centipede	</a:t>
            </a:r>
            <a:r>
              <a:rPr lang="en-US"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   </a:t>
            </a: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myriapod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detailed sketch with annotations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853238" y="4264617"/>
            <a:ext cx="1044913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exoskeleton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6492573" y="4187288"/>
            <a:ext cx="1379601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segmented body</a:t>
            </a:r>
            <a:endParaRPr sz="1400">
              <a:latin typeface="Grammarsaurus" pitchFamily="2" charset="0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974467" y="5568002"/>
            <a:ext cx="77186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antennae</a:t>
            </a:r>
            <a:endParaRPr sz="1400">
              <a:latin typeface="Grammarsaurus" pitchFamily="2" charset="0"/>
              <a:cs typeface="Arial MT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6755600" y="5302035"/>
            <a:ext cx="1059963" cy="409471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5240" marR="5080" indent="-3175">
              <a:lnSpc>
                <a:spcPct val="77900"/>
              </a:lnSpc>
              <a:spcBef>
                <a:spcPts val="480"/>
              </a:spcBef>
            </a:pPr>
            <a:r>
              <a:rPr sz="1400" dirty="0">
                <a:solidFill>
                  <a:srgbClr val="1B252C"/>
                </a:solidFill>
                <a:latin typeface="Grammarsaurus" pitchFamily="2" charset="0"/>
                <a:cs typeface="Arial MT"/>
              </a:rPr>
              <a:t>1 pair of legs per segment</a:t>
            </a:r>
            <a:endParaRPr sz="1400">
              <a:latin typeface="Grammarsaurus" pitchFamily="2" charset="0"/>
              <a:cs typeface="Arial MT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6156408" y="3277390"/>
            <a:ext cx="1703262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classification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7859267" y="3686623"/>
            <a:ext cx="3322320" cy="3171825"/>
          </a:xfrm>
          <a:custGeom>
            <a:avLst/>
            <a:gdLst/>
            <a:ahLst/>
            <a:cxnLst/>
            <a:rect l="l" t="t" r="r" b="b"/>
            <a:pathLst>
              <a:path w="3322320" h="3171825">
                <a:moveTo>
                  <a:pt x="0" y="3171376"/>
                </a:moveTo>
                <a:lnTo>
                  <a:pt x="0" y="0"/>
                </a:lnTo>
                <a:lnTo>
                  <a:pt x="3321926" y="0"/>
                </a:lnTo>
                <a:lnTo>
                  <a:pt x="3321926" y="3171376"/>
                </a:lnTo>
              </a:path>
            </a:pathLst>
          </a:custGeom>
          <a:ln w="8610">
            <a:solidFill>
              <a:srgbClr val="020303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8294815" y="3922057"/>
            <a:ext cx="2754185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detailed sketch with annotations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7854822" y="3228831"/>
            <a:ext cx="3331210" cy="678815"/>
            <a:chOff x="7854822" y="3228831"/>
            <a:chExt cx="3331210" cy="678815"/>
          </a:xfrm>
        </p:grpSpPr>
        <p:sp>
          <p:nvSpPr>
            <p:cNvPr id="84" name="object 84"/>
            <p:cNvSpPr/>
            <p:nvPr/>
          </p:nvSpPr>
          <p:spPr>
            <a:xfrm>
              <a:off x="7859267" y="323328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7859267" y="323327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7859267" y="356802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7859267" y="356803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9520224" y="323328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9520224" y="323327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9520224" y="3568026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1660956" y="0"/>
                  </a:moveTo>
                  <a:lnTo>
                    <a:pt x="0" y="0"/>
                  </a:lnTo>
                  <a:lnTo>
                    <a:pt x="0" y="334759"/>
                  </a:lnTo>
                  <a:lnTo>
                    <a:pt x="1660956" y="334759"/>
                  </a:lnTo>
                  <a:lnTo>
                    <a:pt x="1660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9520224" y="3568030"/>
              <a:ext cx="1661160" cy="335280"/>
            </a:xfrm>
            <a:custGeom>
              <a:avLst/>
              <a:gdLst/>
              <a:ahLst/>
              <a:cxnLst/>
              <a:rect l="l" t="t" r="r" b="b"/>
              <a:pathLst>
                <a:path w="1661159" h="335279">
                  <a:moveTo>
                    <a:pt x="0" y="0"/>
                  </a:moveTo>
                  <a:lnTo>
                    <a:pt x="1660956" y="0"/>
                  </a:lnTo>
                  <a:lnTo>
                    <a:pt x="1660956" y="334759"/>
                  </a:lnTo>
                  <a:lnTo>
                    <a:pt x="0" y="334759"/>
                  </a:lnTo>
                  <a:lnTo>
                    <a:pt x="0" y="0"/>
                  </a:lnTo>
                  <a:close/>
                </a:path>
              </a:pathLst>
            </a:custGeom>
            <a:ln w="8610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2" name="object 92"/>
          <p:cNvSpPr txBox="1"/>
          <p:nvPr/>
        </p:nvSpPr>
        <p:spPr>
          <a:xfrm>
            <a:off x="7790035" y="3272431"/>
            <a:ext cx="1756838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animal name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9478325" y="3277574"/>
            <a:ext cx="1703262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B252C"/>
                </a:solidFill>
                <a:latin typeface="Grammarsaurus" pitchFamily="2" charset="0"/>
                <a:cs typeface="Arial"/>
              </a:rPr>
              <a:t>classification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4233119" y="2438711"/>
            <a:ext cx="7252970" cy="4422140"/>
            <a:chOff x="4233119" y="2438711"/>
            <a:chExt cx="7252970" cy="4422140"/>
          </a:xfrm>
        </p:grpSpPr>
        <p:sp>
          <p:nvSpPr>
            <p:cNvPr id="95" name="object 95"/>
            <p:cNvSpPr/>
            <p:nvPr/>
          </p:nvSpPr>
          <p:spPr>
            <a:xfrm>
              <a:off x="6240489" y="4426433"/>
              <a:ext cx="855344" cy="698500"/>
            </a:xfrm>
            <a:custGeom>
              <a:avLst/>
              <a:gdLst/>
              <a:ahLst/>
              <a:cxnLst/>
              <a:rect l="l" t="t" r="r" b="b"/>
              <a:pathLst>
                <a:path w="855345" h="698500">
                  <a:moveTo>
                    <a:pt x="0" y="698068"/>
                  </a:moveTo>
                  <a:lnTo>
                    <a:pt x="855052" y="0"/>
                  </a:lnTo>
                </a:path>
              </a:pathLst>
            </a:custGeom>
            <a:ln w="6451">
              <a:solidFill>
                <a:srgbClr val="1B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5321574" y="5806441"/>
              <a:ext cx="510540" cy="283210"/>
            </a:xfrm>
            <a:custGeom>
              <a:avLst/>
              <a:gdLst/>
              <a:ahLst/>
              <a:cxnLst/>
              <a:rect l="l" t="t" r="r" b="b"/>
              <a:pathLst>
                <a:path w="510539" h="283210">
                  <a:moveTo>
                    <a:pt x="510514" y="283108"/>
                  </a:moveTo>
                  <a:lnTo>
                    <a:pt x="0" y="0"/>
                  </a:lnTo>
                </a:path>
              </a:pathLst>
            </a:custGeom>
            <a:ln w="6451">
              <a:solidFill>
                <a:srgbClr val="1B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6489157" y="5531944"/>
              <a:ext cx="267335" cy="123825"/>
            </a:xfrm>
            <a:custGeom>
              <a:avLst/>
              <a:gdLst/>
              <a:ahLst/>
              <a:cxnLst/>
              <a:rect l="l" t="t" r="r" b="b"/>
              <a:pathLst>
                <a:path w="267334" h="123825">
                  <a:moveTo>
                    <a:pt x="266852" y="0"/>
                  </a:moveTo>
                  <a:lnTo>
                    <a:pt x="0" y="123380"/>
                  </a:lnTo>
                </a:path>
              </a:pathLst>
            </a:custGeom>
            <a:ln w="6451">
              <a:solidFill>
                <a:srgbClr val="1B25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4235919" y="2441511"/>
              <a:ext cx="7247255" cy="4417060"/>
            </a:xfrm>
            <a:custGeom>
              <a:avLst/>
              <a:gdLst/>
              <a:ahLst/>
              <a:cxnLst/>
              <a:rect l="l" t="t" r="r" b="b"/>
              <a:pathLst>
                <a:path w="7247255" h="4417059">
                  <a:moveTo>
                    <a:pt x="0" y="4416488"/>
                  </a:moveTo>
                  <a:lnTo>
                    <a:pt x="0" y="0"/>
                  </a:lnTo>
                  <a:lnTo>
                    <a:pt x="7246962" y="0"/>
                  </a:lnTo>
                  <a:lnTo>
                    <a:pt x="7246962" y="4416488"/>
                  </a:lnTo>
                </a:path>
              </a:pathLst>
            </a:custGeom>
            <a:ln w="56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801687" y="1159261"/>
            <a:ext cx="10588625" cy="10233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Use your activity worksheet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record your sketches and observations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as shown below.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012825">
              <a:lnSpc>
                <a:spcPct val="100000"/>
              </a:lnSpc>
              <a:spcBef>
                <a:spcPts val="2565"/>
              </a:spcBef>
            </a:pPr>
            <a:r>
              <a:rPr sz="2400" b="1" dirty="0">
                <a:solidFill>
                  <a:srgbClr val="1D252C"/>
                </a:solidFill>
                <a:latin typeface="Grammarsaurus" pitchFamily="2" charset="0"/>
                <a:cs typeface="Arial"/>
              </a:rPr>
              <a:t>Activity – animal observation table</a:t>
            </a:r>
            <a:endParaRPr sz="24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81173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561133" y="144021"/>
            <a:ext cx="3070225" cy="772160"/>
            <a:chOff x="4561133" y="144021"/>
            <a:chExt cx="3070225" cy="772160"/>
          </a:xfrm>
        </p:grpSpPr>
        <p:sp>
          <p:nvSpPr>
            <p:cNvPr id="12" name="object 12"/>
            <p:cNvSpPr/>
            <p:nvPr/>
          </p:nvSpPr>
          <p:spPr>
            <a:xfrm>
              <a:off x="4569388" y="152276"/>
              <a:ext cx="3053715" cy="755650"/>
            </a:xfrm>
            <a:custGeom>
              <a:avLst/>
              <a:gdLst/>
              <a:ahLst/>
              <a:cxnLst/>
              <a:rect l="l" t="t" r="r" b="b"/>
              <a:pathLst>
                <a:path w="3053715" h="755650">
                  <a:moveTo>
                    <a:pt x="301417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014179" y="755141"/>
                  </a:lnTo>
                  <a:lnTo>
                    <a:pt x="3029377" y="752074"/>
                  </a:lnTo>
                  <a:lnTo>
                    <a:pt x="3041786" y="743708"/>
                  </a:lnTo>
                  <a:lnTo>
                    <a:pt x="3050152" y="731299"/>
                  </a:lnTo>
                  <a:lnTo>
                    <a:pt x="3053219" y="716102"/>
                  </a:lnTo>
                  <a:lnTo>
                    <a:pt x="3053219" y="39039"/>
                  </a:lnTo>
                  <a:lnTo>
                    <a:pt x="3050152" y="23842"/>
                  </a:lnTo>
                  <a:lnTo>
                    <a:pt x="3041786" y="11433"/>
                  </a:lnTo>
                  <a:lnTo>
                    <a:pt x="3029377" y="3067"/>
                  </a:lnTo>
                  <a:lnTo>
                    <a:pt x="301417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569388" y="152276"/>
              <a:ext cx="3053715" cy="755650"/>
            </a:xfrm>
            <a:custGeom>
              <a:avLst/>
              <a:gdLst/>
              <a:ahLst/>
              <a:cxnLst/>
              <a:rect l="l" t="t" r="r" b="b"/>
              <a:pathLst>
                <a:path w="3053715" h="755650">
                  <a:moveTo>
                    <a:pt x="301417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014179" y="0"/>
                  </a:lnTo>
                  <a:lnTo>
                    <a:pt x="3029377" y="3067"/>
                  </a:lnTo>
                  <a:lnTo>
                    <a:pt x="3041786" y="11433"/>
                  </a:lnTo>
                  <a:lnTo>
                    <a:pt x="3050152" y="23842"/>
                  </a:lnTo>
                  <a:lnTo>
                    <a:pt x="3053219" y="39039"/>
                  </a:lnTo>
                  <a:lnTo>
                    <a:pt x="3053219" y="716102"/>
                  </a:lnTo>
                  <a:lnTo>
                    <a:pt x="3050152" y="731299"/>
                  </a:lnTo>
                  <a:lnTo>
                    <a:pt x="3041786" y="743708"/>
                  </a:lnTo>
                  <a:lnTo>
                    <a:pt x="3029377" y="752074"/>
                  </a:lnTo>
                  <a:lnTo>
                    <a:pt x="301417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506376" y="248920"/>
            <a:ext cx="717924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2200" indent="-23526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Let’s discuss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749889" y="814213"/>
            <a:ext cx="47053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classifying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40017" y="395485"/>
            <a:ext cx="11712575" cy="4067175"/>
            <a:chOff x="240017" y="395485"/>
            <a:chExt cx="11712575" cy="4067175"/>
          </a:xfrm>
        </p:grpSpPr>
        <p:sp>
          <p:nvSpPr>
            <p:cNvPr id="17" name="object 17"/>
            <p:cNvSpPr/>
            <p:nvPr/>
          </p:nvSpPr>
          <p:spPr>
            <a:xfrm>
              <a:off x="9795369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60674" y="451441"/>
              <a:ext cx="226129" cy="22578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1178049" y="404948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1168566" y="39548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5CAA3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51649" y="477243"/>
              <a:ext cx="229115" cy="18103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246367" y="1352854"/>
              <a:ext cx="11699875" cy="3103880"/>
            </a:xfrm>
            <a:custGeom>
              <a:avLst/>
              <a:gdLst/>
              <a:ahLst/>
              <a:cxnLst/>
              <a:rect l="l" t="t" r="r" b="b"/>
              <a:pathLst>
                <a:path w="11699875" h="3103879">
                  <a:moveTo>
                    <a:pt x="11699265" y="0"/>
                  </a:moveTo>
                  <a:lnTo>
                    <a:pt x="0" y="0"/>
                  </a:lnTo>
                  <a:lnTo>
                    <a:pt x="0" y="3103372"/>
                  </a:lnTo>
                  <a:lnTo>
                    <a:pt x="11699265" y="3103372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46367" y="1352854"/>
              <a:ext cx="11699875" cy="3103880"/>
            </a:xfrm>
            <a:custGeom>
              <a:avLst/>
              <a:gdLst/>
              <a:ahLst/>
              <a:cxnLst/>
              <a:rect l="l" t="t" r="r" b="b"/>
              <a:pathLst>
                <a:path w="11699875" h="3103879">
                  <a:moveTo>
                    <a:pt x="11699265" y="3103372"/>
                  </a:moveTo>
                  <a:lnTo>
                    <a:pt x="0" y="3103372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3103372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044229" y="781450"/>
            <a:ext cx="685800" cy="24892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205104" marR="5080" indent="-19304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FB455"/>
                </a:solidFill>
                <a:latin typeface="Grammarsaurus" pitchFamily="2" charset="0"/>
                <a:cs typeface="Arial"/>
              </a:rPr>
              <a:t>communicating results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06376" y="1731635"/>
            <a:ext cx="7152640" cy="233192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480"/>
              </a:spcBef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Take a moment to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review the observations 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made by other students in your table group.</a:t>
            </a:r>
            <a:endParaRPr sz="13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19800"/>
              </a:lnSpc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Scientists not only learn by making their own observations and drawings, but also by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studying the work of other scientists.</a:t>
            </a:r>
            <a:endParaRPr sz="1300" dirty="0">
              <a:latin typeface="Grammarsaurus" pitchFamily="2" charset="0"/>
              <a:cs typeface="Arial"/>
            </a:endParaRPr>
          </a:p>
          <a:p>
            <a:pPr marL="7620" algn="ctr">
              <a:lnSpc>
                <a:spcPct val="100000"/>
              </a:lnSpc>
              <a:spcBef>
                <a:spcPts val="1310"/>
              </a:spcBef>
            </a:pP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Discuss 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following questions with your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table group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1300" dirty="0">
              <a:latin typeface="Grammarsaurus" pitchFamily="2" charset="0"/>
              <a:cs typeface="Arial MT"/>
            </a:endParaRPr>
          </a:p>
          <a:p>
            <a:pPr marL="242570" indent="-229870">
              <a:lnSpc>
                <a:spcPct val="100000"/>
              </a:lnSpc>
              <a:spcBef>
                <a:spcPts val="1450"/>
              </a:spcBef>
              <a:buChar char="•"/>
              <a:tabLst>
                <a:tab pos="242570" algn="l"/>
              </a:tabLst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Can you find a sketch that has been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clearly annotated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showing its characteristic features?</a:t>
            </a:r>
            <a:endParaRPr sz="1300" dirty="0">
              <a:latin typeface="Grammarsaurus" pitchFamily="2" charset="0"/>
              <a:cs typeface="Arial MT"/>
            </a:endParaRPr>
          </a:p>
          <a:p>
            <a:pPr marL="637540" lvl="1" indent="-229870">
              <a:lnSpc>
                <a:spcPct val="100000"/>
              </a:lnSpc>
              <a:spcBef>
                <a:spcPts val="380"/>
              </a:spcBef>
              <a:buChar char="•"/>
              <a:tabLst>
                <a:tab pos="637540" algn="l"/>
              </a:tabLst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Have you spotted a really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detailed sketch 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that shows features you didn’t notice?</a:t>
            </a:r>
            <a:endParaRPr sz="1300" dirty="0">
              <a:latin typeface="Grammarsaurus" pitchFamily="2" charset="0"/>
              <a:cs typeface="Arial MT"/>
            </a:endParaRPr>
          </a:p>
          <a:p>
            <a:pPr marL="1037590" lvl="2" indent="-229870">
              <a:lnSpc>
                <a:spcPct val="100000"/>
              </a:lnSpc>
              <a:spcBef>
                <a:spcPts val="380"/>
              </a:spcBef>
              <a:buChar char="•"/>
              <a:tabLst>
                <a:tab pos="1037590" algn="l"/>
              </a:tabLst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Did you agree with the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classification 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for the invertebrates you found?</a:t>
            </a:r>
            <a:endParaRPr sz="13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025"/>
              </a:spcBef>
            </a:pP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class.</a:t>
            </a:r>
            <a:endParaRPr sz="1300" dirty="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691773" y="734257"/>
            <a:ext cx="20894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 </a:t>
            </a:r>
            <a:r>
              <a:rPr lang="en-US"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    </a:t>
            </a: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Recording data </a:t>
            </a:r>
            <a:r>
              <a:rPr lang="en-US"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   </a:t>
            </a:r>
            <a:r>
              <a:rPr sz="700" b="1" dirty="0">
                <a:solidFill>
                  <a:srgbClr val="6FB455"/>
                </a:solidFill>
                <a:latin typeface="Grammarsaurus" pitchFamily="2" charset="0"/>
                <a:cs typeface="Arial"/>
              </a:rPr>
              <a:t>Interpreting &amp;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839112" y="392915"/>
            <a:ext cx="9016365" cy="5956935"/>
            <a:chOff x="1839112" y="392915"/>
            <a:chExt cx="9016365" cy="5956935"/>
          </a:xfrm>
        </p:grpSpPr>
        <p:sp>
          <p:nvSpPr>
            <p:cNvPr id="28" name="object 28"/>
            <p:cNvSpPr/>
            <p:nvPr/>
          </p:nvSpPr>
          <p:spPr>
            <a:xfrm>
              <a:off x="10481932" y="402377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472448" y="39291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76099" y="453636"/>
              <a:ext cx="228188" cy="22820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39112" y="4321559"/>
              <a:ext cx="1930907" cy="2028179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3235679" y="4827376"/>
            <a:ext cx="5715000" cy="10214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GB" sz="13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Use the following sentence starters to help you.</a:t>
            </a:r>
            <a:endParaRPr lang="en-GB" sz="13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40"/>
              </a:spcBef>
            </a:pPr>
            <a:r>
              <a:rPr lang="en-GB"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“This sketch is clearly annotated because it shows…”</a:t>
            </a:r>
            <a:endParaRPr lang="en-GB" sz="13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19800"/>
              </a:lnSpc>
            </a:pPr>
            <a:r>
              <a:rPr lang="en-GB"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“One detailed feature I noticed in this sketch that I hadn’t seen before is…” </a:t>
            </a:r>
            <a:br>
              <a:rPr lang="en-GB"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</a:br>
            <a:r>
              <a:rPr lang="en-GB" sz="13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“I agreed/disagreed with the classification because…”</a:t>
            </a:r>
            <a:endParaRPr lang="en-GB" sz="1300" dirty="0"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59418" y="811656"/>
            <a:ext cx="11584940" cy="5716270"/>
            <a:chOff x="159418" y="811656"/>
            <a:chExt cx="11584940" cy="5716270"/>
          </a:xfrm>
        </p:grpSpPr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66733" y="1125981"/>
              <a:ext cx="1777413" cy="522375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81872" y="4514545"/>
              <a:ext cx="1586598" cy="166912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418" y="811656"/>
              <a:ext cx="2354457" cy="571569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904709" y="3947391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339113" y="254787"/>
                  </a:lnTo>
                  <a:lnTo>
                    <a:pt x="1352141" y="252139"/>
                  </a:lnTo>
                  <a:lnTo>
                    <a:pt x="1362810" y="244930"/>
                  </a:lnTo>
                  <a:lnTo>
                    <a:pt x="1370019" y="234261"/>
                  </a:lnTo>
                  <a:lnTo>
                    <a:pt x="1372666" y="221234"/>
                  </a:lnTo>
                  <a:lnTo>
                    <a:pt x="1372666" y="33566"/>
                  </a:lnTo>
                  <a:lnTo>
                    <a:pt x="1370019" y="20531"/>
                  </a:lnTo>
                  <a:lnTo>
                    <a:pt x="1362810" y="9858"/>
                  </a:lnTo>
                  <a:lnTo>
                    <a:pt x="1352141" y="2647"/>
                  </a:lnTo>
                  <a:lnTo>
                    <a:pt x="133911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04707" y="3947393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5" y="9858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39113" y="254787"/>
                  </a:lnTo>
                  <a:lnTo>
                    <a:pt x="1352148" y="252139"/>
                  </a:lnTo>
                  <a:lnTo>
                    <a:pt x="1362821" y="244929"/>
                  </a:lnTo>
                  <a:lnTo>
                    <a:pt x="1363247" y="244297"/>
                  </a:lnTo>
                  <a:lnTo>
                    <a:pt x="33566" y="244297"/>
                  </a:lnTo>
                  <a:lnTo>
                    <a:pt x="24591" y="242481"/>
                  </a:lnTo>
                  <a:lnTo>
                    <a:pt x="17256" y="237531"/>
                  </a:lnTo>
                  <a:lnTo>
                    <a:pt x="12306" y="230195"/>
                  </a:lnTo>
                  <a:lnTo>
                    <a:pt x="10490" y="221221"/>
                  </a:lnTo>
                  <a:lnTo>
                    <a:pt x="10490" y="33566"/>
                  </a:lnTo>
                  <a:lnTo>
                    <a:pt x="12305" y="24591"/>
                  </a:lnTo>
                  <a:lnTo>
                    <a:pt x="17253" y="17256"/>
                  </a:lnTo>
                  <a:lnTo>
                    <a:pt x="24586" y="12306"/>
                  </a:lnTo>
                  <a:lnTo>
                    <a:pt x="33553" y="10490"/>
                  </a:lnTo>
                  <a:lnTo>
                    <a:pt x="1363243" y="10490"/>
                  </a:lnTo>
                  <a:lnTo>
                    <a:pt x="1362816" y="9858"/>
                  </a:lnTo>
                  <a:lnTo>
                    <a:pt x="1352143" y="2647"/>
                  </a:lnTo>
                  <a:lnTo>
                    <a:pt x="1339113" y="0"/>
                  </a:lnTo>
                  <a:close/>
                </a:path>
                <a:path w="1372870" h="255270">
                  <a:moveTo>
                    <a:pt x="1363243" y="10490"/>
                  </a:moveTo>
                  <a:lnTo>
                    <a:pt x="1339113" y="10490"/>
                  </a:lnTo>
                  <a:lnTo>
                    <a:pt x="1348085" y="12306"/>
                  </a:lnTo>
                  <a:lnTo>
                    <a:pt x="1355417" y="17256"/>
                  </a:lnTo>
                  <a:lnTo>
                    <a:pt x="1360362" y="24591"/>
                  </a:lnTo>
                  <a:lnTo>
                    <a:pt x="1362176" y="33566"/>
                  </a:lnTo>
                  <a:lnTo>
                    <a:pt x="1362176" y="221221"/>
                  </a:lnTo>
                  <a:lnTo>
                    <a:pt x="1360362" y="230195"/>
                  </a:lnTo>
                  <a:lnTo>
                    <a:pt x="1355417" y="237531"/>
                  </a:lnTo>
                  <a:lnTo>
                    <a:pt x="1348085" y="242481"/>
                  </a:lnTo>
                  <a:lnTo>
                    <a:pt x="1339113" y="244297"/>
                  </a:lnTo>
                  <a:lnTo>
                    <a:pt x="1363247" y="244297"/>
                  </a:lnTo>
                  <a:lnTo>
                    <a:pt x="1370031" y="234256"/>
                  </a:lnTo>
                  <a:lnTo>
                    <a:pt x="1372679" y="221221"/>
                  </a:lnTo>
                  <a:lnTo>
                    <a:pt x="1372679" y="33566"/>
                  </a:lnTo>
                  <a:lnTo>
                    <a:pt x="1370029" y="20531"/>
                  </a:lnTo>
                  <a:lnTo>
                    <a:pt x="1363243" y="104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902619" y="3971237"/>
            <a:ext cx="1374958" cy="16286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5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Dr Roger Arliner Young</a:t>
            </a:r>
            <a:endParaRPr sz="950" dirty="0">
              <a:latin typeface="Grammarsaurus" pitchFamily="2" charset="0"/>
              <a:cs typeface="Arial MT"/>
            </a:endParaRPr>
          </a:p>
        </p:txBody>
      </p:sp>
      <p:sp>
        <p:nvSpPr>
          <p:cNvPr id="41" name="object 47">
            <a:extLst>
              <a:ext uri="{FF2B5EF4-FFF2-40B4-BE49-F238E27FC236}">
                <a16:creationId xmlns:a16="http://schemas.microsoft.com/office/drawing/2014/main" id="{1BCE4CDB-E071-99EA-4DDB-74C1F2765C4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805503" y="144021"/>
            <a:ext cx="2581275" cy="772160"/>
            <a:chOff x="4805503" y="144021"/>
            <a:chExt cx="2581275" cy="772160"/>
          </a:xfrm>
        </p:grpSpPr>
        <p:sp>
          <p:nvSpPr>
            <p:cNvPr id="12" name="object 12"/>
            <p:cNvSpPr/>
            <p:nvPr/>
          </p:nvSpPr>
          <p:spPr>
            <a:xfrm>
              <a:off x="4813758" y="152276"/>
              <a:ext cx="2564765" cy="755650"/>
            </a:xfrm>
            <a:custGeom>
              <a:avLst/>
              <a:gdLst/>
              <a:ahLst/>
              <a:cxnLst/>
              <a:rect l="l" t="t" r="r" b="b"/>
              <a:pathLst>
                <a:path w="2564765" h="755650">
                  <a:moveTo>
                    <a:pt x="2525445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2525445" y="755141"/>
                  </a:lnTo>
                  <a:lnTo>
                    <a:pt x="2540643" y="752074"/>
                  </a:lnTo>
                  <a:lnTo>
                    <a:pt x="2553052" y="743708"/>
                  </a:lnTo>
                  <a:lnTo>
                    <a:pt x="2561418" y="731299"/>
                  </a:lnTo>
                  <a:lnTo>
                    <a:pt x="2564485" y="716102"/>
                  </a:lnTo>
                  <a:lnTo>
                    <a:pt x="2564485" y="39039"/>
                  </a:lnTo>
                  <a:lnTo>
                    <a:pt x="2561418" y="23842"/>
                  </a:lnTo>
                  <a:lnTo>
                    <a:pt x="2553052" y="11433"/>
                  </a:lnTo>
                  <a:lnTo>
                    <a:pt x="2540643" y="3067"/>
                  </a:lnTo>
                  <a:lnTo>
                    <a:pt x="252544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813758" y="152276"/>
              <a:ext cx="2564765" cy="755650"/>
            </a:xfrm>
            <a:custGeom>
              <a:avLst/>
              <a:gdLst/>
              <a:ahLst/>
              <a:cxnLst/>
              <a:rect l="l" t="t" r="r" b="b"/>
              <a:pathLst>
                <a:path w="2564765" h="755650">
                  <a:moveTo>
                    <a:pt x="2525445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525445" y="0"/>
                  </a:lnTo>
                  <a:lnTo>
                    <a:pt x="2540643" y="3067"/>
                  </a:lnTo>
                  <a:lnTo>
                    <a:pt x="2553052" y="11433"/>
                  </a:lnTo>
                  <a:lnTo>
                    <a:pt x="2561418" y="23842"/>
                  </a:lnTo>
                  <a:lnTo>
                    <a:pt x="2564485" y="39039"/>
                  </a:lnTo>
                  <a:lnTo>
                    <a:pt x="2564485" y="716102"/>
                  </a:lnTo>
                  <a:lnTo>
                    <a:pt x="2561418" y="731299"/>
                  </a:lnTo>
                  <a:lnTo>
                    <a:pt x="2553052" y="743708"/>
                  </a:lnTo>
                  <a:lnTo>
                    <a:pt x="2540643" y="752074"/>
                  </a:lnTo>
                  <a:lnTo>
                    <a:pt x="2525445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6675" indent="-25971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217833" y="479897"/>
            <a:ext cx="11736070" cy="6045835"/>
            <a:chOff x="217833" y="479897"/>
            <a:chExt cx="11736070" cy="6045835"/>
          </a:xfrm>
        </p:grpSpPr>
        <p:sp>
          <p:nvSpPr>
            <p:cNvPr id="16" name="object 16"/>
            <p:cNvSpPr/>
            <p:nvPr/>
          </p:nvSpPr>
          <p:spPr>
            <a:xfrm>
              <a:off x="246367" y="2069846"/>
              <a:ext cx="11699875" cy="3311525"/>
            </a:xfrm>
            <a:custGeom>
              <a:avLst/>
              <a:gdLst/>
              <a:ahLst/>
              <a:cxnLst/>
              <a:rect l="l" t="t" r="r" b="b"/>
              <a:pathLst>
                <a:path w="11699875" h="3311525">
                  <a:moveTo>
                    <a:pt x="11699265" y="0"/>
                  </a:moveTo>
                  <a:lnTo>
                    <a:pt x="0" y="0"/>
                  </a:lnTo>
                  <a:lnTo>
                    <a:pt x="0" y="3311321"/>
                  </a:lnTo>
                  <a:lnTo>
                    <a:pt x="11699265" y="3311321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46367" y="2069846"/>
              <a:ext cx="11699875" cy="3311525"/>
            </a:xfrm>
            <a:custGeom>
              <a:avLst/>
              <a:gdLst/>
              <a:ahLst/>
              <a:cxnLst/>
              <a:rect l="l" t="t" r="r" b="b"/>
              <a:pathLst>
                <a:path w="11699875" h="3311525">
                  <a:moveTo>
                    <a:pt x="11699265" y="3311321"/>
                  </a:moveTo>
                  <a:lnTo>
                    <a:pt x="0" y="3311321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331132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7833" y="479897"/>
              <a:ext cx="2563479" cy="604555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66266" y="3944141"/>
              <a:ext cx="1211580" cy="255270"/>
            </a:xfrm>
            <a:custGeom>
              <a:avLst/>
              <a:gdLst/>
              <a:ahLst/>
              <a:cxnLst/>
              <a:rect l="l" t="t" r="r" b="b"/>
              <a:pathLst>
                <a:path w="1211580" h="255270">
                  <a:moveTo>
                    <a:pt x="11775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77582" y="254787"/>
                  </a:lnTo>
                  <a:lnTo>
                    <a:pt x="1190609" y="252139"/>
                  </a:lnTo>
                  <a:lnTo>
                    <a:pt x="1201278" y="244930"/>
                  </a:lnTo>
                  <a:lnTo>
                    <a:pt x="1208487" y="234261"/>
                  </a:lnTo>
                  <a:lnTo>
                    <a:pt x="1211135" y="221234"/>
                  </a:lnTo>
                  <a:lnTo>
                    <a:pt x="1211135" y="33566"/>
                  </a:lnTo>
                  <a:lnTo>
                    <a:pt x="1208487" y="20531"/>
                  </a:lnTo>
                  <a:lnTo>
                    <a:pt x="1201278" y="9858"/>
                  </a:lnTo>
                  <a:lnTo>
                    <a:pt x="1190609" y="2647"/>
                  </a:lnTo>
                  <a:lnTo>
                    <a:pt x="1177582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59913" y="3944144"/>
              <a:ext cx="1224280" cy="255270"/>
            </a:xfrm>
            <a:custGeom>
              <a:avLst/>
              <a:gdLst/>
              <a:ahLst/>
              <a:cxnLst/>
              <a:rect l="l" t="t" r="r" b="b"/>
              <a:pathLst>
                <a:path w="1224280" h="255270">
                  <a:moveTo>
                    <a:pt x="11902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90282" y="254787"/>
                  </a:lnTo>
                  <a:lnTo>
                    <a:pt x="1203317" y="252139"/>
                  </a:lnTo>
                  <a:lnTo>
                    <a:pt x="12139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5" y="24361"/>
                  </a:lnTo>
                  <a:lnTo>
                    <a:pt x="16837" y="16840"/>
                  </a:lnTo>
                  <a:lnTo>
                    <a:pt x="24355" y="11766"/>
                  </a:lnTo>
                  <a:lnTo>
                    <a:pt x="33553" y="9906"/>
                  </a:lnTo>
                  <a:lnTo>
                    <a:pt x="1214055" y="9906"/>
                  </a:lnTo>
                  <a:lnTo>
                    <a:pt x="1203311" y="2647"/>
                  </a:lnTo>
                  <a:lnTo>
                    <a:pt x="1190282" y="0"/>
                  </a:lnTo>
                  <a:close/>
                </a:path>
                <a:path w="1224280" h="255270">
                  <a:moveTo>
                    <a:pt x="1214017" y="9906"/>
                  </a:moveTo>
                  <a:lnTo>
                    <a:pt x="1190282" y="9906"/>
                  </a:lnTo>
                  <a:lnTo>
                    <a:pt x="1199481" y="11766"/>
                  </a:lnTo>
                  <a:lnTo>
                    <a:pt x="1207003" y="16840"/>
                  </a:lnTo>
                  <a:lnTo>
                    <a:pt x="1212079" y="24361"/>
                  </a:lnTo>
                  <a:lnTo>
                    <a:pt x="1213942" y="33566"/>
                  </a:lnTo>
                  <a:lnTo>
                    <a:pt x="1213942" y="221221"/>
                  </a:lnTo>
                  <a:lnTo>
                    <a:pt x="1212079" y="230420"/>
                  </a:lnTo>
                  <a:lnTo>
                    <a:pt x="1207003" y="237942"/>
                  </a:lnTo>
                  <a:lnTo>
                    <a:pt x="1199481" y="243018"/>
                  </a:lnTo>
                  <a:lnTo>
                    <a:pt x="1190046" y="244929"/>
                  </a:lnTo>
                  <a:lnTo>
                    <a:pt x="1213989" y="244929"/>
                  </a:lnTo>
                  <a:lnTo>
                    <a:pt x="1221200" y="234256"/>
                  </a:lnTo>
                  <a:lnTo>
                    <a:pt x="1223848" y="221221"/>
                  </a:lnTo>
                  <a:lnTo>
                    <a:pt x="1223848" y="33566"/>
                  </a:lnTo>
                  <a:lnTo>
                    <a:pt x="1221198" y="20531"/>
                  </a:lnTo>
                  <a:lnTo>
                    <a:pt x="1214017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73935" y="3974088"/>
            <a:ext cx="1195629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Dr Rosalind Franklin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809843" y="1190160"/>
            <a:ext cx="6717543" cy="2926057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duck-billed platypus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is a curious creature that is native to</a:t>
            </a:r>
            <a:r>
              <a:rPr lang="en-US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Australia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It has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fur, a beak, webbed feet,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it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lays eggs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!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635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6350" algn="ctr">
              <a:lnSpc>
                <a:spcPct val="100000"/>
              </a:lnSpc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It looks similar to an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otter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Look carefully at the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features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010"/>
              </a:spcBef>
            </a:pPr>
            <a:endParaRPr sz="3600" dirty="0">
              <a:latin typeface="Grammarsaurus" pitchFamily="2" charset="0"/>
              <a:cs typeface="Arial MT"/>
            </a:endParaRPr>
          </a:p>
          <a:p>
            <a:pPr marL="2078355" marR="2064385" algn="ctr">
              <a:lnSpc>
                <a:spcPct val="137500"/>
              </a:lnSpc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is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the same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? What is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different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?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663468" y="456526"/>
            <a:ext cx="2499995" cy="6068695"/>
            <a:chOff x="9663468" y="456526"/>
            <a:chExt cx="2499995" cy="6068695"/>
          </a:xfrm>
        </p:grpSpPr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63468" y="456526"/>
              <a:ext cx="2499690" cy="606825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408760" y="3944819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339113" y="254787"/>
                  </a:lnTo>
                  <a:lnTo>
                    <a:pt x="1352141" y="252139"/>
                  </a:lnTo>
                  <a:lnTo>
                    <a:pt x="1362810" y="244930"/>
                  </a:lnTo>
                  <a:lnTo>
                    <a:pt x="1370019" y="234261"/>
                  </a:lnTo>
                  <a:lnTo>
                    <a:pt x="1372666" y="221234"/>
                  </a:lnTo>
                  <a:lnTo>
                    <a:pt x="1372666" y="33566"/>
                  </a:lnTo>
                  <a:lnTo>
                    <a:pt x="1370019" y="20531"/>
                  </a:lnTo>
                  <a:lnTo>
                    <a:pt x="1362810" y="9858"/>
                  </a:lnTo>
                  <a:lnTo>
                    <a:pt x="1352141" y="2647"/>
                  </a:lnTo>
                  <a:lnTo>
                    <a:pt x="133911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408756" y="3944823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5" y="9858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39113" y="254787"/>
                  </a:lnTo>
                  <a:lnTo>
                    <a:pt x="1352148" y="252139"/>
                  </a:lnTo>
                  <a:lnTo>
                    <a:pt x="1362821" y="244929"/>
                  </a:lnTo>
                  <a:lnTo>
                    <a:pt x="1363247" y="244297"/>
                  </a:lnTo>
                  <a:lnTo>
                    <a:pt x="33566" y="244297"/>
                  </a:lnTo>
                  <a:lnTo>
                    <a:pt x="24591" y="242481"/>
                  </a:lnTo>
                  <a:lnTo>
                    <a:pt x="17256" y="237531"/>
                  </a:lnTo>
                  <a:lnTo>
                    <a:pt x="12306" y="230195"/>
                  </a:lnTo>
                  <a:lnTo>
                    <a:pt x="10490" y="221221"/>
                  </a:lnTo>
                  <a:lnTo>
                    <a:pt x="10490" y="33566"/>
                  </a:lnTo>
                  <a:lnTo>
                    <a:pt x="12305" y="24591"/>
                  </a:lnTo>
                  <a:lnTo>
                    <a:pt x="17253" y="17256"/>
                  </a:lnTo>
                  <a:lnTo>
                    <a:pt x="24586" y="12306"/>
                  </a:lnTo>
                  <a:lnTo>
                    <a:pt x="33553" y="10490"/>
                  </a:lnTo>
                  <a:lnTo>
                    <a:pt x="1363243" y="10490"/>
                  </a:lnTo>
                  <a:lnTo>
                    <a:pt x="1362816" y="9858"/>
                  </a:lnTo>
                  <a:lnTo>
                    <a:pt x="1352143" y="2647"/>
                  </a:lnTo>
                  <a:lnTo>
                    <a:pt x="1339113" y="0"/>
                  </a:lnTo>
                  <a:close/>
                </a:path>
                <a:path w="1372870" h="255270">
                  <a:moveTo>
                    <a:pt x="1363243" y="10490"/>
                  </a:moveTo>
                  <a:lnTo>
                    <a:pt x="1339113" y="10490"/>
                  </a:lnTo>
                  <a:lnTo>
                    <a:pt x="1348085" y="12306"/>
                  </a:lnTo>
                  <a:lnTo>
                    <a:pt x="1355417" y="17256"/>
                  </a:lnTo>
                  <a:lnTo>
                    <a:pt x="1360362" y="24591"/>
                  </a:lnTo>
                  <a:lnTo>
                    <a:pt x="1362176" y="33566"/>
                  </a:lnTo>
                  <a:lnTo>
                    <a:pt x="1362176" y="221221"/>
                  </a:lnTo>
                  <a:lnTo>
                    <a:pt x="1360362" y="230195"/>
                  </a:lnTo>
                  <a:lnTo>
                    <a:pt x="1355417" y="237531"/>
                  </a:lnTo>
                  <a:lnTo>
                    <a:pt x="1348085" y="242481"/>
                  </a:lnTo>
                  <a:lnTo>
                    <a:pt x="1339113" y="244297"/>
                  </a:lnTo>
                  <a:lnTo>
                    <a:pt x="1363247" y="244297"/>
                  </a:lnTo>
                  <a:lnTo>
                    <a:pt x="1370031" y="234256"/>
                  </a:lnTo>
                  <a:lnTo>
                    <a:pt x="1372679" y="221221"/>
                  </a:lnTo>
                  <a:lnTo>
                    <a:pt x="1372679" y="33566"/>
                  </a:lnTo>
                  <a:lnTo>
                    <a:pt x="1370029" y="20531"/>
                  </a:lnTo>
                  <a:lnTo>
                    <a:pt x="1363243" y="104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408753" y="3974771"/>
            <a:ext cx="1372394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Dr Roger Arliner Young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105861" y="4759212"/>
            <a:ext cx="8189517" cy="12080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Which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vertebrate group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so you think the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platypus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belongs to?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Explain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why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775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36830" algn="ctr">
              <a:lnSpc>
                <a:spcPct val="100000"/>
              </a:lnSpc>
              <a:spcBef>
                <a:spcPts val="5"/>
              </a:spcBef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answer is revealed.</a:t>
            </a:r>
            <a:endParaRPr sz="1700" dirty="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445199" y="2190221"/>
            <a:ext cx="7736840" cy="2556510"/>
            <a:chOff x="2445199" y="2190221"/>
            <a:chExt cx="7736840" cy="2556510"/>
          </a:xfrm>
        </p:grpSpPr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5199" y="2190221"/>
              <a:ext cx="2555932" cy="25559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20788" y="2304922"/>
              <a:ext cx="3161068" cy="232653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154955" y="4264447"/>
              <a:ext cx="1341120" cy="255270"/>
            </a:xfrm>
            <a:custGeom>
              <a:avLst/>
              <a:gdLst/>
              <a:ahLst/>
              <a:cxnLst/>
              <a:rect l="l" t="t" r="r" b="b"/>
              <a:pathLst>
                <a:path w="1341120" h="255270">
                  <a:moveTo>
                    <a:pt x="130749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07490" y="254787"/>
                  </a:lnTo>
                  <a:lnTo>
                    <a:pt x="1320518" y="252139"/>
                  </a:lnTo>
                  <a:lnTo>
                    <a:pt x="1331187" y="244930"/>
                  </a:lnTo>
                  <a:lnTo>
                    <a:pt x="1338396" y="234261"/>
                  </a:lnTo>
                  <a:lnTo>
                    <a:pt x="1341043" y="221234"/>
                  </a:lnTo>
                  <a:lnTo>
                    <a:pt x="1341043" y="33566"/>
                  </a:lnTo>
                  <a:lnTo>
                    <a:pt x="1338396" y="20531"/>
                  </a:lnTo>
                  <a:lnTo>
                    <a:pt x="1331187" y="9858"/>
                  </a:lnTo>
                  <a:lnTo>
                    <a:pt x="1320518" y="2647"/>
                  </a:lnTo>
                  <a:lnTo>
                    <a:pt x="1307490" y="0"/>
                  </a:lnTo>
                  <a:close/>
                </a:path>
              </a:pathLst>
            </a:custGeom>
            <a:solidFill>
              <a:srgbClr val="C8C0B8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8343578" y="4259685"/>
            <a:ext cx="485140" cy="264795"/>
            <a:chOff x="8343578" y="4259685"/>
            <a:chExt cx="485140" cy="264795"/>
          </a:xfrm>
        </p:grpSpPr>
        <p:sp>
          <p:nvSpPr>
            <p:cNvPr id="35" name="object 35"/>
            <p:cNvSpPr/>
            <p:nvPr/>
          </p:nvSpPr>
          <p:spPr>
            <a:xfrm>
              <a:off x="8348340" y="4264447"/>
              <a:ext cx="475615" cy="255270"/>
            </a:xfrm>
            <a:custGeom>
              <a:avLst/>
              <a:gdLst/>
              <a:ahLst/>
              <a:cxnLst/>
              <a:rect l="l" t="t" r="r" b="b"/>
              <a:pathLst>
                <a:path w="475615" h="255270">
                  <a:moveTo>
                    <a:pt x="442048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442048" y="254787"/>
                  </a:lnTo>
                  <a:lnTo>
                    <a:pt x="455076" y="252139"/>
                  </a:lnTo>
                  <a:lnTo>
                    <a:pt x="465745" y="244930"/>
                  </a:lnTo>
                  <a:lnTo>
                    <a:pt x="472954" y="234261"/>
                  </a:lnTo>
                  <a:lnTo>
                    <a:pt x="475602" y="221234"/>
                  </a:lnTo>
                  <a:lnTo>
                    <a:pt x="475602" y="33566"/>
                  </a:lnTo>
                  <a:lnTo>
                    <a:pt x="472954" y="20531"/>
                  </a:lnTo>
                  <a:lnTo>
                    <a:pt x="465745" y="9858"/>
                  </a:lnTo>
                  <a:lnTo>
                    <a:pt x="455076" y="2647"/>
                  </a:lnTo>
                  <a:lnTo>
                    <a:pt x="442048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8348340" y="4264447"/>
              <a:ext cx="475615" cy="255270"/>
            </a:xfrm>
            <a:custGeom>
              <a:avLst/>
              <a:gdLst/>
              <a:ahLst/>
              <a:cxnLst/>
              <a:rect l="l" t="t" r="r" b="b"/>
              <a:pathLst>
                <a:path w="475615" h="255270">
                  <a:moveTo>
                    <a:pt x="442048" y="254787"/>
                  </a:moveTo>
                  <a:lnTo>
                    <a:pt x="33553" y="254787"/>
                  </a:lnTo>
                  <a:lnTo>
                    <a:pt x="20525" y="252139"/>
                  </a:lnTo>
                  <a:lnTo>
                    <a:pt x="9856" y="244929"/>
                  </a:lnTo>
                  <a:lnTo>
                    <a:pt x="2647" y="234256"/>
                  </a:lnTo>
                  <a:lnTo>
                    <a:pt x="0" y="221221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442048" y="0"/>
                  </a:lnTo>
                  <a:lnTo>
                    <a:pt x="455076" y="2647"/>
                  </a:lnTo>
                  <a:lnTo>
                    <a:pt x="465745" y="9858"/>
                  </a:lnTo>
                  <a:lnTo>
                    <a:pt x="472954" y="20531"/>
                  </a:lnTo>
                  <a:lnTo>
                    <a:pt x="475602" y="33566"/>
                  </a:lnTo>
                  <a:lnTo>
                    <a:pt x="475602" y="221234"/>
                  </a:lnTo>
                  <a:lnTo>
                    <a:pt x="472954" y="234261"/>
                  </a:lnTo>
                  <a:lnTo>
                    <a:pt x="465745" y="244930"/>
                  </a:lnTo>
                  <a:lnTo>
                    <a:pt x="455076" y="252139"/>
                  </a:lnTo>
                  <a:lnTo>
                    <a:pt x="442048" y="254787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47">
            <a:extLst>
              <a:ext uri="{FF2B5EF4-FFF2-40B4-BE49-F238E27FC236}">
                <a16:creationId xmlns:a16="http://schemas.microsoft.com/office/drawing/2014/main" id="{342DDD30-5961-2637-4347-854833737909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0" name="object 33">
            <a:extLst>
              <a:ext uri="{FF2B5EF4-FFF2-40B4-BE49-F238E27FC236}">
                <a16:creationId xmlns:a16="http://schemas.microsoft.com/office/drawing/2014/main" id="{13E3A85C-6E14-FAF0-B0D8-219F833A5B61}"/>
              </a:ext>
            </a:extLst>
          </p:cNvPr>
          <p:cNvSpPr txBox="1"/>
          <p:nvPr/>
        </p:nvSpPr>
        <p:spPr>
          <a:xfrm>
            <a:off x="3154955" y="4264447"/>
            <a:ext cx="1341120" cy="191078"/>
          </a:xfrm>
          <a:prstGeom prst="rect">
            <a:avLst/>
          </a:prstGeom>
          <a:ln w="12172">
            <a:noFill/>
          </a:ln>
        </p:spPr>
        <p:txBody>
          <a:bodyPr vert="horz" wrap="square" lIns="0" tIns="36830" rIns="0" bIns="0" rtlCol="0">
            <a:spAutoFit/>
          </a:bodyPr>
          <a:lstStyle/>
          <a:p>
            <a:pPr marL="117475" indent="-107950" algn="ctr">
              <a:lnSpc>
                <a:spcPct val="100000"/>
              </a:lnSpc>
              <a:spcBef>
                <a:spcPts val="290"/>
              </a:spcBef>
            </a:pPr>
            <a:r>
              <a:rPr sz="1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duck-billed platypus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37">
            <a:extLst>
              <a:ext uri="{FF2B5EF4-FFF2-40B4-BE49-F238E27FC236}">
                <a16:creationId xmlns:a16="http://schemas.microsoft.com/office/drawing/2014/main" id="{1B1B9A6E-DC96-9A84-A4C8-B38871E5381B}"/>
              </a:ext>
            </a:extLst>
          </p:cNvPr>
          <p:cNvSpPr txBox="1"/>
          <p:nvPr/>
        </p:nvSpPr>
        <p:spPr>
          <a:xfrm>
            <a:off x="8348337" y="4284945"/>
            <a:ext cx="475617" cy="170580"/>
          </a:xfrm>
          <a:prstGeom prst="rect">
            <a:avLst/>
          </a:prstGeom>
          <a:ln>
            <a:noFill/>
          </a:ln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otter</a:t>
            </a:r>
            <a:endParaRPr sz="10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-2571"/>
            <a:ext cx="11958955" cy="6715125"/>
            <a:chOff x="240014" y="-2571"/>
            <a:chExt cx="11958955" cy="6715125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81147" y="5336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033220" y="144021"/>
            <a:ext cx="2581275" cy="772160"/>
            <a:chOff x="4033220" y="144021"/>
            <a:chExt cx="2581275" cy="772160"/>
          </a:xfrm>
        </p:grpSpPr>
        <p:sp>
          <p:nvSpPr>
            <p:cNvPr id="12" name="object 12"/>
            <p:cNvSpPr/>
            <p:nvPr/>
          </p:nvSpPr>
          <p:spPr>
            <a:xfrm>
              <a:off x="4041475" y="152276"/>
              <a:ext cx="2564765" cy="755650"/>
            </a:xfrm>
            <a:custGeom>
              <a:avLst/>
              <a:gdLst/>
              <a:ahLst/>
              <a:cxnLst/>
              <a:rect l="l" t="t" r="r" b="b"/>
              <a:pathLst>
                <a:path w="2564765" h="755650">
                  <a:moveTo>
                    <a:pt x="2525445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2525445" y="755141"/>
                  </a:lnTo>
                  <a:lnTo>
                    <a:pt x="2540643" y="752074"/>
                  </a:lnTo>
                  <a:lnTo>
                    <a:pt x="2553052" y="743708"/>
                  </a:lnTo>
                  <a:lnTo>
                    <a:pt x="2561418" y="731299"/>
                  </a:lnTo>
                  <a:lnTo>
                    <a:pt x="2564485" y="716102"/>
                  </a:lnTo>
                  <a:lnTo>
                    <a:pt x="2564485" y="39039"/>
                  </a:lnTo>
                  <a:lnTo>
                    <a:pt x="2561418" y="23842"/>
                  </a:lnTo>
                  <a:lnTo>
                    <a:pt x="2553052" y="11433"/>
                  </a:lnTo>
                  <a:lnTo>
                    <a:pt x="2540643" y="3067"/>
                  </a:lnTo>
                  <a:lnTo>
                    <a:pt x="252544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041475" y="152276"/>
              <a:ext cx="2564765" cy="755650"/>
            </a:xfrm>
            <a:custGeom>
              <a:avLst/>
              <a:gdLst/>
              <a:ahLst/>
              <a:cxnLst/>
              <a:rect l="l" t="t" r="r" b="b"/>
              <a:pathLst>
                <a:path w="2564765" h="755650">
                  <a:moveTo>
                    <a:pt x="2525445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2525445" y="0"/>
                  </a:lnTo>
                  <a:lnTo>
                    <a:pt x="2540643" y="3067"/>
                  </a:lnTo>
                  <a:lnTo>
                    <a:pt x="2553052" y="11433"/>
                  </a:lnTo>
                  <a:lnTo>
                    <a:pt x="2561418" y="23842"/>
                  </a:lnTo>
                  <a:lnTo>
                    <a:pt x="2564485" y="39039"/>
                  </a:lnTo>
                  <a:lnTo>
                    <a:pt x="2564485" y="716102"/>
                  </a:lnTo>
                  <a:lnTo>
                    <a:pt x="2561418" y="731299"/>
                  </a:lnTo>
                  <a:lnTo>
                    <a:pt x="2553052" y="743708"/>
                  </a:lnTo>
                  <a:lnTo>
                    <a:pt x="2540643" y="752074"/>
                  </a:lnTo>
                  <a:lnTo>
                    <a:pt x="2525445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036596" y="209481"/>
            <a:ext cx="259329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6496973" y="244233"/>
            <a:ext cx="1660525" cy="556260"/>
            <a:chOff x="6496973" y="244233"/>
            <a:chExt cx="1660525" cy="556260"/>
          </a:xfrm>
        </p:grpSpPr>
        <p:sp>
          <p:nvSpPr>
            <p:cNvPr id="16" name="object 16"/>
            <p:cNvSpPr/>
            <p:nvPr/>
          </p:nvSpPr>
          <p:spPr>
            <a:xfrm>
              <a:off x="6503323" y="25058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5A48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503323" y="25058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769919" y="303498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24150" y="4799517"/>
            <a:ext cx="6743700" cy="1178271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Both animals have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fur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and a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strong tail for swimming in water.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The platypus has a</a:t>
            </a:r>
            <a:endParaRPr sz="1400" dirty="0"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375"/>
              </a:spcBef>
            </a:pP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beak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and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webbed feet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like a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duck.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The otter has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whiskers, teeth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and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claws.</a:t>
            </a:r>
            <a:endParaRPr sz="14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119800"/>
              </a:lnSpc>
              <a:spcBef>
                <a:spcPts val="1005"/>
              </a:spcBef>
            </a:pP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The platypus would be a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mammal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because it has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fur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. It has a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beak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and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lays eggs like a bird 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but it does not have </a:t>
            </a:r>
            <a:r>
              <a:rPr sz="1400" b="1" dirty="0">
                <a:solidFill>
                  <a:srgbClr val="85A484"/>
                </a:solidFill>
                <a:latin typeface="Grammarsaurus" pitchFamily="2" charset="0"/>
                <a:cs typeface="Arial"/>
              </a:rPr>
              <a:t>feathers</a:t>
            </a:r>
            <a:r>
              <a:rPr sz="1400" dirty="0">
                <a:solidFill>
                  <a:srgbClr val="85A484"/>
                </a:solidFill>
                <a:latin typeface="Grammarsaurus" pitchFamily="2" charset="0"/>
                <a:cs typeface="Arial MT"/>
              </a:rPr>
              <a:t>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22710" y="479897"/>
            <a:ext cx="11736070" cy="6045835"/>
            <a:chOff x="222710" y="479897"/>
            <a:chExt cx="11736070" cy="6045835"/>
          </a:xfrm>
        </p:grpSpPr>
        <p:sp>
          <p:nvSpPr>
            <p:cNvPr id="21" name="object 21"/>
            <p:cNvSpPr/>
            <p:nvPr/>
          </p:nvSpPr>
          <p:spPr>
            <a:xfrm>
              <a:off x="251244" y="2069846"/>
              <a:ext cx="11699875" cy="2472055"/>
            </a:xfrm>
            <a:custGeom>
              <a:avLst/>
              <a:gdLst/>
              <a:ahLst/>
              <a:cxnLst/>
              <a:rect l="l" t="t" r="r" b="b"/>
              <a:pathLst>
                <a:path w="11699875" h="2472054">
                  <a:moveTo>
                    <a:pt x="11699265" y="0"/>
                  </a:moveTo>
                  <a:lnTo>
                    <a:pt x="0" y="0"/>
                  </a:lnTo>
                  <a:lnTo>
                    <a:pt x="0" y="2471712"/>
                  </a:lnTo>
                  <a:lnTo>
                    <a:pt x="11699265" y="2471712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51244" y="2069846"/>
              <a:ext cx="11699875" cy="2472055"/>
            </a:xfrm>
            <a:custGeom>
              <a:avLst/>
              <a:gdLst/>
              <a:ahLst/>
              <a:cxnLst/>
              <a:rect l="l" t="t" r="r" b="b"/>
              <a:pathLst>
                <a:path w="11699875" h="2472054">
                  <a:moveTo>
                    <a:pt x="11699265" y="2471712"/>
                  </a:moveTo>
                  <a:lnTo>
                    <a:pt x="0" y="2471712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2471712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710" y="479897"/>
              <a:ext cx="2563479" cy="604555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71144" y="3944141"/>
              <a:ext cx="1211580" cy="255270"/>
            </a:xfrm>
            <a:custGeom>
              <a:avLst/>
              <a:gdLst/>
              <a:ahLst/>
              <a:cxnLst/>
              <a:rect l="l" t="t" r="r" b="b"/>
              <a:pathLst>
                <a:path w="1211580" h="255270">
                  <a:moveTo>
                    <a:pt x="11775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77582" y="254787"/>
                  </a:lnTo>
                  <a:lnTo>
                    <a:pt x="1190609" y="252139"/>
                  </a:lnTo>
                  <a:lnTo>
                    <a:pt x="1201278" y="244930"/>
                  </a:lnTo>
                  <a:lnTo>
                    <a:pt x="1208487" y="234261"/>
                  </a:lnTo>
                  <a:lnTo>
                    <a:pt x="1211135" y="221234"/>
                  </a:lnTo>
                  <a:lnTo>
                    <a:pt x="1211135" y="33566"/>
                  </a:lnTo>
                  <a:lnTo>
                    <a:pt x="1208487" y="20531"/>
                  </a:lnTo>
                  <a:lnTo>
                    <a:pt x="1201278" y="9858"/>
                  </a:lnTo>
                  <a:lnTo>
                    <a:pt x="1190609" y="2647"/>
                  </a:lnTo>
                  <a:lnTo>
                    <a:pt x="1177582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564791" y="3944144"/>
              <a:ext cx="1224280" cy="255270"/>
            </a:xfrm>
            <a:custGeom>
              <a:avLst/>
              <a:gdLst/>
              <a:ahLst/>
              <a:cxnLst/>
              <a:rect l="l" t="t" r="r" b="b"/>
              <a:pathLst>
                <a:path w="1224280" h="255270">
                  <a:moveTo>
                    <a:pt x="1190282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190282" y="254787"/>
                  </a:lnTo>
                  <a:lnTo>
                    <a:pt x="1203317" y="252139"/>
                  </a:lnTo>
                  <a:lnTo>
                    <a:pt x="12139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5" y="24361"/>
                  </a:lnTo>
                  <a:lnTo>
                    <a:pt x="16837" y="16840"/>
                  </a:lnTo>
                  <a:lnTo>
                    <a:pt x="24355" y="11766"/>
                  </a:lnTo>
                  <a:lnTo>
                    <a:pt x="33553" y="9906"/>
                  </a:lnTo>
                  <a:lnTo>
                    <a:pt x="1214055" y="9906"/>
                  </a:lnTo>
                  <a:lnTo>
                    <a:pt x="1203311" y="2647"/>
                  </a:lnTo>
                  <a:lnTo>
                    <a:pt x="1190282" y="0"/>
                  </a:lnTo>
                  <a:close/>
                </a:path>
                <a:path w="1224280" h="255270">
                  <a:moveTo>
                    <a:pt x="1214017" y="9906"/>
                  </a:moveTo>
                  <a:lnTo>
                    <a:pt x="1190282" y="9906"/>
                  </a:lnTo>
                  <a:lnTo>
                    <a:pt x="1199481" y="11766"/>
                  </a:lnTo>
                  <a:lnTo>
                    <a:pt x="1207003" y="16840"/>
                  </a:lnTo>
                  <a:lnTo>
                    <a:pt x="1212079" y="24361"/>
                  </a:lnTo>
                  <a:lnTo>
                    <a:pt x="1213942" y="33566"/>
                  </a:lnTo>
                  <a:lnTo>
                    <a:pt x="1213942" y="221221"/>
                  </a:lnTo>
                  <a:lnTo>
                    <a:pt x="1212079" y="230420"/>
                  </a:lnTo>
                  <a:lnTo>
                    <a:pt x="1207003" y="237942"/>
                  </a:lnTo>
                  <a:lnTo>
                    <a:pt x="1199481" y="243018"/>
                  </a:lnTo>
                  <a:lnTo>
                    <a:pt x="1190046" y="244929"/>
                  </a:lnTo>
                  <a:lnTo>
                    <a:pt x="1213989" y="244929"/>
                  </a:lnTo>
                  <a:lnTo>
                    <a:pt x="1221200" y="234256"/>
                  </a:lnTo>
                  <a:lnTo>
                    <a:pt x="1223848" y="221221"/>
                  </a:lnTo>
                  <a:lnTo>
                    <a:pt x="1223848" y="33566"/>
                  </a:lnTo>
                  <a:lnTo>
                    <a:pt x="1221198" y="20531"/>
                  </a:lnTo>
                  <a:lnTo>
                    <a:pt x="1214017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171040" y="4053687"/>
            <a:ext cx="7912478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Which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vertebrate group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so you think the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platypus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belongs to? </a:t>
            </a: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Explain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why.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body" idx="1"/>
          </p:nvPr>
        </p:nvSpPr>
        <p:spPr>
          <a:xfrm>
            <a:off x="2859393" y="1199586"/>
            <a:ext cx="6554502" cy="239328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500"/>
              </a:spcBef>
            </a:pPr>
            <a:r>
              <a:rPr sz="1800" dirty="0">
                <a:latin typeface="Grammarsaurus" pitchFamily="2" charset="0"/>
              </a:rPr>
              <a:t>The </a:t>
            </a:r>
            <a:r>
              <a:rPr sz="1800" b="1" dirty="0">
                <a:latin typeface="Grammarsaurus" pitchFamily="2" charset="0"/>
                <a:cs typeface="Arial"/>
              </a:rPr>
              <a:t>duck-billed platypus </a:t>
            </a:r>
            <a:r>
              <a:rPr sz="1800" dirty="0">
                <a:latin typeface="Grammarsaurus" pitchFamily="2" charset="0"/>
              </a:rPr>
              <a:t>is a curious creature that is native to</a:t>
            </a:r>
            <a:r>
              <a:rPr lang="en-US" sz="1800" dirty="0">
                <a:latin typeface="Grammarsaurus" pitchFamily="2" charset="0"/>
              </a:rPr>
              <a:t> </a:t>
            </a:r>
            <a:r>
              <a:rPr sz="1800" b="1" dirty="0">
                <a:latin typeface="Grammarsaurus" pitchFamily="2" charset="0"/>
                <a:cs typeface="Arial"/>
              </a:rPr>
              <a:t>Australia</a:t>
            </a:r>
            <a:r>
              <a:rPr sz="1800" dirty="0">
                <a:latin typeface="Grammarsaurus" pitchFamily="2" charset="0"/>
              </a:rPr>
              <a:t>. It has </a:t>
            </a:r>
            <a:r>
              <a:rPr sz="1800" b="1" dirty="0">
                <a:latin typeface="Grammarsaurus" pitchFamily="2" charset="0"/>
                <a:cs typeface="Arial"/>
              </a:rPr>
              <a:t>fur, a beak, webbed feet, </a:t>
            </a:r>
            <a:r>
              <a:rPr sz="1800" dirty="0">
                <a:latin typeface="Grammarsaurus" pitchFamily="2" charset="0"/>
              </a:rPr>
              <a:t>and it </a:t>
            </a:r>
            <a:r>
              <a:rPr sz="1800" b="1" dirty="0">
                <a:latin typeface="Grammarsaurus" pitchFamily="2" charset="0"/>
                <a:cs typeface="Arial"/>
              </a:rPr>
              <a:t>lays eggs</a:t>
            </a:r>
            <a:r>
              <a:rPr sz="1800" dirty="0">
                <a:latin typeface="Grammarsaurus" pitchFamily="2" charset="0"/>
              </a:rPr>
              <a:t>!</a:t>
            </a:r>
          </a:p>
          <a:p>
            <a:pPr marL="3175">
              <a:lnSpc>
                <a:spcPct val="100000"/>
              </a:lnSpc>
              <a:spcBef>
                <a:spcPts val="1635"/>
              </a:spcBef>
            </a:pPr>
            <a:endParaRPr sz="1800" dirty="0">
              <a:latin typeface="Grammarsaurus" pitchFamily="2" charset="0"/>
            </a:endParaRPr>
          </a:p>
          <a:p>
            <a:pPr marL="9525" algn="ctr">
              <a:lnSpc>
                <a:spcPct val="100000"/>
              </a:lnSpc>
            </a:pPr>
            <a:r>
              <a:rPr sz="1800" dirty="0">
                <a:latin typeface="Grammarsaurus" pitchFamily="2" charset="0"/>
              </a:rPr>
              <a:t>It looks similar to an </a:t>
            </a:r>
            <a:r>
              <a:rPr sz="1800" b="1" dirty="0">
                <a:latin typeface="Grammarsaurus" pitchFamily="2" charset="0"/>
                <a:cs typeface="Arial"/>
              </a:rPr>
              <a:t>otter</a:t>
            </a:r>
            <a:r>
              <a:rPr sz="1800" dirty="0">
                <a:latin typeface="Grammarsaurus" pitchFamily="2" charset="0"/>
              </a:rPr>
              <a:t>. Look carefully at the </a:t>
            </a:r>
            <a:r>
              <a:rPr sz="1800" b="1" dirty="0">
                <a:latin typeface="Grammarsaurus" pitchFamily="2" charset="0"/>
                <a:cs typeface="Arial"/>
              </a:rPr>
              <a:t>features</a:t>
            </a:r>
            <a:r>
              <a:rPr sz="1800" dirty="0">
                <a:latin typeface="Grammarsaurus" pitchFamily="2" charset="0"/>
              </a:rPr>
              <a:t>.</a:t>
            </a:r>
          </a:p>
          <a:p>
            <a:pPr marL="2081530" marR="2064385" algn="ctr">
              <a:lnSpc>
                <a:spcPct val="137500"/>
              </a:lnSpc>
              <a:spcBef>
                <a:spcPts val="1045"/>
              </a:spcBef>
            </a:pPr>
            <a:endParaRPr lang="en-US" sz="100" dirty="0">
              <a:latin typeface="Grammarsaurus" pitchFamily="2" charset="0"/>
            </a:endParaRPr>
          </a:p>
          <a:p>
            <a:pPr marL="2081530" marR="2064385" algn="ctr">
              <a:lnSpc>
                <a:spcPct val="137500"/>
              </a:lnSpc>
              <a:spcBef>
                <a:spcPts val="1045"/>
              </a:spcBef>
            </a:pPr>
            <a:r>
              <a:rPr sz="1800" dirty="0">
                <a:latin typeface="Grammarsaurus" pitchFamily="2" charset="0"/>
              </a:rPr>
              <a:t>What is </a:t>
            </a:r>
            <a:r>
              <a:rPr sz="1800" b="1" dirty="0">
                <a:latin typeface="Grammarsaurus" pitchFamily="2" charset="0"/>
                <a:cs typeface="Arial"/>
              </a:rPr>
              <a:t>the same</a:t>
            </a:r>
            <a:r>
              <a:rPr sz="1800" dirty="0">
                <a:latin typeface="Grammarsaurus" pitchFamily="2" charset="0"/>
              </a:rPr>
              <a:t>? What is </a:t>
            </a:r>
            <a:r>
              <a:rPr sz="1800" b="1" dirty="0">
                <a:latin typeface="Grammarsaurus" pitchFamily="2" charset="0"/>
                <a:cs typeface="Arial"/>
              </a:rPr>
              <a:t>different</a:t>
            </a:r>
            <a:r>
              <a:rPr sz="1800" dirty="0">
                <a:latin typeface="Grammarsaurus" pitchFamily="2" charset="0"/>
              </a:rPr>
              <a:t>?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9668344" y="456526"/>
            <a:ext cx="2499995" cy="6068695"/>
            <a:chOff x="9668344" y="456526"/>
            <a:chExt cx="2499995" cy="6068695"/>
          </a:xfrm>
        </p:grpSpPr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68344" y="456526"/>
              <a:ext cx="2499690" cy="606825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0413637" y="3944819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339113" y="254787"/>
                  </a:lnTo>
                  <a:lnTo>
                    <a:pt x="1352141" y="252139"/>
                  </a:lnTo>
                  <a:lnTo>
                    <a:pt x="1362810" y="244930"/>
                  </a:lnTo>
                  <a:lnTo>
                    <a:pt x="1370019" y="234261"/>
                  </a:lnTo>
                  <a:lnTo>
                    <a:pt x="1372666" y="221234"/>
                  </a:lnTo>
                  <a:lnTo>
                    <a:pt x="1372666" y="33566"/>
                  </a:lnTo>
                  <a:lnTo>
                    <a:pt x="1370019" y="20531"/>
                  </a:lnTo>
                  <a:lnTo>
                    <a:pt x="1362810" y="9858"/>
                  </a:lnTo>
                  <a:lnTo>
                    <a:pt x="1352141" y="2647"/>
                  </a:lnTo>
                  <a:lnTo>
                    <a:pt x="133911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0413632" y="3944823"/>
              <a:ext cx="1372870" cy="255270"/>
            </a:xfrm>
            <a:custGeom>
              <a:avLst/>
              <a:gdLst/>
              <a:ahLst/>
              <a:cxnLst/>
              <a:rect l="l" t="t" r="r" b="b"/>
              <a:pathLst>
                <a:path w="1372870" h="255270">
                  <a:moveTo>
                    <a:pt x="133911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5" y="9858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39113" y="254787"/>
                  </a:lnTo>
                  <a:lnTo>
                    <a:pt x="1352148" y="252139"/>
                  </a:lnTo>
                  <a:lnTo>
                    <a:pt x="1362821" y="244929"/>
                  </a:lnTo>
                  <a:lnTo>
                    <a:pt x="1363247" y="244297"/>
                  </a:lnTo>
                  <a:lnTo>
                    <a:pt x="33566" y="244297"/>
                  </a:lnTo>
                  <a:lnTo>
                    <a:pt x="24591" y="242481"/>
                  </a:lnTo>
                  <a:lnTo>
                    <a:pt x="17256" y="237531"/>
                  </a:lnTo>
                  <a:lnTo>
                    <a:pt x="12306" y="230195"/>
                  </a:lnTo>
                  <a:lnTo>
                    <a:pt x="10490" y="221221"/>
                  </a:lnTo>
                  <a:lnTo>
                    <a:pt x="10490" y="33566"/>
                  </a:lnTo>
                  <a:lnTo>
                    <a:pt x="12305" y="24591"/>
                  </a:lnTo>
                  <a:lnTo>
                    <a:pt x="17253" y="17256"/>
                  </a:lnTo>
                  <a:lnTo>
                    <a:pt x="24586" y="12306"/>
                  </a:lnTo>
                  <a:lnTo>
                    <a:pt x="33553" y="10490"/>
                  </a:lnTo>
                  <a:lnTo>
                    <a:pt x="1363243" y="10490"/>
                  </a:lnTo>
                  <a:lnTo>
                    <a:pt x="1362816" y="9858"/>
                  </a:lnTo>
                  <a:lnTo>
                    <a:pt x="1352143" y="2647"/>
                  </a:lnTo>
                  <a:lnTo>
                    <a:pt x="1339113" y="0"/>
                  </a:lnTo>
                  <a:close/>
                </a:path>
                <a:path w="1372870" h="255270">
                  <a:moveTo>
                    <a:pt x="1363243" y="10490"/>
                  </a:moveTo>
                  <a:lnTo>
                    <a:pt x="1339113" y="10490"/>
                  </a:lnTo>
                  <a:lnTo>
                    <a:pt x="1348085" y="12306"/>
                  </a:lnTo>
                  <a:lnTo>
                    <a:pt x="1355417" y="17256"/>
                  </a:lnTo>
                  <a:lnTo>
                    <a:pt x="1360362" y="24591"/>
                  </a:lnTo>
                  <a:lnTo>
                    <a:pt x="1362176" y="33566"/>
                  </a:lnTo>
                  <a:lnTo>
                    <a:pt x="1362176" y="221221"/>
                  </a:lnTo>
                  <a:lnTo>
                    <a:pt x="1360362" y="230195"/>
                  </a:lnTo>
                  <a:lnTo>
                    <a:pt x="1355417" y="237531"/>
                  </a:lnTo>
                  <a:lnTo>
                    <a:pt x="1348085" y="242481"/>
                  </a:lnTo>
                  <a:lnTo>
                    <a:pt x="1339113" y="244297"/>
                  </a:lnTo>
                  <a:lnTo>
                    <a:pt x="1363247" y="244297"/>
                  </a:lnTo>
                  <a:lnTo>
                    <a:pt x="1370031" y="234256"/>
                  </a:lnTo>
                  <a:lnTo>
                    <a:pt x="1372679" y="221221"/>
                  </a:lnTo>
                  <a:lnTo>
                    <a:pt x="1372679" y="33566"/>
                  </a:lnTo>
                  <a:lnTo>
                    <a:pt x="1370029" y="20531"/>
                  </a:lnTo>
                  <a:lnTo>
                    <a:pt x="1363243" y="104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2556598" y="2286141"/>
            <a:ext cx="7304405" cy="1828800"/>
            <a:chOff x="2556598" y="2286141"/>
            <a:chExt cx="7304405" cy="1828800"/>
          </a:xfrm>
        </p:grpSpPr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56598" y="2286141"/>
              <a:ext cx="1828418" cy="182842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32484" y="2304913"/>
              <a:ext cx="2228126" cy="163990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800278" y="3661235"/>
              <a:ext cx="1341120" cy="255270"/>
            </a:xfrm>
            <a:custGeom>
              <a:avLst/>
              <a:gdLst/>
              <a:ahLst/>
              <a:cxnLst/>
              <a:rect l="l" t="t" r="r" b="b"/>
              <a:pathLst>
                <a:path w="1341120" h="255270">
                  <a:moveTo>
                    <a:pt x="130749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307490" y="254787"/>
                  </a:lnTo>
                  <a:lnTo>
                    <a:pt x="1320518" y="252139"/>
                  </a:lnTo>
                  <a:lnTo>
                    <a:pt x="1331187" y="244930"/>
                  </a:lnTo>
                  <a:lnTo>
                    <a:pt x="1338396" y="234261"/>
                  </a:lnTo>
                  <a:lnTo>
                    <a:pt x="1341043" y="221234"/>
                  </a:lnTo>
                  <a:lnTo>
                    <a:pt x="1341043" y="33566"/>
                  </a:lnTo>
                  <a:lnTo>
                    <a:pt x="1338396" y="20531"/>
                  </a:lnTo>
                  <a:lnTo>
                    <a:pt x="1331187" y="9858"/>
                  </a:lnTo>
                  <a:lnTo>
                    <a:pt x="1320518" y="2647"/>
                  </a:lnTo>
                  <a:lnTo>
                    <a:pt x="1307490" y="0"/>
                  </a:lnTo>
                  <a:close/>
                </a:path>
              </a:pathLst>
            </a:custGeom>
            <a:solidFill>
              <a:srgbClr val="C8C0B8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8611393" y="3656473"/>
            <a:ext cx="485140" cy="264795"/>
            <a:chOff x="8611393" y="3656473"/>
            <a:chExt cx="485140" cy="264795"/>
          </a:xfrm>
        </p:grpSpPr>
        <p:sp>
          <p:nvSpPr>
            <p:cNvPr id="40" name="object 40"/>
            <p:cNvSpPr/>
            <p:nvPr/>
          </p:nvSpPr>
          <p:spPr>
            <a:xfrm>
              <a:off x="8616156" y="3661235"/>
              <a:ext cx="475615" cy="255270"/>
            </a:xfrm>
            <a:custGeom>
              <a:avLst/>
              <a:gdLst/>
              <a:ahLst/>
              <a:cxnLst/>
              <a:rect l="l" t="t" r="r" b="b"/>
              <a:pathLst>
                <a:path w="475615" h="255270">
                  <a:moveTo>
                    <a:pt x="442048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442048" y="254787"/>
                  </a:lnTo>
                  <a:lnTo>
                    <a:pt x="455076" y="252139"/>
                  </a:lnTo>
                  <a:lnTo>
                    <a:pt x="465745" y="244930"/>
                  </a:lnTo>
                  <a:lnTo>
                    <a:pt x="472954" y="234261"/>
                  </a:lnTo>
                  <a:lnTo>
                    <a:pt x="475602" y="221234"/>
                  </a:lnTo>
                  <a:lnTo>
                    <a:pt x="475602" y="33566"/>
                  </a:lnTo>
                  <a:lnTo>
                    <a:pt x="472954" y="20531"/>
                  </a:lnTo>
                  <a:lnTo>
                    <a:pt x="465745" y="9858"/>
                  </a:lnTo>
                  <a:lnTo>
                    <a:pt x="455076" y="2647"/>
                  </a:lnTo>
                  <a:lnTo>
                    <a:pt x="442048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616156" y="3661235"/>
              <a:ext cx="475615" cy="255270"/>
            </a:xfrm>
            <a:custGeom>
              <a:avLst/>
              <a:gdLst/>
              <a:ahLst/>
              <a:cxnLst/>
              <a:rect l="l" t="t" r="r" b="b"/>
              <a:pathLst>
                <a:path w="475615" h="255270">
                  <a:moveTo>
                    <a:pt x="442048" y="254787"/>
                  </a:moveTo>
                  <a:lnTo>
                    <a:pt x="33553" y="254787"/>
                  </a:lnTo>
                  <a:lnTo>
                    <a:pt x="20525" y="252139"/>
                  </a:lnTo>
                  <a:lnTo>
                    <a:pt x="9856" y="244929"/>
                  </a:lnTo>
                  <a:lnTo>
                    <a:pt x="2647" y="234256"/>
                  </a:lnTo>
                  <a:lnTo>
                    <a:pt x="0" y="221221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442048" y="0"/>
                  </a:lnTo>
                  <a:lnTo>
                    <a:pt x="455076" y="2647"/>
                  </a:lnTo>
                  <a:lnTo>
                    <a:pt x="465745" y="9858"/>
                  </a:lnTo>
                  <a:lnTo>
                    <a:pt x="472954" y="20531"/>
                  </a:lnTo>
                  <a:lnTo>
                    <a:pt x="475602" y="33566"/>
                  </a:lnTo>
                  <a:lnTo>
                    <a:pt x="475602" y="221234"/>
                  </a:lnTo>
                  <a:lnTo>
                    <a:pt x="472954" y="234261"/>
                  </a:lnTo>
                  <a:lnTo>
                    <a:pt x="465745" y="244930"/>
                  </a:lnTo>
                  <a:lnTo>
                    <a:pt x="455076" y="252139"/>
                  </a:lnTo>
                  <a:lnTo>
                    <a:pt x="442048" y="254787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8616156" y="3693804"/>
            <a:ext cx="475615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otter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7">
            <a:extLst>
              <a:ext uri="{FF2B5EF4-FFF2-40B4-BE49-F238E27FC236}">
                <a16:creationId xmlns:a16="http://schemas.microsoft.com/office/drawing/2014/main" id="{64BABCE4-BC61-FE27-5185-DEC9EDC48607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5" name="object 21">
            <a:extLst>
              <a:ext uri="{FF2B5EF4-FFF2-40B4-BE49-F238E27FC236}">
                <a16:creationId xmlns:a16="http://schemas.microsoft.com/office/drawing/2014/main" id="{F66A660E-D3ED-283E-43F8-70899C5C9DA8}"/>
              </a:ext>
            </a:extLst>
          </p:cNvPr>
          <p:cNvSpPr txBox="1"/>
          <p:nvPr/>
        </p:nvSpPr>
        <p:spPr>
          <a:xfrm>
            <a:off x="573935" y="3974088"/>
            <a:ext cx="1195629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Dr Rosalind Franklin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46" name="object 27">
            <a:extLst>
              <a:ext uri="{FF2B5EF4-FFF2-40B4-BE49-F238E27FC236}">
                <a16:creationId xmlns:a16="http://schemas.microsoft.com/office/drawing/2014/main" id="{847ADA43-5A83-3A62-DBB7-DE98C675B72A}"/>
              </a:ext>
            </a:extLst>
          </p:cNvPr>
          <p:cNvSpPr txBox="1"/>
          <p:nvPr/>
        </p:nvSpPr>
        <p:spPr>
          <a:xfrm>
            <a:off x="10408753" y="3974771"/>
            <a:ext cx="1372394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Dr Roger Arliner Young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47" name="object 38">
            <a:extLst>
              <a:ext uri="{FF2B5EF4-FFF2-40B4-BE49-F238E27FC236}">
                <a16:creationId xmlns:a16="http://schemas.microsoft.com/office/drawing/2014/main" id="{F80C1820-05C2-ABBE-0145-A2D33351E951}"/>
              </a:ext>
            </a:extLst>
          </p:cNvPr>
          <p:cNvSpPr txBox="1"/>
          <p:nvPr/>
        </p:nvSpPr>
        <p:spPr>
          <a:xfrm>
            <a:off x="2800278" y="3673306"/>
            <a:ext cx="1341120" cy="191078"/>
          </a:xfrm>
          <a:prstGeom prst="rect">
            <a:avLst/>
          </a:prstGeom>
          <a:ln w="12172">
            <a:noFill/>
          </a:ln>
        </p:spPr>
        <p:txBody>
          <a:bodyPr vert="horz" wrap="square" lIns="0" tIns="36830" rIns="0" bIns="0" rtlCol="0">
            <a:spAutoFit/>
          </a:bodyPr>
          <a:lstStyle/>
          <a:p>
            <a:pPr marL="117475" indent="-107950" algn="ctr">
              <a:lnSpc>
                <a:spcPct val="100000"/>
              </a:lnSpc>
              <a:spcBef>
                <a:spcPts val="290"/>
              </a:spcBef>
            </a:pPr>
            <a:r>
              <a:rPr sz="1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duck-billed platypus</a:t>
            </a:r>
            <a:endParaRPr sz="10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5926"/>
            <a:ext cx="11712575" cy="6566534"/>
            <a:chOff x="240014" y="145926"/>
            <a:chExt cx="11712575" cy="6566534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32902" y="152276"/>
              <a:ext cx="6526530" cy="755650"/>
            </a:xfrm>
            <a:custGeom>
              <a:avLst/>
              <a:gdLst/>
              <a:ahLst/>
              <a:cxnLst/>
              <a:rect l="l" t="t" r="r" b="b"/>
              <a:pathLst>
                <a:path w="6526530" h="755650">
                  <a:moveTo>
                    <a:pt x="648716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487160" y="755141"/>
                  </a:lnTo>
                  <a:lnTo>
                    <a:pt x="6502357" y="752074"/>
                  </a:lnTo>
                  <a:lnTo>
                    <a:pt x="6514766" y="743708"/>
                  </a:lnTo>
                  <a:lnTo>
                    <a:pt x="6523132" y="731299"/>
                  </a:lnTo>
                  <a:lnTo>
                    <a:pt x="6526199" y="716102"/>
                  </a:lnTo>
                  <a:lnTo>
                    <a:pt x="6526199" y="39039"/>
                  </a:lnTo>
                  <a:lnTo>
                    <a:pt x="6523132" y="23842"/>
                  </a:lnTo>
                  <a:lnTo>
                    <a:pt x="6514766" y="11433"/>
                  </a:lnTo>
                  <a:lnTo>
                    <a:pt x="6502357" y="3067"/>
                  </a:lnTo>
                  <a:lnTo>
                    <a:pt x="648716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832902" y="152276"/>
              <a:ext cx="6526530" cy="755650"/>
            </a:xfrm>
            <a:custGeom>
              <a:avLst/>
              <a:gdLst/>
              <a:ahLst/>
              <a:cxnLst/>
              <a:rect l="l" t="t" r="r" b="b"/>
              <a:pathLst>
                <a:path w="6526530" h="755650">
                  <a:moveTo>
                    <a:pt x="648716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487160" y="0"/>
                  </a:lnTo>
                  <a:lnTo>
                    <a:pt x="6502357" y="3067"/>
                  </a:lnTo>
                  <a:lnTo>
                    <a:pt x="6514766" y="11433"/>
                  </a:lnTo>
                  <a:lnTo>
                    <a:pt x="6523132" y="23842"/>
                  </a:lnTo>
                  <a:lnTo>
                    <a:pt x="6526199" y="39039"/>
                  </a:lnTo>
                  <a:lnTo>
                    <a:pt x="6526199" y="716102"/>
                  </a:lnTo>
                  <a:lnTo>
                    <a:pt x="6523132" y="731299"/>
                  </a:lnTo>
                  <a:lnTo>
                    <a:pt x="6514766" y="743708"/>
                  </a:lnTo>
                  <a:lnTo>
                    <a:pt x="6502357" y="752074"/>
                  </a:lnTo>
                  <a:lnTo>
                    <a:pt x="6487160" y="75514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06377" y="231780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5475" indent="-6159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77639" y="1430003"/>
            <a:ext cx="10079355" cy="2646680"/>
            <a:chOff x="1077639" y="1430003"/>
            <a:chExt cx="10079355" cy="2646680"/>
          </a:xfrm>
        </p:grpSpPr>
        <p:sp>
          <p:nvSpPr>
            <p:cNvPr id="16" name="object 16"/>
            <p:cNvSpPr/>
            <p:nvPr/>
          </p:nvSpPr>
          <p:spPr>
            <a:xfrm>
              <a:off x="1081131" y="4072639"/>
              <a:ext cx="10072370" cy="0"/>
            </a:xfrm>
            <a:custGeom>
              <a:avLst/>
              <a:gdLst/>
              <a:ahLst/>
              <a:cxnLst/>
              <a:rect l="l" t="t" r="r" b="b"/>
              <a:pathLst>
                <a:path w="10072370">
                  <a:moveTo>
                    <a:pt x="0" y="0"/>
                  </a:moveTo>
                  <a:lnTo>
                    <a:pt x="10071811" y="0"/>
                  </a:lnTo>
                  <a:lnTo>
                    <a:pt x="0" y="0"/>
                  </a:lnTo>
                </a:path>
              </a:pathLst>
            </a:custGeom>
            <a:ln w="63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169815" y="1436353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169815" y="1436353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325999" y="1476209"/>
            <a:ext cx="4751705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to be able to recognise what something is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34568" y="1493695"/>
            <a:ext cx="1273756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identify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163465" y="2296408"/>
            <a:ext cx="2018664" cy="479425"/>
            <a:chOff x="2163465" y="2296408"/>
            <a:chExt cx="2018664" cy="479425"/>
          </a:xfrm>
        </p:grpSpPr>
        <p:sp>
          <p:nvSpPr>
            <p:cNvPr id="22" name="object 22"/>
            <p:cNvSpPr/>
            <p:nvPr/>
          </p:nvSpPr>
          <p:spPr>
            <a:xfrm>
              <a:off x="2169815" y="2302758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169815" y="2302758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325999" y="2346630"/>
            <a:ext cx="6686550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feature or part of something that helps with identification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76125" y="2360064"/>
            <a:ext cx="2190359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163465" y="3154777"/>
            <a:ext cx="2018664" cy="479425"/>
            <a:chOff x="2163465" y="3154777"/>
            <a:chExt cx="2018664" cy="479425"/>
          </a:xfrm>
        </p:grpSpPr>
        <p:sp>
          <p:nvSpPr>
            <p:cNvPr id="27" name="object 27"/>
            <p:cNvSpPr/>
            <p:nvPr/>
          </p:nvSpPr>
          <p:spPr>
            <a:xfrm>
              <a:off x="2169815" y="3161127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169815" y="3161127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325999" y="3206653"/>
            <a:ext cx="4269740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look carefully with attention to detail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28821" y="3218350"/>
            <a:ext cx="1285393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observe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163465" y="4511216"/>
            <a:ext cx="2018664" cy="479425"/>
            <a:chOff x="2163465" y="4511216"/>
            <a:chExt cx="2018664" cy="479425"/>
          </a:xfrm>
        </p:grpSpPr>
        <p:sp>
          <p:nvSpPr>
            <p:cNvPr id="32" name="object 32"/>
            <p:cNvSpPr/>
            <p:nvPr/>
          </p:nvSpPr>
          <p:spPr>
            <a:xfrm>
              <a:off x="2169815" y="451756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169815" y="451756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325999" y="4561019"/>
            <a:ext cx="6840855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an animal with a backbone and internal skeleton for support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21048" y="4575031"/>
            <a:ext cx="1700729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vertebrate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163465" y="5369586"/>
            <a:ext cx="2018664" cy="479425"/>
            <a:chOff x="2163465" y="5369586"/>
            <a:chExt cx="2018664" cy="479425"/>
          </a:xfrm>
        </p:grpSpPr>
        <p:sp>
          <p:nvSpPr>
            <p:cNvPr id="37" name="object 37"/>
            <p:cNvSpPr/>
            <p:nvPr/>
          </p:nvSpPr>
          <p:spPr>
            <a:xfrm>
              <a:off x="2169815" y="537593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169815" y="537593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4325999" y="5421971"/>
            <a:ext cx="5729605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an animal without a backbone or internal skeleton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168666" y="5433378"/>
            <a:ext cx="2005964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invertebrate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993542" y="1070516"/>
            <a:ext cx="1054100" cy="4863465"/>
            <a:chOff x="993542" y="1070516"/>
            <a:chExt cx="1054100" cy="4863465"/>
          </a:xfrm>
        </p:grpSpPr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1138" y="1070516"/>
              <a:ext cx="966101" cy="117832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6576" y="2543771"/>
              <a:ext cx="179527" cy="28211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1516" y="2543771"/>
              <a:ext cx="179527" cy="28211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96455" y="2543771"/>
              <a:ext cx="179527" cy="28211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093749" y="2300122"/>
              <a:ext cx="795655" cy="539115"/>
            </a:xfrm>
            <a:custGeom>
              <a:avLst/>
              <a:gdLst/>
              <a:ahLst/>
              <a:cxnLst/>
              <a:rect l="l" t="t" r="r" b="b"/>
              <a:pathLst>
                <a:path w="795655" h="539114">
                  <a:moveTo>
                    <a:pt x="115404" y="128244"/>
                  </a:moveTo>
                  <a:lnTo>
                    <a:pt x="89763" y="128244"/>
                  </a:lnTo>
                  <a:lnTo>
                    <a:pt x="89763" y="153885"/>
                  </a:lnTo>
                  <a:lnTo>
                    <a:pt x="115404" y="153885"/>
                  </a:lnTo>
                  <a:lnTo>
                    <a:pt x="115404" y="128244"/>
                  </a:lnTo>
                  <a:close/>
                </a:path>
                <a:path w="795655" h="539114">
                  <a:moveTo>
                    <a:pt x="115404" y="64122"/>
                  </a:moveTo>
                  <a:lnTo>
                    <a:pt x="89763" y="64122"/>
                  </a:lnTo>
                  <a:lnTo>
                    <a:pt x="89763" y="89763"/>
                  </a:lnTo>
                  <a:lnTo>
                    <a:pt x="115404" y="89763"/>
                  </a:lnTo>
                  <a:lnTo>
                    <a:pt x="115404" y="64122"/>
                  </a:lnTo>
                  <a:close/>
                </a:path>
                <a:path w="795655" h="539114">
                  <a:moveTo>
                    <a:pt x="115404" y="0"/>
                  </a:moveTo>
                  <a:lnTo>
                    <a:pt x="89763" y="0"/>
                  </a:lnTo>
                  <a:lnTo>
                    <a:pt x="89763" y="25641"/>
                  </a:lnTo>
                  <a:lnTo>
                    <a:pt x="115404" y="25641"/>
                  </a:lnTo>
                  <a:lnTo>
                    <a:pt x="115404" y="0"/>
                  </a:lnTo>
                  <a:close/>
                </a:path>
                <a:path w="795655" h="539114">
                  <a:moveTo>
                    <a:pt x="205168" y="410362"/>
                  </a:moveTo>
                  <a:lnTo>
                    <a:pt x="200113" y="385419"/>
                  </a:lnTo>
                  <a:lnTo>
                    <a:pt x="190995" y="371894"/>
                  </a:lnTo>
                  <a:lnTo>
                    <a:pt x="186372" y="365048"/>
                  </a:lnTo>
                  <a:lnTo>
                    <a:pt x="179527" y="360438"/>
                  </a:lnTo>
                  <a:lnTo>
                    <a:pt x="179527" y="410362"/>
                  </a:lnTo>
                  <a:lnTo>
                    <a:pt x="179527" y="512953"/>
                  </a:lnTo>
                  <a:lnTo>
                    <a:pt x="25641" y="512953"/>
                  </a:lnTo>
                  <a:lnTo>
                    <a:pt x="25641" y="410362"/>
                  </a:lnTo>
                  <a:lnTo>
                    <a:pt x="28663" y="395389"/>
                  </a:lnTo>
                  <a:lnTo>
                    <a:pt x="36906" y="383159"/>
                  </a:lnTo>
                  <a:lnTo>
                    <a:pt x="49136" y="374916"/>
                  </a:lnTo>
                  <a:lnTo>
                    <a:pt x="64109" y="371894"/>
                  </a:lnTo>
                  <a:lnTo>
                    <a:pt x="141046" y="371894"/>
                  </a:lnTo>
                  <a:lnTo>
                    <a:pt x="156032" y="374916"/>
                  </a:lnTo>
                  <a:lnTo>
                    <a:pt x="168262" y="383159"/>
                  </a:lnTo>
                  <a:lnTo>
                    <a:pt x="176504" y="395389"/>
                  </a:lnTo>
                  <a:lnTo>
                    <a:pt x="179527" y="410362"/>
                  </a:lnTo>
                  <a:lnTo>
                    <a:pt x="179527" y="360438"/>
                  </a:lnTo>
                  <a:lnTo>
                    <a:pt x="166001" y="351307"/>
                  </a:lnTo>
                  <a:lnTo>
                    <a:pt x="141046" y="346240"/>
                  </a:lnTo>
                  <a:lnTo>
                    <a:pt x="140652" y="346240"/>
                  </a:lnTo>
                  <a:lnTo>
                    <a:pt x="152260" y="333425"/>
                  </a:lnTo>
                  <a:lnTo>
                    <a:pt x="157746" y="327367"/>
                  </a:lnTo>
                  <a:lnTo>
                    <a:pt x="165989" y="304215"/>
                  </a:lnTo>
                  <a:lnTo>
                    <a:pt x="164947" y="279984"/>
                  </a:lnTo>
                  <a:lnTo>
                    <a:pt x="164934" y="279654"/>
                  </a:lnTo>
                  <a:lnTo>
                    <a:pt x="154165" y="256578"/>
                  </a:lnTo>
                  <a:lnTo>
                    <a:pt x="141046" y="244703"/>
                  </a:lnTo>
                  <a:lnTo>
                    <a:pt x="141046" y="294957"/>
                  </a:lnTo>
                  <a:lnTo>
                    <a:pt x="138087" y="309651"/>
                  </a:lnTo>
                  <a:lnTo>
                    <a:pt x="138023" y="309930"/>
                  </a:lnTo>
                  <a:lnTo>
                    <a:pt x="129781" y="322148"/>
                  </a:lnTo>
                  <a:lnTo>
                    <a:pt x="117551" y="330403"/>
                  </a:lnTo>
                  <a:lnTo>
                    <a:pt x="102577" y="333425"/>
                  </a:lnTo>
                  <a:lnTo>
                    <a:pt x="87604" y="330403"/>
                  </a:lnTo>
                  <a:lnTo>
                    <a:pt x="75374" y="322148"/>
                  </a:lnTo>
                  <a:lnTo>
                    <a:pt x="67132" y="309930"/>
                  </a:lnTo>
                  <a:lnTo>
                    <a:pt x="64109" y="294957"/>
                  </a:lnTo>
                  <a:lnTo>
                    <a:pt x="67132" y="279984"/>
                  </a:lnTo>
                  <a:lnTo>
                    <a:pt x="75374" y="267754"/>
                  </a:lnTo>
                  <a:lnTo>
                    <a:pt x="87604" y="259499"/>
                  </a:lnTo>
                  <a:lnTo>
                    <a:pt x="102082" y="256578"/>
                  </a:lnTo>
                  <a:lnTo>
                    <a:pt x="103085" y="256578"/>
                  </a:lnTo>
                  <a:lnTo>
                    <a:pt x="117551" y="259499"/>
                  </a:lnTo>
                  <a:lnTo>
                    <a:pt x="129781" y="267754"/>
                  </a:lnTo>
                  <a:lnTo>
                    <a:pt x="138023" y="279984"/>
                  </a:lnTo>
                  <a:lnTo>
                    <a:pt x="141046" y="294957"/>
                  </a:lnTo>
                  <a:lnTo>
                    <a:pt x="141046" y="244703"/>
                  </a:lnTo>
                  <a:lnTo>
                    <a:pt x="135305" y="239496"/>
                  </a:lnTo>
                  <a:lnTo>
                    <a:pt x="112141" y="231254"/>
                  </a:lnTo>
                  <a:lnTo>
                    <a:pt x="87579" y="232295"/>
                  </a:lnTo>
                  <a:lnTo>
                    <a:pt x="64503" y="243065"/>
                  </a:lnTo>
                  <a:lnTo>
                    <a:pt x="47421" y="261937"/>
                  </a:lnTo>
                  <a:lnTo>
                    <a:pt x="39179" y="285102"/>
                  </a:lnTo>
                  <a:lnTo>
                    <a:pt x="40233" y="309651"/>
                  </a:lnTo>
                  <a:lnTo>
                    <a:pt x="50990" y="332727"/>
                  </a:lnTo>
                  <a:lnTo>
                    <a:pt x="54800" y="337883"/>
                  </a:lnTo>
                  <a:lnTo>
                    <a:pt x="59347" y="342442"/>
                  </a:lnTo>
                  <a:lnTo>
                    <a:pt x="64503" y="346240"/>
                  </a:lnTo>
                  <a:lnTo>
                    <a:pt x="64109" y="346240"/>
                  </a:lnTo>
                  <a:lnTo>
                    <a:pt x="39166" y="351307"/>
                  </a:lnTo>
                  <a:lnTo>
                    <a:pt x="18796" y="365048"/>
                  </a:lnTo>
                  <a:lnTo>
                    <a:pt x="5054" y="385419"/>
                  </a:lnTo>
                  <a:lnTo>
                    <a:pt x="0" y="410362"/>
                  </a:lnTo>
                  <a:lnTo>
                    <a:pt x="0" y="532853"/>
                  </a:lnTo>
                  <a:lnTo>
                    <a:pt x="5740" y="538594"/>
                  </a:lnTo>
                  <a:lnTo>
                    <a:pt x="199428" y="538594"/>
                  </a:lnTo>
                  <a:lnTo>
                    <a:pt x="205168" y="532853"/>
                  </a:lnTo>
                  <a:lnTo>
                    <a:pt x="205168" y="512953"/>
                  </a:lnTo>
                  <a:lnTo>
                    <a:pt x="205168" y="410362"/>
                  </a:lnTo>
                  <a:close/>
                </a:path>
                <a:path w="795655" h="539114">
                  <a:moveTo>
                    <a:pt x="410349" y="128244"/>
                  </a:moveTo>
                  <a:lnTo>
                    <a:pt x="384708" y="128244"/>
                  </a:lnTo>
                  <a:lnTo>
                    <a:pt x="384708" y="153885"/>
                  </a:lnTo>
                  <a:lnTo>
                    <a:pt x="410349" y="153885"/>
                  </a:lnTo>
                  <a:lnTo>
                    <a:pt x="410349" y="128244"/>
                  </a:lnTo>
                  <a:close/>
                </a:path>
                <a:path w="795655" h="539114">
                  <a:moveTo>
                    <a:pt x="410349" y="64122"/>
                  </a:moveTo>
                  <a:lnTo>
                    <a:pt x="384708" y="64122"/>
                  </a:lnTo>
                  <a:lnTo>
                    <a:pt x="384708" y="89763"/>
                  </a:lnTo>
                  <a:lnTo>
                    <a:pt x="410349" y="89763"/>
                  </a:lnTo>
                  <a:lnTo>
                    <a:pt x="410349" y="64122"/>
                  </a:lnTo>
                  <a:close/>
                </a:path>
                <a:path w="795655" h="539114">
                  <a:moveTo>
                    <a:pt x="410349" y="0"/>
                  </a:moveTo>
                  <a:lnTo>
                    <a:pt x="384708" y="0"/>
                  </a:lnTo>
                  <a:lnTo>
                    <a:pt x="384708" y="25641"/>
                  </a:lnTo>
                  <a:lnTo>
                    <a:pt x="410349" y="25641"/>
                  </a:lnTo>
                  <a:lnTo>
                    <a:pt x="410349" y="0"/>
                  </a:lnTo>
                  <a:close/>
                </a:path>
                <a:path w="795655" h="539114">
                  <a:moveTo>
                    <a:pt x="500113" y="410362"/>
                  </a:moveTo>
                  <a:lnTo>
                    <a:pt x="495058" y="385419"/>
                  </a:lnTo>
                  <a:lnTo>
                    <a:pt x="485927" y="371894"/>
                  </a:lnTo>
                  <a:lnTo>
                    <a:pt x="481304" y="365048"/>
                  </a:lnTo>
                  <a:lnTo>
                    <a:pt x="474472" y="360451"/>
                  </a:lnTo>
                  <a:lnTo>
                    <a:pt x="474472" y="410362"/>
                  </a:lnTo>
                  <a:lnTo>
                    <a:pt x="474472" y="512953"/>
                  </a:lnTo>
                  <a:lnTo>
                    <a:pt x="320586" y="512953"/>
                  </a:lnTo>
                  <a:lnTo>
                    <a:pt x="320586" y="410362"/>
                  </a:lnTo>
                  <a:lnTo>
                    <a:pt x="323608" y="395389"/>
                  </a:lnTo>
                  <a:lnTo>
                    <a:pt x="331851" y="383159"/>
                  </a:lnTo>
                  <a:lnTo>
                    <a:pt x="344081" y="374916"/>
                  </a:lnTo>
                  <a:lnTo>
                    <a:pt x="359054" y="371894"/>
                  </a:lnTo>
                  <a:lnTo>
                    <a:pt x="435991" y="371894"/>
                  </a:lnTo>
                  <a:lnTo>
                    <a:pt x="450964" y="374916"/>
                  </a:lnTo>
                  <a:lnTo>
                    <a:pt x="463194" y="383159"/>
                  </a:lnTo>
                  <a:lnTo>
                    <a:pt x="471449" y="395389"/>
                  </a:lnTo>
                  <a:lnTo>
                    <a:pt x="474472" y="410362"/>
                  </a:lnTo>
                  <a:lnTo>
                    <a:pt x="474472" y="360451"/>
                  </a:lnTo>
                  <a:lnTo>
                    <a:pt x="460933" y="351307"/>
                  </a:lnTo>
                  <a:lnTo>
                    <a:pt x="435991" y="346240"/>
                  </a:lnTo>
                  <a:lnTo>
                    <a:pt x="435597" y="346240"/>
                  </a:lnTo>
                  <a:lnTo>
                    <a:pt x="447205" y="333425"/>
                  </a:lnTo>
                  <a:lnTo>
                    <a:pt x="452691" y="327367"/>
                  </a:lnTo>
                  <a:lnTo>
                    <a:pt x="460921" y="304215"/>
                  </a:lnTo>
                  <a:lnTo>
                    <a:pt x="459892" y="279984"/>
                  </a:lnTo>
                  <a:lnTo>
                    <a:pt x="459879" y="279654"/>
                  </a:lnTo>
                  <a:lnTo>
                    <a:pt x="449110" y="256578"/>
                  </a:lnTo>
                  <a:lnTo>
                    <a:pt x="435991" y="244716"/>
                  </a:lnTo>
                  <a:lnTo>
                    <a:pt x="435991" y="294957"/>
                  </a:lnTo>
                  <a:lnTo>
                    <a:pt x="433019" y="309651"/>
                  </a:lnTo>
                  <a:lnTo>
                    <a:pt x="432968" y="309930"/>
                  </a:lnTo>
                  <a:lnTo>
                    <a:pt x="424726" y="322148"/>
                  </a:lnTo>
                  <a:lnTo>
                    <a:pt x="412496" y="330403"/>
                  </a:lnTo>
                  <a:lnTo>
                    <a:pt x="397522" y="333425"/>
                  </a:lnTo>
                  <a:lnTo>
                    <a:pt x="382549" y="330403"/>
                  </a:lnTo>
                  <a:lnTo>
                    <a:pt x="370319" y="322148"/>
                  </a:lnTo>
                  <a:lnTo>
                    <a:pt x="362077" y="309930"/>
                  </a:lnTo>
                  <a:lnTo>
                    <a:pt x="359054" y="294957"/>
                  </a:lnTo>
                  <a:lnTo>
                    <a:pt x="362077" y="279984"/>
                  </a:lnTo>
                  <a:lnTo>
                    <a:pt x="370319" y="267754"/>
                  </a:lnTo>
                  <a:lnTo>
                    <a:pt x="382549" y="259499"/>
                  </a:lnTo>
                  <a:lnTo>
                    <a:pt x="397014" y="256578"/>
                  </a:lnTo>
                  <a:lnTo>
                    <a:pt x="398018" y="256578"/>
                  </a:lnTo>
                  <a:lnTo>
                    <a:pt x="412496" y="259499"/>
                  </a:lnTo>
                  <a:lnTo>
                    <a:pt x="424726" y="267754"/>
                  </a:lnTo>
                  <a:lnTo>
                    <a:pt x="432968" y="279984"/>
                  </a:lnTo>
                  <a:lnTo>
                    <a:pt x="435991" y="294957"/>
                  </a:lnTo>
                  <a:lnTo>
                    <a:pt x="435991" y="244716"/>
                  </a:lnTo>
                  <a:lnTo>
                    <a:pt x="430237" y="239496"/>
                  </a:lnTo>
                  <a:lnTo>
                    <a:pt x="407085" y="231254"/>
                  </a:lnTo>
                  <a:lnTo>
                    <a:pt x="382524" y="232295"/>
                  </a:lnTo>
                  <a:lnTo>
                    <a:pt x="359448" y="243065"/>
                  </a:lnTo>
                  <a:lnTo>
                    <a:pt x="342353" y="261937"/>
                  </a:lnTo>
                  <a:lnTo>
                    <a:pt x="334124" y="285102"/>
                  </a:lnTo>
                  <a:lnTo>
                    <a:pt x="335165" y="309651"/>
                  </a:lnTo>
                  <a:lnTo>
                    <a:pt x="345935" y="332727"/>
                  </a:lnTo>
                  <a:lnTo>
                    <a:pt x="349745" y="337883"/>
                  </a:lnTo>
                  <a:lnTo>
                    <a:pt x="354304" y="342442"/>
                  </a:lnTo>
                  <a:lnTo>
                    <a:pt x="359448" y="346240"/>
                  </a:lnTo>
                  <a:lnTo>
                    <a:pt x="359054" y="346240"/>
                  </a:lnTo>
                  <a:lnTo>
                    <a:pt x="334111" y="351307"/>
                  </a:lnTo>
                  <a:lnTo>
                    <a:pt x="313740" y="365048"/>
                  </a:lnTo>
                  <a:lnTo>
                    <a:pt x="299999" y="385419"/>
                  </a:lnTo>
                  <a:lnTo>
                    <a:pt x="294944" y="410362"/>
                  </a:lnTo>
                  <a:lnTo>
                    <a:pt x="294944" y="532853"/>
                  </a:lnTo>
                  <a:lnTo>
                    <a:pt x="300685" y="538594"/>
                  </a:lnTo>
                  <a:lnTo>
                    <a:pt x="494372" y="538594"/>
                  </a:lnTo>
                  <a:lnTo>
                    <a:pt x="500113" y="532853"/>
                  </a:lnTo>
                  <a:lnTo>
                    <a:pt x="500113" y="512953"/>
                  </a:lnTo>
                  <a:lnTo>
                    <a:pt x="500113" y="410362"/>
                  </a:lnTo>
                  <a:close/>
                </a:path>
                <a:path w="795655" h="539114">
                  <a:moveTo>
                    <a:pt x="705294" y="128244"/>
                  </a:moveTo>
                  <a:lnTo>
                    <a:pt x="679653" y="128244"/>
                  </a:lnTo>
                  <a:lnTo>
                    <a:pt x="679653" y="153885"/>
                  </a:lnTo>
                  <a:lnTo>
                    <a:pt x="705294" y="153885"/>
                  </a:lnTo>
                  <a:lnTo>
                    <a:pt x="705294" y="128244"/>
                  </a:lnTo>
                  <a:close/>
                </a:path>
                <a:path w="795655" h="539114">
                  <a:moveTo>
                    <a:pt x="705294" y="64122"/>
                  </a:moveTo>
                  <a:lnTo>
                    <a:pt x="679653" y="64122"/>
                  </a:lnTo>
                  <a:lnTo>
                    <a:pt x="679653" y="89763"/>
                  </a:lnTo>
                  <a:lnTo>
                    <a:pt x="705294" y="89763"/>
                  </a:lnTo>
                  <a:lnTo>
                    <a:pt x="705294" y="64122"/>
                  </a:lnTo>
                  <a:close/>
                </a:path>
                <a:path w="795655" h="539114">
                  <a:moveTo>
                    <a:pt x="705294" y="0"/>
                  </a:moveTo>
                  <a:lnTo>
                    <a:pt x="679653" y="0"/>
                  </a:lnTo>
                  <a:lnTo>
                    <a:pt x="679653" y="25641"/>
                  </a:lnTo>
                  <a:lnTo>
                    <a:pt x="705294" y="25641"/>
                  </a:lnTo>
                  <a:lnTo>
                    <a:pt x="705294" y="0"/>
                  </a:lnTo>
                  <a:close/>
                </a:path>
                <a:path w="795655" h="539114">
                  <a:moveTo>
                    <a:pt x="795045" y="410362"/>
                  </a:moveTo>
                  <a:lnTo>
                    <a:pt x="789990" y="385419"/>
                  </a:lnTo>
                  <a:lnTo>
                    <a:pt x="780872" y="371894"/>
                  </a:lnTo>
                  <a:lnTo>
                    <a:pt x="776249" y="365048"/>
                  </a:lnTo>
                  <a:lnTo>
                    <a:pt x="769404" y="360438"/>
                  </a:lnTo>
                  <a:lnTo>
                    <a:pt x="769404" y="410362"/>
                  </a:lnTo>
                  <a:lnTo>
                    <a:pt x="769404" y="512953"/>
                  </a:lnTo>
                  <a:lnTo>
                    <a:pt x="615518" y="512953"/>
                  </a:lnTo>
                  <a:lnTo>
                    <a:pt x="615518" y="410362"/>
                  </a:lnTo>
                  <a:lnTo>
                    <a:pt x="618540" y="395389"/>
                  </a:lnTo>
                  <a:lnTo>
                    <a:pt x="626795" y="383159"/>
                  </a:lnTo>
                  <a:lnTo>
                    <a:pt x="639025" y="374916"/>
                  </a:lnTo>
                  <a:lnTo>
                    <a:pt x="653999" y="371894"/>
                  </a:lnTo>
                  <a:lnTo>
                    <a:pt x="730935" y="371894"/>
                  </a:lnTo>
                  <a:lnTo>
                    <a:pt x="745909" y="374916"/>
                  </a:lnTo>
                  <a:lnTo>
                    <a:pt x="758139" y="383159"/>
                  </a:lnTo>
                  <a:lnTo>
                    <a:pt x="766381" y="395389"/>
                  </a:lnTo>
                  <a:lnTo>
                    <a:pt x="769404" y="410362"/>
                  </a:lnTo>
                  <a:lnTo>
                    <a:pt x="769404" y="360438"/>
                  </a:lnTo>
                  <a:lnTo>
                    <a:pt x="755878" y="351307"/>
                  </a:lnTo>
                  <a:lnTo>
                    <a:pt x="730935" y="346252"/>
                  </a:lnTo>
                  <a:lnTo>
                    <a:pt x="730542" y="346252"/>
                  </a:lnTo>
                  <a:lnTo>
                    <a:pt x="742149" y="333425"/>
                  </a:lnTo>
                  <a:lnTo>
                    <a:pt x="747623" y="327367"/>
                  </a:lnTo>
                  <a:lnTo>
                    <a:pt x="755865" y="304215"/>
                  </a:lnTo>
                  <a:lnTo>
                    <a:pt x="754837" y="279984"/>
                  </a:lnTo>
                  <a:lnTo>
                    <a:pt x="754824" y="279654"/>
                  </a:lnTo>
                  <a:lnTo>
                    <a:pt x="744054" y="256590"/>
                  </a:lnTo>
                  <a:lnTo>
                    <a:pt x="730935" y="244716"/>
                  </a:lnTo>
                  <a:lnTo>
                    <a:pt x="730935" y="294957"/>
                  </a:lnTo>
                  <a:lnTo>
                    <a:pt x="727964" y="309651"/>
                  </a:lnTo>
                  <a:lnTo>
                    <a:pt x="727913" y="309930"/>
                  </a:lnTo>
                  <a:lnTo>
                    <a:pt x="719670" y="322148"/>
                  </a:lnTo>
                  <a:lnTo>
                    <a:pt x="707440" y="330403"/>
                  </a:lnTo>
                  <a:lnTo>
                    <a:pt x="692467" y="333425"/>
                  </a:lnTo>
                  <a:lnTo>
                    <a:pt x="677494" y="330403"/>
                  </a:lnTo>
                  <a:lnTo>
                    <a:pt x="665264" y="322148"/>
                  </a:lnTo>
                  <a:lnTo>
                    <a:pt x="657021" y="309930"/>
                  </a:lnTo>
                  <a:lnTo>
                    <a:pt x="653999" y="294957"/>
                  </a:lnTo>
                  <a:lnTo>
                    <a:pt x="657021" y="279984"/>
                  </a:lnTo>
                  <a:lnTo>
                    <a:pt x="665264" y="267754"/>
                  </a:lnTo>
                  <a:lnTo>
                    <a:pt x="677494" y="259511"/>
                  </a:lnTo>
                  <a:lnTo>
                    <a:pt x="691959" y="256590"/>
                  </a:lnTo>
                  <a:lnTo>
                    <a:pt x="692975" y="256590"/>
                  </a:lnTo>
                  <a:lnTo>
                    <a:pt x="707440" y="259511"/>
                  </a:lnTo>
                  <a:lnTo>
                    <a:pt x="719670" y="267754"/>
                  </a:lnTo>
                  <a:lnTo>
                    <a:pt x="727913" y="279984"/>
                  </a:lnTo>
                  <a:lnTo>
                    <a:pt x="730935" y="294957"/>
                  </a:lnTo>
                  <a:lnTo>
                    <a:pt x="730935" y="244716"/>
                  </a:lnTo>
                  <a:lnTo>
                    <a:pt x="725182" y="239496"/>
                  </a:lnTo>
                  <a:lnTo>
                    <a:pt x="702017" y="231254"/>
                  </a:lnTo>
                  <a:lnTo>
                    <a:pt x="677468" y="232295"/>
                  </a:lnTo>
                  <a:lnTo>
                    <a:pt x="654392" y="243065"/>
                  </a:lnTo>
                  <a:lnTo>
                    <a:pt x="637298" y="261937"/>
                  </a:lnTo>
                  <a:lnTo>
                    <a:pt x="629069" y="285089"/>
                  </a:lnTo>
                  <a:lnTo>
                    <a:pt x="630110" y="309651"/>
                  </a:lnTo>
                  <a:lnTo>
                    <a:pt x="640880" y="332727"/>
                  </a:lnTo>
                  <a:lnTo>
                    <a:pt x="644677" y="337883"/>
                  </a:lnTo>
                  <a:lnTo>
                    <a:pt x="649236" y="342442"/>
                  </a:lnTo>
                  <a:lnTo>
                    <a:pt x="654392" y="346252"/>
                  </a:lnTo>
                  <a:lnTo>
                    <a:pt x="653999" y="346252"/>
                  </a:lnTo>
                  <a:lnTo>
                    <a:pt x="629056" y="351307"/>
                  </a:lnTo>
                  <a:lnTo>
                    <a:pt x="608685" y="365048"/>
                  </a:lnTo>
                  <a:lnTo>
                    <a:pt x="594931" y="385419"/>
                  </a:lnTo>
                  <a:lnTo>
                    <a:pt x="589876" y="410362"/>
                  </a:lnTo>
                  <a:lnTo>
                    <a:pt x="589876" y="532853"/>
                  </a:lnTo>
                  <a:lnTo>
                    <a:pt x="595617" y="538594"/>
                  </a:lnTo>
                  <a:lnTo>
                    <a:pt x="789305" y="538594"/>
                  </a:lnTo>
                  <a:lnTo>
                    <a:pt x="795045" y="532853"/>
                  </a:lnTo>
                  <a:lnTo>
                    <a:pt x="795045" y="512953"/>
                  </a:lnTo>
                  <a:lnTo>
                    <a:pt x="795045" y="4103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78843" y="5279349"/>
              <a:ext cx="619760" cy="560070"/>
            </a:xfrm>
            <a:custGeom>
              <a:avLst/>
              <a:gdLst/>
              <a:ahLst/>
              <a:cxnLst/>
              <a:rect l="l" t="t" r="r" b="b"/>
              <a:pathLst>
                <a:path w="619760" h="560070">
                  <a:moveTo>
                    <a:pt x="302187" y="0"/>
                  </a:moveTo>
                  <a:lnTo>
                    <a:pt x="253695" y="3542"/>
                  </a:lnTo>
                  <a:lnTo>
                    <a:pt x="207840" y="13591"/>
                  </a:lnTo>
                  <a:lnTo>
                    <a:pt x="164785" y="30515"/>
                  </a:lnTo>
                  <a:lnTo>
                    <a:pt x="125223" y="53746"/>
                  </a:lnTo>
                  <a:lnTo>
                    <a:pt x="89847" y="82716"/>
                  </a:lnTo>
                  <a:lnTo>
                    <a:pt x="59350" y="116858"/>
                  </a:lnTo>
                  <a:lnTo>
                    <a:pt x="34423" y="155602"/>
                  </a:lnTo>
                  <a:lnTo>
                    <a:pt x="15761" y="198382"/>
                  </a:lnTo>
                  <a:lnTo>
                    <a:pt x="4055" y="244629"/>
                  </a:lnTo>
                  <a:lnTo>
                    <a:pt x="0" y="293775"/>
                  </a:lnTo>
                  <a:lnTo>
                    <a:pt x="4898" y="355078"/>
                  </a:lnTo>
                  <a:lnTo>
                    <a:pt x="18747" y="407708"/>
                  </a:lnTo>
                  <a:lnTo>
                    <a:pt x="40273" y="451975"/>
                  </a:lnTo>
                  <a:lnTo>
                    <a:pt x="68204" y="488191"/>
                  </a:lnTo>
                  <a:lnTo>
                    <a:pt x="101269" y="516668"/>
                  </a:lnTo>
                  <a:lnTo>
                    <a:pt x="138195" y="537716"/>
                  </a:lnTo>
                  <a:lnTo>
                    <a:pt x="177711" y="551648"/>
                  </a:lnTo>
                  <a:lnTo>
                    <a:pt x="227068" y="559416"/>
                  </a:lnTo>
                  <a:lnTo>
                    <a:pt x="251768" y="559755"/>
                  </a:lnTo>
                  <a:lnTo>
                    <a:pt x="276110" y="557821"/>
                  </a:lnTo>
                  <a:lnTo>
                    <a:pt x="311231" y="549893"/>
                  </a:lnTo>
                  <a:lnTo>
                    <a:pt x="342736" y="536004"/>
                  </a:lnTo>
                  <a:lnTo>
                    <a:pt x="370452" y="516964"/>
                  </a:lnTo>
                  <a:lnTo>
                    <a:pt x="394208" y="493584"/>
                  </a:lnTo>
                  <a:lnTo>
                    <a:pt x="559720" y="493584"/>
                  </a:lnTo>
                  <a:lnTo>
                    <a:pt x="570754" y="486391"/>
                  </a:lnTo>
                  <a:lnTo>
                    <a:pt x="597167" y="453916"/>
                  </a:lnTo>
                  <a:lnTo>
                    <a:pt x="612635" y="411085"/>
                  </a:lnTo>
                  <a:lnTo>
                    <a:pt x="612877" y="409205"/>
                  </a:lnTo>
                  <a:lnTo>
                    <a:pt x="269849" y="409205"/>
                  </a:lnTo>
                  <a:lnTo>
                    <a:pt x="250088" y="405215"/>
                  </a:lnTo>
                  <a:lnTo>
                    <a:pt x="233953" y="394335"/>
                  </a:lnTo>
                  <a:lnTo>
                    <a:pt x="223075" y="378199"/>
                  </a:lnTo>
                  <a:lnTo>
                    <a:pt x="219087" y="358443"/>
                  </a:lnTo>
                  <a:lnTo>
                    <a:pt x="223075" y="338687"/>
                  </a:lnTo>
                  <a:lnTo>
                    <a:pt x="233953" y="322551"/>
                  </a:lnTo>
                  <a:lnTo>
                    <a:pt x="250088" y="311671"/>
                  </a:lnTo>
                  <a:lnTo>
                    <a:pt x="269849" y="307681"/>
                  </a:lnTo>
                  <a:lnTo>
                    <a:pt x="617899" y="307681"/>
                  </a:lnTo>
                  <a:lnTo>
                    <a:pt x="615211" y="278750"/>
                  </a:lnTo>
                  <a:lnTo>
                    <a:pt x="606562" y="237158"/>
                  </a:lnTo>
                  <a:lnTo>
                    <a:pt x="593442" y="197538"/>
                  </a:lnTo>
                  <a:lnTo>
                    <a:pt x="576022" y="160314"/>
                  </a:lnTo>
                  <a:lnTo>
                    <a:pt x="554470" y="125914"/>
                  </a:lnTo>
                  <a:lnTo>
                    <a:pt x="528956" y="94764"/>
                  </a:lnTo>
                  <a:lnTo>
                    <a:pt x="499651" y="67290"/>
                  </a:lnTo>
                  <a:lnTo>
                    <a:pt x="466723" y="43920"/>
                  </a:lnTo>
                  <a:lnTo>
                    <a:pt x="430343" y="25080"/>
                  </a:lnTo>
                  <a:lnTo>
                    <a:pt x="390681" y="11195"/>
                  </a:lnTo>
                  <a:lnTo>
                    <a:pt x="347905" y="2693"/>
                  </a:lnTo>
                  <a:lnTo>
                    <a:pt x="302187" y="0"/>
                  </a:lnTo>
                  <a:close/>
                </a:path>
                <a:path w="619760" h="560070">
                  <a:moveTo>
                    <a:pt x="559720" y="493584"/>
                  </a:moveTo>
                  <a:lnTo>
                    <a:pt x="394208" y="493584"/>
                  </a:lnTo>
                  <a:lnTo>
                    <a:pt x="424049" y="512820"/>
                  </a:lnTo>
                  <a:lnTo>
                    <a:pt x="460044" y="521723"/>
                  </a:lnTo>
                  <a:lnTo>
                    <a:pt x="498773" y="520289"/>
                  </a:lnTo>
                  <a:lnTo>
                    <a:pt x="536817" y="508514"/>
                  </a:lnTo>
                  <a:lnTo>
                    <a:pt x="559720" y="493584"/>
                  </a:lnTo>
                  <a:close/>
                </a:path>
                <a:path w="619760" h="560070">
                  <a:moveTo>
                    <a:pt x="617899" y="307681"/>
                  </a:moveTo>
                  <a:lnTo>
                    <a:pt x="269849" y="307681"/>
                  </a:lnTo>
                  <a:lnTo>
                    <a:pt x="289603" y="311671"/>
                  </a:lnTo>
                  <a:lnTo>
                    <a:pt x="305735" y="322551"/>
                  </a:lnTo>
                  <a:lnTo>
                    <a:pt x="316610" y="338687"/>
                  </a:lnTo>
                  <a:lnTo>
                    <a:pt x="320598" y="358443"/>
                  </a:lnTo>
                  <a:lnTo>
                    <a:pt x="316610" y="378199"/>
                  </a:lnTo>
                  <a:lnTo>
                    <a:pt x="305735" y="394335"/>
                  </a:lnTo>
                  <a:lnTo>
                    <a:pt x="289603" y="405215"/>
                  </a:lnTo>
                  <a:lnTo>
                    <a:pt x="269849" y="409205"/>
                  </a:lnTo>
                  <a:lnTo>
                    <a:pt x="612877" y="409205"/>
                  </a:lnTo>
                  <a:lnTo>
                    <a:pt x="618417" y="366140"/>
                  </a:lnTo>
                  <a:lnTo>
                    <a:pt x="619207" y="322551"/>
                  </a:lnTo>
                  <a:lnTo>
                    <a:pt x="619219" y="321886"/>
                  </a:lnTo>
                  <a:lnTo>
                    <a:pt x="617899" y="307681"/>
                  </a:lnTo>
                  <a:close/>
                </a:path>
              </a:pathLst>
            </a:custGeom>
            <a:solidFill>
              <a:srgbClr val="F7EB8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97925" y="5587032"/>
              <a:ext cx="101523" cy="101523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103375" y="5272121"/>
              <a:ext cx="799465" cy="648970"/>
            </a:xfrm>
            <a:custGeom>
              <a:avLst/>
              <a:gdLst/>
              <a:ahLst/>
              <a:cxnLst/>
              <a:rect l="l" t="t" r="r" b="b"/>
              <a:pathLst>
                <a:path w="799464" h="648970">
                  <a:moveTo>
                    <a:pt x="723315" y="0"/>
                  </a:moveTo>
                  <a:lnTo>
                    <a:pt x="693754" y="6006"/>
                  </a:lnTo>
                  <a:lnTo>
                    <a:pt x="669545" y="22361"/>
                  </a:lnTo>
                  <a:lnTo>
                    <a:pt x="653187" y="46570"/>
                  </a:lnTo>
                  <a:lnTo>
                    <a:pt x="647179" y="76136"/>
                  </a:lnTo>
                  <a:lnTo>
                    <a:pt x="647179" y="327304"/>
                  </a:lnTo>
                  <a:lnTo>
                    <a:pt x="642837" y="359326"/>
                  </a:lnTo>
                  <a:lnTo>
                    <a:pt x="630678" y="383752"/>
                  </a:lnTo>
                  <a:lnTo>
                    <a:pt x="611999" y="402706"/>
                  </a:lnTo>
                  <a:lnTo>
                    <a:pt x="588098" y="418312"/>
                  </a:lnTo>
                  <a:lnTo>
                    <a:pt x="572631" y="461144"/>
                  </a:lnTo>
                  <a:lnTo>
                    <a:pt x="546218" y="493618"/>
                  </a:lnTo>
                  <a:lnTo>
                    <a:pt x="512280" y="515741"/>
                  </a:lnTo>
                  <a:lnTo>
                    <a:pt x="474237" y="527517"/>
                  </a:lnTo>
                  <a:lnTo>
                    <a:pt x="435508" y="528951"/>
                  </a:lnTo>
                  <a:lnTo>
                    <a:pt x="399513" y="520047"/>
                  </a:lnTo>
                  <a:lnTo>
                    <a:pt x="369671" y="500811"/>
                  </a:lnTo>
                  <a:lnTo>
                    <a:pt x="345916" y="524191"/>
                  </a:lnTo>
                  <a:lnTo>
                    <a:pt x="318200" y="543231"/>
                  </a:lnTo>
                  <a:lnTo>
                    <a:pt x="286695" y="557120"/>
                  </a:lnTo>
                  <a:lnTo>
                    <a:pt x="251574" y="565048"/>
                  </a:lnTo>
                  <a:lnTo>
                    <a:pt x="227233" y="566982"/>
                  </a:lnTo>
                  <a:lnTo>
                    <a:pt x="202536" y="566642"/>
                  </a:lnTo>
                  <a:lnTo>
                    <a:pt x="177757" y="563958"/>
                  </a:lnTo>
                  <a:lnTo>
                    <a:pt x="153174" y="558863"/>
                  </a:lnTo>
                  <a:lnTo>
                    <a:pt x="0" y="610793"/>
                  </a:lnTo>
                  <a:lnTo>
                    <a:pt x="0" y="648868"/>
                  </a:lnTo>
                  <a:lnTo>
                    <a:pt x="494893" y="648868"/>
                  </a:lnTo>
                  <a:lnTo>
                    <a:pt x="540021" y="645197"/>
                  </a:lnTo>
                  <a:lnTo>
                    <a:pt x="582889" y="634574"/>
                  </a:lnTo>
                  <a:lnTo>
                    <a:pt x="622909" y="617586"/>
                  </a:lnTo>
                  <a:lnTo>
                    <a:pt x="659496" y="594819"/>
                  </a:lnTo>
                  <a:lnTo>
                    <a:pt x="692064" y="566859"/>
                  </a:lnTo>
                  <a:lnTo>
                    <a:pt x="720025" y="534293"/>
                  </a:lnTo>
                  <a:lnTo>
                    <a:pt x="742793" y="497706"/>
                  </a:lnTo>
                  <a:lnTo>
                    <a:pt x="759782" y="457684"/>
                  </a:lnTo>
                  <a:lnTo>
                    <a:pt x="770406" y="414815"/>
                  </a:lnTo>
                  <a:lnTo>
                    <a:pt x="774077" y="369684"/>
                  </a:lnTo>
                  <a:lnTo>
                    <a:pt x="774077" y="152272"/>
                  </a:lnTo>
                  <a:lnTo>
                    <a:pt x="783930" y="150270"/>
                  </a:lnTo>
                  <a:lnTo>
                    <a:pt x="791998" y="144819"/>
                  </a:lnTo>
                  <a:lnTo>
                    <a:pt x="797450" y="136751"/>
                  </a:lnTo>
                  <a:lnTo>
                    <a:pt x="799452" y="126898"/>
                  </a:lnTo>
                  <a:lnTo>
                    <a:pt x="799452" y="76136"/>
                  </a:lnTo>
                  <a:lnTo>
                    <a:pt x="793444" y="46570"/>
                  </a:lnTo>
                  <a:lnTo>
                    <a:pt x="777086" y="22361"/>
                  </a:lnTo>
                  <a:lnTo>
                    <a:pt x="752876" y="6006"/>
                  </a:lnTo>
                  <a:lnTo>
                    <a:pt x="723315" y="0"/>
                  </a:lnTo>
                  <a:close/>
                </a:path>
              </a:pathLst>
            </a:custGeom>
            <a:solidFill>
              <a:srgbClr val="E8A4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750551" y="5080079"/>
              <a:ext cx="152400" cy="50800"/>
            </a:xfrm>
            <a:custGeom>
              <a:avLst/>
              <a:gdLst/>
              <a:ahLst/>
              <a:cxnLst/>
              <a:rect l="l" t="t" r="r" b="b"/>
              <a:pathLst>
                <a:path w="152400" h="50800">
                  <a:moveTo>
                    <a:pt x="25374" y="0"/>
                  </a:moveTo>
                  <a:lnTo>
                    <a:pt x="15500" y="1993"/>
                  </a:lnTo>
                  <a:lnTo>
                    <a:pt x="7434" y="7429"/>
                  </a:lnTo>
                  <a:lnTo>
                    <a:pt x="1994" y="15494"/>
                  </a:lnTo>
                  <a:lnTo>
                    <a:pt x="0" y="25374"/>
                  </a:lnTo>
                  <a:lnTo>
                    <a:pt x="1994" y="35254"/>
                  </a:lnTo>
                  <a:lnTo>
                    <a:pt x="7434" y="43319"/>
                  </a:lnTo>
                  <a:lnTo>
                    <a:pt x="15500" y="48756"/>
                  </a:lnTo>
                  <a:lnTo>
                    <a:pt x="25374" y="50749"/>
                  </a:lnTo>
                  <a:lnTo>
                    <a:pt x="35256" y="48756"/>
                  </a:lnTo>
                  <a:lnTo>
                    <a:pt x="43326" y="43319"/>
                  </a:lnTo>
                  <a:lnTo>
                    <a:pt x="48766" y="35254"/>
                  </a:lnTo>
                  <a:lnTo>
                    <a:pt x="50761" y="25374"/>
                  </a:lnTo>
                  <a:lnTo>
                    <a:pt x="48766" y="15494"/>
                  </a:lnTo>
                  <a:lnTo>
                    <a:pt x="43326" y="7429"/>
                  </a:lnTo>
                  <a:lnTo>
                    <a:pt x="35256" y="1993"/>
                  </a:lnTo>
                  <a:lnTo>
                    <a:pt x="25374" y="0"/>
                  </a:lnTo>
                  <a:close/>
                </a:path>
                <a:path w="152400" h="50800">
                  <a:moveTo>
                    <a:pt x="126898" y="0"/>
                  </a:moveTo>
                  <a:lnTo>
                    <a:pt x="117016" y="1993"/>
                  </a:lnTo>
                  <a:lnTo>
                    <a:pt x="108946" y="7429"/>
                  </a:lnTo>
                  <a:lnTo>
                    <a:pt x="103506" y="15494"/>
                  </a:lnTo>
                  <a:lnTo>
                    <a:pt x="101511" y="25374"/>
                  </a:lnTo>
                  <a:lnTo>
                    <a:pt x="103506" y="35254"/>
                  </a:lnTo>
                  <a:lnTo>
                    <a:pt x="108946" y="43319"/>
                  </a:lnTo>
                  <a:lnTo>
                    <a:pt x="117016" y="48756"/>
                  </a:lnTo>
                  <a:lnTo>
                    <a:pt x="126898" y="50749"/>
                  </a:lnTo>
                  <a:lnTo>
                    <a:pt x="136772" y="48756"/>
                  </a:lnTo>
                  <a:lnTo>
                    <a:pt x="144838" y="43319"/>
                  </a:lnTo>
                  <a:lnTo>
                    <a:pt x="150278" y="35254"/>
                  </a:lnTo>
                  <a:lnTo>
                    <a:pt x="152273" y="25374"/>
                  </a:lnTo>
                  <a:lnTo>
                    <a:pt x="150278" y="15494"/>
                  </a:lnTo>
                  <a:lnTo>
                    <a:pt x="144838" y="7429"/>
                  </a:lnTo>
                  <a:lnTo>
                    <a:pt x="136772" y="1993"/>
                  </a:lnTo>
                  <a:lnTo>
                    <a:pt x="126898" y="0"/>
                  </a:lnTo>
                  <a:close/>
                </a:path>
              </a:pathLst>
            </a:custGeom>
            <a:solidFill>
              <a:srgbClr val="ABC4E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078834" y="5284995"/>
              <a:ext cx="280035" cy="554355"/>
            </a:xfrm>
            <a:custGeom>
              <a:avLst/>
              <a:gdLst/>
              <a:ahLst/>
              <a:cxnLst/>
              <a:rect l="l" t="t" r="r" b="b"/>
              <a:pathLst>
                <a:path w="280034" h="554354">
                  <a:moveTo>
                    <a:pt x="240563" y="0"/>
                  </a:moveTo>
                  <a:lnTo>
                    <a:pt x="196794" y="11560"/>
                  </a:lnTo>
                  <a:lnTo>
                    <a:pt x="155815" y="29439"/>
                  </a:lnTo>
                  <a:lnTo>
                    <a:pt x="118256" y="53120"/>
                  </a:lnTo>
                  <a:lnTo>
                    <a:pt x="84747" y="82086"/>
                  </a:lnTo>
                  <a:lnTo>
                    <a:pt x="55918" y="115821"/>
                  </a:lnTo>
                  <a:lnTo>
                    <a:pt x="32399" y="153809"/>
                  </a:lnTo>
                  <a:lnTo>
                    <a:pt x="14819" y="195533"/>
                  </a:lnTo>
                  <a:lnTo>
                    <a:pt x="3809" y="240477"/>
                  </a:lnTo>
                  <a:lnTo>
                    <a:pt x="0" y="288124"/>
                  </a:lnTo>
                  <a:lnTo>
                    <a:pt x="4899" y="349428"/>
                  </a:lnTo>
                  <a:lnTo>
                    <a:pt x="18781" y="402123"/>
                  </a:lnTo>
                  <a:lnTo>
                    <a:pt x="40278" y="446325"/>
                  </a:lnTo>
                  <a:lnTo>
                    <a:pt x="68212" y="482541"/>
                  </a:lnTo>
                  <a:lnTo>
                    <a:pt x="101279" y="511017"/>
                  </a:lnTo>
                  <a:lnTo>
                    <a:pt x="138207" y="532066"/>
                  </a:lnTo>
                  <a:lnTo>
                    <a:pt x="177723" y="545998"/>
                  </a:lnTo>
                  <a:lnTo>
                    <a:pt x="217757" y="553040"/>
                  </a:lnTo>
                  <a:lnTo>
                    <a:pt x="237870" y="554199"/>
                  </a:lnTo>
                  <a:lnTo>
                    <a:pt x="257848" y="553834"/>
                  </a:lnTo>
                  <a:lnTo>
                    <a:pt x="210016" y="545606"/>
                  </a:lnTo>
                  <a:lnTo>
                    <a:pt x="167101" y="528708"/>
                  </a:lnTo>
                  <a:lnTo>
                    <a:pt x="129553" y="503907"/>
                  </a:lnTo>
                  <a:lnTo>
                    <a:pt x="97821" y="471966"/>
                  </a:lnTo>
                  <a:lnTo>
                    <a:pt x="72357" y="433653"/>
                  </a:lnTo>
                  <a:lnTo>
                    <a:pt x="53611" y="389731"/>
                  </a:lnTo>
                  <a:lnTo>
                    <a:pt x="42033" y="340967"/>
                  </a:lnTo>
                  <a:lnTo>
                    <a:pt x="38074" y="288124"/>
                  </a:lnTo>
                  <a:lnTo>
                    <a:pt x="42205" y="235740"/>
                  </a:lnTo>
                  <a:lnTo>
                    <a:pt x="54047" y="187785"/>
                  </a:lnTo>
                  <a:lnTo>
                    <a:pt x="72769" y="144385"/>
                  </a:lnTo>
                  <a:lnTo>
                    <a:pt x="97542" y="105662"/>
                  </a:lnTo>
                  <a:lnTo>
                    <a:pt x="127537" y="71739"/>
                  </a:lnTo>
                  <a:lnTo>
                    <a:pt x="161925" y="42738"/>
                  </a:lnTo>
                  <a:lnTo>
                    <a:pt x="199877" y="18784"/>
                  </a:lnTo>
                  <a:lnTo>
                    <a:pt x="240563" y="0"/>
                  </a:lnTo>
                  <a:close/>
                </a:path>
                <a:path w="280034" h="554354">
                  <a:moveTo>
                    <a:pt x="242481" y="161759"/>
                  </a:moveTo>
                  <a:lnTo>
                    <a:pt x="199428" y="176352"/>
                  </a:lnTo>
                  <a:lnTo>
                    <a:pt x="157538" y="205681"/>
                  </a:lnTo>
                  <a:lnTo>
                    <a:pt x="129733" y="242682"/>
                  </a:lnTo>
                  <a:lnTo>
                    <a:pt x="115359" y="284091"/>
                  </a:lnTo>
                  <a:lnTo>
                    <a:pt x="113766" y="326643"/>
                  </a:lnTo>
                  <a:lnTo>
                    <a:pt x="124300" y="367075"/>
                  </a:lnTo>
                  <a:lnTo>
                    <a:pt x="146311" y="402123"/>
                  </a:lnTo>
                  <a:lnTo>
                    <a:pt x="179146" y="428523"/>
                  </a:lnTo>
                  <a:lnTo>
                    <a:pt x="205580" y="438962"/>
                  </a:lnTo>
                  <a:lnTo>
                    <a:pt x="231971" y="442002"/>
                  </a:lnTo>
                  <a:lnTo>
                    <a:pt x="257077" y="438344"/>
                  </a:lnTo>
                  <a:lnTo>
                    <a:pt x="279654" y="428688"/>
                  </a:lnTo>
                  <a:lnTo>
                    <a:pt x="241430" y="426897"/>
                  </a:lnTo>
                  <a:lnTo>
                    <a:pt x="209009" y="413707"/>
                  </a:lnTo>
                  <a:lnTo>
                    <a:pt x="183092" y="391319"/>
                  </a:lnTo>
                  <a:lnTo>
                    <a:pt x="164377" y="361931"/>
                  </a:lnTo>
                  <a:lnTo>
                    <a:pt x="153563" y="327742"/>
                  </a:lnTo>
                  <a:lnTo>
                    <a:pt x="151349" y="290952"/>
                  </a:lnTo>
                  <a:lnTo>
                    <a:pt x="158435" y="253759"/>
                  </a:lnTo>
                  <a:lnTo>
                    <a:pt x="175520" y="218364"/>
                  </a:lnTo>
                  <a:lnTo>
                    <a:pt x="203302" y="186964"/>
                  </a:lnTo>
                  <a:lnTo>
                    <a:pt x="242481" y="161759"/>
                  </a:lnTo>
                  <a:close/>
                </a:path>
              </a:pathLst>
            </a:custGeom>
            <a:solidFill>
              <a:srgbClr val="F5DF3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667696" y="5272113"/>
              <a:ext cx="178435" cy="474345"/>
            </a:xfrm>
            <a:custGeom>
              <a:avLst/>
              <a:gdLst/>
              <a:ahLst/>
              <a:cxnLst/>
              <a:rect l="l" t="t" r="r" b="b"/>
              <a:pathLst>
                <a:path w="178435" h="474345">
                  <a:moveTo>
                    <a:pt x="165557" y="0"/>
                  </a:moveTo>
                  <a:lnTo>
                    <a:pt x="158991" y="0"/>
                  </a:lnTo>
                  <a:lnTo>
                    <a:pt x="129430" y="6008"/>
                  </a:lnTo>
                  <a:lnTo>
                    <a:pt x="105221" y="22366"/>
                  </a:lnTo>
                  <a:lnTo>
                    <a:pt x="88862" y="46575"/>
                  </a:lnTo>
                  <a:lnTo>
                    <a:pt x="82854" y="76136"/>
                  </a:lnTo>
                  <a:lnTo>
                    <a:pt x="82854" y="327317"/>
                  </a:lnTo>
                  <a:lnTo>
                    <a:pt x="78513" y="359333"/>
                  </a:lnTo>
                  <a:lnTo>
                    <a:pt x="66354" y="383760"/>
                  </a:lnTo>
                  <a:lnTo>
                    <a:pt x="47675" y="402717"/>
                  </a:lnTo>
                  <a:lnTo>
                    <a:pt x="23774" y="418325"/>
                  </a:lnTo>
                  <a:lnTo>
                    <a:pt x="19970" y="433989"/>
                  </a:lnTo>
                  <a:lnTo>
                    <a:pt x="14649" y="448463"/>
                  </a:lnTo>
                  <a:lnTo>
                    <a:pt x="7947" y="461750"/>
                  </a:lnTo>
                  <a:lnTo>
                    <a:pt x="0" y="473849"/>
                  </a:lnTo>
                  <a:lnTo>
                    <a:pt x="55438" y="445381"/>
                  </a:lnTo>
                  <a:lnTo>
                    <a:pt x="92943" y="406993"/>
                  </a:lnTo>
                  <a:lnTo>
                    <a:pt x="114205" y="365400"/>
                  </a:lnTo>
                  <a:lnTo>
                    <a:pt x="120916" y="327317"/>
                  </a:lnTo>
                  <a:lnTo>
                    <a:pt x="120916" y="76136"/>
                  </a:lnTo>
                  <a:lnTo>
                    <a:pt x="125236" y="50921"/>
                  </a:lnTo>
                  <a:lnTo>
                    <a:pt x="137194" y="29232"/>
                  </a:lnTo>
                  <a:lnTo>
                    <a:pt x="155292" y="12567"/>
                  </a:lnTo>
                  <a:lnTo>
                    <a:pt x="178028" y="2425"/>
                  </a:lnTo>
                  <a:lnTo>
                    <a:pt x="171945" y="838"/>
                  </a:lnTo>
                  <a:lnTo>
                    <a:pt x="165557" y="0"/>
                  </a:lnTo>
                  <a:close/>
                </a:path>
              </a:pathLst>
            </a:custGeom>
            <a:solidFill>
              <a:srgbClr val="E38A5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103372" y="5272120"/>
              <a:ext cx="799465" cy="648970"/>
            </a:xfrm>
            <a:custGeom>
              <a:avLst/>
              <a:gdLst/>
              <a:ahLst/>
              <a:cxnLst/>
              <a:rect l="l" t="t" r="r" b="b"/>
              <a:pathLst>
                <a:path w="799464" h="648970">
                  <a:moveTo>
                    <a:pt x="774077" y="152272"/>
                  </a:moveTo>
                  <a:lnTo>
                    <a:pt x="774077" y="369684"/>
                  </a:lnTo>
                  <a:lnTo>
                    <a:pt x="770024" y="417075"/>
                  </a:lnTo>
                  <a:lnTo>
                    <a:pt x="758319" y="461931"/>
                  </a:lnTo>
                  <a:lnTo>
                    <a:pt x="739645" y="503570"/>
                  </a:lnTo>
                  <a:lnTo>
                    <a:pt x="714681" y="541315"/>
                  </a:lnTo>
                  <a:lnTo>
                    <a:pt x="684110" y="574484"/>
                  </a:lnTo>
                  <a:lnTo>
                    <a:pt x="626710" y="615553"/>
                  </a:lnTo>
                  <a:lnTo>
                    <a:pt x="585639" y="633628"/>
                  </a:lnTo>
                  <a:lnTo>
                    <a:pt x="541490" y="644950"/>
                  </a:lnTo>
                  <a:lnTo>
                    <a:pt x="494906" y="648868"/>
                  </a:lnTo>
                  <a:lnTo>
                    <a:pt x="0" y="648868"/>
                  </a:lnTo>
                  <a:lnTo>
                    <a:pt x="0" y="610793"/>
                  </a:lnTo>
                  <a:lnTo>
                    <a:pt x="153187" y="558876"/>
                  </a:lnTo>
                </a:path>
                <a:path w="799464" h="648970">
                  <a:moveTo>
                    <a:pt x="736003" y="152272"/>
                  </a:moveTo>
                  <a:lnTo>
                    <a:pt x="783930" y="150270"/>
                  </a:lnTo>
                  <a:lnTo>
                    <a:pt x="799452" y="126898"/>
                  </a:lnTo>
                  <a:lnTo>
                    <a:pt x="799452" y="76136"/>
                  </a:lnTo>
                  <a:lnTo>
                    <a:pt x="793445" y="46570"/>
                  </a:lnTo>
                  <a:lnTo>
                    <a:pt x="777090" y="22361"/>
                  </a:lnTo>
                  <a:lnTo>
                    <a:pt x="752882" y="6006"/>
                  </a:lnTo>
                  <a:lnTo>
                    <a:pt x="723315" y="0"/>
                  </a:lnTo>
                  <a:lnTo>
                    <a:pt x="693754" y="6006"/>
                  </a:lnTo>
                  <a:lnTo>
                    <a:pt x="669545" y="22361"/>
                  </a:lnTo>
                  <a:lnTo>
                    <a:pt x="653187" y="46570"/>
                  </a:lnTo>
                  <a:lnTo>
                    <a:pt x="647179" y="76136"/>
                  </a:lnTo>
                  <a:lnTo>
                    <a:pt x="647179" y="327304"/>
                  </a:lnTo>
                  <a:lnTo>
                    <a:pt x="642839" y="359326"/>
                  </a:lnTo>
                  <a:lnTo>
                    <a:pt x="630685" y="383752"/>
                  </a:lnTo>
                  <a:lnTo>
                    <a:pt x="612010" y="402706"/>
                  </a:lnTo>
                  <a:lnTo>
                    <a:pt x="588111" y="418312"/>
                  </a:lnTo>
                </a:path>
              </a:pathLst>
            </a:custGeom>
            <a:ln w="253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4" name="object 5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7869" y="5067387"/>
              <a:ext cx="177294" cy="237220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1078839" y="5279349"/>
              <a:ext cx="619760" cy="560070"/>
            </a:xfrm>
            <a:custGeom>
              <a:avLst/>
              <a:gdLst/>
              <a:ahLst/>
              <a:cxnLst/>
              <a:rect l="l" t="t" r="r" b="b"/>
              <a:pathLst>
                <a:path w="619760" h="560070">
                  <a:moveTo>
                    <a:pt x="394207" y="493584"/>
                  </a:moveTo>
                  <a:lnTo>
                    <a:pt x="460044" y="521723"/>
                  </a:lnTo>
                  <a:lnTo>
                    <a:pt x="498773" y="520289"/>
                  </a:lnTo>
                  <a:lnTo>
                    <a:pt x="536817" y="508514"/>
                  </a:lnTo>
                  <a:lnTo>
                    <a:pt x="570754" y="486391"/>
                  </a:lnTo>
                  <a:lnTo>
                    <a:pt x="597167" y="453916"/>
                  </a:lnTo>
                  <a:lnTo>
                    <a:pt x="612635" y="411085"/>
                  </a:lnTo>
                  <a:lnTo>
                    <a:pt x="618417" y="366140"/>
                  </a:lnTo>
                  <a:lnTo>
                    <a:pt x="619219" y="321886"/>
                  </a:lnTo>
                  <a:lnTo>
                    <a:pt x="615211" y="278750"/>
                  </a:lnTo>
                  <a:lnTo>
                    <a:pt x="606562" y="237158"/>
                  </a:lnTo>
                  <a:lnTo>
                    <a:pt x="593442" y="197538"/>
                  </a:lnTo>
                  <a:lnTo>
                    <a:pt x="576022" y="160314"/>
                  </a:lnTo>
                  <a:lnTo>
                    <a:pt x="554470" y="125914"/>
                  </a:lnTo>
                  <a:lnTo>
                    <a:pt x="528956" y="94764"/>
                  </a:lnTo>
                  <a:lnTo>
                    <a:pt x="499651" y="67290"/>
                  </a:lnTo>
                  <a:lnTo>
                    <a:pt x="466723" y="43920"/>
                  </a:lnTo>
                  <a:lnTo>
                    <a:pt x="430343" y="25080"/>
                  </a:lnTo>
                  <a:lnTo>
                    <a:pt x="390681" y="11195"/>
                  </a:lnTo>
                  <a:lnTo>
                    <a:pt x="347905" y="2693"/>
                  </a:lnTo>
                  <a:lnTo>
                    <a:pt x="302187" y="0"/>
                  </a:lnTo>
                  <a:lnTo>
                    <a:pt x="253695" y="3542"/>
                  </a:lnTo>
                  <a:lnTo>
                    <a:pt x="203250" y="15034"/>
                  </a:lnTo>
                  <a:lnTo>
                    <a:pt x="156302" y="34828"/>
                  </a:lnTo>
                  <a:lnTo>
                    <a:pt x="113777" y="62156"/>
                  </a:lnTo>
                  <a:lnTo>
                    <a:pt x="76606" y="96252"/>
                  </a:lnTo>
                  <a:lnTo>
                    <a:pt x="34670" y="155172"/>
                  </a:lnTo>
                  <a:lnTo>
                    <a:pt x="15876" y="198068"/>
                  </a:lnTo>
                  <a:lnTo>
                    <a:pt x="4086" y="244459"/>
                  </a:lnTo>
                  <a:lnTo>
                    <a:pt x="0" y="293775"/>
                  </a:lnTo>
                  <a:lnTo>
                    <a:pt x="4353" y="351736"/>
                  </a:lnTo>
                  <a:lnTo>
                    <a:pt x="16706" y="401992"/>
                  </a:lnTo>
                  <a:lnTo>
                    <a:pt x="35996" y="444801"/>
                  </a:lnTo>
                  <a:lnTo>
                    <a:pt x="61163" y="480425"/>
                  </a:lnTo>
                  <a:lnTo>
                    <a:pt x="91144" y="509122"/>
                  </a:lnTo>
                  <a:lnTo>
                    <a:pt x="124878" y="531154"/>
                  </a:lnTo>
                  <a:lnTo>
                    <a:pt x="161303" y="546780"/>
                  </a:lnTo>
                  <a:lnTo>
                    <a:pt x="199358" y="556259"/>
                  </a:lnTo>
                  <a:lnTo>
                    <a:pt x="237981" y="559853"/>
                  </a:lnTo>
                  <a:lnTo>
                    <a:pt x="276110" y="557821"/>
                  </a:lnTo>
                  <a:lnTo>
                    <a:pt x="324074" y="545092"/>
                  </a:lnTo>
                  <a:lnTo>
                    <a:pt x="364879" y="521409"/>
                  </a:lnTo>
                  <a:lnTo>
                    <a:pt x="398060" y="488964"/>
                  </a:lnTo>
                  <a:lnTo>
                    <a:pt x="423152" y="449952"/>
                  </a:lnTo>
                  <a:lnTo>
                    <a:pt x="439689" y="406564"/>
                  </a:lnTo>
                  <a:lnTo>
                    <a:pt x="447205" y="360994"/>
                  </a:lnTo>
                  <a:lnTo>
                    <a:pt x="445234" y="315436"/>
                  </a:lnTo>
                  <a:lnTo>
                    <a:pt x="433311" y="272083"/>
                  </a:lnTo>
                  <a:lnTo>
                    <a:pt x="404042" y="222133"/>
                  </a:lnTo>
                  <a:lnTo>
                    <a:pt x="366694" y="188708"/>
                  </a:lnTo>
                  <a:lnTo>
                    <a:pt x="324411" y="169896"/>
                  </a:lnTo>
                  <a:lnTo>
                    <a:pt x="280341" y="163781"/>
                  </a:lnTo>
                  <a:lnTo>
                    <a:pt x="237627" y="168451"/>
                  </a:lnTo>
                  <a:lnTo>
                    <a:pt x="199415" y="181989"/>
                  </a:lnTo>
                  <a:lnTo>
                    <a:pt x="157530" y="211324"/>
                  </a:lnTo>
                  <a:lnTo>
                    <a:pt x="129728" y="248328"/>
                  </a:lnTo>
                  <a:lnTo>
                    <a:pt x="115357" y="289739"/>
                  </a:lnTo>
                  <a:lnTo>
                    <a:pt x="113765" y="332293"/>
                  </a:lnTo>
                  <a:lnTo>
                    <a:pt x="124300" y="372725"/>
                  </a:lnTo>
                  <a:lnTo>
                    <a:pt x="146311" y="407774"/>
                  </a:lnTo>
                  <a:lnTo>
                    <a:pt x="179146" y="434173"/>
                  </a:lnTo>
                  <a:lnTo>
                    <a:pt x="219840" y="447120"/>
                  </a:lnTo>
                  <a:lnTo>
                    <a:pt x="258855" y="443476"/>
                  </a:lnTo>
                  <a:lnTo>
                    <a:pt x="313761" y="396593"/>
                  </a:lnTo>
                  <a:lnTo>
                    <a:pt x="320611" y="358443"/>
                  </a:lnTo>
                </a:path>
              </a:pathLst>
            </a:custGeom>
            <a:ln w="253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6" name="object 5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85238" y="5574344"/>
              <a:ext cx="126898" cy="12689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479762" y="5338182"/>
              <a:ext cx="50800" cy="50800"/>
            </a:xfrm>
            <a:custGeom>
              <a:avLst/>
              <a:gdLst/>
              <a:ahLst/>
              <a:cxnLst/>
              <a:rect l="l" t="t" r="r" b="b"/>
              <a:pathLst>
                <a:path w="50800" h="50800">
                  <a:moveTo>
                    <a:pt x="50761" y="50761"/>
                  </a:moveTo>
                  <a:lnTo>
                    <a:pt x="50761" y="25387"/>
                  </a:lnTo>
                </a:path>
                <a:path w="50800" h="50800">
                  <a:moveTo>
                    <a:pt x="0" y="25374"/>
                  </a:moveTo>
                  <a:lnTo>
                    <a:pt x="0" y="0"/>
                  </a:lnTo>
                </a:path>
              </a:pathLst>
            </a:custGeom>
            <a:ln w="253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3542" y="4210363"/>
              <a:ext cx="1020451" cy="776631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436279" y="4171999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5" h="27304">
                  <a:moveTo>
                    <a:pt x="21018" y="0"/>
                  </a:moveTo>
                  <a:lnTo>
                    <a:pt x="13538" y="0"/>
                  </a:lnTo>
                  <a:lnTo>
                    <a:pt x="6057" y="0"/>
                  </a:lnTo>
                  <a:lnTo>
                    <a:pt x="0" y="6057"/>
                  </a:lnTo>
                  <a:lnTo>
                    <a:pt x="0" y="21018"/>
                  </a:lnTo>
                  <a:lnTo>
                    <a:pt x="6057" y="27076"/>
                  </a:lnTo>
                  <a:lnTo>
                    <a:pt x="21018" y="27076"/>
                  </a:lnTo>
                  <a:lnTo>
                    <a:pt x="27076" y="21018"/>
                  </a:lnTo>
                  <a:lnTo>
                    <a:pt x="27076" y="6057"/>
                  </a:lnTo>
                  <a:lnTo>
                    <a:pt x="21018" y="0"/>
                  </a:lnTo>
                  <a:close/>
                </a:path>
              </a:pathLst>
            </a:custGeom>
            <a:solidFill>
              <a:srgbClr val="F5C74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321841" y="3076193"/>
              <a:ext cx="521334" cy="739775"/>
            </a:xfrm>
            <a:custGeom>
              <a:avLst/>
              <a:gdLst/>
              <a:ahLst/>
              <a:cxnLst/>
              <a:rect l="l" t="t" r="r" b="b"/>
              <a:pathLst>
                <a:path w="521335" h="739775">
                  <a:moveTo>
                    <a:pt x="521042" y="0"/>
                  </a:moveTo>
                  <a:lnTo>
                    <a:pt x="0" y="0"/>
                  </a:lnTo>
                  <a:lnTo>
                    <a:pt x="0" y="739673"/>
                  </a:lnTo>
                  <a:lnTo>
                    <a:pt x="521042" y="739673"/>
                  </a:lnTo>
                  <a:lnTo>
                    <a:pt x="521042" y="0"/>
                  </a:lnTo>
                  <a:close/>
                </a:path>
              </a:pathLst>
            </a:custGeom>
            <a:solidFill>
              <a:srgbClr val="58B5D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223759" y="3032010"/>
              <a:ext cx="521334" cy="739775"/>
            </a:xfrm>
            <a:custGeom>
              <a:avLst/>
              <a:gdLst/>
              <a:ahLst/>
              <a:cxnLst/>
              <a:rect l="l" t="t" r="r" b="b"/>
              <a:pathLst>
                <a:path w="521335" h="739775">
                  <a:moveTo>
                    <a:pt x="521004" y="0"/>
                  </a:moveTo>
                  <a:lnTo>
                    <a:pt x="0" y="0"/>
                  </a:lnTo>
                  <a:lnTo>
                    <a:pt x="0" y="739673"/>
                  </a:lnTo>
                  <a:lnTo>
                    <a:pt x="521004" y="739673"/>
                  </a:lnTo>
                  <a:lnTo>
                    <a:pt x="521004" y="0"/>
                  </a:lnTo>
                  <a:close/>
                </a:path>
              </a:pathLst>
            </a:custGeom>
            <a:solidFill>
              <a:srgbClr val="C1E6F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605914" y="3098622"/>
              <a:ext cx="69850" cy="104775"/>
            </a:xfrm>
            <a:custGeom>
              <a:avLst/>
              <a:gdLst/>
              <a:ahLst/>
              <a:cxnLst/>
              <a:rect l="l" t="t" r="r" b="b"/>
              <a:pathLst>
                <a:path w="69850" h="104775">
                  <a:moveTo>
                    <a:pt x="69811" y="0"/>
                  </a:moveTo>
                  <a:lnTo>
                    <a:pt x="0" y="0"/>
                  </a:lnTo>
                  <a:lnTo>
                    <a:pt x="0" y="104292"/>
                  </a:lnTo>
                  <a:lnTo>
                    <a:pt x="69811" y="104292"/>
                  </a:lnTo>
                  <a:lnTo>
                    <a:pt x="69811" y="0"/>
                  </a:lnTo>
                  <a:close/>
                </a:path>
              </a:pathLst>
            </a:custGeom>
            <a:solidFill>
              <a:srgbClr val="F8CF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443565" y="3265556"/>
              <a:ext cx="121285" cy="121285"/>
            </a:xfrm>
            <a:custGeom>
              <a:avLst/>
              <a:gdLst/>
              <a:ahLst/>
              <a:cxnLst/>
              <a:rect l="l" t="t" r="r" b="b"/>
              <a:pathLst>
                <a:path w="121284" h="121285">
                  <a:moveTo>
                    <a:pt x="36436" y="0"/>
                  </a:moveTo>
                  <a:lnTo>
                    <a:pt x="0" y="36423"/>
                  </a:lnTo>
                  <a:lnTo>
                    <a:pt x="84416" y="120853"/>
                  </a:lnTo>
                  <a:lnTo>
                    <a:pt x="120853" y="84416"/>
                  </a:lnTo>
                  <a:lnTo>
                    <a:pt x="36436" y="0"/>
                  </a:lnTo>
                  <a:close/>
                </a:path>
              </a:pathLst>
            </a:custGeom>
            <a:solidFill>
              <a:srgbClr val="2C394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131277" y="2953263"/>
              <a:ext cx="405765" cy="405765"/>
            </a:xfrm>
            <a:custGeom>
              <a:avLst/>
              <a:gdLst/>
              <a:ahLst/>
              <a:cxnLst/>
              <a:rect l="l" t="t" r="r" b="b"/>
              <a:pathLst>
                <a:path w="405765" h="405764">
                  <a:moveTo>
                    <a:pt x="202641" y="0"/>
                  </a:moveTo>
                  <a:lnTo>
                    <a:pt x="156178" y="5352"/>
                  </a:lnTo>
                  <a:lnTo>
                    <a:pt x="113526" y="20597"/>
                  </a:lnTo>
                  <a:lnTo>
                    <a:pt x="75900" y="44519"/>
                  </a:lnTo>
                  <a:lnTo>
                    <a:pt x="44519" y="75900"/>
                  </a:lnTo>
                  <a:lnTo>
                    <a:pt x="20597" y="113526"/>
                  </a:lnTo>
                  <a:lnTo>
                    <a:pt x="5352" y="156178"/>
                  </a:lnTo>
                  <a:lnTo>
                    <a:pt x="0" y="202641"/>
                  </a:lnTo>
                  <a:lnTo>
                    <a:pt x="5352" y="249103"/>
                  </a:lnTo>
                  <a:lnTo>
                    <a:pt x="20597" y="291753"/>
                  </a:lnTo>
                  <a:lnTo>
                    <a:pt x="44519" y="329376"/>
                  </a:lnTo>
                  <a:lnTo>
                    <a:pt x="75900" y="360755"/>
                  </a:lnTo>
                  <a:lnTo>
                    <a:pt x="113526" y="384674"/>
                  </a:lnTo>
                  <a:lnTo>
                    <a:pt x="156178" y="399918"/>
                  </a:lnTo>
                  <a:lnTo>
                    <a:pt x="202641" y="405269"/>
                  </a:lnTo>
                  <a:lnTo>
                    <a:pt x="249103" y="399918"/>
                  </a:lnTo>
                  <a:lnTo>
                    <a:pt x="291756" y="384674"/>
                  </a:lnTo>
                  <a:lnTo>
                    <a:pt x="329381" y="360755"/>
                  </a:lnTo>
                  <a:lnTo>
                    <a:pt x="360763" y="329376"/>
                  </a:lnTo>
                  <a:lnTo>
                    <a:pt x="384685" y="291753"/>
                  </a:lnTo>
                  <a:lnTo>
                    <a:pt x="399930" y="249103"/>
                  </a:lnTo>
                  <a:lnTo>
                    <a:pt x="405282" y="202641"/>
                  </a:lnTo>
                  <a:lnTo>
                    <a:pt x="399930" y="156178"/>
                  </a:lnTo>
                  <a:lnTo>
                    <a:pt x="384685" y="113526"/>
                  </a:lnTo>
                  <a:lnTo>
                    <a:pt x="360763" y="75900"/>
                  </a:lnTo>
                  <a:lnTo>
                    <a:pt x="329381" y="44519"/>
                  </a:lnTo>
                  <a:lnTo>
                    <a:pt x="291756" y="20597"/>
                  </a:lnTo>
                  <a:lnTo>
                    <a:pt x="249103" y="5352"/>
                  </a:lnTo>
                  <a:lnTo>
                    <a:pt x="202641" y="0"/>
                  </a:lnTo>
                  <a:close/>
                </a:path>
              </a:pathLst>
            </a:custGeom>
            <a:solidFill>
              <a:srgbClr val="EB746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179944" y="3001929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153974" y="0"/>
                  </a:moveTo>
                  <a:lnTo>
                    <a:pt x="105306" y="7849"/>
                  </a:lnTo>
                  <a:lnTo>
                    <a:pt x="63038" y="29707"/>
                  </a:lnTo>
                  <a:lnTo>
                    <a:pt x="29707" y="63038"/>
                  </a:lnTo>
                  <a:lnTo>
                    <a:pt x="7849" y="105306"/>
                  </a:lnTo>
                  <a:lnTo>
                    <a:pt x="0" y="153974"/>
                  </a:lnTo>
                  <a:lnTo>
                    <a:pt x="7849" y="202637"/>
                  </a:lnTo>
                  <a:lnTo>
                    <a:pt x="29707" y="244900"/>
                  </a:lnTo>
                  <a:lnTo>
                    <a:pt x="63038" y="278229"/>
                  </a:lnTo>
                  <a:lnTo>
                    <a:pt x="105306" y="300087"/>
                  </a:lnTo>
                  <a:lnTo>
                    <a:pt x="153974" y="307936"/>
                  </a:lnTo>
                  <a:lnTo>
                    <a:pt x="202643" y="300087"/>
                  </a:lnTo>
                  <a:lnTo>
                    <a:pt x="244910" y="278229"/>
                  </a:lnTo>
                  <a:lnTo>
                    <a:pt x="278241" y="244900"/>
                  </a:lnTo>
                  <a:lnTo>
                    <a:pt x="300099" y="202637"/>
                  </a:lnTo>
                  <a:lnTo>
                    <a:pt x="307949" y="153974"/>
                  </a:lnTo>
                  <a:lnTo>
                    <a:pt x="300099" y="105306"/>
                  </a:lnTo>
                  <a:lnTo>
                    <a:pt x="278241" y="63038"/>
                  </a:lnTo>
                  <a:lnTo>
                    <a:pt x="244910" y="29707"/>
                  </a:lnTo>
                  <a:lnTo>
                    <a:pt x="202643" y="7849"/>
                  </a:lnTo>
                  <a:lnTo>
                    <a:pt x="153974" y="0"/>
                  </a:lnTo>
                  <a:close/>
                </a:path>
              </a:pathLst>
            </a:custGeom>
            <a:solidFill>
              <a:srgbClr val="58B5D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6" name="object 6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14666" y="3036642"/>
              <a:ext cx="238506" cy="23850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493089" y="3315068"/>
              <a:ext cx="313055" cy="313055"/>
            </a:xfrm>
            <a:custGeom>
              <a:avLst/>
              <a:gdLst/>
              <a:ahLst/>
              <a:cxnLst/>
              <a:rect l="l" t="t" r="r" b="b"/>
              <a:pathLst>
                <a:path w="313055" h="313054">
                  <a:moveTo>
                    <a:pt x="62877" y="0"/>
                  </a:moveTo>
                  <a:lnTo>
                    <a:pt x="0" y="62864"/>
                  </a:lnTo>
                  <a:lnTo>
                    <a:pt x="250062" y="312940"/>
                  </a:lnTo>
                  <a:lnTo>
                    <a:pt x="312940" y="250062"/>
                  </a:lnTo>
                  <a:lnTo>
                    <a:pt x="62877" y="0"/>
                  </a:lnTo>
                  <a:close/>
                </a:path>
              </a:pathLst>
            </a:custGeom>
            <a:solidFill>
              <a:srgbClr val="4B586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531755" y="3315071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19" h="274320">
                  <a:moveTo>
                    <a:pt x="24193" y="0"/>
                  </a:moveTo>
                  <a:lnTo>
                    <a:pt x="0" y="24193"/>
                  </a:lnTo>
                  <a:lnTo>
                    <a:pt x="250062" y="274256"/>
                  </a:lnTo>
                  <a:lnTo>
                    <a:pt x="274256" y="250062"/>
                  </a:lnTo>
                  <a:lnTo>
                    <a:pt x="24193" y="0"/>
                  </a:lnTo>
                  <a:close/>
                </a:path>
              </a:pathLst>
            </a:custGeom>
            <a:solidFill>
              <a:srgbClr val="2C394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9" name="object 6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65871" y="3387850"/>
              <a:ext cx="105117" cy="105125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118895" y="2940252"/>
              <a:ext cx="737235" cy="889000"/>
            </a:xfrm>
            <a:custGeom>
              <a:avLst/>
              <a:gdLst/>
              <a:ahLst/>
              <a:cxnLst/>
              <a:rect l="l" t="t" r="r" b="b"/>
              <a:pathLst>
                <a:path w="737235" h="889000">
                  <a:moveTo>
                    <a:pt x="383755" y="752106"/>
                  </a:moveTo>
                  <a:lnTo>
                    <a:pt x="377926" y="746277"/>
                  </a:lnTo>
                  <a:lnTo>
                    <a:pt x="370738" y="746277"/>
                  </a:lnTo>
                  <a:lnTo>
                    <a:pt x="168363" y="746277"/>
                  </a:lnTo>
                  <a:lnTo>
                    <a:pt x="162547" y="752106"/>
                  </a:lnTo>
                  <a:lnTo>
                    <a:pt x="162547" y="766483"/>
                  </a:lnTo>
                  <a:lnTo>
                    <a:pt x="168363" y="772312"/>
                  </a:lnTo>
                  <a:lnTo>
                    <a:pt x="377926" y="772312"/>
                  </a:lnTo>
                  <a:lnTo>
                    <a:pt x="383755" y="766483"/>
                  </a:lnTo>
                  <a:lnTo>
                    <a:pt x="383755" y="752106"/>
                  </a:lnTo>
                  <a:close/>
                </a:path>
                <a:path w="737235" h="889000">
                  <a:moveTo>
                    <a:pt x="383755" y="682244"/>
                  </a:moveTo>
                  <a:lnTo>
                    <a:pt x="377926" y="676414"/>
                  </a:lnTo>
                  <a:lnTo>
                    <a:pt x="370738" y="676414"/>
                  </a:lnTo>
                  <a:lnTo>
                    <a:pt x="168363" y="676414"/>
                  </a:lnTo>
                  <a:lnTo>
                    <a:pt x="162547" y="682244"/>
                  </a:lnTo>
                  <a:lnTo>
                    <a:pt x="162547" y="696620"/>
                  </a:lnTo>
                  <a:lnTo>
                    <a:pt x="168363" y="702449"/>
                  </a:lnTo>
                  <a:lnTo>
                    <a:pt x="377926" y="702449"/>
                  </a:lnTo>
                  <a:lnTo>
                    <a:pt x="383755" y="696620"/>
                  </a:lnTo>
                  <a:lnTo>
                    <a:pt x="383755" y="682244"/>
                  </a:lnTo>
                  <a:close/>
                </a:path>
                <a:path w="737235" h="889000">
                  <a:moveTo>
                    <a:pt x="383755" y="612381"/>
                  </a:moveTo>
                  <a:lnTo>
                    <a:pt x="377926" y="606552"/>
                  </a:lnTo>
                  <a:lnTo>
                    <a:pt x="370738" y="606552"/>
                  </a:lnTo>
                  <a:lnTo>
                    <a:pt x="168363" y="606552"/>
                  </a:lnTo>
                  <a:lnTo>
                    <a:pt x="162547" y="612381"/>
                  </a:lnTo>
                  <a:lnTo>
                    <a:pt x="162547" y="626757"/>
                  </a:lnTo>
                  <a:lnTo>
                    <a:pt x="168363" y="632587"/>
                  </a:lnTo>
                  <a:lnTo>
                    <a:pt x="377926" y="632587"/>
                  </a:lnTo>
                  <a:lnTo>
                    <a:pt x="383755" y="626757"/>
                  </a:lnTo>
                  <a:lnTo>
                    <a:pt x="383755" y="612381"/>
                  </a:lnTo>
                  <a:close/>
                </a:path>
                <a:path w="737235" h="889000">
                  <a:moveTo>
                    <a:pt x="383755" y="542531"/>
                  </a:moveTo>
                  <a:lnTo>
                    <a:pt x="377926" y="536702"/>
                  </a:lnTo>
                  <a:lnTo>
                    <a:pt x="370738" y="536702"/>
                  </a:lnTo>
                  <a:lnTo>
                    <a:pt x="168363" y="536702"/>
                  </a:lnTo>
                  <a:lnTo>
                    <a:pt x="162547" y="542531"/>
                  </a:lnTo>
                  <a:lnTo>
                    <a:pt x="162547" y="556907"/>
                  </a:lnTo>
                  <a:lnTo>
                    <a:pt x="168363" y="562737"/>
                  </a:lnTo>
                  <a:lnTo>
                    <a:pt x="377926" y="562737"/>
                  </a:lnTo>
                  <a:lnTo>
                    <a:pt x="383755" y="556907"/>
                  </a:lnTo>
                  <a:lnTo>
                    <a:pt x="383755" y="542531"/>
                  </a:lnTo>
                  <a:close/>
                </a:path>
                <a:path w="737235" h="889000">
                  <a:moveTo>
                    <a:pt x="737057" y="128765"/>
                  </a:moveTo>
                  <a:lnTo>
                    <a:pt x="731227" y="122936"/>
                  </a:lnTo>
                  <a:lnTo>
                    <a:pt x="638911" y="122936"/>
                  </a:lnTo>
                  <a:lnTo>
                    <a:pt x="638911" y="84569"/>
                  </a:lnTo>
                  <a:lnTo>
                    <a:pt x="633082" y="78740"/>
                  </a:lnTo>
                  <a:lnTo>
                    <a:pt x="567563" y="78740"/>
                  </a:lnTo>
                  <a:lnTo>
                    <a:pt x="561733" y="84569"/>
                  </a:lnTo>
                  <a:lnTo>
                    <a:pt x="561733" y="98945"/>
                  </a:lnTo>
                  <a:lnTo>
                    <a:pt x="567563" y="104775"/>
                  </a:lnTo>
                  <a:lnTo>
                    <a:pt x="612863" y="104775"/>
                  </a:lnTo>
                  <a:lnTo>
                    <a:pt x="612863" y="532180"/>
                  </a:lnTo>
                  <a:lnTo>
                    <a:pt x="588911" y="508228"/>
                  </a:lnTo>
                  <a:lnTo>
                    <a:pt x="546684" y="466001"/>
                  </a:lnTo>
                  <a:lnTo>
                    <a:pt x="533679" y="453009"/>
                  </a:lnTo>
                  <a:lnTo>
                    <a:pt x="533679" y="489826"/>
                  </a:lnTo>
                  <a:lnTo>
                    <a:pt x="489204" y="534289"/>
                  </a:lnTo>
                  <a:lnTo>
                    <a:pt x="465378" y="510476"/>
                  </a:lnTo>
                  <a:lnTo>
                    <a:pt x="483793" y="492061"/>
                  </a:lnTo>
                  <a:lnTo>
                    <a:pt x="509854" y="466001"/>
                  </a:lnTo>
                  <a:lnTo>
                    <a:pt x="533679" y="489826"/>
                  </a:lnTo>
                  <a:lnTo>
                    <a:pt x="533679" y="453009"/>
                  </a:lnTo>
                  <a:lnTo>
                    <a:pt x="491439" y="410768"/>
                  </a:lnTo>
                  <a:lnTo>
                    <a:pt x="491439" y="447598"/>
                  </a:lnTo>
                  <a:lnTo>
                    <a:pt x="446963" y="492061"/>
                  </a:lnTo>
                  <a:lnTo>
                    <a:pt x="392582" y="437692"/>
                  </a:lnTo>
                  <a:lnTo>
                    <a:pt x="424218" y="406057"/>
                  </a:lnTo>
                  <a:lnTo>
                    <a:pt x="437057" y="393217"/>
                  </a:lnTo>
                  <a:lnTo>
                    <a:pt x="491439" y="447598"/>
                  </a:lnTo>
                  <a:lnTo>
                    <a:pt x="491439" y="410768"/>
                  </a:lnTo>
                  <a:lnTo>
                    <a:pt x="473887" y="393217"/>
                  </a:lnTo>
                  <a:lnTo>
                    <a:pt x="450303" y="369633"/>
                  </a:lnTo>
                  <a:lnTo>
                    <a:pt x="441185" y="360527"/>
                  </a:lnTo>
                  <a:lnTo>
                    <a:pt x="432943" y="360527"/>
                  </a:lnTo>
                  <a:lnTo>
                    <a:pt x="423837" y="369633"/>
                  </a:lnTo>
                  <a:lnTo>
                    <a:pt x="413080" y="358876"/>
                  </a:lnTo>
                  <a:lnTo>
                    <a:pt x="405422" y="351218"/>
                  </a:lnTo>
                  <a:lnTo>
                    <a:pt x="405422" y="388035"/>
                  </a:lnTo>
                  <a:lnTo>
                    <a:pt x="387400" y="406057"/>
                  </a:lnTo>
                  <a:lnTo>
                    <a:pt x="374561" y="393217"/>
                  </a:lnTo>
                  <a:lnTo>
                    <a:pt x="358228" y="376897"/>
                  </a:lnTo>
                  <a:lnTo>
                    <a:pt x="361391" y="374078"/>
                  </a:lnTo>
                  <a:lnTo>
                    <a:pt x="364490" y="371170"/>
                  </a:lnTo>
                  <a:lnTo>
                    <a:pt x="370535" y="365137"/>
                  </a:lnTo>
                  <a:lnTo>
                    <a:pt x="373430" y="362038"/>
                  </a:lnTo>
                  <a:lnTo>
                    <a:pt x="376250" y="358876"/>
                  </a:lnTo>
                  <a:lnTo>
                    <a:pt x="405422" y="388035"/>
                  </a:lnTo>
                  <a:lnTo>
                    <a:pt x="405422" y="351218"/>
                  </a:lnTo>
                  <a:lnTo>
                    <a:pt x="392480" y="338277"/>
                  </a:lnTo>
                  <a:lnTo>
                    <a:pt x="408927" y="310286"/>
                  </a:lnTo>
                  <a:lnTo>
                    <a:pt x="420903" y="280238"/>
                  </a:lnTo>
                  <a:lnTo>
                    <a:pt x="428205" y="248551"/>
                  </a:lnTo>
                  <a:lnTo>
                    <a:pt x="430682" y="215658"/>
                  </a:lnTo>
                  <a:lnTo>
                    <a:pt x="428713" y="186258"/>
                  </a:lnTo>
                  <a:lnTo>
                    <a:pt x="422871" y="157772"/>
                  </a:lnTo>
                  <a:lnTo>
                    <a:pt x="413296" y="130505"/>
                  </a:lnTo>
                  <a:lnTo>
                    <a:pt x="400088" y="104775"/>
                  </a:lnTo>
                  <a:lnTo>
                    <a:pt x="519874" y="104775"/>
                  </a:lnTo>
                  <a:lnTo>
                    <a:pt x="525703" y="98945"/>
                  </a:lnTo>
                  <a:lnTo>
                    <a:pt x="525703" y="84569"/>
                  </a:lnTo>
                  <a:lnTo>
                    <a:pt x="519874" y="78740"/>
                  </a:lnTo>
                  <a:lnTo>
                    <a:pt x="381660" y="78740"/>
                  </a:lnTo>
                  <a:lnTo>
                    <a:pt x="377228" y="73355"/>
                  </a:lnTo>
                  <a:lnTo>
                    <a:pt x="372503" y="68160"/>
                  </a:lnTo>
                  <a:lnTo>
                    <a:pt x="367512" y="63157"/>
                  </a:lnTo>
                  <a:lnTo>
                    <a:pt x="334594" y="36106"/>
                  </a:lnTo>
                  <a:lnTo>
                    <a:pt x="315925" y="26123"/>
                  </a:lnTo>
                  <a:lnTo>
                    <a:pt x="297586" y="16306"/>
                  </a:lnTo>
                  <a:lnTo>
                    <a:pt x="257403" y="4140"/>
                  </a:lnTo>
                  <a:lnTo>
                    <a:pt x="214985" y="0"/>
                  </a:lnTo>
                  <a:lnTo>
                    <a:pt x="172580" y="4140"/>
                  </a:lnTo>
                  <a:lnTo>
                    <a:pt x="132410" y="16306"/>
                  </a:lnTo>
                  <a:lnTo>
                    <a:pt x="95389" y="36106"/>
                  </a:lnTo>
                  <a:lnTo>
                    <a:pt x="62471" y="63157"/>
                  </a:lnTo>
                  <a:lnTo>
                    <a:pt x="33108" y="99847"/>
                  </a:lnTo>
                  <a:lnTo>
                    <a:pt x="12534" y="141617"/>
                  </a:lnTo>
                  <a:lnTo>
                    <a:pt x="1917" y="184378"/>
                  </a:lnTo>
                  <a:lnTo>
                    <a:pt x="0" y="232041"/>
                  </a:lnTo>
                  <a:lnTo>
                    <a:pt x="8229" y="276948"/>
                  </a:lnTo>
                  <a:lnTo>
                    <a:pt x="8343" y="277558"/>
                  </a:lnTo>
                  <a:lnTo>
                    <a:pt x="26733" y="321030"/>
                  </a:lnTo>
                  <a:lnTo>
                    <a:pt x="30251" y="327291"/>
                  </a:lnTo>
                  <a:lnTo>
                    <a:pt x="38176" y="329539"/>
                  </a:lnTo>
                  <a:lnTo>
                    <a:pt x="50723" y="322503"/>
                  </a:lnTo>
                  <a:lnTo>
                    <a:pt x="52959" y="314566"/>
                  </a:lnTo>
                  <a:lnTo>
                    <a:pt x="49441" y="308292"/>
                  </a:lnTo>
                  <a:lnTo>
                    <a:pt x="31115" y="262166"/>
                  </a:lnTo>
                  <a:lnTo>
                    <a:pt x="25450" y="213880"/>
                  </a:lnTo>
                  <a:lnTo>
                    <a:pt x="32092" y="166001"/>
                  </a:lnTo>
                  <a:lnTo>
                    <a:pt x="50685" y="121043"/>
                  </a:lnTo>
                  <a:lnTo>
                    <a:pt x="80886" y="81572"/>
                  </a:lnTo>
                  <a:lnTo>
                    <a:pt x="121297" y="50761"/>
                  </a:lnTo>
                  <a:lnTo>
                    <a:pt x="166852" y="32283"/>
                  </a:lnTo>
                  <a:lnTo>
                    <a:pt x="214998" y="26123"/>
                  </a:lnTo>
                  <a:lnTo>
                    <a:pt x="263131" y="32283"/>
                  </a:lnTo>
                  <a:lnTo>
                    <a:pt x="308686" y="50761"/>
                  </a:lnTo>
                  <a:lnTo>
                    <a:pt x="349097" y="81572"/>
                  </a:lnTo>
                  <a:lnTo>
                    <a:pt x="365175" y="99847"/>
                  </a:lnTo>
                  <a:lnTo>
                    <a:pt x="365404" y="100114"/>
                  </a:lnTo>
                  <a:lnTo>
                    <a:pt x="382282" y="126136"/>
                  </a:lnTo>
                  <a:lnTo>
                    <a:pt x="394576" y="154381"/>
                  </a:lnTo>
                  <a:lnTo>
                    <a:pt x="402094" y="184378"/>
                  </a:lnTo>
                  <a:lnTo>
                    <a:pt x="404647" y="215658"/>
                  </a:lnTo>
                  <a:lnTo>
                    <a:pt x="402094" y="246938"/>
                  </a:lnTo>
                  <a:lnTo>
                    <a:pt x="394576" y="276948"/>
                  </a:lnTo>
                  <a:lnTo>
                    <a:pt x="382282" y="305193"/>
                  </a:lnTo>
                  <a:lnTo>
                    <a:pt x="365404" y="331203"/>
                  </a:lnTo>
                  <a:lnTo>
                    <a:pt x="365137" y="331508"/>
                  </a:lnTo>
                  <a:lnTo>
                    <a:pt x="364680" y="332143"/>
                  </a:lnTo>
                  <a:lnTo>
                    <a:pt x="337273" y="360832"/>
                  </a:lnTo>
                  <a:lnTo>
                    <a:pt x="291096" y="389356"/>
                  </a:lnTo>
                  <a:lnTo>
                    <a:pt x="248018" y="402323"/>
                  </a:lnTo>
                  <a:lnTo>
                    <a:pt x="203441" y="404850"/>
                  </a:lnTo>
                  <a:lnTo>
                    <a:pt x="159385" y="396925"/>
                  </a:lnTo>
                  <a:lnTo>
                    <a:pt x="117868" y="378561"/>
                  </a:lnTo>
                  <a:lnTo>
                    <a:pt x="80886" y="349745"/>
                  </a:lnTo>
                  <a:lnTo>
                    <a:pt x="75793" y="344665"/>
                  </a:lnTo>
                  <a:lnTo>
                    <a:pt x="67551" y="344665"/>
                  </a:lnTo>
                  <a:lnTo>
                    <a:pt x="57378" y="354825"/>
                  </a:lnTo>
                  <a:lnTo>
                    <a:pt x="57378" y="363067"/>
                  </a:lnTo>
                  <a:lnTo>
                    <a:pt x="91795" y="392747"/>
                  </a:lnTo>
                  <a:lnTo>
                    <a:pt x="91795" y="838619"/>
                  </a:lnTo>
                  <a:lnTo>
                    <a:pt x="97624" y="844448"/>
                  </a:lnTo>
                  <a:lnTo>
                    <a:pt x="189903" y="844448"/>
                  </a:lnTo>
                  <a:lnTo>
                    <a:pt x="189903" y="882815"/>
                  </a:lnTo>
                  <a:lnTo>
                    <a:pt x="195719" y="888644"/>
                  </a:lnTo>
                  <a:lnTo>
                    <a:pt x="731227" y="888644"/>
                  </a:lnTo>
                  <a:lnTo>
                    <a:pt x="737057" y="882815"/>
                  </a:lnTo>
                  <a:lnTo>
                    <a:pt x="737057" y="862609"/>
                  </a:lnTo>
                  <a:lnTo>
                    <a:pt x="737057" y="824242"/>
                  </a:lnTo>
                  <a:lnTo>
                    <a:pt x="731227" y="818413"/>
                  </a:lnTo>
                  <a:lnTo>
                    <a:pt x="716851" y="818413"/>
                  </a:lnTo>
                  <a:lnTo>
                    <a:pt x="711022" y="824242"/>
                  </a:lnTo>
                  <a:lnTo>
                    <a:pt x="711022" y="862609"/>
                  </a:lnTo>
                  <a:lnTo>
                    <a:pt x="215938" y="862609"/>
                  </a:lnTo>
                  <a:lnTo>
                    <a:pt x="215938" y="844448"/>
                  </a:lnTo>
                  <a:lnTo>
                    <a:pt x="633082" y="844448"/>
                  </a:lnTo>
                  <a:lnTo>
                    <a:pt x="638911" y="838619"/>
                  </a:lnTo>
                  <a:lnTo>
                    <a:pt x="638911" y="818413"/>
                  </a:lnTo>
                  <a:lnTo>
                    <a:pt x="638911" y="691540"/>
                  </a:lnTo>
                  <a:lnTo>
                    <a:pt x="661111" y="669353"/>
                  </a:lnTo>
                  <a:lnTo>
                    <a:pt x="698817" y="631647"/>
                  </a:lnTo>
                  <a:lnTo>
                    <a:pt x="700189" y="628332"/>
                  </a:lnTo>
                  <a:lnTo>
                    <a:pt x="700189" y="621436"/>
                  </a:lnTo>
                  <a:lnTo>
                    <a:pt x="698817" y="618121"/>
                  </a:lnTo>
                  <a:lnTo>
                    <a:pt x="668756" y="588060"/>
                  </a:lnTo>
                  <a:lnTo>
                    <a:pt x="668756" y="624878"/>
                  </a:lnTo>
                  <a:lnTo>
                    <a:pt x="624281" y="669353"/>
                  </a:lnTo>
                  <a:lnTo>
                    <a:pt x="612863" y="657948"/>
                  </a:lnTo>
                  <a:lnTo>
                    <a:pt x="612863" y="694766"/>
                  </a:lnTo>
                  <a:lnTo>
                    <a:pt x="612863" y="818413"/>
                  </a:lnTo>
                  <a:lnTo>
                    <a:pt x="117843" y="818413"/>
                  </a:lnTo>
                  <a:lnTo>
                    <a:pt x="117843" y="408330"/>
                  </a:lnTo>
                  <a:lnTo>
                    <a:pt x="140754" y="418274"/>
                  </a:lnTo>
                  <a:lnTo>
                    <a:pt x="164719" y="425462"/>
                  </a:lnTo>
                  <a:lnTo>
                    <a:pt x="189522" y="429844"/>
                  </a:lnTo>
                  <a:lnTo>
                    <a:pt x="214985" y="431317"/>
                  </a:lnTo>
                  <a:lnTo>
                    <a:pt x="247891" y="428840"/>
                  </a:lnTo>
                  <a:lnTo>
                    <a:pt x="279577" y="421525"/>
                  </a:lnTo>
                  <a:lnTo>
                    <a:pt x="309638" y="409562"/>
                  </a:lnTo>
                  <a:lnTo>
                    <a:pt x="311734" y="408330"/>
                  </a:lnTo>
                  <a:lnTo>
                    <a:pt x="317665" y="404850"/>
                  </a:lnTo>
                  <a:lnTo>
                    <a:pt x="337464" y="393217"/>
                  </a:lnTo>
                  <a:lnTo>
                    <a:pt x="337731" y="393217"/>
                  </a:lnTo>
                  <a:lnTo>
                    <a:pt x="368985" y="424472"/>
                  </a:lnTo>
                  <a:lnTo>
                    <a:pt x="362521" y="430936"/>
                  </a:lnTo>
                  <a:lnTo>
                    <a:pt x="361149" y="434238"/>
                  </a:lnTo>
                  <a:lnTo>
                    <a:pt x="361149" y="441147"/>
                  </a:lnTo>
                  <a:lnTo>
                    <a:pt x="362521" y="444461"/>
                  </a:lnTo>
                  <a:lnTo>
                    <a:pt x="612863" y="694766"/>
                  </a:lnTo>
                  <a:lnTo>
                    <a:pt x="612863" y="657948"/>
                  </a:lnTo>
                  <a:lnTo>
                    <a:pt x="507606" y="552704"/>
                  </a:lnTo>
                  <a:lnTo>
                    <a:pt x="526034" y="534289"/>
                  </a:lnTo>
                  <a:lnTo>
                    <a:pt x="552094" y="508228"/>
                  </a:lnTo>
                  <a:lnTo>
                    <a:pt x="668756" y="624878"/>
                  </a:lnTo>
                  <a:lnTo>
                    <a:pt x="668756" y="588060"/>
                  </a:lnTo>
                  <a:lnTo>
                    <a:pt x="638911" y="558215"/>
                  </a:lnTo>
                  <a:lnTo>
                    <a:pt x="638911" y="532180"/>
                  </a:lnTo>
                  <a:lnTo>
                    <a:pt x="638911" y="148971"/>
                  </a:lnTo>
                  <a:lnTo>
                    <a:pt x="711022" y="148971"/>
                  </a:lnTo>
                  <a:lnTo>
                    <a:pt x="711022" y="780415"/>
                  </a:lnTo>
                  <a:lnTo>
                    <a:pt x="716851" y="786244"/>
                  </a:lnTo>
                  <a:lnTo>
                    <a:pt x="731227" y="786244"/>
                  </a:lnTo>
                  <a:lnTo>
                    <a:pt x="737057" y="780415"/>
                  </a:lnTo>
                  <a:lnTo>
                    <a:pt x="737057" y="148971"/>
                  </a:lnTo>
                  <a:lnTo>
                    <a:pt x="737057" y="12876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1" name="object 7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92910" y="3085604"/>
              <a:ext cx="95859" cy="130340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1166952" y="2989008"/>
              <a:ext cx="521970" cy="723900"/>
            </a:xfrm>
            <a:custGeom>
              <a:avLst/>
              <a:gdLst/>
              <a:ahLst/>
              <a:cxnLst/>
              <a:rect l="l" t="t" r="r" b="b"/>
              <a:pathLst>
                <a:path w="521969" h="723900">
                  <a:moveTo>
                    <a:pt x="333870" y="166903"/>
                  </a:moveTo>
                  <a:lnTo>
                    <a:pt x="328447" y="124523"/>
                  </a:lnTo>
                  <a:lnTo>
                    <a:pt x="312166" y="84404"/>
                  </a:lnTo>
                  <a:lnTo>
                    <a:pt x="306197" y="76581"/>
                  </a:lnTo>
                  <a:lnTo>
                    <a:pt x="306197" y="145313"/>
                  </a:lnTo>
                  <a:lnTo>
                    <a:pt x="306197" y="188493"/>
                  </a:lnTo>
                  <a:lnTo>
                    <a:pt x="293001" y="230022"/>
                  </a:lnTo>
                  <a:lnTo>
                    <a:pt x="266623" y="266573"/>
                  </a:lnTo>
                  <a:lnTo>
                    <a:pt x="230060" y="292950"/>
                  </a:lnTo>
                  <a:lnTo>
                    <a:pt x="188531" y="306146"/>
                  </a:lnTo>
                  <a:lnTo>
                    <a:pt x="145351" y="306146"/>
                  </a:lnTo>
                  <a:lnTo>
                    <a:pt x="103822" y="292950"/>
                  </a:lnTo>
                  <a:lnTo>
                    <a:pt x="67259" y="266573"/>
                  </a:lnTo>
                  <a:lnTo>
                    <a:pt x="40868" y="230022"/>
                  </a:lnTo>
                  <a:lnTo>
                    <a:pt x="27673" y="188493"/>
                  </a:lnTo>
                  <a:lnTo>
                    <a:pt x="27673" y="145313"/>
                  </a:lnTo>
                  <a:lnTo>
                    <a:pt x="40868" y="103797"/>
                  </a:lnTo>
                  <a:lnTo>
                    <a:pt x="67259" y="67233"/>
                  </a:lnTo>
                  <a:lnTo>
                    <a:pt x="113855" y="36322"/>
                  </a:lnTo>
                  <a:lnTo>
                    <a:pt x="166941" y="26009"/>
                  </a:lnTo>
                  <a:lnTo>
                    <a:pt x="193878" y="28600"/>
                  </a:lnTo>
                  <a:lnTo>
                    <a:pt x="244525" y="49212"/>
                  </a:lnTo>
                  <a:lnTo>
                    <a:pt x="293001" y="103797"/>
                  </a:lnTo>
                  <a:lnTo>
                    <a:pt x="306197" y="145313"/>
                  </a:lnTo>
                  <a:lnTo>
                    <a:pt x="306197" y="76581"/>
                  </a:lnTo>
                  <a:lnTo>
                    <a:pt x="255117" y="26009"/>
                  </a:lnTo>
                  <a:lnTo>
                    <a:pt x="209334" y="5422"/>
                  </a:lnTo>
                  <a:lnTo>
                    <a:pt x="166941" y="0"/>
                  </a:lnTo>
                  <a:lnTo>
                    <a:pt x="124548" y="5422"/>
                  </a:lnTo>
                  <a:lnTo>
                    <a:pt x="84429" y="21704"/>
                  </a:lnTo>
                  <a:lnTo>
                    <a:pt x="48844" y="48818"/>
                  </a:lnTo>
                  <a:lnTo>
                    <a:pt x="21704" y="84404"/>
                  </a:lnTo>
                  <a:lnTo>
                    <a:pt x="5435" y="124523"/>
                  </a:lnTo>
                  <a:lnTo>
                    <a:pt x="0" y="166903"/>
                  </a:lnTo>
                  <a:lnTo>
                    <a:pt x="5435" y="209283"/>
                  </a:lnTo>
                  <a:lnTo>
                    <a:pt x="21704" y="249402"/>
                  </a:lnTo>
                  <a:lnTo>
                    <a:pt x="48844" y="284975"/>
                  </a:lnTo>
                  <a:lnTo>
                    <a:pt x="104063" y="321602"/>
                  </a:lnTo>
                  <a:lnTo>
                    <a:pt x="166941" y="333806"/>
                  </a:lnTo>
                  <a:lnTo>
                    <a:pt x="198856" y="330758"/>
                  </a:lnTo>
                  <a:lnTo>
                    <a:pt x="229819" y="321602"/>
                  </a:lnTo>
                  <a:lnTo>
                    <a:pt x="258864" y="306349"/>
                  </a:lnTo>
                  <a:lnTo>
                    <a:pt x="259105" y="306146"/>
                  </a:lnTo>
                  <a:lnTo>
                    <a:pt x="285038" y="284975"/>
                  </a:lnTo>
                  <a:lnTo>
                    <a:pt x="312166" y="249402"/>
                  </a:lnTo>
                  <a:lnTo>
                    <a:pt x="328447" y="209283"/>
                  </a:lnTo>
                  <a:lnTo>
                    <a:pt x="333870" y="166903"/>
                  </a:lnTo>
                  <a:close/>
                </a:path>
                <a:path w="521969" h="723900">
                  <a:moveTo>
                    <a:pt x="521804" y="703351"/>
                  </a:moveTo>
                  <a:lnTo>
                    <a:pt x="515975" y="697522"/>
                  </a:lnTo>
                  <a:lnTo>
                    <a:pt x="508787" y="697522"/>
                  </a:lnTo>
                  <a:lnTo>
                    <a:pt x="431774" y="697522"/>
                  </a:lnTo>
                  <a:lnTo>
                    <a:pt x="425945" y="703351"/>
                  </a:lnTo>
                  <a:lnTo>
                    <a:pt x="425945" y="717727"/>
                  </a:lnTo>
                  <a:lnTo>
                    <a:pt x="431774" y="723557"/>
                  </a:lnTo>
                  <a:lnTo>
                    <a:pt x="515975" y="723557"/>
                  </a:lnTo>
                  <a:lnTo>
                    <a:pt x="521804" y="717727"/>
                  </a:lnTo>
                  <a:lnTo>
                    <a:pt x="521804" y="703351"/>
                  </a:lnTo>
                  <a:close/>
                </a:path>
                <a:path w="521969" h="723900">
                  <a:moveTo>
                    <a:pt x="521804" y="631063"/>
                  </a:moveTo>
                  <a:lnTo>
                    <a:pt x="515975" y="625233"/>
                  </a:lnTo>
                  <a:lnTo>
                    <a:pt x="508787" y="625233"/>
                  </a:lnTo>
                  <a:lnTo>
                    <a:pt x="431774" y="625233"/>
                  </a:lnTo>
                  <a:lnTo>
                    <a:pt x="425945" y="631063"/>
                  </a:lnTo>
                  <a:lnTo>
                    <a:pt x="425945" y="645439"/>
                  </a:lnTo>
                  <a:lnTo>
                    <a:pt x="431774" y="651268"/>
                  </a:lnTo>
                  <a:lnTo>
                    <a:pt x="515975" y="651268"/>
                  </a:lnTo>
                  <a:lnTo>
                    <a:pt x="521804" y="645439"/>
                  </a:lnTo>
                  <a:lnTo>
                    <a:pt x="521804" y="631063"/>
                  </a:lnTo>
                  <a:close/>
                </a:path>
                <a:path w="521969" h="723900">
                  <a:moveTo>
                    <a:pt x="521804" y="254050"/>
                  </a:moveTo>
                  <a:lnTo>
                    <a:pt x="515975" y="248221"/>
                  </a:lnTo>
                  <a:lnTo>
                    <a:pt x="508787" y="248221"/>
                  </a:lnTo>
                  <a:lnTo>
                    <a:pt x="431774" y="248221"/>
                  </a:lnTo>
                  <a:lnTo>
                    <a:pt x="425945" y="254050"/>
                  </a:lnTo>
                  <a:lnTo>
                    <a:pt x="425945" y="268427"/>
                  </a:lnTo>
                  <a:lnTo>
                    <a:pt x="431774" y="274256"/>
                  </a:lnTo>
                  <a:lnTo>
                    <a:pt x="515975" y="274256"/>
                  </a:lnTo>
                  <a:lnTo>
                    <a:pt x="521804" y="268427"/>
                  </a:lnTo>
                  <a:lnTo>
                    <a:pt x="521804" y="2540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3" name="object 7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19201" y="3040991"/>
              <a:ext cx="127711" cy="133845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1142898" y="3018992"/>
              <a:ext cx="713105" cy="758190"/>
            </a:xfrm>
            <a:custGeom>
              <a:avLst/>
              <a:gdLst/>
              <a:ahLst/>
              <a:cxnLst/>
              <a:rect l="l" t="t" r="r" b="b"/>
              <a:pathLst>
                <a:path w="713105" h="758189">
                  <a:moveTo>
                    <a:pt x="56476" y="270637"/>
                  </a:moveTo>
                  <a:lnTo>
                    <a:pt x="52920" y="267106"/>
                  </a:lnTo>
                  <a:lnTo>
                    <a:pt x="44386" y="257619"/>
                  </a:lnTo>
                  <a:lnTo>
                    <a:pt x="33667" y="243522"/>
                  </a:lnTo>
                  <a:lnTo>
                    <a:pt x="23609" y="226123"/>
                  </a:lnTo>
                  <a:lnTo>
                    <a:pt x="0" y="237274"/>
                  </a:lnTo>
                  <a:lnTo>
                    <a:pt x="11887" y="258000"/>
                  </a:lnTo>
                  <a:lnTo>
                    <a:pt x="24244" y="274332"/>
                  </a:lnTo>
                  <a:lnTo>
                    <a:pt x="34086" y="285178"/>
                  </a:lnTo>
                  <a:lnTo>
                    <a:pt x="38468" y="289420"/>
                  </a:lnTo>
                  <a:lnTo>
                    <a:pt x="56476" y="270637"/>
                  </a:lnTo>
                  <a:close/>
                </a:path>
                <a:path w="713105" h="758189">
                  <a:moveTo>
                    <a:pt x="553872" y="0"/>
                  </a:moveTo>
                  <a:lnTo>
                    <a:pt x="484555" y="0"/>
                  </a:lnTo>
                  <a:lnTo>
                    <a:pt x="486321" y="26035"/>
                  </a:lnTo>
                  <a:lnTo>
                    <a:pt x="553516" y="26035"/>
                  </a:lnTo>
                  <a:lnTo>
                    <a:pt x="553872" y="0"/>
                  </a:lnTo>
                  <a:close/>
                </a:path>
                <a:path w="713105" h="758189">
                  <a:moveTo>
                    <a:pt x="712990" y="688708"/>
                  </a:moveTo>
                  <a:lnTo>
                    <a:pt x="686955" y="690473"/>
                  </a:lnTo>
                  <a:lnTo>
                    <a:pt x="686955" y="757669"/>
                  </a:lnTo>
                  <a:lnTo>
                    <a:pt x="712990" y="758024"/>
                  </a:lnTo>
                  <a:lnTo>
                    <a:pt x="712990" y="6887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6" name="object 47">
            <a:extLst>
              <a:ext uri="{FF2B5EF4-FFF2-40B4-BE49-F238E27FC236}">
                <a16:creationId xmlns:a16="http://schemas.microsoft.com/office/drawing/2014/main" id="{F4D9BFE1-CEC1-C3F4-73BF-B1EABB9994F6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212387" y="152276"/>
              <a:ext cx="5767705" cy="755650"/>
            </a:xfrm>
            <a:custGeom>
              <a:avLst/>
              <a:gdLst/>
              <a:ahLst/>
              <a:cxnLst/>
              <a:rect l="l" t="t" r="r" b="b"/>
              <a:pathLst>
                <a:path w="5767705" h="755650">
                  <a:moveTo>
                    <a:pt x="5728182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5728182" y="755141"/>
                  </a:lnTo>
                  <a:lnTo>
                    <a:pt x="5743380" y="752074"/>
                  </a:lnTo>
                  <a:lnTo>
                    <a:pt x="5755789" y="743708"/>
                  </a:lnTo>
                  <a:lnTo>
                    <a:pt x="5764154" y="731299"/>
                  </a:lnTo>
                  <a:lnTo>
                    <a:pt x="5767222" y="716102"/>
                  </a:lnTo>
                  <a:lnTo>
                    <a:pt x="5767222" y="39039"/>
                  </a:lnTo>
                  <a:lnTo>
                    <a:pt x="5764154" y="23842"/>
                  </a:lnTo>
                  <a:lnTo>
                    <a:pt x="5755789" y="11433"/>
                  </a:lnTo>
                  <a:lnTo>
                    <a:pt x="5743380" y="3067"/>
                  </a:lnTo>
                  <a:lnTo>
                    <a:pt x="5728182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212387" y="152276"/>
              <a:ext cx="5767705" cy="755650"/>
            </a:xfrm>
            <a:custGeom>
              <a:avLst/>
              <a:gdLst/>
              <a:ahLst/>
              <a:cxnLst/>
              <a:rect l="l" t="t" r="r" b="b"/>
              <a:pathLst>
                <a:path w="5767705" h="755650">
                  <a:moveTo>
                    <a:pt x="5728182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5728182" y="0"/>
                  </a:lnTo>
                  <a:lnTo>
                    <a:pt x="5743380" y="3067"/>
                  </a:lnTo>
                  <a:lnTo>
                    <a:pt x="5755789" y="11433"/>
                  </a:lnTo>
                  <a:lnTo>
                    <a:pt x="5764154" y="23842"/>
                  </a:lnTo>
                  <a:lnTo>
                    <a:pt x="5767222" y="39039"/>
                  </a:lnTo>
                  <a:lnTo>
                    <a:pt x="5767222" y="716102"/>
                  </a:lnTo>
                  <a:lnTo>
                    <a:pt x="5764154" y="731299"/>
                  </a:lnTo>
                  <a:lnTo>
                    <a:pt x="5755789" y="743708"/>
                  </a:lnTo>
                  <a:lnTo>
                    <a:pt x="5743380" y="752074"/>
                  </a:lnTo>
                  <a:lnTo>
                    <a:pt x="5728182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4888" indent="-99536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Identifying and classifying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197783" y="758973"/>
            <a:ext cx="59055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9525" marR="5080" indent="3175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Identifying &amp; classifying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44309" y="441839"/>
            <a:ext cx="11040110" cy="5775325"/>
            <a:chOff x="644309" y="441839"/>
            <a:chExt cx="11040110" cy="5775325"/>
          </a:xfrm>
        </p:grpSpPr>
        <p:sp>
          <p:nvSpPr>
            <p:cNvPr id="17" name="object 17"/>
            <p:cNvSpPr/>
            <p:nvPr/>
          </p:nvSpPr>
          <p:spPr>
            <a:xfrm>
              <a:off x="11301384" y="44183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66690" y="497795"/>
              <a:ext cx="226130" cy="22578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309" y="754189"/>
              <a:ext cx="1799704" cy="528929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548869" y="1221751"/>
              <a:ext cx="7892415" cy="679450"/>
            </a:xfrm>
            <a:custGeom>
              <a:avLst/>
              <a:gdLst/>
              <a:ahLst/>
              <a:cxnLst/>
              <a:rect l="l" t="t" r="r" b="b"/>
              <a:pathLst>
                <a:path w="7892415" h="679450">
                  <a:moveTo>
                    <a:pt x="7762773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549579"/>
                  </a:lnTo>
                  <a:lnTo>
                    <a:pt x="10180" y="600008"/>
                  </a:lnTo>
                  <a:lnTo>
                    <a:pt x="37944" y="641188"/>
                  </a:lnTo>
                  <a:lnTo>
                    <a:pt x="79124" y="668951"/>
                  </a:lnTo>
                  <a:lnTo>
                    <a:pt x="129552" y="679132"/>
                  </a:lnTo>
                  <a:lnTo>
                    <a:pt x="7762773" y="679132"/>
                  </a:lnTo>
                  <a:lnTo>
                    <a:pt x="7813201" y="668951"/>
                  </a:lnTo>
                  <a:lnTo>
                    <a:pt x="7854381" y="641188"/>
                  </a:lnTo>
                  <a:lnTo>
                    <a:pt x="7882145" y="600008"/>
                  </a:lnTo>
                  <a:lnTo>
                    <a:pt x="7892326" y="549579"/>
                  </a:lnTo>
                  <a:lnTo>
                    <a:pt x="7892326" y="129552"/>
                  </a:lnTo>
                  <a:lnTo>
                    <a:pt x="7882145" y="79124"/>
                  </a:lnTo>
                  <a:lnTo>
                    <a:pt x="7854381" y="37944"/>
                  </a:lnTo>
                  <a:lnTo>
                    <a:pt x="7813201" y="10180"/>
                  </a:lnTo>
                  <a:lnTo>
                    <a:pt x="776277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548869" y="1221751"/>
              <a:ext cx="7892415" cy="679450"/>
            </a:xfrm>
            <a:custGeom>
              <a:avLst/>
              <a:gdLst/>
              <a:ahLst/>
              <a:cxnLst/>
              <a:rect l="l" t="t" r="r" b="b"/>
              <a:pathLst>
                <a:path w="7892415" h="679450">
                  <a:moveTo>
                    <a:pt x="129552" y="679132"/>
                  </a:moveTo>
                  <a:lnTo>
                    <a:pt x="7762773" y="679132"/>
                  </a:lnTo>
                  <a:lnTo>
                    <a:pt x="7813201" y="668951"/>
                  </a:lnTo>
                  <a:lnTo>
                    <a:pt x="7854381" y="641188"/>
                  </a:lnTo>
                  <a:lnTo>
                    <a:pt x="7882145" y="600008"/>
                  </a:lnTo>
                  <a:lnTo>
                    <a:pt x="7892326" y="549579"/>
                  </a:lnTo>
                  <a:lnTo>
                    <a:pt x="7892326" y="129552"/>
                  </a:lnTo>
                  <a:lnTo>
                    <a:pt x="7882145" y="79124"/>
                  </a:lnTo>
                  <a:lnTo>
                    <a:pt x="7854381" y="37944"/>
                  </a:lnTo>
                  <a:lnTo>
                    <a:pt x="7813201" y="10180"/>
                  </a:lnTo>
                  <a:lnTo>
                    <a:pt x="7762773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549579"/>
                  </a:lnTo>
                  <a:lnTo>
                    <a:pt x="10180" y="600008"/>
                  </a:lnTo>
                  <a:lnTo>
                    <a:pt x="37944" y="641188"/>
                  </a:lnTo>
                  <a:lnTo>
                    <a:pt x="79124" y="668951"/>
                  </a:lnTo>
                  <a:lnTo>
                    <a:pt x="129552" y="67913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785493" y="1520543"/>
              <a:ext cx="951230" cy="274320"/>
            </a:xfrm>
            <a:custGeom>
              <a:avLst/>
              <a:gdLst/>
              <a:ahLst/>
              <a:cxnLst/>
              <a:rect l="l" t="t" r="r" b="b"/>
              <a:pathLst>
                <a:path w="951230" h="274319">
                  <a:moveTo>
                    <a:pt x="846315" y="0"/>
                  </a:moveTo>
                  <a:lnTo>
                    <a:pt x="674261" y="46781"/>
                  </a:lnTo>
                  <a:lnTo>
                    <a:pt x="573128" y="74981"/>
                  </a:lnTo>
                  <a:lnTo>
                    <a:pt x="467112" y="105421"/>
                  </a:lnTo>
                  <a:lnTo>
                    <a:pt x="413489" y="121254"/>
                  </a:lnTo>
                  <a:lnTo>
                    <a:pt x="360105" y="137376"/>
                  </a:lnTo>
                  <a:lnTo>
                    <a:pt x="307446" y="153697"/>
                  </a:lnTo>
                  <a:lnTo>
                    <a:pt x="255999" y="170124"/>
                  </a:lnTo>
                  <a:lnTo>
                    <a:pt x="206250" y="186568"/>
                  </a:lnTo>
                  <a:lnTo>
                    <a:pt x="158685" y="202939"/>
                  </a:lnTo>
                  <a:lnTo>
                    <a:pt x="113791" y="219145"/>
                  </a:lnTo>
                  <a:lnTo>
                    <a:pt x="72055" y="235097"/>
                  </a:lnTo>
                  <a:lnTo>
                    <a:pt x="33962" y="250703"/>
                  </a:lnTo>
                  <a:lnTo>
                    <a:pt x="0" y="265874"/>
                  </a:lnTo>
                  <a:lnTo>
                    <a:pt x="39335" y="263501"/>
                  </a:lnTo>
                  <a:lnTo>
                    <a:pt x="81422" y="261704"/>
                  </a:lnTo>
                  <a:lnTo>
                    <a:pt x="125987" y="260435"/>
                  </a:lnTo>
                  <a:lnTo>
                    <a:pt x="172753" y="259650"/>
                  </a:lnTo>
                  <a:lnTo>
                    <a:pt x="221444" y="259299"/>
                  </a:lnTo>
                  <a:lnTo>
                    <a:pt x="271787" y="259336"/>
                  </a:lnTo>
                  <a:lnTo>
                    <a:pt x="323504" y="259715"/>
                  </a:lnTo>
                  <a:lnTo>
                    <a:pt x="429961" y="261307"/>
                  </a:lnTo>
                  <a:lnTo>
                    <a:pt x="593073" y="265080"/>
                  </a:lnTo>
                  <a:lnTo>
                    <a:pt x="855697" y="271924"/>
                  </a:lnTo>
                  <a:lnTo>
                    <a:pt x="951090" y="273761"/>
                  </a:lnTo>
                  <a:lnTo>
                    <a:pt x="84631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751672" y="1520541"/>
              <a:ext cx="986155" cy="274955"/>
            </a:xfrm>
            <a:custGeom>
              <a:avLst/>
              <a:gdLst/>
              <a:ahLst/>
              <a:cxnLst/>
              <a:rect l="l" t="t" r="r" b="b"/>
              <a:pathLst>
                <a:path w="986155" h="274955">
                  <a:moveTo>
                    <a:pt x="880135" y="0"/>
                  </a:moveTo>
                  <a:lnTo>
                    <a:pt x="632146" y="64410"/>
                  </a:lnTo>
                  <a:lnTo>
                    <a:pt x="484006" y="105534"/>
                  </a:lnTo>
                  <a:lnTo>
                    <a:pt x="385697" y="134508"/>
                  </a:lnTo>
                  <a:lnTo>
                    <a:pt x="287851" y="165022"/>
                  </a:lnTo>
                  <a:lnTo>
                    <a:pt x="239128" y="180936"/>
                  </a:lnTo>
                  <a:lnTo>
                    <a:pt x="190624" y="197456"/>
                  </a:lnTo>
                  <a:lnTo>
                    <a:pt x="142308" y="214875"/>
                  </a:lnTo>
                  <a:lnTo>
                    <a:pt x="94332" y="233374"/>
                  </a:lnTo>
                  <a:lnTo>
                    <a:pt x="46845" y="253137"/>
                  </a:lnTo>
                  <a:lnTo>
                    <a:pt x="0" y="274345"/>
                  </a:lnTo>
                  <a:lnTo>
                    <a:pt x="32558" y="272257"/>
                  </a:lnTo>
                  <a:lnTo>
                    <a:pt x="32054" y="272257"/>
                  </a:lnTo>
                  <a:lnTo>
                    <a:pt x="46064" y="271564"/>
                  </a:lnTo>
                  <a:lnTo>
                    <a:pt x="36499" y="271564"/>
                  </a:lnTo>
                  <a:lnTo>
                    <a:pt x="33375" y="259588"/>
                  </a:lnTo>
                  <a:lnTo>
                    <a:pt x="69529" y="257713"/>
                  </a:lnTo>
                  <a:lnTo>
                    <a:pt x="84589" y="251397"/>
                  </a:lnTo>
                  <a:lnTo>
                    <a:pt x="133021" y="232126"/>
                  </a:lnTo>
                  <a:lnTo>
                    <a:pt x="181763" y="213676"/>
                  </a:lnTo>
                  <a:lnTo>
                    <a:pt x="230787" y="195973"/>
                  </a:lnTo>
                  <a:lnTo>
                    <a:pt x="280063" y="178943"/>
                  </a:lnTo>
                  <a:lnTo>
                    <a:pt x="329560" y="162511"/>
                  </a:lnTo>
                  <a:lnTo>
                    <a:pt x="379250" y="146603"/>
                  </a:lnTo>
                  <a:lnTo>
                    <a:pt x="479085" y="116062"/>
                  </a:lnTo>
                  <a:lnTo>
                    <a:pt x="880135" y="0"/>
                  </a:lnTo>
                  <a:close/>
                </a:path>
                <a:path w="986155" h="274955">
                  <a:moveTo>
                    <a:pt x="742126" y="265080"/>
                  </a:moveTo>
                  <a:lnTo>
                    <a:pt x="353211" y="265080"/>
                  </a:lnTo>
                  <a:lnTo>
                    <a:pt x="384260" y="265223"/>
                  </a:lnTo>
                  <a:lnTo>
                    <a:pt x="586910" y="268337"/>
                  </a:lnTo>
                  <a:lnTo>
                    <a:pt x="586776" y="268337"/>
                  </a:lnTo>
                  <a:lnTo>
                    <a:pt x="934893" y="273800"/>
                  </a:lnTo>
                  <a:lnTo>
                    <a:pt x="985966" y="273800"/>
                  </a:lnTo>
                  <a:lnTo>
                    <a:pt x="742126" y="265080"/>
                  </a:lnTo>
                  <a:close/>
                </a:path>
                <a:path w="986155" h="274955">
                  <a:moveTo>
                    <a:pt x="69529" y="257713"/>
                  </a:moveTo>
                  <a:lnTo>
                    <a:pt x="33375" y="259588"/>
                  </a:lnTo>
                  <a:lnTo>
                    <a:pt x="36447" y="271365"/>
                  </a:lnTo>
                  <a:lnTo>
                    <a:pt x="36499" y="271564"/>
                  </a:lnTo>
                  <a:lnTo>
                    <a:pt x="69529" y="257713"/>
                  </a:lnTo>
                  <a:close/>
                </a:path>
                <a:path w="986155" h="274955">
                  <a:moveTo>
                    <a:pt x="297860" y="253478"/>
                  </a:moveTo>
                  <a:lnTo>
                    <a:pt x="234412" y="253478"/>
                  </a:lnTo>
                  <a:lnTo>
                    <a:pt x="192054" y="253848"/>
                  </a:lnTo>
                  <a:lnTo>
                    <a:pt x="139155" y="254966"/>
                  </a:lnTo>
                  <a:lnTo>
                    <a:pt x="86262" y="256845"/>
                  </a:lnTo>
                  <a:lnTo>
                    <a:pt x="69529" y="257713"/>
                  </a:lnTo>
                  <a:lnTo>
                    <a:pt x="36499" y="271564"/>
                  </a:lnTo>
                  <a:lnTo>
                    <a:pt x="46064" y="271564"/>
                  </a:lnTo>
                  <a:lnTo>
                    <a:pt x="84209" y="269675"/>
                  </a:lnTo>
                  <a:lnTo>
                    <a:pt x="134175" y="267785"/>
                  </a:lnTo>
                  <a:lnTo>
                    <a:pt x="183792" y="266434"/>
                  </a:lnTo>
                  <a:lnTo>
                    <a:pt x="183592" y="266434"/>
                  </a:lnTo>
                  <a:lnTo>
                    <a:pt x="284184" y="265080"/>
                  </a:lnTo>
                  <a:lnTo>
                    <a:pt x="742126" y="265080"/>
                  </a:lnTo>
                  <a:lnTo>
                    <a:pt x="456566" y="256042"/>
                  </a:lnTo>
                  <a:lnTo>
                    <a:pt x="406323" y="254966"/>
                  </a:lnTo>
                  <a:lnTo>
                    <a:pt x="407051" y="254966"/>
                  </a:lnTo>
                  <a:lnTo>
                    <a:pt x="297860" y="253478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210944" y="5487586"/>
              <a:ext cx="4290695" cy="722630"/>
            </a:xfrm>
            <a:custGeom>
              <a:avLst/>
              <a:gdLst/>
              <a:ahLst/>
              <a:cxnLst/>
              <a:rect l="l" t="t" r="r" b="b"/>
              <a:pathLst>
                <a:path w="4290695" h="722629">
                  <a:moveTo>
                    <a:pt x="4162158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94169"/>
                  </a:lnTo>
                  <a:lnTo>
                    <a:pt x="10086" y="644125"/>
                  </a:lnTo>
                  <a:lnTo>
                    <a:pt x="37593" y="684922"/>
                  </a:lnTo>
                  <a:lnTo>
                    <a:pt x="78390" y="712428"/>
                  </a:lnTo>
                  <a:lnTo>
                    <a:pt x="128346" y="722515"/>
                  </a:lnTo>
                  <a:lnTo>
                    <a:pt x="4162158" y="722515"/>
                  </a:lnTo>
                  <a:lnTo>
                    <a:pt x="4212119" y="712428"/>
                  </a:lnTo>
                  <a:lnTo>
                    <a:pt x="4252915" y="684922"/>
                  </a:lnTo>
                  <a:lnTo>
                    <a:pt x="4280419" y="644125"/>
                  </a:lnTo>
                  <a:lnTo>
                    <a:pt x="4290504" y="594169"/>
                  </a:lnTo>
                  <a:lnTo>
                    <a:pt x="4290504" y="128346"/>
                  </a:lnTo>
                  <a:lnTo>
                    <a:pt x="4280419" y="78390"/>
                  </a:lnTo>
                  <a:lnTo>
                    <a:pt x="4252915" y="37593"/>
                  </a:lnTo>
                  <a:lnTo>
                    <a:pt x="4212119" y="10086"/>
                  </a:lnTo>
                  <a:lnTo>
                    <a:pt x="416215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210944" y="5487586"/>
              <a:ext cx="4290695" cy="722630"/>
            </a:xfrm>
            <a:custGeom>
              <a:avLst/>
              <a:gdLst/>
              <a:ahLst/>
              <a:cxnLst/>
              <a:rect l="l" t="t" r="r" b="b"/>
              <a:pathLst>
                <a:path w="4290695" h="722629">
                  <a:moveTo>
                    <a:pt x="128346" y="722515"/>
                  </a:moveTo>
                  <a:lnTo>
                    <a:pt x="4162158" y="722515"/>
                  </a:lnTo>
                  <a:lnTo>
                    <a:pt x="4212119" y="712428"/>
                  </a:lnTo>
                  <a:lnTo>
                    <a:pt x="4252915" y="684922"/>
                  </a:lnTo>
                  <a:lnTo>
                    <a:pt x="4280419" y="644125"/>
                  </a:lnTo>
                  <a:lnTo>
                    <a:pt x="4290504" y="594169"/>
                  </a:lnTo>
                  <a:lnTo>
                    <a:pt x="4290504" y="128346"/>
                  </a:lnTo>
                  <a:lnTo>
                    <a:pt x="4280419" y="78390"/>
                  </a:lnTo>
                  <a:lnTo>
                    <a:pt x="4252915" y="37593"/>
                  </a:lnTo>
                  <a:lnTo>
                    <a:pt x="4212119" y="10086"/>
                  </a:lnTo>
                  <a:lnTo>
                    <a:pt x="4162158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594169"/>
                  </a:lnTo>
                  <a:lnTo>
                    <a:pt x="10086" y="644125"/>
                  </a:lnTo>
                  <a:lnTo>
                    <a:pt x="37593" y="684922"/>
                  </a:lnTo>
                  <a:lnTo>
                    <a:pt x="78390" y="712428"/>
                  </a:lnTo>
                  <a:lnTo>
                    <a:pt x="128346" y="722515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7483638" y="5230068"/>
              <a:ext cx="1903730" cy="402590"/>
            </a:xfrm>
            <a:custGeom>
              <a:avLst/>
              <a:gdLst/>
              <a:ahLst/>
              <a:cxnLst/>
              <a:rect l="l" t="t" r="r" b="b"/>
              <a:pathLst>
                <a:path w="1903729" h="402589">
                  <a:moveTo>
                    <a:pt x="1833524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332016"/>
                  </a:lnTo>
                  <a:lnTo>
                    <a:pt x="5499" y="359261"/>
                  </a:lnTo>
                  <a:lnTo>
                    <a:pt x="20497" y="381508"/>
                  </a:lnTo>
                  <a:lnTo>
                    <a:pt x="42744" y="396506"/>
                  </a:lnTo>
                  <a:lnTo>
                    <a:pt x="69989" y="402005"/>
                  </a:lnTo>
                  <a:lnTo>
                    <a:pt x="1833524" y="402005"/>
                  </a:lnTo>
                  <a:lnTo>
                    <a:pt x="1860769" y="396506"/>
                  </a:lnTo>
                  <a:lnTo>
                    <a:pt x="1883016" y="381508"/>
                  </a:lnTo>
                  <a:lnTo>
                    <a:pt x="1898014" y="359261"/>
                  </a:lnTo>
                  <a:lnTo>
                    <a:pt x="1903514" y="332016"/>
                  </a:lnTo>
                  <a:lnTo>
                    <a:pt x="1903514" y="69989"/>
                  </a:lnTo>
                  <a:lnTo>
                    <a:pt x="1898014" y="42744"/>
                  </a:lnTo>
                  <a:lnTo>
                    <a:pt x="1883016" y="20497"/>
                  </a:lnTo>
                  <a:lnTo>
                    <a:pt x="1860769" y="5499"/>
                  </a:lnTo>
                  <a:lnTo>
                    <a:pt x="1833524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7483638" y="5230068"/>
              <a:ext cx="1903730" cy="402590"/>
            </a:xfrm>
            <a:custGeom>
              <a:avLst/>
              <a:gdLst/>
              <a:ahLst/>
              <a:cxnLst/>
              <a:rect l="l" t="t" r="r" b="b"/>
              <a:pathLst>
                <a:path w="1903729" h="402589">
                  <a:moveTo>
                    <a:pt x="1833524" y="402005"/>
                  </a:moveTo>
                  <a:lnTo>
                    <a:pt x="69989" y="402005"/>
                  </a:lnTo>
                  <a:lnTo>
                    <a:pt x="42744" y="396506"/>
                  </a:lnTo>
                  <a:lnTo>
                    <a:pt x="20497" y="381508"/>
                  </a:lnTo>
                  <a:lnTo>
                    <a:pt x="5499" y="359261"/>
                  </a:lnTo>
                  <a:lnTo>
                    <a:pt x="0" y="332016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833524" y="0"/>
                  </a:lnTo>
                  <a:lnTo>
                    <a:pt x="1860769" y="5499"/>
                  </a:lnTo>
                  <a:lnTo>
                    <a:pt x="1883016" y="20497"/>
                  </a:lnTo>
                  <a:lnTo>
                    <a:pt x="1898014" y="42744"/>
                  </a:lnTo>
                  <a:lnTo>
                    <a:pt x="1903514" y="69989"/>
                  </a:lnTo>
                  <a:lnTo>
                    <a:pt x="1903514" y="332016"/>
                  </a:lnTo>
                  <a:lnTo>
                    <a:pt x="1898014" y="359261"/>
                  </a:lnTo>
                  <a:lnTo>
                    <a:pt x="1883016" y="381508"/>
                  </a:lnTo>
                  <a:lnTo>
                    <a:pt x="1860769" y="396506"/>
                  </a:lnTo>
                  <a:lnTo>
                    <a:pt x="1833524" y="402005"/>
                  </a:lnTo>
                  <a:close/>
                </a:path>
              </a:pathLst>
            </a:custGeom>
            <a:ln w="15062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890018" y="1411163"/>
            <a:ext cx="8625840" cy="4692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Hi, I’m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Calvin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I’m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zoologist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 A part of my job is to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identify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classify animals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15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4319588" marR="5080" algn="just">
              <a:lnSpc>
                <a:spcPct val="115700"/>
              </a:lnSpc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Imagine you are on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walk through the park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come across this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animal you have never seen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before.</a:t>
            </a:r>
            <a:endParaRPr lang="en-US" sz="1500" dirty="0">
              <a:latin typeface="Grammarsaurus" pitchFamily="2" charset="0"/>
              <a:cs typeface="Arial MT"/>
            </a:endParaRPr>
          </a:p>
          <a:p>
            <a:pPr marL="4319588" marR="5080" algn="just">
              <a:lnSpc>
                <a:spcPct val="115700"/>
              </a:lnSpc>
            </a:pPr>
            <a:endParaRPr lang="en-PK" sz="1500" dirty="0">
              <a:solidFill>
                <a:srgbClr val="1D242C"/>
              </a:solidFill>
              <a:latin typeface="Grammarsaurus" pitchFamily="2" charset="0"/>
              <a:cs typeface="Arial MT"/>
            </a:endParaRPr>
          </a:p>
          <a:p>
            <a:pPr marL="4319588" marR="5080" algn="just">
              <a:lnSpc>
                <a:spcPct val="115700"/>
              </a:lnSpc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do you know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what type of animal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it is? </a:t>
            </a:r>
            <a:endParaRPr lang="en-US" sz="1500" dirty="0">
              <a:solidFill>
                <a:srgbClr val="1D242C"/>
              </a:solidFill>
              <a:latin typeface="Grammarsaurus" pitchFamily="2" charset="0"/>
              <a:cs typeface="Arial MT"/>
            </a:endParaRPr>
          </a:p>
          <a:p>
            <a:pPr marL="4319588" marR="5080" algn="just">
              <a:lnSpc>
                <a:spcPct val="115700"/>
              </a:lnSpc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can you find out the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name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of that animal?</a:t>
            </a:r>
            <a:endParaRPr sz="1500" dirty="0">
              <a:latin typeface="Grammarsaurus" pitchFamily="2" charset="0"/>
              <a:cs typeface="Arial MT"/>
            </a:endParaRPr>
          </a:p>
          <a:p>
            <a:pPr marL="4319588" algn="just">
              <a:lnSpc>
                <a:spcPct val="100000"/>
              </a:lnSpc>
              <a:spcBef>
                <a:spcPts val="184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Let’s find out!</a:t>
            </a:r>
            <a:endParaRPr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lang="en-US"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lang="en-PK"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1600" dirty="0">
              <a:latin typeface="Grammarsaurus" pitchFamily="2" charset="0"/>
              <a:cs typeface="Arial"/>
            </a:endParaRPr>
          </a:p>
          <a:p>
            <a:pPr marL="4713605">
              <a:lnSpc>
                <a:spcPct val="100000"/>
              </a:lnSpc>
            </a:pPr>
            <a:endParaRPr sz="2000" dirty="0">
              <a:latin typeface="Grammarsaurus" pitchFamily="2" charset="0"/>
              <a:cs typeface="Arial"/>
            </a:endParaRPr>
          </a:p>
          <a:p>
            <a:pPr marL="4281170" algn="ctr">
              <a:lnSpc>
                <a:spcPct val="100000"/>
              </a:lnSpc>
              <a:spcBef>
                <a:spcPts val="1355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zoologist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– a person who studies animals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580601" y="2150491"/>
            <a:ext cx="8385175" cy="4170679"/>
            <a:chOff x="2580601" y="2150491"/>
            <a:chExt cx="8385175" cy="4170679"/>
          </a:xfrm>
        </p:grpSpPr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86951" y="2156844"/>
              <a:ext cx="4283798" cy="310101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586951" y="2156841"/>
              <a:ext cx="4284345" cy="3108960"/>
            </a:xfrm>
            <a:custGeom>
              <a:avLst/>
              <a:gdLst/>
              <a:ahLst/>
              <a:cxnLst/>
              <a:rect l="l" t="t" r="r" b="b"/>
              <a:pathLst>
                <a:path w="4284345" h="3108960">
                  <a:moveTo>
                    <a:pt x="4283811" y="0"/>
                  </a:moveTo>
                  <a:lnTo>
                    <a:pt x="0" y="0"/>
                  </a:lnTo>
                  <a:lnTo>
                    <a:pt x="0" y="3108452"/>
                  </a:lnTo>
                  <a:lnTo>
                    <a:pt x="4283811" y="3108452"/>
                  </a:lnTo>
                  <a:lnTo>
                    <a:pt x="4283811" y="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54872" y="5537784"/>
              <a:ext cx="153207" cy="20538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95355" y="5514263"/>
              <a:ext cx="63144" cy="23514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2785808" y="5292801"/>
              <a:ext cx="1797050" cy="609600"/>
            </a:xfrm>
            <a:custGeom>
              <a:avLst/>
              <a:gdLst/>
              <a:ahLst/>
              <a:cxnLst/>
              <a:rect l="l" t="t" r="r" b="b"/>
              <a:pathLst>
                <a:path w="1797050" h="609600">
                  <a:moveTo>
                    <a:pt x="0" y="0"/>
                  </a:moveTo>
                  <a:lnTo>
                    <a:pt x="2027" y="29209"/>
                  </a:lnTo>
                  <a:lnTo>
                    <a:pt x="7463" y="100329"/>
                  </a:lnTo>
                  <a:lnTo>
                    <a:pt x="10261" y="138429"/>
                  </a:lnTo>
                  <a:lnTo>
                    <a:pt x="15405" y="207009"/>
                  </a:lnTo>
                  <a:lnTo>
                    <a:pt x="17212" y="232409"/>
                  </a:lnTo>
                  <a:lnTo>
                    <a:pt x="18059" y="245109"/>
                  </a:lnTo>
                  <a:lnTo>
                    <a:pt x="18580" y="246379"/>
                  </a:lnTo>
                  <a:lnTo>
                    <a:pt x="18491" y="247649"/>
                  </a:lnTo>
                  <a:lnTo>
                    <a:pt x="18402" y="248919"/>
                  </a:lnTo>
                  <a:lnTo>
                    <a:pt x="18732" y="251459"/>
                  </a:lnTo>
                  <a:lnTo>
                    <a:pt x="22694" y="279399"/>
                  </a:lnTo>
                  <a:lnTo>
                    <a:pt x="33853" y="307339"/>
                  </a:lnTo>
                  <a:lnTo>
                    <a:pt x="51863" y="335279"/>
                  </a:lnTo>
                  <a:lnTo>
                    <a:pt x="76377" y="361949"/>
                  </a:lnTo>
                  <a:lnTo>
                    <a:pt x="76657" y="361949"/>
                  </a:lnTo>
                  <a:lnTo>
                    <a:pt x="87761" y="372109"/>
                  </a:lnTo>
                  <a:lnTo>
                    <a:pt x="99741" y="380999"/>
                  </a:lnTo>
                  <a:lnTo>
                    <a:pt x="112542" y="391159"/>
                  </a:lnTo>
                  <a:lnTo>
                    <a:pt x="126111" y="401319"/>
                  </a:lnTo>
                  <a:lnTo>
                    <a:pt x="146049" y="414019"/>
                  </a:lnTo>
                  <a:lnTo>
                    <a:pt x="167573" y="426719"/>
                  </a:lnTo>
                  <a:lnTo>
                    <a:pt x="190626" y="439419"/>
                  </a:lnTo>
                  <a:lnTo>
                    <a:pt x="215150" y="450849"/>
                  </a:lnTo>
                  <a:lnTo>
                    <a:pt x="219849" y="453389"/>
                  </a:lnTo>
                  <a:lnTo>
                    <a:pt x="222516" y="454659"/>
                  </a:lnTo>
                  <a:lnTo>
                    <a:pt x="230797" y="458469"/>
                  </a:lnTo>
                  <a:lnTo>
                    <a:pt x="239293" y="462279"/>
                  </a:lnTo>
                  <a:lnTo>
                    <a:pt x="256794" y="469899"/>
                  </a:lnTo>
                  <a:lnTo>
                    <a:pt x="273036" y="477519"/>
                  </a:lnTo>
                  <a:lnTo>
                    <a:pt x="289721" y="483869"/>
                  </a:lnTo>
                  <a:lnTo>
                    <a:pt x="324307" y="496569"/>
                  </a:lnTo>
                  <a:lnTo>
                    <a:pt x="326085" y="496569"/>
                  </a:lnTo>
                  <a:lnTo>
                    <a:pt x="328193" y="497839"/>
                  </a:lnTo>
                  <a:lnTo>
                    <a:pt x="329971" y="497839"/>
                  </a:lnTo>
                  <a:lnTo>
                    <a:pt x="346543" y="504189"/>
                  </a:lnTo>
                  <a:lnTo>
                    <a:pt x="380972" y="514349"/>
                  </a:lnTo>
                  <a:lnTo>
                    <a:pt x="398780" y="520699"/>
                  </a:lnTo>
                  <a:lnTo>
                    <a:pt x="464038" y="538479"/>
                  </a:lnTo>
                  <a:lnTo>
                    <a:pt x="532917" y="553719"/>
                  </a:lnTo>
                  <a:lnTo>
                    <a:pt x="548639" y="557529"/>
                  </a:lnTo>
                  <a:lnTo>
                    <a:pt x="564580" y="560069"/>
                  </a:lnTo>
                  <a:lnTo>
                    <a:pt x="580703" y="563879"/>
                  </a:lnTo>
                  <a:lnTo>
                    <a:pt x="596976" y="566419"/>
                  </a:lnTo>
                  <a:lnTo>
                    <a:pt x="612644" y="570229"/>
                  </a:lnTo>
                  <a:lnTo>
                    <a:pt x="660285" y="577849"/>
                  </a:lnTo>
                  <a:lnTo>
                    <a:pt x="699081" y="582929"/>
                  </a:lnTo>
                  <a:lnTo>
                    <a:pt x="738587" y="589279"/>
                  </a:lnTo>
                  <a:lnTo>
                    <a:pt x="778779" y="593089"/>
                  </a:lnTo>
                  <a:lnTo>
                    <a:pt x="819632" y="598169"/>
                  </a:lnTo>
                  <a:lnTo>
                    <a:pt x="825703" y="598169"/>
                  </a:lnTo>
                  <a:lnTo>
                    <a:pt x="847979" y="600709"/>
                  </a:lnTo>
                  <a:lnTo>
                    <a:pt x="953997" y="608329"/>
                  </a:lnTo>
                  <a:lnTo>
                    <a:pt x="1005809" y="609599"/>
                  </a:lnTo>
                  <a:lnTo>
                    <a:pt x="1106480" y="609599"/>
                  </a:lnTo>
                  <a:lnTo>
                    <a:pt x="1155115" y="608329"/>
                  </a:lnTo>
                  <a:lnTo>
                    <a:pt x="1235163" y="603249"/>
                  </a:lnTo>
                  <a:lnTo>
                    <a:pt x="1247533" y="603249"/>
                  </a:lnTo>
                  <a:lnTo>
                    <a:pt x="1266890" y="600709"/>
                  </a:lnTo>
                  <a:lnTo>
                    <a:pt x="1285943" y="599439"/>
                  </a:lnTo>
                  <a:lnTo>
                    <a:pt x="1394469" y="584199"/>
                  </a:lnTo>
                  <a:lnTo>
                    <a:pt x="1428122" y="577849"/>
                  </a:lnTo>
                  <a:lnTo>
                    <a:pt x="1460385" y="570229"/>
                  </a:lnTo>
                  <a:lnTo>
                    <a:pt x="1463217" y="570229"/>
                  </a:lnTo>
                  <a:lnTo>
                    <a:pt x="1466354" y="568959"/>
                  </a:lnTo>
                  <a:lnTo>
                    <a:pt x="1469199" y="567689"/>
                  </a:lnTo>
                  <a:lnTo>
                    <a:pt x="1482691" y="565149"/>
                  </a:lnTo>
                  <a:lnTo>
                    <a:pt x="1508670" y="557529"/>
                  </a:lnTo>
                  <a:lnTo>
                    <a:pt x="1521155" y="553719"/>
                  </a:lnTo>
                  <a:lnTo>
                    <a:pt x="1521498" y="553719"/>
                  </a:lnTo>
                  <a:lnTo>
                    <a:pt x="1567275" y="538479"/>
                  </a:lnTo>
                  <a:lnTo>
                    <a:pt x="1613141" y="519429"/>
                  </a:lnTo>
                  <a:lnTo>
                    <a:pt x="1641906" y="502919"/>
                  </a:lnTo>
                  <a:lnTo>
                    <a:pt x="1652517" y="496569"/>
                  </a:lnTo>
                  <a:lnTo>
                    <a:pt x="1694726" y="462279"/>
                  </a:lnTo>
                  <a:lnTo>
                    <a:pt x="1722069" y="416559"/>
                  </a:lnTo>
                  <a:lnTo>
                    <a:pt x="1722374" y="416559"/>
                  </a:lnTo>
                  <a:lnTo>
                    <a:pt x="1724469" y="410209"/>
                  </a:lnTo>
                  <a:lnTo>
                    <a:pt x="1728165" y="400049"/>
                  </a:lnTo>
                  <a:lnTo>
                    <a:pt x="1739874" y="361949"/>
                  </a:lnTo>
                  <a:lnTo>
                    <a:pt x="1746429" y="340359"/>
                  </a:lnTo>
                  <a:lnTo>
                    <a:pt x="1170495" y="340359"/>
                  </a:lnTo>
                  <a:lnTo>
                    <a:pt x="1165593" y="339089"/>
                  </a:lnTo>
                  <a:lnTo>
                    <a:pt x="1115468" y="339089"/>
                  </a:lnTo>
                  <a:lnTo>
                    <a:pt x="1021838" y="336549"/>
                  </a:lnTo>
                  <a:lnTo>
                    <a:pt x="973862" y="334009"/>
                  </a:lnTo>
                  <a:lnTo>
                    <a:pt x="875931" y="326389"/>
                  </a:lnTo>
                  <a:lnTo>
                    <a:pt x="859926" y="323849"/>
                  </a:lnTo>
                  <a:lnTo>
                    <a:pt x="851932" y="323849"/>
                  </a:lnTo>
                  <a:lnTo>
                    <a:pt x="843940" y="322579"/>
                  </a:lnTo>
                  <a:lnTo>
                    <a:pt x="794766" y="317499"/>
                  </a:lnTo>
                  <a:lnTo>
                    <a:pt x="770581" y="313689"/>
                  </a:lnTo>
                  <a:lnTo>
                    <a:pt x="746582" y="311149"/>
                  </a:lnTo>
                  <a:lnTo>
                    <a:pt x="684682" y="300989"/>
                  </a:lnTo>
                  <a:lnTo>
                    <a:pt x="678916" y="300989"/>
                  </a:lnTo>
                  <a:lnTo>
                    <a:pt x="634085" y="293369"/>
                  </a:lnTo>
                  <a:lnTo>
                    <a:pt x="617740" y="289559"/>
                  </a:lnTo>
                  <a:lnTo>
                    <a:pt x="562114" y="279399"/>
                  </a:lnTo>
                  <a:lnTo>
                    <a:pt x="560616" y="278129"/>
                  </a:lnTo>
                  <a:lnTo>
                    <a:pt x="557288" y="278129"/>
                  </a:lnTo>
                  <a:lnTo>
                    <a:pt x="550354" y="276859"/>
                  </a:lnTo>
                  <a:lnTo>
                    <a:pt x="543725" y="274319"/>
                  </a:lnTo>
                  <a:lnTo>
                    <a:pt x="522135" y="270509"/>
                  </a:lnTo>
                  <a:lnTo>
                    <a:pt x="507641" y="266699"/>
                  </a:lnTo>
                  <a:lnTo>
                    <a:pt x="493322" y="264159"/>
                  </a:lnTo>
                  <a:lnTo>
                    <a:pt x="479209" y="260349"/>
                  </a:lnTo>
                  <a:lnTo>
                    <a:pt x="466175" y="256539"/>
                  </a:lnTo>
                  <a:lnTo>
                    <a:pt x="453267" y="253999"/>
                  </a:lnTo>
                  <a:lnTo>
                    <a:pt x="427812" y="246379"/>
                  </a:lnTo>
                  <a:lnTo>
                    <a:pt x="421160" y="245109"/>
                  </a:lnTo>
                  <a:lnTo>
                    <a:pt x="408181" y="241299"/>
                  </a:lnTo>
                  <a:lnTo>
                    <a:pt x="401701" y="240029"/>
                  </a:lnTo>
                  <a:lnTo>
                    <a:pt x="395362" y="237489"/>
                  </a:lnTo>
                  <a:lnTo>
                    <a:pt x="382562" y="233679"/>
                  </a:lnTo>
                  <a:lnTo>
                    <a:pt x="376224" y="232409"/>
                  </a:lnTo>
                  <a:lnTo>
                    <a:pt x="361238" y="227329"/>
                  </a:lnTo>
                  <a:lnTo>
                    <a:pt x="354076" y="224789"/>
                  </a:lnTo>
                  <a:lnTo>
                    <a:pt x="352272" y="224789"/>
                  </a:lnTo>
                  <a:lnTo>
                    <a:pt x="350189" y="223519"/>
                  </a:lnTo>
                  <a:lnTo>
                    <a:pt x="348386" y="223519"/>
                  </a:lnTo>
                  <a:lnTo>
                    <a:pt x="316633" y="213359"/>
                  </a:lnTo>
                  <a:lnTo>
                    <a:pt x="301251" y="208279"/>
                  </a:lnTo>
                  <a:lnTo>
                    <a:pt x="283883" y="201929"/>
                  </a:lnTo>
                  <a:lnTo>
                    <a:pt x="279717" y="200659"/>
                  </a:lnTo>
                  <a:lnTo>
                    <a:pt x="258657" y="193039"/>
                  </a:lnTo>
                  <a:lnTo>
                    <a:pt x="251739" y="189229"/>
                  </a:lnTo>
                  <a:lnTo>
                    <a:pt x="251434" y="189229"/>
                  </a:lnTo>
                  <a:lnTo>
                    <a:pt x="240741" y="185419"/>
                  </a:lnTo>
                  <a:lnTo>
                    <a:pt x="229067" y="180339"/>
                  </a:lnTo>
                  <a:lnTo>
                    <a:pt x="217684" y="175259"/>
                  </a:lnTo>
                  <a:lnTo>
                    <a:pt x="206644" y="171449"/>
                  </a:lnTo>
                  <a:lnTo>
                    <a:pt x="195999" y="166369"/>
                  </a:lnTo>
                  <a:lnTo>
                    <a:pt x="183076" y="160019"/>
                  </a:lnTo>
                  <a:lnTo>
                    <a:pt x="170611" y="154939"/>
                  </a:lnTo>
                  <a:lnTo>
                    <a:pt x="146851" y="142239"/>
                  </a:lnTo>
                  <a:lnTo>
                    <a:pt x="124661" y="129539"/>
                  </a:lnTo>
                  <a:lnTo>
                    <a:pt x="104098" y="116839"/>
                  </a:lnTo>
                  <a:lnTo>
                    <a:pt x="85217" y="104139"/>
                  </a:lnTo>
                  <a:lnTo>
                    <a:pt x="78827" y="100329"/>
                  </a:lnTo>
                  <a:lnTo>
                    <a:pt x="72669" y="95249"/>
                  </a:lnTo>
                  <a:lnTo>
                    <a:pt x="66739" y="90169"/>
                  </a:lnTo>
                  <a:lnTo>
                    <a:pt x="54724" y="81279"/>
                  </a:lnTo>
                  <a:lnTo>
                    <a:pt x="49314" y="76199"/>
                  </a:lnTo>
                  <a:lnTo>
                    <a:pt x="44221" y="71119"/>
                  </a:lnTo>
                  <a:lnTo>
                    <a:pt x="39461" y="66039"/>
                  </a:lnTo>
                  <a:lnTo>
                    <a:pt x="34956" y="60959"/>
                  </a:lnTo>
                  <a:lnTo>
                    <a:pt x="30737" y="57149"/>
                  </a:lnTo>
                  <a:lnTo>
                    <a:pt x="26835" y="52069"/>
                  </a:lnTo>
                  <a:lnTo>
                    <a:pt x="23507" y="48259"/>
                  </a:lnTo>
                  <a:lnTo>
                    <a:pt x="20497" y="43179"/>
                  </a:lnTo>
                  <a:lnTo>
                    <a:pt x="17741" y="39369"/>
                  </a:lnTo>
                  <a:lnTo>
                    <a:pt x="13906" y="34289"/>
                  </a:lnTo>
                  <a:lnTo>
                    <a:pt x="10998" y="29209"/>
                  </a:lnTo>
                  <a:lnTo>
                    <a:pt x="8381" y="24129"/>
                  </a:lnTo>
                  <a:lnTo>
                    <a:pt x="6540" y="20319"/>
                  </a:lnTo>
                  <a:lnTo>
                    <a:pt x="4978" y="17779"/>
                  </a:lnTo>
                  <a:lnTo>
                    <a:pt x="4051" y="13969"/>
                  </a:lnTo>
                  <a:lnTo>
                    <a:pt x="3784" y="13969"/>
                  </a:lnTo>
                  <a:lnTo>
                    <a:pt x="3810" y="12699"/>
                  </a:lnTo>
                  <a:lnTo>
                    <a:pt x="2298" y="8889"/>
                  </a:lnTo>
                  <a:lnTo>
                    <a:pt x="1346" y="6349"/>
                  </a:lnTo>
                  <a:lnTo>
                    <a:pt x="723" y="2539"/>
                  </a:lnTo>
                  <a:lnTo>
                    <a:pt x="469" y="2539"/>
                  </a:lnTo>
                  <a:lnTo>
                    <a:pt x="254" y="1269"/>
                  </a:lnTo>
                  <a:lnTo>
                    <a:pt x="0" y="0"/>
                  </a:lnTo>
                  <a:close/>
                </a:path>
                <a:path w="1797050" h="609600">
                  <a:moveTo>
                    <a:pt x="1796923" y="175259"/>
                  </a:moveTo>
                  <a:lnTo>
                    <a:pt x="1794297" y="180339"/>
                  </a:lnTo>
                  <a:lnTo>
                    <a:pt x="1791142" y="186689"/>
                  </a:lnTo>
                  <a:lnTo>
                    <a:pt x="1787480" y="191769"/>
                  </a:lnTo>
                  <a:lnTo>
                    <a:pt x="1783334" y="196849"/>
                  </a:lnTo>
                  <a:lnTo>
                    <a:pt x="1779524" y="201929"/>
                  </a:lnTo>
                  <a:lnTo>
                    <a:pt x="1774761" y="207009"/>
                  </a:lnTo>
                  <a:lnTo>
                    <a:pt x="1769732" y="212089"/>
                  </a:lnTo>
                  <a:lnTo>
                    <a:pt x="1764764" y="215899"/>
                  </a:lnTo>
                  <a:lnTo>
                    <a:pt x="1759424" y="220979"/>
                  </a:lnTo>
                  <a:lnTo>
                    <a:pt x="1753682" y="224789"/>
                  </a:lnTo>
                  <a:lnTo>
                    <a:pt x="1747507" y="229869"/>
                  </a:lnTo>
                  <a:lnTo>
                    <a:pt x="1741440" y="233679"/>
                  </a:lnTo>
                  <a:lnTo>
                    <a:pt x="1735032" y="237489"/>
                  </a:lnTo>
                  <a:lnTo>
                    <a:pt x="1728287" y="241299"/>
                  </a:lnTo>
                  <a:lnTo>
                    <a:pt x="1721205" y="245109"/>
                  </a:lnTo>
                  <a:lnTo>
                    <a:pt x="1718271" y="247649"/>
                  </a:lnTo>
                  <a:lnTo>
                    <a:pt x="1711871" y="250189"/>
                  </a:lnTo>
                  <a:lnTo>
                    <a:pt x="1710245" y="251459"/>
                  </a:lnTo>
                  <a:lnTo>
                    <a:pt x="1708327" y="252729"/>
                  </a:lnTo>
                  <a:lnTo>
                    <a:pt x="1694806" y="259079"/>
                  </a:lnTo>
                  <a:lnTo>
                    <a:pt x="1682246" y="264159"/>
                  </a:lnTo>
                  <a:lnTo>
                    <a:pt x="1669074" y="269239"/>
                  </a:lnTo>
                  <a:lnTo>
                    <a:pt x="1655318" y="274319"/>
                  </a:lnTo>
                  <a:lnTo>
                    <a:pt x="1653400" y="275589"/>
                  </a:lnTo>
                  <a:lnTo>
                    <a:pt x="1651520" y="275589"/>
                  </a:lnTo>
                  <a:lnTo>
                    <a:pt x="1649603" y="276859"/>
                  </a:lnTo>
                  <a:lnTo>
                    <a:pt x="1644840" y="278129"/>
                  </a:lnTo>
                  <a:lnTo>
                    <a:pt x="1634705" y="281939"/>
                  </a:lnTo>
                  <a:lnTo>
                    <a:pt x="1632483" y="281939"/>
                  </a:lnTo>
                  <a:lnTo>
                    <a:pt x="1627416" y="284479"/>
                  </a:lnTo>
                  <a:lnTo>
                    <a:pt x="1591475" y="294639"/>
                  </a:lnTo>
                  <a:lnTo>
                    <a:pt x="1582866" y="295909"/>
                  </a:lnTo>
                  <a:lnTo>
                    <a:pt x="1565207" y="300989"/>
                  </a:lnTo>
                  <a:lnTo>
                    <a:pt x="1556270" y="302259"/>
                  </a:lnTo>
                  <a:lnTo>
                    <a:pt x="1555330" y="303529"/>
                  </a:lnTo>
                  <a:lnTo>
                    <a:pt x="1553146" y="303529"/>
                  </a:lnTo>
                  <a:lnTo>
                    <a:pt x="1549374" y="304799"/>
                  </a:lnTo>
                  <a:lnTo>
                    <a:pt x="1545297" y="304799"/>
                  </a:lnTo>
                  <a:lnTo>
                    <a:pt x="1541259" y="306069"/>
                  </a:lnTo>
                  <a:lnTo>
                    <a:pt x="1537182" y="306069"/>
                  </a:lnTo>
                  <a:lnTo>
                    <a:pt x="1534655" y="307339"/>
                  </a:lnTo>
                  <a:lnTo>
                    <a:pt x="1529664" y="308609"/>
                  </a:lnTo>
                  <a:lnTo>
                    <a:pt x="1503997" y="313689"/>
                  </a:lnTo>
                  <a:lnTo>
                    <a:pt x="1489036" y="316229"/>
                  </a:lnTo>
                  <a:lnTo>
                    <a:pt x="1477784" y="317499"/>
                  </a:lnTo>
                  <a:lnTo>
                    <a:pt x="1471853" y="318769"/>
                  </a:lnTo>
                  <a:lnTo>
                    <a:pt x="1467497" y="318769"/>
                  </a:lnTo>
                  <a:lnTo>
                    <a:pt x="1416496" y="326389"/>
                  </a:lnTo>
                  <a:lnTo>
                    <a:pt x="1398803" y="327659"/>
                  </a:lnTo>
                  <a:lnTo>
                    <a:pt x="1392464" y="328929"/>
                  </a:lnTo>
                  <a:lnTo>
                    <a:pt x="1386030" y="328929"/>
                  </a:lnTo>
                  <a:lnTo>
                    <a:pt x="1379543" y="330199"/>
                  </a:lnTo>
                  <a:lnTo>
                    <a:pt x="1373047" y="330199"/>
                  </a:lnTo>
                  <a:lnTo>
                    <a:pt x="1365548" y="331469"/>
                  </a:lnTo>
                  <a:lnTo>
                    <a:pt x="1342656" y="332739"/>
                  </a:lnTo>
                  <a:lnTo>
                    <a:pt x="1340192" y="332739"/>
                  </a:lnTo>
                  <a:lnTo>
                    <a:pt x="1318809" y="335279"/>
                  </a:lnTo>
                  <a:lnTo>
                    <a:pt x="1308049" y="335279"/>
                  </a:lnTo>
                  <a:lnTo>
                    <a:pt x="1263561" y="337819"/>
                  </a:lnTo>
                  <a:lnTo>
                    <a:pt x="1236156" y="337819"/>
                  </a:lnTo>
                  <a:lnTo>
                    <a:pt x="1229767" y="339089"/>
                  </a:lnTo>
                  <a:lnTo>
                    <a:pt x="1175131" y="339089"/>
                  </a:lnTo>
                  <a:lnTo>
                    <a:pt x="1170495" y="340359"/>
                  </a:lnTo>
                  <a:lnTo>
                    <a:pt x="1746429" y="340359"/>
                  </a:lnTo>
                  <a:lnTo>
                    <a:pt x="1755298" y="311149"/>
                  </a:lnTo>
                  <a:lnTo>
                    <a:pt x="1771613" y="257809"/>
                  </a:lnTo>
                  <a:lnTo>
                    <a:pt x="1786321" y="209549"/>
                  </a:lnTo>
                  <a:lnTo>
                    <a:pt x="1796923" y="175259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85808" y="5292775"/>
              <a:ext cx="1796923" cy="61058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85808" y="5292775"/>
              <a:ext cx="347916" cy="45424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783328" y="5076663"/>
              <a:ext cx="1807210" cy="555625"/>
            </a:xfrm>
            <a:custGeom>
              <a:avLst/>
              <a:gdLst/>
              <a:ahLst/>
              <a:cxnLst/>
              <a:rect l="l" t="t" r="r" b="b"/>
              <a:pathLst>
                <a:path w="1807210" h="555625">
                  <a:moveTo>
                    <a:pt x="635228" y="0"/>
                  </a:moveTo>
                  <a:lnTo>
                    <a:pt x="577681" y="815"/>
                  </a:lnTo>
                  <a:lnTo>
                    <a:pt x="521936" y="2888"/>
                  </a:lnTo>
                  <a:lnTo>
                    <a:pt x="468156" y="6191"/>
                  </a:lnTo>
                  <a:lnTo>
                    <a:pt x="416504" y="10696"/>
                  </a:lnTo>
                  <a:lnTo>
                    <a:pt x="367141" y="16375"/>
                  </a:lnTo>
                  <a:lnTo>
                    <a:pt x="319890" y="23266"/>
                  </a:lnTo>
                  <a:lnTo>
                    <a:pt x="252453" y="35946"/>
                  </a:lnTo>
                  <a:lnTo>
                    <a:pt x="191476" y="51230"/>
                  </a:lnTo>
                  <a:lnTo>
                    <a:pt x="137873" y="68953"/>
                  </a:lnTo>
                  <a:lnTo>
                    <a:pt x="92219" y="89012"/>
                  </a:lnTo>
                  <a:lnTo>
                    <a:pt x="55090" y="111307"/>
                  </a:lnTo>
                  <a:lnTo>
                    <a:pt x="8703" y="162197"/>
                  </a:lnTo>
                  <a:lnTo>
                    <a:pt x="0" y="198843"/>
                  </a:lnTo>
                  <a:lnTo>
                    <a:pt x="609" y="207137"/>
                  </a:lnTo>
                  <a:lnTo>
                    <a:pt x="2451" y="215785"/>
                  </a:lnTo>
                  <a:lnTo>
                    <a:pt x="2438" y="216090"/>
                  </a:lnTo>
                  <a:lnTo>
                    <a:pt x="21466" y="257526"/>
                  </a:lnTo>
                  <a:lnTo>
                    <a:pt x="59769" y="298580"/>
                  </a:lnTo>
                  <a:lnTo>
                    <a:pt x="115833" y="338649"/>
                  </a:lnTo>
                  <a:lnTo>
                    <a:pt x="150051" y="358126"/>
                  </a:lnTo>
                  <a:lnTo>
                    <a:pt x="188141" y="377131"/>
                  </a:lnTo>
                  <a:lnTo>
                    <a:pt x="229913" y="395587"/>
                  </a:lnTo>
                  <a:lnTo>
                    <a:pt x="275178" y="413421"/>
                  </a:lnTo>
                  <a:lnTo>
                    <a:pt x="323747" y="430556"/>
                  </a:lnTo>
                  <a:lnTo>
                    <a:pt x="375429" y="446917"/>
                  </a:lnTo>
                  <a:lnTo>
                    <a:pt x="430036" y="462430"/>
                  </a:lnTo>
                  <a:lnTo>
                    <a:pt x="487378" y="477017"/>
                  </a:lnTo>
                  <a:lnTo>
                    <a:pt x="547265" y="490605"/>
                  </a:lnTo>
                  <a:lnTo>
                    <a:pt x="609508" y="503117"/>
                  </a:lnTo>
                  <a:lnTo>
                    <a:pt x="673919" y="514478"/>
                  </a:lnTo>
                  <a:lnTo>
                    <a:pt x="740306" y="524614"/>
                  </a:lnTo>
                  <a:lnTo>
                    <a:pt x="808482" y="533448"/>
                  </a:lnTo>
                  <a:lnTo>
                    <a:pt x="878255" y="540905"/>
                  </a:lnTo>
                  <a:lnTo>
                    <a:pt x="947816" y="546890"/>
                  </a:lnTo>
                  <a:lnTo>
                    <a:pt x="1016087" y="551223"/>
                  </a:lnTo>
                  <a:lnTo>
                    <a:pt x="1082870" y="553944"/>
                  </a:lnTo>
                  <a:lnTo>
                    <a:pt x="1147968" y="555089"/>
                  </a:lnTo>
                  <a:lnTo>
                    <a:pt x="1211183" y="554699"/>
                  </a:lnTo>
                  <a:lnTo>
                    <a:pt x="1272319" y="552811"/>
                  </a:lnTo>
                  <a:lnTo>
                    <a:pt x="1331176" y="549464"/>
                  </a:lnTo>
                  <a:lnTo>
                    <a:pt x="1387559" y="544698"/>
                  </a:lnTo>
                  <a:lnTo>
                    <a:pt x="1441269" y="538549"/>
                  </a:lnTo>
                  <a:lnTo>
                    <a:pt x="1451310" y="537070"/>
                  </a:lnTo>
                  <a:lnTo>
                    <a:pt x="1126972" y="537070"/>
                  </a:lnTo>
                  <a:lnTo>
                    <a:pt x="1077929" y="535986"/>
                  </a:lnTo>
                  <a:lnTo>
                    <a:pt x="1028316" y="534056"/>
                  </a:lnTo>
                  <a:lnTo>
                    <a:pt x="978266" y="531271"/>
                  </a:lnTo>
                  <a:lnTo>
                    <a:pt x="927910" y="527621"/>
                  </a:lnTo>
                  <a:lnTo>
                    <a:pt x="877379" y="523100"/>
                  </a:lnTo>
                  <a:lnTo>
                    <a:pt x="799707" y="514686"/>
                  </a:lnTo>
                  <a:lnTo>
                    <a:pt x="724925" y="504735"/>
                  </a:lnTo>
                  <a:lnTo>
                    <a:pt x="653157" y="493360"/>
                  </a:lnTo>
                  <a:lnTo>
                    <a:pt x="584525" y="480673"/>
                  </a:lnTo>
                  <a:lnTo>
                    <a:pt x="519151" y="466789"/>
                  </a:lnTo>
                  <a:lnTo>
                    <a:pt x="457160" y="451821"/>
                  </a:lnTo>
                  <a:lnTo>
                    <a:pt x="398673" y="435882"/>
                  </a:lnTo>
                  <a:lnTo>
                    <a:pt x="343813" y="419086"/>
                  </a:lnTo>
                  <a:lnTo>
                    <a:pt x="292704" y="401546"/>
                  </a:lnTo>
                  <a:lnTo>
                    <a:pt x="245467" y="383376"/>
                  </a:lnTo>
                  <a:lnTo>
                    <a:pt x="202226" y="364689"/>
                  </a:lnTo>
                  <a:lnTo>
                    <a:pt x="163103" y="345598"/>
                  </a:lnTo>
                  <a:lnTo>
                    <a:pt x="128221" y="326218"/>
                  </a:lnTo>
                  <a:lnTo>
                    <a:pt x="71673" y="287040"/>
                  </a:lnTo>
                  <a:lnTo>
                    <a:pt x="33563" y="248063"/>
                  </a:lnTo>
                  <a:lnTo>
                    <a:pt x="14874" y="210195"/>
                  </a:lnTo>
                  <a:lnTo>
                    <a:pt x="13119" y="191960"/>
                  </a:lnTo>
                  <a:lnTo>
                    <a:pt x="13462" y="191046"/>
                  </a:lnTo>
                  <a:lnTo>
                    <a:pt x="13525" y="189217"/>
                  </a:lnTo>
                  <a:lnTo>
                    <a:pt x="38548" y="140355"/>
                  </a:lnTo>
                  <a:lnTo>
                    <a:pt x="101017" y="97682"/>
                  </a:lnTo>
                  <a:lnTo>
                    <a:pt x="144942" y="79048"/>
                  </a:lnTo>
                  <a:lnTo>
                    <a:pt x="196607" y="62419"/>
                  </a:lnTo>
                  <a:lnTo>
                    <a:pt x="255470" y="47948"/>
                  </a:lnTo>
                  <a:lnTo>
                    <a:pt x="320992" y="35788"/>
                  </a:lnTo>
                  <a:lnTo>
                    <a:pt x="367603" y="28954"/>
                  </a:lnTo>
                  <a:lnTo>
                    <a:pt x="416694" y="23266"/>
                  </a:lnTo>
                  <a:lnTo>
                    <a:pt x="468125" y="18754"/>
                  </a:lnTo>
                  <a:lnTo>
                    <a:pt x="521759" y="15446"/>
                  </a:lnTo>
                  <a:lnTo>
                    <a:pt x="577460" y="13372"/>
                  </a:lnTo>
                  <a:lnTo>
                    <a:pt x="627612" y="12665"/>
                  </a:lnTo>
                  <a:lnTo>
                    <a:pt x="913592" y="12665"/>
                  </a:lnTo>
                  <a:lnTo>
                    <a:pt x="878390" y="9566"/>
                  </a:lnTo>
                  <a:lnTo>
                    <a:pt x="828135" y="5959"/>
                  </a:lnTo>
                  <a:lnTo>
                    <a:pt x="778597" y="3213"/>
                  </a:lnTo>
                  <a:lnTo>
                    <a:pt x="729871" y="1313"/>
                  </a:lnTo>
                  <a:lnTo>
                    <a:pt x="682050" y="246"/>
                  </a:lnTo>
                  <a:lnTo>
                    <a:pt x="635228" y="0"/>
                  </a:lnTo>
                  <a:close/>
                </a:path>
                <a:path w="1807210" h="555625">
                  <a:moveTo>
                    <a:pt x="913592" y="12665"/>
                  </a:moveTo>
                  <a:lnTo>
                    <a:pt x="665253" y="12665"/>
                  </a:lnTo>
                  <a:lnTo>
                    <a:pt x="724551" y="13764"/>
                  </a:lnTo>
                  <a:lnTo>
                    <a:pt x="774103" y="15660"/>
                  </a:lnTo>
                  <a:lnTo>
                    <a:pt x="824110" y="18441"/>
                  </a:lnTo>
                  <a:lnTo>
                    <a:pt x="874485" y="22059"/>
                  </a:lnTo>
                  <a:lnTo>
                    <a:pt x="925144" y="26466"/>
                  </a:lnTo>
                  <a:lnTo>
                    <a:pt x="980085" y="32255"/>
                  </a:lnTo>
                  <a:lnTo>
                    <a:pt x="1034315" y="38943"/>
                  </a:lnTo>
                  <a:lnTo>
                    <a:pt x="1087724" y="46501"/>
                  </a:lnTo>
                  <a:lnTo>
                    <a:pt x="1140199" y="54905"/>
                  </a:lnTo>
                  <a:lnTo>
                    <a:pt x="1191630" y="64127"/>
                  </a:lnTo>
                  <a:lnTo>
                    <a:pt x="1241906" y="74141"/>
                  </a:lnTo>
                  <a:lnTo>
                    <a:pt x="1290914" y="84920"/>
                  </a:lnTo>
                  <a:lnTo>
                    <a:pt x="1338545" y="96437"/>
                  </a:lnTo>
                  <a:lnTo>
                    <a:pt x="1384687" y="108667"/>
                  </a:lnTo>
                  <a:lnTo>
                    <a:pt x="1429229" y="121582"/>
                  </a:lnTo>
                  <a:lnTo>
                    <a:pt x="1472060" y="135155"/>
                  </a:lnTo>
                  <a:lnTo>
                    <a:pt x="1513068" y="149361"/>
                  </a:lnTo>
                  <a:lnTo>
                    <a:pt x="1552143" y="164172"/>
                  </a:lnTo>
                  <a:lnTo>
                    <a:pt x="1614756" y="191408"/>
                  </a:lnTo>
                  <a:lnTo>
                    <a:pt x="1668444" y="219441"/>
                  </a:lnTo>
                  <a:lnTo>
                    <a:pt x="1712943" y="248063"/>
                  </a:lnTo>
                  <a:lnTo>
                    <a:pt x="1747444" y="276617"/>
                  </a:lnTo>
                  <a:lnTo>
                    <a:pt x="1785934" y="333137"/>
                  </a:lnTo>
                  <a:lnTo>
                    <a:pt x="1788985" y="360349"/>
                  </a:lnTo>
                  <a:lnTo>
                    <a:pt x="1788477" y="366153"/>
                  </a:lnTo>
                  <a:lnTo>
                    <a:pt x="1756179" y="416637"/>
                  </a:lnTo>
                  <a:lnTo>
                    <a:pt x="1701082" y="452023"/>
                  </a:lnTo>
                  <a:lnTo>
                    <a:pt x="1664612" y="467815"/>
                  </a:lnTo>
                  <a:lnTo>
                    <a:pt x="1622625" y="482223"/>
                  </a:lnTo>
                  <a:lnTo>
                    <a:pt x="1575446" y="495158"/>
                  </a:lnTo>
                  <a:lnTo>
                    <a:pt x="1523397" y="506533"/>
                  </a:lnTo>
                  <a:lnTo>
                    <a:pt x="1466802" y="516258"/>
                  </a:lnTo>
                  <a:lnTo>
                    <a:pt x="1405986" y="524247"/>
                  </a:lnTo>
                  <a:lnTo>
                    <a:pt x="1341271" y="530411"/>
                  </a:lnTo>
                  <a:lnTo>
                    <a:pt x="1272981" y="534661"/>
                  </a:lnTo>
                  <a:lnTo>
                    <a:pt x="1201441" y="536910"/>
                  </a:lnTo>
                  <a:lnTo>
                    <a:pt x="1126972" y="537070"/>
                  </a:lnTo>
                  <a:lnTo>
                    <a:pt x="1451310" y="537070"/>
                  </a:lnTo>
                  <a:lnTo>
                    <a:pt x="1492110" y="531058"/>
                  </a:lnTo>
                  <a:lnTo>
                    <a:pt x="1539883" y="522262"/>
                  </a:lnTo>
                  <a:lnTo>
                    <a:pt x="1584391" y="512200"/>
                  </a:lnTo>
                  <a:lnTo>
                    <a:pt x="1625436" y="500911"/>
                  </a:lnTo>
                  <a:lnTo>
                    <a:pt x="1662822" y="488434"/>
                  </a:lnTo>
                  <a:lnTo>
                    <a:pt x="1725824" y="460067"/>
                  </a:lnTo>
                  <a:lnTo>
                    <a:pt x="1771817" y="427408"/>
                  </a:lnTo>
                  <a:lnTo>
                    <a:pt x="1799221" y="390766"/>
                  </a:lnTo>
                  <a:lnTo>
                    <a:pt x="1806625" y="364363"/>
                  </a:lnTo>
                  <a:lnTo>
                    <a:pt x="1805986" y="345598"/>
                  </a:lnTo>
                  <a:lnTo>
                    <a:pt x="1805914" y="343488"/>
                  </a:lnTo>
                  <a:lnTo>
                    <a:pt x="1788663" y="301598"/>
                  </a:lnTo>
                  <a:lnTo>
                    <a:pt x="1751604" y="260036"/>
                  </a:lnTo>
                  <a:lnTo>
                    <a:pt x="1696321" y="219441"/>
                  </a:lnTo>
                  <a:lnTo>
                    <a:pt x="1662292" y="199672"/>
                  </a:lnTo>
                  <a:lnTo>
                    <a:pt x="1624307" y="180389"/>
                  </a:lnTo>
                  <a:lnTo>
                    <a:pt x="1582541" y="161655"/>
                  </a:lnTo>
                  <a:lnTo>
                    <a:pt x="1537188" y="143548"/>
                  </a:lnTo>
                  <a:lnTo>
                    <a:pt x="1488443" y="126145"/>
                  </a:lnTo>
                  <a:lnTo>
                    <a:pt x="1436501" y="109524"/>
                  </a:lnTo>
                  <a:lnTo>
                    <a:pt x="1381557" y="93763"/>
                  </a:lnTo>
                  <a:lnTo>
                    <a:pt x="1324226" y="79048"/>
                  </a:lnTo>
                  <a:lnTo>
                    <a:pt x="1263443" y="65132"/>
                  </a:lnTo>
                  <a:lnTo>
                    <a:pt x="1200663" y="52417"/>
                  </a:lnTo>
                  <a:lnTo>
                    <a:pt x="1135661" y="40874"/>
                  </a:lnTo>
                  <a:lnTo>
                    <a:pt x="1068632" y="30578"/>
                  </a:lnTo>
                  <a:lnTo>
                    <a:pt x="999770" y="21610"/>
                  </a:lnTo>
                  <a:lnTo>
                    <a:pt x="929271" y="14046"/>
                  </a:lnTo>
                  <a:lnTo>
                    <a:pt x="913592" y="1266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795995" y="5089238"/>
              <a:ext cx="1776730" cy="379730"/>
            </a:xfrm>
            <a:custGeom>
              <a:avLst/>
              <a:gdLst/>
              <a:ahLst/>
              <a:cxnLst/>
              <a:rect l="l" t="t" r="r" b="b"/>
              <a:pathLst>
                <a:path w="1776729" h="379729">
                  <a:moveTo>
                    <a:pt x="631389" y="0"/>
                  </a:moveTo>
                  <a:lnTo>
                    <a:pt x="569882" y="734"/>
                  </a:lnTo>
                  <a:lnTo>
                    <a:pt x="495667" y="3595"/>
                  </a:lnTo>
                  <a:lnTo>
                    <a:pt x="452767" y="6394"/>
                  </a:lnTo>
                  <a:lnTo>
                    <a:pt x="411334" y="9935"/>
                  </a:lnTo>
                  <a:lnTo>
                    <a:pt x="371487" y="14162"/>
                  </a:lnTo>
                  <a:lnTo>
                    <a:pt x="303275" y="23876"/>
                  </a:lnTo>
                  <a:lnTo>
                    <a:pt x="240721" y="35780"/>
                  </a:lnTo>
                  <a:lnTo>
                    <a:pt x="184313" y="49753"/>
                  </a:lnTo>
                  <a:lnTo>
                    <a:pt x="134535" y="65673"/>
                  </a:lnTo>
                  <a:lnTo>
                    <a:pt x="91875" y="83417"/>
                  </a:lnTo>
                  <a:lnTo>
                    <a:pt x="56818" y="102862"/>
                  </a:lnTo>
                  <a:lnTo>
                    <a:pt x="11455" y="146369"/>
                  </a:lnTo>
                  <a:lnTo>
                    <a:pt x="3454" y="164162"/>
                  </a:lnTo>
                  <a:lnTo>
                    <a:pt x="2082" y="168099"/>
                  </a:lnTo>
                  <a:lnTo>
                    <a:pt x="1320" y="172366"/>
                  </a:lnTo>
                  <a:lnTo>
                    <a:pt x="0" y="183351"/>
                  </a:lnTo>
                  <a:lnTo>
                    <a:pt x="660" y="190425"/>
                  </a:lnTo>
                  <a:lnTo>
                    <a:pt x="2247" y="197537"/>
                  </a:lnTo>
                  <a:lnTo>
                    <a:pt x="21359" y="174980"/>
                  </a:lnTo>
                  <a:lnTo>
                    <a:pt x="49096" y="153914"/>
                  </a:lnTo>
                  <a:lnTo>
                    <a:pt x="84963" y="134464"/>
                  </a:lnTo>
                  <a:lnTo>
                    <a:pt x="128468" y="116757"/>
                  </a:lnTo>
                  <a:lnTo>
                    <a:pt x="179117" y="100919"/>
                  </a:lnTo>
                  <a:lnTo>
                    <a:pt x="236418" y="87075"/>
                  </a:lnTo>
                  <a:lnTo>
                    <a:pt x="299876" y="75352"/>
                  </a:lnTo>
                  <a:lnTo>
                    <a:pt x="368998" y="65876"/>
                  </a:lnTo>
                  <a:lnTo>
                    <a:pt x="410229" y="61573"/>
                  </a:lnTo>
                  <a:lnTo>
                    <a:pt x="453037" y="58128"/>
                  </a:lnTo>
                  <a:lnTo>
                    <a:pt x="497307" y="55538"/>
                  </a:lnTo>
                  <a:lnTo>
                    <a:pt x="569795" y="52930"/>
                  </a:lnTo>
                  <a:lnTo>
                    <a:pt x="624649" y="52377"/>
                  </a:lnTo>
                  <a:lnTo>
                    <a:pt x="652691" y="52579"/>
                  </a:lnTo>
                  <a:lnTo>
                    <a:pt x="701853" y="53547"/>
                  </a:lnTo>
                  <a:lnTo>
                    <a:pt x="751498" y="55445"/>
                  </a:lnTo>
                  <a:lnTo>
                    <a:pt x="801553" y="58226"/>
                  </a:lnTo>
                  <a:lnTo>
                    <a:pt x="851945" y="61845"/>
                  </a:lnTo>
                  <a:lnTo>
                    <a:pt x="902601" y="66257"/>
                  </a:lnTo>
                  <a:lnTo>
                    <a:pt x="952565" y="71413"/>
                  </a:lnTo>
                  <a:lnTo>
                    <a:pt x="1001957" y="77343"/>
                  </a:lnTo>
                  <a:lnTo>
                    <a:pt x="1050673" y="84029"/>
                  </a:lnTo>
                  <a:lnTo>
                    <a:pt x="1098610" y="91452"/>
                  </a:lnTo>
                  <a:lnTo>
                    <a:pt x="1145667" y="99595"/>
                  </a:lnTo>
                  <a:lnTo>
                    <a:pt x="1196275" y="109200"/>
                  </a:lnTo>
                  <a:lnTo>
                    <a:pt x="1245706" y="119593"/>
                  </a:lnTo>
                  <a:lnTo>
                    <a:pt x="1293844" y="130797"/>
                  </a:lnTo>
                  <a:lnTo>
                    <a:pt x="1340573" y="142838"/>
                  </a:lnTo>
                  <a:lnTo>
                    <a:pt x="1391017" y="156854"/>
                  </a:lnTo>
                  <a:lnTo>
                    <a:pt x="1439364" y="171713"/>
                  </a:lnTo>
                  <a:lnTo>
                    <a:pt x="1485495" y="187414"/>
                  </a:lnTo>
                  <a:lnTo>
                    <a:pt x="1529295" y="203951"/>
                  </a:lnTo>
                  <a:lnTo>
                    <a:pt x="1592038" y="231333"/>
                  </a:lnTo>
                  <a:lnTo>
                    <a:pt x="1645854" y="259482"/>
                  </a:lnTo>
                  <a:lnTo>
                    <a:pt x="1690312" y="288072"/>
                  </a:lnTo>
                  <a:lnTo>
                    <a:pt x="1724983" y="316778"/>
                  </a:lnTo>
                  <a:lnTo>
                    <a:pt x="1753793" y="351868"/>
                  </a:lnTo>
                  <a:lnTo>
                    <a:pt x="1760080" y="364657"/>
                  </a:lnTo>
                  <a:lnTo>
                    <a:pt x="1762353" y="369648"/>
                  </a:lnTo>
                  <a:lnTo>
                    <a:pt x="1764004" y="374613"/>
                  </a:lnTo>
                  <a:lnTo>
                    <a:pt x="1765058" y="379554"/>
                  </a:lnTo>
                  <a:lnTo>
                    <a:pt x="1769618" y="372048"/>
                  </a:lnTo>
                  <a:lnTo>
                    <a:pt x="1772958" y="364517"/>
                  </a:lnTo>
                  <a:lnTo>
                    <a:pt x="1775498" y="353569"/>
                  </a:lnTo>
                  <a:lnTo>
                    <a:pt x="1776323" y="347778"/>
                  </a:lnTo>
                  <a:lnTo>
                    <a:pt x="1776204" y="333922"/>
                  </a:lnTo>
                  <a:lnTo>
                    <a:pt x="1757845" y="291022"/>
                  </a:lnTo>
                  <a:lnTo>
                    <a:pt x="1698860" y="234428"/>
                  </a:lnTo>
                  <a:lnTo>
                    <a:pt x="1654798" y="206266"/>
                  </a:lnTo>
                  <a:lnTo>
                    <a:pt x="1601539" y="178565"/>
                  </a:lnTo>
                  <a:lnTo>
                    <a:pt x="1539468" y="151601"/>
                  </a:lnTo>
                  <a:lnTo>
                    <a:pt x="1493237" y="134288"/>
                  </a:lnTo>
                  <a:lnTo>
                    <a:pt x="1444385" y="117802"/>
                  </a:lnTo>
                  <a:lnTo>
                    <a:pt x="1393087" y="102147"/>
                  </a:lnTo>
                  <a:lnTo>
                    <a:pt x="1339519" y="87327"/>
                  </a:lnTo>
                  <a:lnTo>
                    <a:pt x="1293740" y="75947"/>
                  </a:lnTo>
                  <a:lnTo>
                    <a:pt x="1246643" y="65297"/>
                  </a:lnTo>
                  <a:lnTo>
                    <a:pt x="1198314" y="55349"/>
                  </a:lnTo>
                  <a:lnTo>
                    <a:pt x="1148842" y="46077"/>
                  </a:lnTo>
                  <a:lnTo>
                    <a:pt x="1102939" y="38304"/>
                  </a:lnTo>
                  <a:lnTo>
                    <a:pt x="1056277" y="31183"/>
                  </a:lnTo>
                  <a:lnTo>
                    <a:pt x="1008929" y="24730"/>
                  </a:lnTo>
                  <a:lnTo>
                    <a:pt x="960969" y="18961"/>
                  </a:lnTo>
                  <a:lnTo>
                    <a:pt x="912469" y="13895"/>
                  </a:lnTo>
                  <a:lnTo>
                    <a:pt x="861815" y="9488"/>
                  </a:lnTo>
                  <a:lnTo>
                    <a:pt x="811440" y="5870"/>
                  </a:lnTo>
                  <a:lnTo>
                    <a:pt x="761432" y="3089"/>
                  </a:lnTo>
                  <a:lnTo>
                    <a:pt x="711877" y="1193"/>
                  </a:lnTo>
                  <a:lnTo>
                    <a:pt x="662863" y="230"/>
                  </a:lnTo>
                  <a:lnTo>
                    <a:pt x="631389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798371" y="5141923"/>
              <a:ext cx="1763395" cy="472440"/>
            </a:xfrm>
            <a:custGeom>
              <a:avLst/>
              <a:gdLst/>
              <a:ahLst/>
              <a:cxnLst/>
              <a:rect l="l" t="t" r="r" b="b"/>
              <a:pathLst>
                <a:path w="1763395" h="472439">
                  <a:moveTo>
                    <a:pt x="650443" y="0"/>
                  </a:moveTo>
                  <a:lnTo>
                    <a:pt x="563491" y="364"/>
                  </a:lnTo>
                  <a:lnTo>
                    <a:pt x="508347" y="2142"/>
                  </a:lnTo>
                  <a:lnTo>
                    <a:pt x="455134" y="5132"/>
                  </a:lnTo>
                  <a:lnTo>
                    <a:pt x="403999" y="9295"/>
                  </a:lnTo>
                  <a:lnTo>
                    <a:pt x="355087" y="14595"/>
                  </a:lnTo>
                  <a:lnTo>
                    <a:pt x="308546" y="20993"/>
                  </a:lnTo>
                  <a:lnTo>
                    <a:pt x="242624" y="32664"/>
                  </a:lnTo>
                  <a:lnTo>
                    <a:pt x="183109" y="46585"/>
                  </a:lnTo>
                  <a:lnTo>
                    <a:pt x="130524" y="62613"/>
                  </a:lnTo>
                  <a:lnTo>
                    <a:pt x="85396" y="80607"/>
                  </a:lnTo>
                  <a:lnTo>
                    <a:pt x="48250" y="100424"/>
                  </a:lnTo>
                  <a:lnTo>
                    <a:pt x="0" y="144957"/>
                  </a:lnTo>
                  <a:lnTo>
                    <a:pt x="1879" y="152374"/>
                  </a:lnTo>
                  <a:lnTo>
                    <a:pt x="26283" y="192159"/>
                  </a:lnTo>
                  <a:lnTo>
                    <a:pt x="56550" y="221640"/>
                  </a:lnTo>
                  <a:lnTo>
                    <a:pt x="118177" y="263842"/>
                  </a:lnTo>
                  <a:lnTo>
                    <a:pt x="156756" y="284594"/>
                  </a:lnTo>
                  <a:lnTo>
                    <a:pt x="226377" y="316325"/>
                  </a:lnTo>
                  <a:lnTo>
                    <a:pt x="265501" y="331693"/>
                  </a:lnTo>
                  <a:lnTo>
                    <a:pt x="307400" y="346639"/>
                  </a:lnTo>
                  <a:lnTo>
                    <a:pt x="351999" y="361095"/>
                  </a:lnTo>
                  <a:lnTo>
                    <a:pt x="399222" y="374992"/>
                  </a:lnTo>
                  <a:lnTo>
                    <a:pt x="448995" y="388264"/>
                  </a:lnTo>
                  <a:lnTo>
                    <a:pt x="501243" y="400842"/>
                  </a:lnTo>
                  <a:lnTo>
                    <a:pt x="555889" y="412659"/>
                  </a:lnTo>
                  <a:lnTo>
                    <a:pt x="612859" y="423647"/>
                  </a:lnTo>
                  <a:lnTo>
                    <a:pt x="672077" y="433737"/>
                  </a:lnTo>
                  <a:lnTo>
                    <a:pt x="733468" y="442863"/>
                  </a:lnTo>
                  <a:lnTo>
                    <a:pt x="796957" y="450956"/>
                  </a:lnTo>
                  <a:lnTo>
                    <a:pt x="862469" y="457949"/>
                  </a:lnTo>
                  <a:lnTo>
                    <a:pt x="913000" y="462470"/>
                  </a:lnTo>
                  <a:lnTo>
                    <a:pt x="963356" y="466120"/>
                  </a:lnTo>
                  <a:lnTo>
                    <a:pt x="1013406" y="468905"/>
                  </a:lnTo>
                  <a:lnTo>
                    <a:pt x="1063019" y="470835"/>
                  </a:lnTo>
                  <a:lnTo>
                    <a:pt x="1112062" y="471919"/>
                  </a:lnTo>
                  <a:lnTo>
                    <a:pt x="1173141" y="471922"/>
                  </a:lnTo>
                  <a:lnTo>
                    <a:pt x="1232284" y="470525"/>
                  </a:lnTo>
                  <a:lnTo>
                    <a:pt x="1289323" y="467777"/>
                  </a:lnTo>
                  <a:lnTo>
                    <a:pt x="1344085" y="463727"/>
                  </a:lnTo>
                  <a:lnTo>
                    <a:pt x="1396401" y="458426"/>
                  </a:lnTo>
                  <a:lnTo>
                    <a:pt x="1446100" y="451922"/>
                  </a:lnTo>
                  <a:lnTo>
                    <a:pt x="1493010" y="444266"/>
                  </a:lnTo>
                  <a:lnTo>
                    <a:pt x="1536962" y="435505"/>
                  </a:lnTo>
                  <a:lnTo>
                    <a:pt x="1577784" y="425691"/>
                  </a:lnTo>
                  <a:lnTo>
                    <a:pt x="1627206" y="410841"/>
                  </a:lnTo>
                  <a:lnTo>
                    <a:pt x="1670256" y="394265"/>
                  </a:lnTo>
                  <a:lnTo>
                    <a:pt x="1706472" y="376060"/>
                  </a:lnTo>
                  <a:lnTo>
                    <a:pt x="1741494" y="351380"/>
                  </a:lnTo>
                  <a:lnTo>
                    <a:pt x="1762810" y="326974"/>
                  </a:lnTo>
                  <a:lnTo>
                    <a:pt x="1762556" y="325437"/>
                  </a:lnTo>
                  <a:lnTo>
                    <a:pt x="1729239" y="270717"/>
                  </a:lnTo>
                  <a:lnTo>
                    <a:pt x="1694807" y="240325"/>
                  </a:lnTo>
                  <a:lnTo>
                    <a:pt x="1649307" y="210045"/>
                  </a:lnTo>
                  <a:lnTo>
                    <a:pt x="1593225" y="180266"/>
                  </a:lnTo>
                  <a:lnTo>
                    <a:pt x="1527048" y="151371"/>
                  </a:lnTo>
                  <a:lnTo>
                    <a:pt x="1488041" y="136562"/>
                  </a:lnTo>
                  <a:lnTo>
                    <a:pt x="1447089" y="122359"/>
                  </a:lnTo>
                  <a:lnTo>
                    <a:pt x="1404305" y="108787"/>
                  </a:lnTo>
                  <a:lnTo>
                    <a:pt x="1359802" y="95874"/>
                  </a:lnTo>
                  <a:lnTo>
                    <a:pt x="1313690" y="83646"/>
                  </a:lnTo>
                  <a:lnTo>
                    <a:pt x="1266082" y="72129"/>
                  </a:lnTo>
                  <a:lnTo>
                    <a:pt x="1217090" y="61351"/>
                  </a:lnTo>
                  <a:lnTo>
                    <a:pt x="1166826" y="51337"/>
                  </a:lnTo>
                  <a:lnTo>
                    <a:pt x="1115402" y="42116"/>
                  </a:lnTo>
                  <a:lnTo>
                    <a:pt x="1062931" y="33712"/>
                  </a:lnTo>
                  <a:lnTo>
                    <a:pt x="1009525" y="26154"/>
                  </a:lnTo>
                  <a:lnTo>
                    <a:pt x="955295" y="19466"/>
                  </a:lnTo>
                  <a:lnTo>
                    <a:pt x="900353" y="13677"/>
                  </a:lnTo>
                  <a:lnTo>
                    <a:pt x="849697" y="9270"/>
                  </a:lnTo>
                  <a:lnTo>
                    <a:pt x="799305" y="5651"/>
                  </a:lnTo>
                  <a:lnTo>
                    <a:pt x="749251" y="2868"/>
                  </a:lnTo>
                  <a:lnTo>
                    <a:pt x="699606" y="968"/>
                  </a:lnTo>
                  <a:lnTo>
                    <a:pt x="650443" y="0"/>
                  </a:lnTo>
                  <a:close/>
                </a:path>
              </a:pathLst>
            </a:custGeom>
            <a:solidFill>
              <a:srgbClr val="B3B3B3">
                <a:alpha val="30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98241" y="5103406"/>
              <a:ext cx="369252" cy="18336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35909" y="5089232"/>
              <a:ext cx="608926" cy="9960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35513" y="5176570"/>
              <a:ext cx="441236" cy="31640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96527" y="5089232"/>
              <a:ext cx="1757311" cy="34545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104337" y="5089232"/>
              <a:ext cx="314324" cy="73583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798241" y="5139512"/>
              <a:ext cx="1761455" cy="38252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824657" y="5165394"/>
              <a:ext cx="1697774" cy="29972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4450722" y="5319236"/>
              <a:ext cx="149860" cy="461009"/>
            </a:xfrm>
            <a:custGeom>
              <a:avLst/>
              <a:gdLst/>
              <a:ahLst/>
              <a:cxnLst/>
              <a:rect l="l" t="t" r="r" b="b"/>
              <a:pathLst>
                <a:path w="149860" h="461010">
                  <a:moveTo>
                    <a:pt x="65468" y="0"/>
                  </a:moveTo>
                  <a:lnTo>
                    <a:pt x="68406" y="4282"/>
                  </a:lnTo>
                  <a:lnTo>
                    <a:pt x="81855" y="17637"/>
                  </a:lnTo>
                  <a:lnTo>
                    <a:pt x="91575" y="30830"/>
                  </a:lnTo>
                  <a:lnTo>
                    <a:pt x="104030" y="69288"/>
                  </a:lnTo>
                  <a:lnTo>
                    <a:pt x="104090" y="77040"/>
                  </a:lnTo>
                  <a:lnTo>
                    <a:pt x="103545" y="82604"/>
                  </a:lnTo>
                  <a:lnTo>
                    <a:pt x="102112" y="88876"/>
                  </a:lnTo>
                  <a:lnTo>
                    <a:pt x="101045" y="92813"/>
                  </a:lnTo>
                  <a:lnTo>
                    <a:pt x="99673" y="96750"/>
                  </a:lnTo>
                  <a:lnTo>
                    <a:pt x="97400" y="100345"/>
                  </a:lnTo>
                  <a:lnTo>
                    <a:pt x="92252" y="108683"/>
                  </a:lnTo>
                  <a:lnTo>
                    <a:pt x="62018" y="137987"/>
                  </a:lnTo>
                  <a:lnTo>
                    <a:pt x="28921" y="158683"/>
                  </a:lnTo>
                  <a:lnTo>
                    <a:pt x="25010" y="161165"/>
                  </a:lnTo>
                  <a:lnTo>
                    <a:pt x="21530" y="164111"/>
                  </a:lnTo>
                  <a:lnTo>
                    <a:pt x="23181" y="169064"/>
                  </a:lnTo>
                  <a:lnTo>
                    <a:pt x="27994" y="171693"/>
                  </a:lnTo>
                  <a:lnTo>
                    <a:pt x="27981" y="172011"/>
                  </a:lnTo>
                  <a:lnTo>
                    <a:pt x="28287" y="172011"/>
                  </a:lnTo>
                  <a:lnTo>
                    <a:pt x="28579" y="172328"/>
                  </a:lnTo>
                  <a:lnTo>
                    <a:pt x="29493" y="172671"/>
                  </a:lnTo>
                  <a:lnTo>
                    <a:pt x="33697" y="174970"/>
                  </a:lnTo>
                  <a:lnTo>
                    <a:pt x="38523" y="177294"/>
                  </a:lnTo>
                  <a:lnTo>
                    <a:pt x="46041" y="181244"/>
                  </a:lnTo>
                  <a:lnTo>
                    <a:pt x="52950" y="185168"/>
                  </a:lnTo>
                  <a:lnTo>
                    <a:pt x="54144" y="185828"/>
                  </a:lnTo>
                  <a:lnTo>
                    <a:pt x="55655" y="186489"/>
                  </a:lnTo>
                  <a:lnTo>
                    <a:pt x="56849" y="187454"/>
                  </a:lnTo>
                  <a:lnTo>
                    <a:pt x="59554" y="188787"/>
                  </a:lnTo>
                  <a:lnTo>
                    <a:pt x="61954" y="190400"/>
                  </a:lnTo>
                  <a:lnTo>
                    <a:pt x="64050" y="191696"/>
                  </a:lnTo>
                  <a:lnTo>
                    <a:pt x="66133" y="193309"/>
                  </a:lnTo>
                  <a:lnTo>
                    <a:pt x="67911" y="194909"/>
                  </a:lnTo>
                  <a:lnTo>
                    <a:pt x="68800" y="195861"/>
                  </a:lnTo>
                  <a:lnTo>
                    <a:pt x="69650" y="197728"/>
                  </a:lnTo>
                  <a:lnTo>
                    <a:pt x="69435" y="203850"/>
                  </a:lnTo>
                  <a:lnTo>
                    <a:pt x="67618" y="211444"/>
                  </a:lnTo>
                  <a:lnTo>
                    <a:pt x="66768" y="218162"/>
                  </a:lnTo>
                  <a:lnTo>
                    <a:pt x="65574" y="225782"/>
                  </a:lnTo>
                  <a:lnTo>
                    <a:pt x="63758" y="233377"/>
                  </a:lnTo>
                  <a:lnTo>
                    <a:pt x="61916" y="241886"/>
                  </a:lnTo>
                  <a:lnTo>
                    <a:pt x="60418" y="249493"/>
                  </a:lnTo>
                  <a:lnTo>
                    <a:pt x="59021" y="254345"/>
                  </a:lnTo>
                  <a:lnTo>
                    <a:pt x="54821" y="272626"/>
                  </a:lnTo>
                  <a:lnTo>
                    <a:pt x="47191" y="307823"/>
                  </a:lnTo>
                  <a:lnTo>
                    <a:pt x="38007" y="350951"/>
                  </a:lnTo>
                  <a:lnTo>
                    <a:pt x="28827" y="394527"/>
                  </a:lnTo>
                  <a:lnTo>
                    <a:pt x="25134" y="411672"/>
                  </a:lnTo>
                  <a:lnTo>
                    <a:pt x="10418" y="453036"/>
                  </a:lnTo>
                  <a:lnTo>
                    <a:pt x="7268" y="455373"/>
                  </a:lnTo>
                  <a:lnTo>
                    <a:pt x="4957" y="457215"/>
                  </a:lnTo>
                  <a:lnTo>
                    <a:pt x="0" y="460948"/>
                  </a:lnTo>
                  <a:lnTo>
                    <a:pt x="8906" y="460948"/>
                  </a:lnTo>
                  <a:lnTo>
                    <a:pt x="14228" y="458078"/>
                  </a:lnTo>
                  <a:lnTo>
                    <a:pt x="14850" y="457799"/>
                  </a:lnTo>
                  <a:lnTo>
                    <a:pt x="54027" y="425492"/>
                  </a:lnTo>
                  <a:lnTo>
                    <a:pt x="68927" y="411939"/>
                  </a:lnTo>
                  <a:lnTo>
                    <a:pt x="69521" y="411672"/>
                  </a:lnTo>
                  <a:lnTo>
                    <a:pt x="69854" y="411672"/>
                  </a:lnTo>
                  <a:lnTo>
                    <a:pt x="83493" y="398985"/>
                  </a:lnTo>
                  <a:lnTo>
                    <a:pt x="86694" y="395124"/>
                  </a:lnTo>
                  <a:lnTo>
                    <a:pt x="87316" y="394832"/>
                  </a:lnTo>
                  <a:lnTo>
                    <a:pt x="87329" y="394527"/>
                  </a:lnTo>
                  <a:lnTo>
                    <a:pt x="97917" y="380512"/>
                  </a:lnTo>
                  <a:lnTo>
                    <a:pt x="106249" y="365294"/>
                  </a:lnTo>
                  <a:lnTo>
                    <a:pt x="125365" y="284037"/>
                  </a:lnTo>
                  <a:lnTo>
                    <a:pt x="147971" y="159501"/>
                  </a:lnTo>
                  <a:lnTo>
                    <a:pt x="149276" y="140616"/>
                  </a:lnTo>
                  <a:lnTo>
                    <a:pt x="149813" y="125859"/>
                  </a:lnTo>
                  <a:lnTo>
                    <a:pt x="148911" y="116626"/>
                  </a:lnTo>
                  <a:lnTo>
                    <a:pt x="148937" y="116016"/>
                  </a:lnTo>
                  <a:lnTo>
                    <a:pt x="148721" y="113553"/>
                  </a:lnTo>
                  <a:lnTo>
                    <a:pt x="148517" y="110784"/>
                  </a:lnTo>
                  <a:lnTo>
                    <a:pt x="147692" y="108003"/>
                  </a:lnTo>
                  <a:lnTo>
                    <a:pt x="146822" y="101852"/>
                  </a:lnTo>
                  <a:lnTo>
                    <a:pt x="145582" y="95514"/>
                  </a:lnTo>
                  <a:lnTo>
                    <a:pt x="143940" y="89159"/>
                  </a:lnTo>
                  <a:lnTo>
                    <a:pt x="141863" y="82958"/>
                  </a:lnTo>
                  <a:lnTo>
                    <a:pt x="140428" y="80152"/>
                  </a:lnTo>
                  <a:lnTo>
                    <a:pt x="139323" y="77040"/>
                  </a:lnTo>
                  <a:lnTo>
                    <a:pt x="137888" y="74233"/>
                  </a:lnTo>
                  <a:lnTo>
                    <a:pt x="133277" y="66105"/>
                  </a:lnTo>
                  <a:lnTo>
                    <a:pt x="130369" y="62003"/>
                  </a:lnTo>
                  <a:lnTo>
                    <a:pt x="128045" y="58244"/>
                  </a:lnTo>
                  <a:lnTo>
                    <a:pt x="126572" y="56657"/>
                  </a:lnTo>
                  <a:lnTo>
                    <a:pt x="126292" y="56034"/>
                  </a:lnTo>
                  <a:lnTo>
                    <a:pt x="125403" y="55082"/>
                  </a:lnTo>
                  <a:lnTo>
                    <a:pt x="93693" y="21062"/>
                  </a:lnTo>
                  <a:lnTo>
                    <a:pt x="75567" y="6304"/>
                  </a:lnTo>
                  <a:lnTo>
                    <a:pt x="65468" y="0"/>
                  </a:lnTo>
                  <a:close/>
                </a:path>
              </a:pathLst>
            </a:custGeom>
            <a:solidFill>
              <a:srgbClr val="B3B3B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450872" y="5319217"/>
              <a:ext cx="150502" cy="460825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450722" y="5319236"/>
              <a:ext cx="149860" cy="461009"/>
            </a:xfrm>
            <a:custGeom>
              <a:avLst/>
              <a:gdLst/>
              <a:ahLst/>
              <a:cxnLst/>
              <a:rect l="l" t="t" r="r" b="b"/>
              <a:pathLst>
                <a:path w="149860" h="461010">
                  <a:moveTo>
                    <a:pt x="65468" y="0"/>
                  </a:moveTo>
                  <a:lnTo>
                    <a:pt x="68406" y="4282"/>
                  </a:lnTo>
                  <a:lnTo>
                    <a:pt x="81855" y="17637"/>
                  </a:lnTo>
                  <a:lnTo>
                    <a:pt x="91575" y="30830"/>
                  </a:lnTo>
                  <a:lnTo>
                    <a:pt x="104030" y="69288"/>
                  </a:lnTo>
                  <a:lnTo>
                    <a:pt x="104090" y="77040"/>
                  </a:lnTo>
                  <a:lnTo>
                    <a:pt x="103545" y="82604"/>
                  </a:lnTo>
                  <a:lnTo>
                    <a:pt x="102112" y="88876"/>
                  </a:lnTo>
                  <a:lnTo>
                    <a:pt x="101045" y="92813"/>
                  </a:lnTo>
                  <a:lnTo>
                    <a:pt x="99673" y="96750"/>
                  </a:lnTo>
                  <a:lnTo>
                    <a:pt x="97400" y="100345"/>
                  </a:lnTo>
                  <a:lnTo>
                    <a:pt x="92252" y="108683"/>
                  </a:lnTo>
                  <a:lnTo>
                    <a:pt x="62018" y="137987"/>
                  </a:lnTo>
                  <a:lnTo>
                    <a:pt x="28921" y="158683"/>
                  </a:lnTo>
                  <a:lnTo>
                    <a:pt x="25010" y="161165"/>
                  </a:lnTo>
                  <a:lnTo>
                    <a:pt x="21530" y="164111"/>
                  </a:lnTo>
                  <a:lnTo>
                    <a:pt x="23181" y="169064"/>
                  </a:lnTo>
                  <a:lnTo>
                    <a:pt x="27994" y="171693"/>
                  </a:lnTo>
                  <a:lnTo>
                    <a:pt x="27981" y="172011"/>
                  </a:lnTo>
                  <a:lnTo>
                    <a:pt x="28287" y="172011"/>
                  </a:lnTo>
                  <a:lnTo>
                    <a:pt x="28579" y="172328"/>
                  </a:lnTo>
                  <a:lnTo>
                    <a:pt x="29493" y="172671"/>
                  </a:lnTo>
                  <a:lnTo>
                    <a:pt x="33697" y="174970"/>
                  </a:lnTo>
                  <a:lnTo>
                    <a:pt x="38523" y="177294"/>
                  </a:lnTo>
                  <a:lnTo>
                    <a:pt x="46041" y="181244"/>
                  </a:lnTo>
                  <a:lnTo>
                    <a:pt x="52950" y="185168"/>
                  </a:lnTo>
                  <a:lnTo>
                    <a:pt x="54449" y="185841"/>
                  </a:lnTo>
                  <a:lnTo>
                    <a:pt x="55655" y="186489"/>
                  </a:lnTo>
                  <a:lnTo>
                    <a:pt x="56849" y="187454"/>
                  </a:lnTo>
                  <a:lnTo>
                    <a:pt x="59554" y="188787"/>
                  </a:lnTo>
                  <a:lnTo>
                    <a:pt x="61954" y="190400"/>
                  </a:lnTo>
                  <a:lnTo>
                    <a:pt x="69650" y="197728"/>
                  </a:lnTo>
                  <a:lnTo>
                    <a:pt x="69435" y="203850"/>
                  </a:lnTo>
                  <a:lnTo>
                    <a:pt x="67618" y="211444"/>
                  </a:lnTo>
                  <a:lnTo>
                    <a:pt x="66768" y="218162"/>
                  </a:lnTo>
                  <a:lnTo>
                    <a:pt x="65574" y="225782"/>
                  </a:lnTo>
                  <a:lnTo>
                    <a:pt x="63758" y="233377"/>
                  </a:lnTo>
                  <a:lnTo>
                    <a:pt x="61916" y="241886"/>
                  </a:lnTo>
                  <a:lnTo>
                    <a:pt x="60418" y="249493"/>
                  </a:lnTo>
                  <a:lnTo>
                    <a:pt x="59021" y="254345"/>
                  </a:lnTo>
                  <a:lnTo>
                    <a:pt x="54821" y="272626"/>
                  </a:lnTo>
                  <a:lnTo>
                    <a:pt x="47191" y="307823"/>
                  </a:lnTo>
                  <a:lnTo>
                    <a:pt x="38007" y="350951"/>
                  </a:lnTo>
                  <a:lnTo>
                    <a:pt x="28827" y="394527"/>
                  </a:lnTo>
                  <a:lnTo>
                    <a:pt x="25579" y="409591"/>
                  </a:lnTo>
                  <a:lnTo>
                    <a:pt x="10418" y="453036"/>
                  </a:lnTo>
                  <a:lnTo>
                    <a:pt x="7268" y="455373"/>
                  </a:lnTo>
                  <a:lnTo>
                    <a:pt x="4957" y="457215"/>
                  </a:lnTo>
                  <a:lnTo>
                    <a:pt x="0" y="460948"/>
                  </a:lnTo>
                  <a:lnTo>
                    <a:pt x="8906" y="460948"/>
                  </a:lnTo>
                  <a:lnTo>
                    <a:pt x="14228" y="458078"/>
                  </a:lnTo>
                  <a:lnTo>
                    <a:pt x="14850" y="457799"/>
                  </a:lnTo>
                  <a:lnTo>
                    <a:pt x="15790" y="457215"/>
                  </a:lnTo>
                  <a:lnTo>
                    <a:pt x="17047" y="456338"/>
                  </a:lnTo>
                  <a:lnTo>
                    <a:pt x="24622" y="451536"/>
                  </a:lnTo>
                  <a:lnTo>
                    <a:pt x="35348" y="443945"/>
                  </a:lnTo>
                  <a:lnTo>
                    <a:pt x="48112" y="434069"/>
                  </a:lnTo>
                  <a:lnTo>
                    <a:pt x="61802" y="422417"/>
                  </a:lnTo>
                  <a:lnTo>
                    <a:pt x="62424" y="422124"/>
                  </a:lnTo>
                  <a:lnTo>
                    <a:pt x="68241" y="413755"/>
                  </a:lnTo>
                  <a:lnTo>
                    <a:pt x="69854" y="411672"/>
                  </a:lnTo>
                  <a:lnTo>
                    <a:pt x="83493" y="398985"/>
                  </a:lnTo>
                  <a:lnTo>
                    <a:pt x="86694" y="395124"/>
                  </a:lnTo>
                  <a:lnTo>
                    <a:pt x="87316" y="394832"/>
                  </a:lnTo>
                  <a:lnTo>
                    <a:pt x="87329" y="394527"/>
                  </a:lnTo>
                  <a:lnTo>
                    <a:pt x="97917" y="380512"/>
                  </a:lnTo>
                  <a:lnTo>
                    <a:pt x="116577" y="331840"/>
                  </a:lnTo>
                  <a:lnTo>
                    <a:pt x="125365" y="284037"/>
                  </a:lnTo>
                  <a:lnTo>
                    <a:pt x="147971" y="159501"/>
                  </a:lnTo>
                  <a:lnTo>
                    <a:pt x="149276" y="140616"/>
                  </a:lnTo>
                  <a:lnTo>
                    <a:pt x="149813" y="125859"/>
                  </a:lnTo>
                  <a:lnTo>
                    <a:pt x="148911" y="116626"/>
                  </a:lnTo>
                  <a:lnTo>
                    <a:pt x="148937" y="116016"/>
                  </a:lnTo>
                  <a:lnTo>
                    <a:pt x="148721" y="113553"/>
                  </a:lnTo>
                  <a:lnTo>
                    <a:pt x="148517" y="110784"/>
                  </a:lnTo>
                  <a:lnTo>
                    <a:pt x="147692" y="108003"/>
                  </a:lnTo>
                  <a:lnTo>
                    <a:pt x="146822" y="101852"/>
                  </a:lnTo>
                  <a:lnTo>
                    <a:pt x="145582" y="95514"/>
                  </a:lnTo>
                  <a:lnTo>
                    <a:pt x="143940" y="89159"/>
                  </a:lnTo>
                  <a:lnTo>
                    <a:pt x="141863" y="82958"/>
                  </a:lnTo>
                  <a:lnTo>
                    <a:pt x="140428" y="80152"/>
                  </a:lnTo>
                  <a:lnTo>
                    <a:pt x="139323" y="77040"/>
                  </a:lnTo>
                  <a:lnTo>
                    <a:pt x="137888" y="74233"/>
                  </a:lnTo>
                  <a:lnTo>
                    <a:pt x="133277" y="66105"/>
                  </a:lnTo>
                  <a:lnTo>
                    <a:pt x="130369" y="62003"/>
                  </a:lnTo>
                  <a:lnTo>
                    <a:pt x="128045" y="58244"/>
                  </a:lnTo>
                  <a:lnTo>
                    <a:pt x="126572" y="56657"/>
                  </a:lnTo>
                  <a:lnTo>
                    <a:pt x="126292" y="56034"/>
                  </a:lnTo>
                  <a:lnTo>
                    <a:pt x="125403" y="55082"/>
                  </a:lnTo>
                  <a:lnTo>
                    <a:pt x="93693" y="21062"/>
                  </a:lnTo>
                  <a:lnTo>
                    <a:pt x="75567" y="6304"/>
                  </a:lnTo>
                  <a:lnTo>
                    <a:pt x="65468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45887" y="5141925"/>
              <a:ext cx="4057388" cy="1179247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537761" y="5524764"/>
              <a:ext cx="322580" cy="218440"/>
            </a:xfrm>
            <a:custGeom>
              <a:avLst/>
              <a:gdLst/>
              <a:ahLst/>
              <a:cxnLst/>
              <a:rect l="l" t="t" r="r" b="b"/>
              <a:pathLst>
                <a:path w="322579" h="218439">
                  <a:moveTo>
                    <a:pt x="42948" y="0"/>
                  </a:moveTo>
                  <a:lnTo>
                    <a:pt x="18405" y="31285"/>
                  </a:lnTo>
                  <a:lnTo>
                    <a:pt x="9079" y="62094"/>
                  </a:lnTo>
                  <a:lnTo>
                    <a:pt x="7645" y="67450"/>
                  </a:lnTo>
                  <a:lnTo>
                    <a:pt x="7316" y="69585"/>
                  </a:lnTo>
                  <a:lnTo>
                    <a:pt x="5664" y="76442"/>
                  </a:lnTo>
                  <a:lnTo>
                    <a:pt x="4686" y="82804"/>
                  </a:lnTo>
                  <a:lnTo>
                    <a:pt x="4238" y="89864"/>
                  </a:lnTo>
                  <a:lnTo>
                    <a:pt x="3657" y="91632"/>
                  </a:lnTo>
                  <a:lnTo>
                    <a:pt x="3693" y="93498"/>
                  </a:lnTo>
                  <a:lnTo>
                    <a:pt x="2779" y="99556"/>
                  </a:lnTo>
                  <a:lnTo>
                    <a:pt x="1181" y="117705"/>
                  </a:lnTo>
                  <a:lnTo>
                    <a:pt x="0" y="146534"/>
                  </a:lnTo>
                  <a:lnTo>
                    <a:pt x="139" y="153684"/>
                  </a:lnTo>
                  <a:lnTo>
                    <a:pt x="1168" y="165292"/>
                  </a:lnTo>
                  <a:lnTo>
                    <a:pt x="1906" y="169559"/>
                  </a:lnTo>
                  <a:lnTo>
                    <a:pt x="3349" y="173371"/>
                  </a:lnTo>
                  <a:lnTo>
                    <a:pt x="6455" y="185611"/>
                  </a:lnTo>
                  <a:lnTo>
                    <a:pt x="13211" y="186019"/>
                  </a:lnTo>
                  <a:lnTo>
                    <a:pt x="19180" y="187543"/>
                  </a:lnTo>
                  <a:lnTo>
                    <a:pt x="53800" y="192216"/>
                  </a:lnTo>
                  <a:lnTo>
                    <a:pt x="290260" y="218109"/>
                  </a:lnTo>
                  <a:lnTo>
                    <a:pt x="294983" y="213563"/>
                  </a:lnTo>
                  <a:lnTo>
                    <a:pt x="300749" y="202044"/>
                  </a:lnTo>
                  <a:lnTo>
                    <a:pt x="306193" y="188620"/>
                  </a:lnTo>
                  <a:lnTo>
                    <a:pt x="310932" y="171679"/>
                  </a:lnTo>
                  <a:lnTo>
                    <a:pt x="311176" y="170067"/>
                  </a:lnTo>
                  <a:lnTo>
                    <a:pt x="314013" y="158748"/>
                  </a:lnTo>
                  <a:lnTo>
                    <a:pt x="315953" y="149553"/>
                  </a:lnTo>
                  <a:lnTo>
                    <a:pt x="317669" y="139915"/>
                  </a:lnTo>
                  <a:lnTo>
                    <a:pt x="319862" y="125007"/>
                  </a:lnTo>
                  <a:lnTo>
                    <a:pt x="319925" y="122543"/>
                  </a:lnTo>
                  <a:lnTo>
                    <a:pt x="320629" y="117856"/>
                  </a:lnTo>
                  <a:lnTo>
                    <a:pt x="321627" y="107304"/>
                  </a:lnTo>
                  <a:lnTo>
                    <a:pt x="321754" y="102376"/>
                  </a:lnTo>
                  <a:lnTo>
                    <a:pt x="322294" y="94689"/>
                  </a:lnTo>
                  <a:lnTo>
                    <a:pt x="322414" y="71488"/>
                  </a:lnTo>
                  <a:lnTo>
                    <a:pt x="322182" y="70169"/>
                  </a:lnTo>
                  <a:lnTo>
                    <a:pt x="321322" y="56148"/>
                  </a:lnTo>
                  <a:lnTo>
                    <a:pt x="320544" y="51064"/>
                  </a:lnTo>
                  <a:lnTo>
                    <a:pt x="320281" y="50724"/>
                  </a:lnTo>
                  <a:lnTo>
                    <a:pt x="319911" y="49112"/>
                  </a:lnTo>
                  <a:lnTo>
                    <a:pt x="319792" y="47854"/>
                  </a:lnTo>
                  <a:lnTo>
                    <a:pt x="319331" y="46861"/>
                  </a:lnTo>
                  <a:lnTo>
                    <a:pt x="317943" y="41692"/>
                  </a:lnTo>
                  <a:lnTo>
                    <a:pt x="316371" y="37735"/>
                  </a:lnTo>
                  <a:lnTo>
                    <a:pt x="313109" y="34762"/>
                  </a:lnTo>
                  <a:lnTo>
                    <a:pt x="300994" y="32920"/>
                  </a:lnTo>
                  <a:lnTo>
                    <a:pt x="4294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2" name="object 5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545002" y="5524757"/>
              <a:ext cx="315150" cy="11770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537760" y="5592157"/>
              <a:ext cx="322025" cy="15037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538448" y="5683353"/>
              <a:ext cx="304746" cy="5917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541186" y="5524757"/>
              <a:ext cx="318989" cy="12955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537760" y="5658040"/>
              <a:ext cx="311818" cy="71653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546841" y="5530761"/>
              <a:ext cx="313334" cy="9638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791862" y="5556759"/>
              <a:ext cx="68302" cy="18604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37760" y="5525122"/>
              <a:ext cx="158343" cy="188722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4813393" y="5520998"/>
              <a:ext cx="1847214" cy="464184"/>
            </a:xfrm>
            <a:custGeom>
              <a:avLst/>
              <a:gdLst/>
              <a:ahLst/>
              <a:cxnLst/>
              <a:rect l="l" t="t" r="r" b="b"/>
              <a:pathLst>
                <a:path w="1847215" h="464185">
                  <a:moveTo>
                    <a:pt x="45631" y="0"/>
                  </a:moveTo>
                  <a:lnTo>
                    <a:pt x="18338" y="54584"/>
                  </a:lnTo>
                  <a:lnTo>
                    <a:pt x="17513" y="58178"/>
                  </a:lnTo>
                  <a:lnTo>
                    <a:pt x="16382" y="61722"/>
                  </a:lnTo>
                  <a:lnTo>
                    <a:pt x="7683" y="107518"/>
                  </a:lnTo>
                  <a:lnTo>
                    <a:pt x="801" y="173883"/>
                  </a:lnTo>
                  <a:lnTo>
                    <a:pt x="0" y="198005"/>
                  </a:lnTo>
                  <a:lnTo>
                    <a:pt x="88" y="206057"/>
                  </a:lnTo>
                  <a:lnTo>
                    <a:pt x="1285" y="227127"/>
                  </a:lnTo>
                  <a:lnTo>
                    <a:pt x="3565" y="240514"/>
                  </a:lnTo>
                  <a:lnTo>
                    <a:pt x="7021" y="249312"/>
                  </a:lnTo>
                  <a:lnTo>
                    <a:pt x="11658" y="252882"/>
                  </a:lnTo>
                  <a:lnTo>
                    <a:pt x="12611" y="252717"/>
                  </a:lnTo>
                  <a:lnTo>
                    <a:pt x="1755330" y="464007"/>
                  </a:lnTo>
                  <a:lnTo>
                    <a:pt x="1800304" y="446946"/>
                  </a:lnTo>
                  <a:lnTo>
                    <a:pt x="1827069" y="409630"/>
                  </a:lnTo>
                  <a:lnTo>
                    <a:pt x="1840064" y="373392"/>
                  </a:lnTo>
                  <a:lnTo>
                    <a:pt x="1841576" y="364947"/>
                  </a:lnTo>
                  <a:lnTo>
                    <a:pt x="1843054" y="356959"/>
                  </a:lnTo>
                  <a:lnTo>
                    <a:pt x="1846768" y="316454"/>
                  </a:lnTo>
                  <a:lnTo>
                    <a:pt x="1846932" y="304452"/>
                  </a:lnTo>
                  <a:lnTo>
                    <a:pt x="1846586" y="292376"/>
                  </a:lnTo>
                  <a:lnTo>
                    <a:pt x="1837097" y="240926"/>
                  </a:lnTo>
                  <a:lnTo>
                    <a:pt x="1798775" y="213431"/>
                  </a:lnTo>
                  <a:lnTo>
                    <a:pt x="1656950" y="195353"/>
                  </a:lnTo>
                  <a:lnTo>
                    <a:pt x="45631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821072" y="5521007"/>
              <a:ext cx="1839375" cy="32815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813490" y="5686082"/>
              <a:ext cx="1835289" cy="29892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813280" y="5520982"/>
              <a:ext cx="1847314" cy="42885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415354" y="5726962"/>
              <a:ext cx="245237" cy="257351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820615" y="5564124"/>
              <a:ext cx="1816950" cy="35952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291379" y="5079977"/>
              <a:ext cx="674306" cy="616297"/>
            </a:xfrm>
            <a:prstGeom prst="rect">
              <a:avLst/>
            </a:prstGeom>
          </p:spPr>
        </p:pic>
      </p:grpSp>
      <p:sp>
        <p:nvSpPr>
          <p:cNvPr id="68" name="object 47">
            <a:extLst>
              <a:ext uri="{FF2B5EF4-FFF2-40B4-BE49-F238E27FC236}">
                <a16:creationId xmlns:a16="http://schemas.microsoft.com/office/drawing/2014/main" id="{BC050393-3649-B4D7-E141-E83859FEEEEC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ADDAF2-7844-0213-77BA-85B7EF5755A5}"/>
              </a:ext>
            </a:extLst>
          </p:cNvPr>
          <p:cNvSpPr txBox="1"/>
          <p:nvPr/>
        </p:nvSpPr>
        <p:spPr>
          <a:xfrm>
            <a:off x="7055448" y="5262086"/>
            <a:ext cx="2774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New word alert!</a:t>
            </a:r>
            <a:endParaRPr lang="en-P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499596" y="152276"/>
              <a:ext cx="7193280" cy="755650"/>
            </a:xfrm>
            <a:custGeom>
              <a:avLst/>
              <a:gdLst/>
              <a:ahLst/>
              <a:cxnLst/>
              <a:rect l="l" t="t" r="r" b="b"/>
              <a:pathLst>
                <a:path w="7193280" h="755650">
                  <a:moveTo>
                    <a:pt x="715377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7153770" y="755141"/>
                  </a:lnTo>
                  <a:lnTo>
                    <a:pt x="7168967" y="752074"/>
                  </a:lnTo>
                  <a:lnTo>
                    <a:pt x="7181376" y="743708"/>
                  </a:lnTo>
                  <a:lnTo>
                    <a:pt x="7189742" y="731299"/>
                  </a:lnTo>
                  <a:lnTo>
                    <a:pt x="7192810" y="716102"/>
                  </a:lnTo>
                  <a:lnTo>
                    <a:pt x="7192810" y="39039"/>
                  </a:lnTo>
                  <a:lnTo>
                    <a:pt x="7189742" y="23842"/>
                  </a:lnTo>
                  <a:lnTo>
                    <a:pt x="7181376" y="11433"/>
                  </a:lnTo>
                  <a:lnTo>
                    <a:pt x="7168967" y="3067"/>
                  </a:lnTo>
                  <a:lnTo>
                    <a:pt x="715377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99596" y="152276"/>
              <a:ext cx="7193280" cy="755650"/>
            </a:xfrm>
            <a:custGeom>
              <a:avLst/>
              <a:gdLst/>
              <a:ahLst/>
              <a:cxnLst/>
              <a:rect l="l" t="t" r="r" b="b"/>
              <a:pathLst>
                <a:path w="7193280" h="755650">
                  <a:moveTo>
                    <a:pt x="715377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7153770" y="0"/>
                  </a:lnTo>
                  <a:lnTo>
                    <a:pt x="7168967" y="3067"/>
                  </a:lnTo>
                  <a:lnTo>
                    <a:pt x="7181376" y="11433"/>
                  </a:lnTo>
                  <a:lnTo>
                    <a:pt x="7189742" y="23842"/>
                  </a:lnTo>
                  <a:lnTo>
                    <a:pt x="7192810" y="39039"/>
                  </a:lnTo>
                  <a:lnTo>
                    <a:pt x="7192810" y="716102"/>
                  </a:lnTo>
                  <a:lnTo>
                    <a:pt x="7189742" y="731299"/>
                  </a:lnTo>
                  <a:lnTo>
                    <a:pt x="7181376" y="743708"/>
                  </a:lnTo>
                  <a:lnTo>
                    <a:pt x="7168967" y="752074"/>
                  </a:lnTo>
                  <a:lnTo>
                    <a:pt x="715377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06377" y="233307"/>
            <a:ext cx="7179246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100" indent="-282575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How do we classify living things?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69709" y="933938"/>
            <a:ext cx="10654030" cy="5289550"/>
            <a:chOff x="669709" y="933938"/>
            <a:chExt cx="10654030" cy="5289550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709" y="933938"/>
              <a:ext cx="1799715" cy="528930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432157" y="1261150"/>
              <a:ext cx="8884920" cy="2501265"/>
            </a:xfrm>
            <a:custGeom>
              <a:avLst/>
              <a:gdLst/>
              <a:ahLst/>
              <a:cxnLst/>
              <a:rect l="l" t="t" r="r" b="b"/>
              <a:pathLst>
                <a:path w="8884920" h="2501265">
                  <a:moveTo>
                    <a:pt x="8755075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2371115"/>
                  </a:lnTo>
                  <a:lnTo>
                    <a:pt x="10180" y="2421543"/>
                  </a:lnTo>
                  <a:lnTo>
                    <a:pt x="37944" y="2462723"/>
                  </a:lnTo>
                  <a:lnTo>
                    <a:pt x="79124" y="2490487"/>
                  </a:lnTo>
                  <a:lnTo>
                    <a:pt x="129552" y="2500668"/>
                  </a:lnTo>
                  <a:lnTo>
                    <a:pt x="8755075" y="2500668"/>
                  </a:lnTo>
                  <a:lnTo>
                    <a:pt x="8805503" y="2490487"/>
                  </a:lnTo>
                  <a:lnTo>
                    <a:pt x="8846683" y="2462723"/>
                  </a:lnTo>
                  <a:lnTo>
                    <a:pt x="8874447" y="2421543"/>
                  </a:lnTo>
                  <a:lnTo>
                    <a:pt x="8884627" y="2371115"/>
                  </a:lnTo>
                  <a:lnTo>
                    <a:pt x="8884627" y="129552"/>
                  </a:lnTo>
                  <a:lnTo>
                    <a:pt x="8874447" y="79124"/>
                  </a:lnTo>
                  <a:lnTo>
                    <a:pt x="8846683" y="37944"/>
                  </a:lnTo>
                  <a:lnTo>
                    <a:pt x="8805503" y="10180"/>
                  </a:lnTo>
                  <a:lnTo>
                    <a:pt x="875507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432157" y="1261150"/>
              <a:ext cx="8884920" cy="2501265"/>
            </a:xfrm>
            <a:custGeom>
              <a:avLst/>
              <a:gdLst/>
              <a:ahLst/>
              <a:cxnLst/>
              <a:rect l="l" t="t" r="r" b="b"/>
              <a:pathLst>
                <a:path w="8884920" h="2501265">
                  <a:moveTo>
                    <a:pt x="129552" y="2500668"/>
                  </a:moveTo>
                  <a:lnTo>
                    <a:pt x="8755075" y="2500668"/>
                  </a:lnTo>
                  <a:lnTo>
                    <a:pt x="8805503" y="2490487"/>
                  </a:lnTo>
                  <a:lnTo>
                    <a:pt x="8846683" y="2462723"/>
                  </a:lnTo>
                  <a:lnTo>
                    <a:pt x="8874447" y="2421543"/>
                  </a:lnTo>
                  <a:lnTo>
                    <a:pt x="8884627" y="2371115"/>
                  </a:lnTo>
                  <a:lnTo>
                    <a:pt x="8884627" y="129552"/>
                  </a:lnTo>
                  <a:lnTo>
                    <a:pt x="8874447" y="79124"/>
                  </a:lnTo>
                  <a:lnTo>
                    <a:pt x="8846683" y="37944"/>
                  </a:lnTo>
                  <a:lnTo>
                    <a:pt x="8805503" y="10180"/>
                  </a:lnTo>
                  <a:lnTo>
                    <a:pt x="8755075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2371115"/>
                  </a:lnTo>
                  <a:lnTo>
                    <a:pt x="10180" y="2421543"/>
                  </a:lnTo>
                  <a:lnTo>
                    <a:pt x="37944" y="2462723"/>
                  </a:lnTo>
                  <a:lnTo>
                    <a:pt x="79124" y="2490487"/>
                  </a:lnTo>
                  <a:lnTo>
                    <a:pt x="129552" y="250066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730029" y="1618123"/>
            <a:ext cx="8246109" cy="1785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7700"/>
              </a:lnSpc>
              <a:spcBef>
                <a:spcPts val="10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 discover the names of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unknown living organisms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we might turn to the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internet or books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for research.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17700"/>
              </a:lnSpc>
              <a:spcBef>
                <a:spcPts val="495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classification key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helps us to identify which group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living organism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belongs to based on shared characteristics. If I find an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animal that nobody has ever seen before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, I will need to use a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classification key </a:t>
            </a: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 sort it into a group with animals that have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similar characteristics.</a:t>
            </a:r>
            <a:endParaRPr sz="1500" dirty="0">
              <a:latin typeface="Grammarsaurus" pitchFamily="2" charset="0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860"/>
              </a:spcBef>
            </a:pPr>
            <a:r>
              <a:rPr sz="15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Let’s take a look at </a:t>
            </a:r>
            <a:r>
              <a:rPr sz="15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how a classification key works!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676182" y="1599596"/>
            <a:ext cx="9647555" cy="4345305"/>
            <a:chOff x="1676182" y="1599596"/>
            <a:chExt cx="9647555" cy="4345305"/>
          </a:xfrm>
        </p:grpSpPr>
        <p:sp>
          <p:nvSpPr>
            <p:cNvPr id="21" name="object 21"/>
            <p:cNvSpPr/>
            <p:nvPr/>
          </p:nvSpPr>
          <p:spPr>
            <a:xfrm>
              <a:off x="1700401" y="1599598"/>
              <a:ext cx="805815" cy="337820"/>
            </a:xfrm>
            <a:custGeom>
              <a:avLst/>
              <a:gdLst/>
              <a:ahLst/>
              <a:cxnLst/>
              <a:rect l="l" t="t" r="r" b="b"/>
              <a:pathLst>
                <a:path w="805814" h="337819">
                  <a:moveTo>
                    <a:pt x="712596" y="0"/>
                  </a:moveTo>
                  <a:lnTo>
                    <a:pt x="583876" y="48533"/>
                  </a:lnTo>
                  <a:lnTo>
                    <a:pt x="534234" y="67591"/>
                  </a:lnTo>
                  <a:lnTo>
                    <a:pt x="482406" y="87790"/>
                  </a:lnTo>
                  <a:lnTo>
                    <a:pt x="429102" y="108951"/>
                  </a:lnTo>
                  <a:lnTo>
                    <a:pt x="375031" y="130896"/>
                  </a:lnTo>
                  <a:lnTo>
                    <a:pt x="320904" y="153445"/>
                  </a:lnTo>
                  <a:lnTo>
                    <a:pt x="267428" y="176419"/>
                  </a:lnTo>
                  <a:lnTo>
                    <a:pt x="215314" y="199640"/>
                  </a:lnTo>
                  <a:lnTo>
                    <a:pt x="165272" y="222927"/>
                  </a:lnTo>
                  <a:lnTo>
                    <a:pt x="118009" y="246103"/>
                  </a:lnTo>
                  <a:lnTo>
                    <a:pt x="74237" y="268988"/>
                  </a:lnTo>
                  <a:lnTo>
                    <a:pt x="34664" y="291403"/>
                  </a:lnTo>
                  <a:lnTo>
                    <a:pt x="0" y="313169"/>
                  </a:lnTo>
                  <a:lnTo>
                    <a:pt x="39780" y="310518"/>
                  </a:lnTo>
                  <a:lnTo>
                    <a:pt x="82797" y="308907"/>
                  </a:lnTo>
                  <a:lnTo>
                    <a:pt x="128660" y="308232"/>
                  </a:lnTo>
                  <a:lnTo>
                    <a:pt x="176976" y="308389"/>
                  </a:lnTo>
                  <a:lnTo>
                    <a:pt x="227354" y="309275"/>
                  </a:lnTo>
                  <a:lnTo>
                    <a:pt x="279403" y="310787"/>
                  </a:lnTo>
                  <a:lnTo>
                    <a:pt x="332729" y="312820"/>
                  </a:lnTo>
                  <a:lnTo>
                    <a:pt x="386942" y="315271"/>
                  </a:lnTo>
                  <a:lnTo>
                    <a:pt x="496459" y="321012"/>
                  </a:lnTo>
                  <a:lnTo>
                    <a:pt x="708890" y="332950"/>
                  </a:lnTo>
                  <a:lnTo>
                    <a:pt x="758337" y="335425"/>
                  </a:lnTo>
                  <a:lnTo>
                    <a:pt x="805535" y="337489"/>
                  </a:lnTo>
                  <a:lnTo>
                    <a:pt x="71259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676182" y="1599596"/>
              <a:ext cx="829944" cy="337820"/>
            </a:xfrm>
            <a:custGeom>
              <a:avLst/>
              <a:gdLst/>
              <a:ahLst/>
              <a:cxnLst/>
              <a:rect l="l" t="t" r="r" b="b"/>
              <a:pathLst>
                <a:path w="829944" h="337819">
                  <a:moveTo>
                    <a:pt x="486238" y="314463"/>
                  </a:moveTo>
                  <a:lnTo>
                    <a:pt x="207314" y="314463"/>
                  </a:lnTo>
                  <a:lnTo>
                    <a:pt x="259173" y="314980"/>
                  </a:lnTo>
                  <a:lnTo>
                    <a:pt x="311042" y="316153"/>
                  </a:lnTo>
                  <a:lnTo>
                    <a:pt x="362916" y="317862"/>
                  </a:lnTo>
                  <a:lnTo>
                    <a:pt x="674190" y="332629"/>
                  </a:lnTo>
                  <a:lnTo>
                    <a:pt x="777910" y="336377"/>
                  </a:lnTo>
                  <a:lnTo>
                    <a:pt x="829754" y="337489"/>
                  </a:lnTo>
                  <a:lnTo>
                    <a:pt x="782103" y="334717"/>
                  </a:lnTo>
                  <a:lnTo>
                    <a:pt x="781909" y="334717"/>
                  </a:lnTo>
                  <a:lnTo>
                    <a:pt x="486238" y="314463"/>
                  </a:lnTo>
                  <a:close/>
                </a:path>
                <a:path w="829944" h="337819">
                  <a:moveTo>
                    <a:pt x="736815" y="0"/>
                  </a:moveTo>
                  <a:lnTo>
                    <a:pt x="645015" y="32817"/>
                  </a:lnTo>
                  <a:lnTo>
                    <a:pt x="507786" y="83504"/>
                  </a:lnTo>
                  <a:lnTo>
                    <a:pt x="416876" y="118809"/>
                  </a:lnTo>
                  <a:lnTo>
                    <a:pt x="371660" y="137055"/>
                  </a:lnTo>
                  <a:lnTo>
                    <a:pt x="326634" y="155758"/>
                  </a:lnTo>
                  <a:lnTo>
                    <a:pt x="281819" y="174965"/>
                  </a:lnTo>
                  <a:lnTo>
                    <a:pt x="237238" y="194721"/>
                  </a:lnTo>
                  <a:lnTo>
                    <a:pt x="192912" y="215074"/>
                  </a:lnTo>
                  <a:lnTo>
                    <a:pt x="143430" y="239020"/>
                  </a:lnTo>
                  <a:lnTo>
                    <a:pt x="94546" y="264461"/>
                  </a:lnTo>
                  <a:lnTo>
                    <a:pt x="46617" y="291784"/>
                  </a:lnTo>
                  <a:lnTo>
                    <a:pt x="0" y="321373"/>
                  </a:lnTo>
                  <a:lnTo>
                    <a:pt x="46246" y="318414"/>
                  </a:lnTo>
                  <a:lnTo>
                    <a:pt x="27724" y="318414"/>
                  </a:lnTo>
                  <a:lnTo>
                    <a:pt x="23698" y="306895"/>
                  </a:lnTo>
                  <a:lnTo>
                    <a:pt x="47143" y="305738"/>
                  </a:lnTo>
                  <a:lnTo>
                    <a:pt x="48141" y="305738"/>
                  </a:lnTo>
                  <a:lnTo>
                    <a:pt x="68802" y="292910"/>
                  </a:lnTo>
                  <a:lnTo>
                    <a:pt x="111075" y="269192"/>
                  </a:lnTo>
                  <a:lnTo>
                    <a:pt x="154198" y="246841"/>
                  </a:lnTo>
                  <a:lnTo>
                    <a:pt x="197827" y="225437"/>
                  </a:lnTo>
                  <a:lnTo>
                    <a:pt x="241957" y="204855"/>
                  </a:lnTo>
                  <a:lnTo>
                    <a:pt x="286307" y="184774"/>
                  </a:lnTo>
                  <a:lnTo>
                    <a:pt x="330854" y="165142"/>
                  </a:lnTo>
                  <a:lnTo>
                    <a:pt x="420446" y="127014"/>
                  </a:lnTo>
                  <a:lnTo>
                    <a:pt x="736815" y="0"/>
                  </a:lnTo>
                  <a:close/>
                </a:path>
                <a:path w="829944" h="337819">
                  <a:moveTo>
                    <a:pt x="173710" y="302534"/>
                  </a:moveTo>
                  <a:lnTo>
                    <a:pt x="123473" y="303018"/>
                  </a:lnTo>
                  <a:lnTo>
                    <a:pt x="73457" y="304439"/>
                  </a:lnTo>
                  <a:lnTo>
                    <a:pt x="23698" y="306895"/>
                  </a:lnTo>
                  <a:lnTo>
                    <a:pt x="27531" y="317862"/>
                  </a:lnTo>
                  <a:lnTo>
                    <a:pt x="27599" y="318058"/>
                  </a:lnTo>
                  <a:lnTo>
                    <a:pt x="27724" y="318414"/>
                  </a:lnTo>
                  <a:lnTo>
                    <a:pt x="48141" y="305738"/>
                  </a:lnTo>
                  <a:lnTo>
                    <a:pt x="325363" y="305738"/>
                  </a:lnTo>
                  <a:lnTo>
                    <a:pt x="274692" y="303991"/>
                  </a:lnTo>
                  <a:lnTo>
                    <a:pt x="224128" y="302890"/>
                  </a:lnTo>
                  <a:lnTo>
                    <a:pt x="173710" y="302534"/>
                  </a:lnTo>
                  <a:close/>
                </a:path>
                <a:path w="829944" h="337819">
                  <a:moveTo>
                    <a:pt x="325363" y="305738"/>
                  </a:moveTo>
                  <a:lnTo>
                    <a:pt x="48141" y="305738"/>
                  </a:lnTo>
                  <a:lnTo>
                    <a:pt x="27724" y="318414"/>
                  </a:lnTo>
                  <a:lnTo>
                    <a:pt x="46246" y="318414"/>
                  </a:lnTo>
                  <a:lnTo>
                    <a:pt x="51805" y="318058"/>
                  </a:lnTo>
                  <a:lnTo>
                    <a:pt x="103628" y="315882"/>
                  </a:lnTo>
                  <a:lnTo>
                    <a:pt x="155464" y="314724"/>
                  </a:lnTo>
                  <a:lnTo>
                    <a:pt x="486238" y="314463"/>
                  </a:lnTo>
                  <a:lnTo>
                    <a:pt x="376104" y="308035"/>
                  </a:lnTo>
                  <a:lnTo>
                    <a:pt x="325363" y="305738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186308" y="4838573"/>
              <a:ext cx="5130800" cy="1099820"/>
            </a:xfrm>
            <a:custGeom>
              <a:avLst/>
              <a:gdLst/>
              <a:ahLst/>
              <a:cxnLst/>
              <a:rect l="l" t="t" r="r" b="b"/>
              <a:pathLst>
                <a:path w="5130800" h="1099820">
                  <a:moveTo>
                    <a:pt x="5002136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971118"/>
                  </a:lnTo>
                  <a:lnTo>
                    <a:pt x="10086" y="1021074"/>
                  </a:lnTo>
                  <a:lnTo>
                    <a:pt x="37593" y="1061870"/>
                  </a:lnTo>
                  <a:lnTo>
                    <a:pt x="78390" y="1089377"/>
                  </a:lnTo>
                  <a:lnTo>
                    <a:pt x="128346" y="1099464"/>
                  </a:lnTo>
                  <a:lnTo>
                    <a:pt x="5002136" y="1099464"/>
                  </a:lnTo>
                  <a:lnTo>
                    <a:pt x="5052092" y="1089377"/>
                  </a:lnTo>
                  <a:lnTo>
                    <a:pt x="5092888" y="1061870"/>
                  </a:lnTo>
                  <a:lnTo>
                    <a:pt x="5120395" y="1021074"/>
                  </a:lnTo>
                  <a:lnTo>
                    <a:pt x="5130482" y="971118"/>
                  </a:lnTo>
                  <a:lnTo>
                    <a:pt x="5130482" y="128346"/>
                  </a:lnTo>
                  <a:lnTo>
                    <a:pt x="5120395" y="78390"/>
                  </a:lnTo>
                  <a:lnTo>
                    <a:pt x="5092888" y="37593"/>
                  </a:lnTo>
                  <a:lnTo>
                    <a:pt x="5052092" y="10086"/>
                  </a:lnTo>
                  <a:lnTo>
                    <a:pt x="500213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186308" y="4838573"/>
              <a:ext cx="5130800" cy="1099820"/>
            </a:xfrm>
            <a:custGeom>
              <a:avLst/>
              <a:gdLst/>
              <a:ahLst/>
              <a:cxnLst/>
              <a:rect l="l" t="t" r="r" b="b"/>
              <a:pathLst>
                <a:path w="5130800" h="1099820">
                  <a:moveTo>
                    <a:pt x="128346" y="1099464"/>
                  </a:moveTo>
                  <a:lnTo>
                    <a:pt x="5002136" y="1099464"/>
                  </a:lnTo>
                  <a:lnTo>
                    <a:pt x="5052092" y="1089377"/>
                  </a:lnTo>
                  <a:lnTo>
                    <a:pt x="5092888" y="1061870"/>
                  </a:lnTo>
                  <a:lnTo>
                    <a:pt x="5120395" y="1021074"/>
                  </a:lnTo>
                  <a:lnTo>
                    <a:pt x="5130482" y="971118"/>
                  </a:lnTo>
                  <a:lnTo>
                    <a:pt x="5130482" y="128346"/>
                  </a:lnTo>
                  <a:lnTo>
                    <a:pt x="5120395" y="78390"/>
                  </a:lnTo>
                  <a:lnTo>
                    <a:pt x="5092888" y="37593"/>
                  </a:lnTo>
                  <a:lnTo>
                    <a:pt x="5052092" y="10086"/>
                  </a:lnTo>
                  <a:lnTo>
                    <a:pt x="5002136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971118"/>
                  </a:lnTo>
                  <a:lnTo>
                    <a:pt x="10086" y="1021074"/>
                  </a:lnTo>
                  <a:lnTo>
                    <a:pt x="37593" y="1061870"/>
                  </a:lnTo>
                  <a:lnTo>
                    <a:pt x="78390" y="1089377"/>
                  </a:lnTo>
                  <a:lnTo>
                    <a:pt x="128346" y="1099464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459000" y="4581055"/>
              <a:ext cx="1794510" cy="402590"/>
            </a:xfrm>
            <a:custGeom>
              <a:avLst/>
              <a:gdLst/>
              <a:ahLst/>
              <a:cxnLst/>
              <a:rect l="l" t="t" r="r" b="b"/>
              <a:pathLst>
                <a:path w="1794509" h="402589">
                  <a:moveTo>
                    <a:pt x="17241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332016"/>
                  </a:lnTo>
                  <a:lnTo>
                    <a:pt x="5499" y="359261"/>
                  </a:lnTo>
                  <a:lnTo>
                    <a:pt x="20497" y="381508"/>
                  </a:lnTo>
                  <a:lnTo>
                    <a:pt x="42744" y="396506"/>
                  </a:lnTo>
                  <a:lnTo>
                    <a:pt x="69989" y="402005"/>
                  </a:lnTo>
                  <a:lnTo>
                    <a:pt x="1724101" y="402005"/>
                  </a:lnTo>
                  <a:lnTo>
                    <a:pt x="1751346" y="396506"/>
                  </a:lnTo>
                  <a:lnTo>
                    <a:pt x="1773593" y="381508"/>
                  </a:lnTo>
                  <a:lnTo>
                    <a:pt x="1788591" y="359261"/>
                  </a:lnTo>
                  <a:lnTo>
                    <a:pt x="1794090" y="332016"/>
                  </a:lnTo>
                  <a:lnTo>
                    <a:pt x="1794090" y="69989"/>
                  </a:lnTo>
                  <a:lnTo>
                    <a:pt x="1788591" y="42744"/>
                  </a:lnTo>
                  <a:lnTo>
                    <a:pt x="1773593" y="20497"/>
                  </a:lnTo>
                  <a:lnTo>
                    <a:pt x="1751346" y="5499"/>
                  </a:lnTo>
                  <a:lnTo>
                    <a:pt x="172410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459000" y="4581055"/>
              <a:ext cx="1794510" cy="402590"/>
            </a:xfrm>
            <a:custGeom>
              <a:avLst/>
              <a:gdLst/>
              <a:ahLst/>
              <a:cxnLst/>
              <a:rect l="l" t="t" r="r" b="b"/>
              <a:pathLst>
                <a:path w="1794509" h="402589">
                  <a:moveTo>
                    <a:pt x="1724101" y="402005"/>
                  </a:moveTo>
                  <a:lnTo>
                    <a:pt x="69989" y="402005"/>
                  </a:lnTo>
                  <a:lnTo>
                    <a:pt x="42744" y="396506"/>
                  </a:lnTo>
                  <a:lnTo>
                    <a:pt x="20497" y="381508"/>
                  </a:lnTo>
                  <a:lnTo>
                    <a:pt x="5499" y="359261"/>
                  </a:lnTo>
                  <a:lnTo>
                    <a:pt x="0" y="332016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724101" y="0"/>
                  </a:lnTo>
                  <a:lnTo>
                    <a:pt x="1751346" y="5499"/>
                  </a:lnTo>
                  <a:lnTo>
                    <a:pt x="1773593" y="20497"/>
                  </a:lnTo>
                  <a:lnTo>
                    <a:pt x="1788591" y="42744"/>
                  </a:lnTo>
                  <a:lnTo>
                    <a:pt x="1794090" y="69989"/>
                  </a:lnTo>
                  <a:lnTo>
                    <a:pt x="1794090" y="332016"/>
                  </a:lnTo>
                  <a:lnTo>
                    <a:pt x="1788591" y="359261"/>
                  </a:lnTo>
                  <a:lnTo>
                    <a:pt x="1773593" y="381508"/>
                  </a:lnTo>
                  <a:lnTo>
                    <a:pt x="1751346" y="396506"/>
                  </a:lnTo>
                  <a:lnTo>
                    <a:pt x="1724101" y="402005"/>
                  </a:lnTo>
                  <a:close/>
                </a:path>
              </a:pathLst>
            </a:custGeom>
            <a:ln w="15062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459000" y="4658114"/>
            <a:ext cx="179451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1763" indent="-122238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463076" y="3921620"/>
            <a:ext cx="8696960" cy="2210435"/>
            <a:chOff x="2463076" y="3921620"/>
            <a:chExt cx="8696960" cy="2210435"/>
          </a:xfrm>
        </p:grpSpPr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69426" y="3927966"/>
              <a:ext cx="3286658" cy="219220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469426" y="3927970"/>
              <a:ext cx="3291204" cy="2197735"/>
            </a:xfrm>
            <a:custGeom>
              <a:avLst/>
              <a:gdLst/>
              <a:ahLst/>
              <a:cxnLst/>
              <a:rect l="l" t="t" r="r" b="b"/>
              <a:pathLst>
                <a:path w="3291204" h="2197735">
                  <a:moveTo>
                    <a:pt x="3290684" y="0"/>
                  </a:moveTo>
                  <a:lnTo>
                    <a:pt x="0" y="0"/>
                  </a:lnTo>
                  <a:lnTo>
                    <a:pt x="0" y="2197468"/>
                  </a:lnTo>
                  <a:lnTo>
                    <a:pt x="3290684" y="2197468"/>
                  </a:lnTo>
                  <a:lnTo>
                    <a:pt x="3290684" y="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20743" y="5071859"/>
              <a:ext cx="738866" cy="694658"/>
            </a:xfrm>
            <a:prstGeom prst="rect">
              <a:avLst/>
            </a:prstGeom>
          </p:spPr>
        </p:pic>
      </p:grpSp>
      <p:sp>
        <p:nvSpPr>
          <p:cNvPr id="33" name="object 47">
            <a:extLst>
              <a:ext uri="{FF2B5EF4-FFF2-40B4-BE49-F238E27FC236}">
                <a16:creationId xmlns:a16="http://schemas.microsoft.com/office/drawing/2014/main" id="{A05848B1-9A2A-6FF9-684A-1B7DB0F02C1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8D6D46-0B49-D89F-51AE-6202BEBC6303}"/>
              </a:ext>
            </a:extLst>
          </p:cNvPr>
          <p:cNvSpPr txBox="1"/>
          <p:nvPr/>
        </p:nvSpPr>
        <p:spPr>
          <a:xfrm>
            <a:off x="6324600" y="5029200"/>
            <a:ext cx="4356553" cy="722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32300"/>
              </a:lnSpc>
              <a:spcBef>
                <a:spcPts val="8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organism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1D24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– any living thing, such as a plant, animal, fungus, or bacteria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3585400" y="755141"/>
                  </a:lnTo>
                  <a:lnTo>
                    <a:pt x="3600598" y="752074"/>
                  </a:lnTo>
                  <a:lnTo>
                    <a:pt x="3613007" y="743708"/>
                  </a:lnTo>
                  <a:lnTo>
                    <a:pt x="3621372" y="731299"/>
                  </a:lnTo>
                  <a:lnTo>
                    <a:pt x="3624440" y="716102"/>
                  </a:lnTo>
                  <a:lnTo>
                    <a:pt x="3624440" y="39039"/>
                  </a:lnTo>
                  <a:lnTo>
                    <a:pt x="3621372" y="23842"/>
                  </a:lnTo>
                  <a:lnTo>
                    <a:pt x="3613007" y="11433"/>
                  </a:lnTo>
                  <a:lnTo>
                    <a:pt x="3600598" y="3067"/>
                  </a:lnTo>
                  <a:lnTo>
                    <a:pt x="35854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283782" y="152276"/>
              <a:ext cx="3624579" cy="755650"/>
            </a:xfrm>
            <a:custGeom>
              <a:avLst/>
              <a:gdLst/>
              <a:ahLst/>
              <a:cxnLst/>
              <a:rect l="l" t="t" r="r" b="b"/>
              <a:pathLst>
                <a:path w="3624579" h="755650">
                  <a:moveTo>
                    <a:pt x="3585400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3585400" y="0"/>
                  </a:lnTo>
                  <a:lnTo>
                    <a:pt x="3600598" y="3067"/>
                  </a:lnTo>
                  <a:lnTo>
                    <a:pt x="3613007" y="11433"/>
                  </a:lnTo>
                  <a:lnTo>
                    <a:pt x="3621372" y="23842"/>
                  </a:lnTo>
                  <a:lnTo>
                    <a:pt x="3624440" y="39039"/>
                  </a:lnTo>
                  <a:lnTo>
                    <a:pt x="3624440" y="716102"/>
                  </a:lnTo>
                  <a:lnTo>
                    <a:pt x="3621372" y="731299"/>
                  </a:lnTo>
                  <a:lnTo>
                    <a:pt x="3613007" y="743708"/>
                  </a:lnTo>
                  <a:lnTo>
                    <a:pt x="3600598" y="752074"/>
                  </a:lnTo>
                  <a:lnTo>
                    <a:pt x="3585400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6450" indent="-20669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Word detective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176635" y="4725945"/>
            <a:ext cx="9252585" cy="1448435"/>
            <a:chOff x="2176635" y="4725945"/>
            <a:chExt cx="9252585" cy="1448435"/>
          </a:xfrm>
        </p:grpSpPr>
        <p:sp>
          <p:nvSpPr>
            <p:cNvPr id="16" name="object 16"/>
            <p:cNvSpPr/>
            <p:nvPr/>
          </p:nvSpPr>
          <p:spPr>
            <a:xfrm>
              <a:off x="2182985" y="4732295"/>
              <a:ext cx="9239885" cy="1435735"/>
            </a:xfrm>
            <a:custGeom>
              <a:avLst/>
              <a:gdLst/>
              <a:ahLst/>
              <a:cxnLst/>
              <a:rect l="l" t="t" r="r" b="b"/>
              <a:pathLst>
                <a:path w="9239885" h="1435735">
                  <a:moveTo>
                    <a:pt x="9109773" y="0"/>
                  </a:move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306118"/>
                  </a:lnTo>
                  <a:lnTo>
                    <a:pt x="10180" y="1356547"/>
                  </a:lnTo>
                  <a:lnTo>
                    <a:pt x="37944" y="1397727"/>
                  </a:lnTo>
                  <a:lnTo>
                    <a:pt x="79124" y="1425490"/>
                  </a:lnTo>
                  <a:lnTo>
                    <a:pt x="129552" y="1435671"/>
                  </a:lnTo>
                  <a:lnTo>
                    <a:pt x="9109773" y="1435671"/>
                  </a:lnTo>
                  <a:lnTo>
                    <a:pt x="9160202" y="1425490"/>
                  </a:lnTo>
                  <a:lnTo>
                    <a:pt x="9201381" y="1397727"/>
                  </a:lnTo>
                  <a:lnTo>
                    <a:pt x="9229145" y="1356547"/>
                  </a:lnTo>
                  <a:lnTo>
                    <a:pt x="9239326" y="1306118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182985" y="4732295"/>
              <a:ext cx="9239885" cy="1435735"/>
            </a:xfrm>
            <a:custGeom>
              <a:avLst/>
              <a:gdLst/>
              <a:ahLst/>
              <a:cxnLst/>
              <a:rect l="l" t="t" r="r" b="b"/>
              <a:pathLst>
                <a:path w="9239885" h="1435735">
                  <a:moveTo>
                    <a:pt x="129552" y="1435671"/>
                  </a:moveTo>
                  <a:lnTo>
                    <a:pt x="9109773" y="1435671"/>
                  </a:lnTo>
                  <a:lnTo>
                    <a:pt x="9160202" y="1425490"/>
                  </a:lnTo>
                  <a:lnTo>
                    <a:pt x="9201381" y="1397727"/>
                  </a:lnTo>
                  <a:lnTo>
                    <a:pt x="9229145" y="1356547"/>
                  </a:lnTo>
                  <a:lnTo>
                    <a:pt x="9239326" y="1306118"/>
                  </a:lnTo>
                  <a:lnTo>
                    <a:pt x="9239326" y="129552"/>
                  </a:lnTo>
                  <a:lnTo>
                    <a:pt x="9229145" y="79124"/>
                  </a:lnTo>
                  <a:lnTo>
                    <a:pt x="9201381" y="37944"/>
                  </a:lnTo>
                  <a:lnTo>
                    <a:pt x="9160202" y="10180"/>
                  </a:lnTo>
                  <a:lnTo>
                    <a:pt x="9109773" y="0"/>
                  </a:lnTo>
                  <a:lnTo>
                    <a:pt x="129552" y="0"/>
                  </a:lnTo>
                  <a:lnTo>
                    <a:pt x="79124" y="10180"/>
                  </a:lnTo>
                  <a:lnTo>
                    <a:pt x="37944" y="37944"/>
                  </a:lnTo>
                  <a:lnTo>
                    <a:pt x="10180" y="79124"/>
                  </a:lnTo>
                  <a:lnTo>
                    <a:pt x="0" y="129552"/>
                  </a:lnTo>
                  <a:lnTo>
                    <a:pt x="0" y="1306118"/>
                  </a:lnTo>
                  <a:lnTo>
                    <a:pt x="10180" y="1356547"/>
                  </a:lnTo>
                  <a:lnTo>
                    <a:pt x="37944" y="1397727"/>
                  </a:lnTo>
                  <a:lnTo>
                    <a:pt x="79124" y="1425490"/>
                  </a:lnTo>
                  <a:lnTo>
                    <a:pt x="129552" y="143567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041412" y="5004757"/>
            <a:ext cx="8087359" cy="886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0300"/>
              </a:lnSpc>
              <a:spcBef>
                <a:spcPts val="100"/>
              </a:spcBef>
            </a:pP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Together, these word parts mean “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a system of organs working together.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” If a creature’s system of organs is working together, then this would mean that they are living and not dead. This is why an organism is a </a:t>
            </a: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living thing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329259" y="1195919"/>
            <a:ext cx="8100059" cy="2764155"/>
            <a:chOff x="3329259" y="1195919"/>
            <a:chExt cx="8100059" cy="2764155"/>
          </a:xfrm>
        </p:grpSpPr>
        <p:sp>
          <p:nvSpPr>
            <p:cNvPr id="20" name="object 20"/>
            <p:cNvSpPr/>
            <p:nvPr/>
          </p:nvSpPr>
          <p:spPr>
            <a:xfrm>
              <a:off x="3335926" y="1202587"/>
              <a:ext cx="8086725" cy="742950"/>
            </a:xfrm>
            <a:custGeom>
              <a:avLst/>
              <a:gdLst/>
              <a:ahLst/>
              <a:cxnLst/>
              <a:rect l="l" t="t" r="r" b="b"/>
              <a:pathLst>
                <a:path w="8086725" h="742950">
                  <a:moveTo>
                    <a:pt x="7958048" y="0"/>
                  </a:move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614578"/>
                  </a:lnTo>
                  <a:lnTo>
                    <a:pt x="10086" y="664534"/>
                  </a:lnTo>
                  <a:lnTo>
                    <a:pt x="37593" y="705331"/>
                  </a:lnTo>
                  <a:lnTo>
                    <a:pt x="78390" y="732837"/>
                  </a:lnTo>
                  <a:lnTo>
                    <a:pt x="128346" y="742924"/>
                  </a:lnTo>
                  <a:lnTo>
                    <a:pt x="7958048" y="742924"/>
                  </a:lnTo>
                  <a:lnTo>
                    <a:pt x="8008002" y="732837"/>
                  </a:lnTo>
                  <a:lnTo>
                    <a:pt x="8048794" y="705331"/>
                  </a:lnTo>
                  <a:lnTo>
                    <a:pt x="8076297" y="664534"/>
                  </a:lnTo>
                  <a:lnTo>
                    <a:pt x="8086382" y="614578"/>
                  </a:lnTo>
                  <a:lnTo>
                    <a:pt x="8086382" y="128346"/>
                  </a:lnTo>
                  <a:lnTo>
                    <a:pt x="8076297" y="78390"/>
                  </a:lnTo>
                  <a:lnTo>
                    <a:pt x="8048794" y="37593"/>
                  </a:lnTo>
                  <a:lnTo>
                    <a:pt x="8008002" y="10086"/>
                  </a:lnTo>
                  <a:lnTo>
                    <a:pt x="79580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3335926" y="1202587"/>
              <a:ext cx="8086725" cy="742950"/>
            </a:xfrm>
            <a:custGeom>
              <a:avLst/>
              <a:gdLst/>
              <a:ahLst/>
              <a:cxnLst/>
              <a:rect l="l" t="t" r="r" b="b"/>
              <a:pathLst>
                <a:path w="8086725" h="742950">
                  <a:moveTo>
                    <a:pt x="128346" y="742924"/>
                  </a:moveTo>
                  <a:lnTo>
                    <a:pt x="7958048" y="742924"/>
                  </a:lnTo>
                  <a:lnTo>
                    <a:pt x="8008002" y="732837"/>
                  </a:lnTo>
                  <a:lnTo>
                    <a:pt x="8048794" y="705331"/>
                  </a:lnTo>
                  <a:lnTo>
                    <a:pt x="8076297" y="664534"/>
                  </a:lnTo>
                  <a:lnTo>
                    <a:pt x="8086382" y="614578"/>
                  </a:lnTo>
                  <a:lnTo>
                    <a:pt x="8086382" y="128346"/>
                  </a:lnTo>
                  <a:lnTo>
                    <a:pt x="8076297" y="78390"/>
                  </a:lnTo>
                  <a:lnTo>
                    <a:pt x="8048794" y="37593"/>
                  </a:lnTo>
                  <a:lnTo>
                    <a:pt x="8008002" y="10086"/>
                  </a:lnTo>
                  <a:lnTo>
                    <a:pt x="7958048" y="0"/>
                  </a:lnTo>
                  <a:lnTo>
                    <a:pt x="128346" y="0"/>
                  </a:lnTo>
                  <a:lnTo>
                    <a:pt x="78390" y="10086"/>
                  </a:lnTo>
                  <a:lnTo>
                    <a:pt x="37593" y="37593"/>
                  </a:lnTo>
                  <a:lnTo>
                    <a:pt x="10086" y="78390"/>
                  </a:lnTo>
                  <a:lnTo>
                    <a:pt x="0" y="128346"/>
                  </a:lnTo>
                  <a:lnTo>
                    <a:pt x="0" y="614578"/>
                  </a:lnTo>
                  <a:lnTo>
                    <a:pt x="10086" y="664534"/>
                  </a:lnTo>
                  <a:lnTo>
                    <a:pt x="37593" y="705331"/>
                  </a:lnTo>
                  <a:lnTo>
                    <a:pt x="78390" y="732837"/>
                  </a:lnTo>
                  <a:lnTo>
                    <a:pt x="128346" y="742924"/>
                  </a:lnTo>
                  <a:close/>
                </a:path>
              </a:pathLst>
            </a:custGeom>
            <a:ln w="1291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5823042" y="3536904"/>
              <a:ext cx="422909" cy="422909"/>
            </a:xfrm>
            <a:custGeom>
              <a:avLst/>
              <a:gdLst/>
              <a:ahLst/>
              <a:cxnLst/>
              <a:rect l="l" t="t" r="r" b="b"/>
              <a:pathLst>
                <a:path w="422910" h="422910">
                  <a:moveTo>
                    <a:pt x="211289" y="0"/>
                  </a:moveTo>
                  <a:lnTo>
                    <a:pt x="162900" y="5589"/>
                  </a:lnTo>
                  <a:lnTo>
                    <a:pt x="118449" y="21507"/>
                  </a:lnTo>
                  <a:lnTo>
                    <a:pt x="79215" y="46475"/>
                  </a:lnTo>
                  <a:lnTo>
                    <a:pt x="46475" y="79215"/>
                  </a:lnTo>
                  <a:lnTo>
                    <a:pt x="21507" y="118449"/>
                  </a:lnTo>
                  <a:lnTo>
                    <a:pt x="5589" y="162900"/>
                  </a:lnTo>
                  <a:lnTo>
                    <a:pt x="0" y="211289"/>
                  </a:lnTo>
                  <a:lnTo>
                    <a:pt x="5589" y="259679"/>
                  </a:lnTo>
                  <a:lnTo>
                    <a:pt x="21507" y="304130"/>
                  </a:lnTo>
                  <a:lnTo>
                    <a:pt x="46475" y="343364"/>
                  </a:lnTo>
                  <a:lnTo>
                    <a:pt x="79215" y="376104"/>
                  </a:lnTo>
                  <a:lnTo>
                    <a:pt x="118449" y="401072"/>
                  </a:lnTo>
                  <a:lnTo>
                    <a:pt x="162900" y="416989"/>
                  </a:lnTo>
                  <a:lnTo>
                    <a:pt x="211289" y="422579"/>
                  </a:lnTo>
                  <a:lnTo>
                    <a:pt x="259679" y="416989"/>
                  </a:lnTo>
                  <a:lnTo>
                    <a:pt x="304130" y="401072"/>
                  </a:lnTo>
                  <a:lnTo>
                    <a:pt x="305297" y="400329"/>
                  </a:lnTo>
                  <a:lnTo>
                    <a:pt x="211289" y="400329"/>
                  </a:lnTo>
                  <a:lnTo>
                    <a:pt x="161096" y="393565"/>
                  </a:lnTo>
                  <a:lnTo>
                    <a:pt x="115955" y="374483"/>
                  </a:lnTo>
                  <a:lnTo>
                    <a:pt x="77684" y="344900"/>
                  </a:lnTo>
                  <a:lnTo>
                    <a:pt x="48098" y="306629"/>
                  </a:lnTo>
                  <a:lnTo>
                    <a:pt x="29015" y="261487"/>
                  </a:lnTo>
                  <a:lnTo>
                    <a:pt x="22250" y="211289"/>
                  </a:lnTo>
                  <a:lnTo>
                    <a:pt x="29015" y="161091"/>
                  </a:lnTo>
                  <a:lnTo>
                    <a:pt x="48098" y="115950"/>
                  </a:lnTo>
                  <a:lnTo>
                    <a:pt x="77684" y="77679"/>
                  </a:lnTo>
                  <a:lnTo>
                    <a:pt x="115955" y="48095"/>
                  </a:lnTo>
                  <a:lnTo>
                    <a:pt x="161096" y="29014"/>
                  </a:lnTo>
                  <a:lnTo>
                    <a:pt x="211289" y="22250"/>
                  </a:lnTo>
                  <a:lnTo>
                    <a:pt x="305297" y="22250"/>
                  </a:lnTo>
                  <a:lnTo>
                    <a:pt x="304130" y="21507"/>
                  </a:lnTo>
                  <a:lnTo>
                    <a:pt x="259679" y="5589"/>
                  </a:lnTo>
                  <a:lnTo>
                    <a:pt x="211289" y="0"/>
                  </a:lnTo>
                  <a:close/>
                </a:path>
                <a:path w="422910" h="422910">
                  <a:moveTo>
                    <a:pt x="305297" y="22250"/>
                  </a:moveTo>
                  <a:lnTo>
                    <a:pt x="211289" y="22250"/>
                  </a:lnTo>
                  <a:lnTo>
                    <a:pt x="261487" y="29014"/>
                  </a:lnTo>
                  <a:lnTo>
                    <a:pt x="306629" y="48095"/>
                  </a:lnTo>
                  <a:lnTo>
                    <a:pt x="344900" y="77679"/>
                  </a:lnTo>
                  <a:lnTo>
                    <a:pt x="374483" y="115950"/>
                  </a:lnTo>
                  <a:lnTo>
                    <a:pt x="393565" y="161091"/>
                  </a:lnTo>
                  <a:lnTo>
                    <a:pt x="400329" y="211289"/>
                  </a:lnTo>
                  <a:lnTo>
                    <a:pt x="393565" y="261487"/>
                  </a:lnTo>
                  <a:lnTo>
                    <a:pt x="374483" y="306629"/>
                  </a:lnTo>
                  <a:lnTo>
                    <a:pt x="344900" y="344900"/>
                  </a:lnTo>
                  <a:lnTo>
                    <a:pt x="306629" y="374483"/>
                  </a:lnTo>
                  <a:lnTo>
                    <a:pt x="261487" y="393565"/>
                  </a:lnTo>
                  <a:lnTo>
                    <a:pt x="211289" y="400329"/>
                  </a:lnTo>
                  <a:lnTo>
                    <a:pt x="305297" y="400329"/>
                  </a:lnTo>
                  <a:lnTo>
                    <a:pt x="343364" y="376104"/>
                  </a:lnTo>
                  <a:lnTo>
                    <a:pt x="376104" y="343364"/>
                  </a:lnTo>
                  <a:lnTo>
                    <a:pt x="401072" y="304130"/>
                  </a:lnTo>
                  <a:lnTo>
                    <a:pt x="416989" y="259679"/>
                  </a:lnTo>
                  <a:lnTo>
                    <a:pt x="422579" y="211289"/>
                  </a:lnTo>
                  <a:lnTo>
                    <a:pt x="416989" y="162900"/>
                  </a:lnTo>
                  <a:lnTo>
                    <a:pt x="401072" y="118449"/>
                  </a:lnTo>
                  <a:lnTo>
                    <a:pt x="376104" y="79215"/>
                  </a:lnTo>
                  <a:lnTo>
                    <a:pt x="343364" y="46475"/>
                  </a:lnTo>
                  <a:lnTo>
                    <a:pt x="305297" y="22250"/>
                  </a:lnTo>
                  <a:close/>
                </a:path>
              </a:pathLst>
            </a:custGeom>
            <a:solidFill>
              <a:srgbClr val="1D24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7086" y="3640952"/>
              <a:ext cx="214490" cy="21449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4408803" y="3309852"/>
            <a:ext cx="1364615" cy="916918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organ</a:t>
            </a:r>
            <a:endParaRPr sz="3600" dirty="0">
              <a:latin typeface="Grammarsaurus" pitchFamily="2" charset="0"/>
              <a:cs typeface="Arial"/>
            </a:endParaRPr>
          </a:p>
          <a:p>
            <a:pPr marL="112395">
              <a:lnSpc>
                <a:spcPct val="100000"/>
              </a:lnSpc>
              <a:spcBef>
                <a:spcPts val="18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“body part”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82752" y="3309852"/>
            <a:ext cx="3552825" cy="94769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470"/>
              </a:spcBef>
            </a:pPr>
            <a:r>
              <a:rPr sz="3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ism = organism</a:t>
            </a:r>
            <a:endParaRPr sz="3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“system”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26" name="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85271" y="2189288"/>
            <a:ext cx="618235" cy="618870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4114800" y="1447800"/>
            <a:ext cx="7284720" cy="1195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organism </a:t>
            </a:r>
            <a:r>
              <a:rPr sz="17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– any living thing, such as a plant, animal, fungus, or bacteria</a:t>
            </a:r>
            <a:endParaRPr sz="1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715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210820">
              <a:lnSpc>
                <a:spcPct val="100000"/>
              </a:lnSpc>
            </a:pP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word </a:t>
            </a: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‘organism’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comes from Greek.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28" name="object 2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3961" y="564794"/>
            <a:ext cx="2538887" cy="5845068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3387393" y="1152486"/>
            <a:ext cx="3648710" cy="2308225"/>
            <a:chOff x="3387393" y="1152486"/>
            <a:chExt cx="3648710" cy="2308225"/>
          </a:xfrm>
        </p:grpSpPr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87393" y="1152486"/>
              <a:ext cx="738866" cy="69465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444374" y="2868320"/>
              <a:ext cx="591185" cy="591185"/>
            </a:xfrm>
            <a:custGeom>
              <a:avLst/>
              <a:gdLst/>
              <a:ahLst/>
              <a:cxnLst/>
              <a:rect l="l" t="t" r="r" b="b"/>
              <a:pathLst>
                <a:path w="591184" h="591185">
                  <a:moveTo>
                    <a:pt x="429971" y="391960"/>
                  </a:moveTo>
                  <a:lnTo>
                    <a:pt x="427405" y="371525"/>
                  </a:lnTo>
                  <a:lnTo>
                    <a:pt x="420027" y="352717"/>
                  </a:lnTo>
                  <a:lnTo>
                    <a:pt x="408241" y="336283"/>
                  </a:lnTo>
                  <a:lnTo>
                    <a:pt x="399402" y="328866"/>
                  </a:lnTo>
                  <a:lnTo>
                    <a:pt x="394246" y="324535"/>
                  </a:lnTo>
                  <a:lnTo>
                    <a:pt x="394246" y="391960"/>
                  </a:lnTo>
                  <a:lnTo>
                    <a:pt x="394246" y="405853"/>
                  </a:lnTo>
                  <a:lnTo>
                    <a:pt x="196875" y="405853"/>
                  </a:lnTo>
                  <a:lnTo>
                    <a:pt x="196875" y="391960"/>
                  </a:lnTo>
                  <a:lnTo>
                    <a:pt x="198310" y="380428"/>
                  </a:lnTo>
                  <a:lnTo>
                    <a:pt x="202488" y="369798"/>
                  </a:lnTo>
                  <a:lnTo>
                    <a:pt x="209130" y="360527"/>
                  </a:lnTo>
                  <a:lnTo>
                    <a:pt x="218033" y="353047"/>
                  </a:lnTo>
                  <a:lnTo>
                    <a:pt x="255422" y="328866"/>
                  </a:lnTo>
                  <a:lnTo>
                    <a:pt x="257162" y="329641"/>
                  </a:lnTo>
                  <a:lnTo>
                    <a:pt x="266534" y="333298"/>
                  </a:lnTo>
                  <a:lnTo>
                    <a:pt x="276085" y="335915"/>
                  </a:lnTo>
                  <a:lnTo>
                    <a:pt x="285762" y="337489"/>
                  </a:lnTo>
                  <a:lnTo>
                    <a:pt x="295554" y="338010"/>
                  </a:lnTo>
                  <a:lnTo>
                    <a:pt x="305346" y="337489"/>
                  </a:lnTo>
                  <a:lnTo>
                    <a:pt x="315036" y="335915"/>
                  </a:lnTo>
                  <a:lnTo>
                    <a:pt x="324586" y="333298"/>
                  </a:lnTo>
                  <a:lnTo>
                    <a:pt x="333959" y="329641"/>
                  </a:lnTo>
                  <a:lnTo>
                    <a:pt x="335686" y="328866"/>
                  </a:lnTo>
                  <a:lnTo>
                    <a:pt x="373075" y="353047"/>
                  </a:lnTo>
                  <a:lnTo>
                    <a:pt x="381977" y="360527"/>
                  </a:lnTo>
                  <a:lnTo>
                    <a:pt x="388632" y="369798"/>
                  </a:lnTo>
                  <a:lnTo>
                    <a:pt x="392798" y="380428"/>
                  </a:lnTo>
                  <a:lnTo>
                    <a:pt x="394246" y="391960"/>
                  </a:lnTo>
                  <a:lnTo>
                    <a:pt x="394246" y="324535"/>
                  </a:lnTo>
                  <a:lnTo>
                    <a:pt x="392480" y="323049"/>
                  </a:lnTo>
                  <a:lnTo>
                    <a:pt x="365912" y="305866"/>
                  </a:lnTo>
                  <a:lnTo>
                    <a:pt x="368376" y="302844"/>
                  </a:lnTo>
                  <a:lnTo>
                    <a:pt x="368757" y="302285"/>
                  </a:lnTo>
                  <a:lnTo>
                    <a:pt x="377634" y="289344"/>
                  </a:lnTo>
                  <a:lnTo>
                    <a:pt x="384352" y="274866"/>
                  </a:lnTo>
                  <a:lnTo>
                    <a:pt x="388429" y="259600"/>
                  </a:lnTo>
                  <a:lnTo>
                    <a:pt x="389813" y="243763"/>
                  </a:lnTo>
                  <a:lnTo>
                    <a:pt x="382397" y="207111"/>
                  </a:lnTo>
                  <a:lnTo>
                    <a:pt x="367639" y="185242"/>
                  </a:lnTo>
                  <a:lnTo>
                    <a:pt x="362178" y="177152"/>
                  </a:lnTo>
                  <a:lnTo>
                    <a:pt x="354088" y="171704"/>
                  </a:lnTo>
                  <a:lnTo>
                    <a:pt x="354088" y="243763"/>
                  </a:lnTo>
                  <a:lnTo>
                    <a:pt x="349478" y="266522"/>
                  </a:lnTo>
                  <a:lnTo>
                    <a:pt x="336931" y="285127"/>
                  </a:lnTo>
                  <a:lnTo>
                    <a:pt x="318312" y="297688"/>
                  </a:lnTo>
                  <a:lnTo>
                    <a:pt x="295554" y="302285"/>
                  </a:lnTo>
                  <a:lnTo>
                    <a:pt x="272796" y="297688"/>
                  </a:lnTo>
                  <a:lnTo>
                    <a:pt x="254190" y="285127"/>
                  </a:lnTo>
                  <a:lnTo>
                    <a:pt x="241630" y="266522"/>
                  </a:lnTo>
                  <a:lnTo>
                    <a:pt x="237032" y="243763"/>
                  </a:lnTo>
                  <a:lnTo>
                    <a:pt x="241630" y="221005"/>
                  </a:lnTo>
                  <a:lnTo>
                    <a:pt x="254190" y="202399"/>
                  </a:lnTo>
                  <a:lnTo>
                    <a:pt x="272796" y="189852"/>
                  </a:lnTo>
                  <a:lnTo>
                    <a:pt x="295554" y="185242"/>
                  </a:lnTo>
                  <a:lnTo>
                    <a:pt x="318312" y="189852"/>
                  </a:lnTo>
                  <a:lnTo>
                    <a:pt x="336931" y="202399"/>
                  </a:lnTo>
                  <a:lnTo>
                    <a:pt x="349478" y="221005"/>
                  </a:lnTo>
                  <a:lnTo>
                    <a:pt x="354088" y="243763"/>
                  </a:lnTo>
                  <a:lnTo>
                    <a:pt x="354088" y="171704"/>
                  </a:lnTo>
                  <a:lnTo>
                    <a:pt x="332206" y="156933"/>
                  </a:lnTo>
                  <a:lnTo>
                    <a:pt x="295554" y="149517"/>
                  </a:lnTo>
                  <a:lnTo>
                    <a:pt x="258902" y="156933"/>
                  </a:lnTo>
                  <a:lnTo>
                    <a:pt x="228942" y="177152"/>
                  </a:lnTo>
                  <a:lnTo>
                    <a:pt x="208724" y="207111"/>
                  </a:lnTo>
                  <a:lnTo>
                    <a:pt x="201307" y="243763"/>
                  </a:lnTo>
                  <a:lnTo>
                    <a:pt x="202679" y="259600"/>
                  </a:lnTo>
                  <a:lnTo>
                    <a:pt x="206756" y="274866"/>
                  </a:lnTo>
                  <a:lnTo>
                    <a:pt x="213474" y="289344"/>
                  </a:lnTo>
                  <a:lnTo>
                    <a:pt x="222745" y="302844"/>
                  </a:lnTo>
                  <a:lnTo>
                    <a:pt x="225196" y="305866"/>
                  </a:lnTo>
                  <a:lnTo>
                    <a:pt x="198640" y="323049"/>
                  </a:lnTo>
                  <a:lnTo>
                    <a:pt x="182880" y="336283"/>
                  </a:lnTo>
                  <a:lnTo>
                    <a:pt x="171094" y="352717"/>
                  </a:lnTo>
                  <a:lnTo>
                    <a:pt x="163703" y="371525"/>
                  </a:lnTo>
                  <a:lnTo>
                    <a:pt x="161150" y="391960"/>
                  </a:lnTo>
                  <a:lnTo>
                    <a:pt x="161150" y="433565"/>
                  </a:lnTo>
                  <a:lnTo>
                    <a:pt x="169164" y="441579"/>
                  </a:lnTo>
                  <a:lnTo>
                    <a:pt x="421957" y="441579"/>
                  </a:lnTo>
                  <a:lnTo>
                    <a:pt x="429971" y="433565"/>
                  </a:lnTo>
                  <a:lnTo>
                    <a:pt x="429971" y="405853"/>
                  </a:lnTo>
                  <a:lnTo>
                    <a:pt x="429971" y="391960"/>
                  </a:lnTo>
                  <a:close/>
                </a:path>
                <a:path w="591184" h="591185">
                  <a:moveTo>
                    <a:pt x="591121" y="250761"/>
                  </a:moveTo>
                  <a:lnTo>
                    <a:pt x="586409" y="244017"/>
                  </a:lnTo>
                  <a:lnTo>
                    <a:pt x="555396" y="232625"/>
                  </a:lnTo>
                  <a:lnTo>
                    <a:pt x="555396" y="270687"/>
                  </a:lnTo>
                  <a:lnTo>
                    <a:pt x="555396" y="320421"/>
                  </a:lnTo>
                  <a:lnTo>
                    <a:pt x="503999" y="339305"/>
                  </a:lnTo>
                  <a:lnTo>
                    <a:pt x="499846" y="343852"/>
                  </a:lnTo>
                  <a:lnTo>
                    <a:pt x="498348" y="349465"/>
                  </a:lnTo>
                  <a:lnTo>
                    <a:pt x="494309" y="362826"/>
                  </a:lnTo>
                  <a:lnTo>
                    <a:pt x="489407" y="375869"/>
                  </a:lnTo>
                  <a:lnTo>
                    <a:pt x="483654" y="388531"/>
                  </a:lnTo>
                  <a:lnTo>
                    <a:pt x="477088" y="400786"/>
                  </a:lnTo>
                  <a:lnTo>
                    <a:pt x="474154" y="405841"/>
                  </a:lnTo>
                  <a:lnTo>
                    <a:pt x="474014" y="408978"/>
                  </a:lnTo>
                  <a:lnTo>
                    <a:pt x="473938" y="410514"/>
                  </a:lnTo>
                  <a:lnTo>
                    <a:pt x="473875" y="412000"/>
                  </a:lnTo>
                  <a:lnTo>
                    <a:pt x="476326" y="417258"/>
                  </a:lnTo>
                  <a:lnTo>
                    <a:pt x="496874" y="461695"/>
                  </a:lnTo>
                  <a:lnTo>
                    <a:pt x="461708" y="496874"/>
                  </a:lnTo>
                  <a:lnTo>
                    <a:pt x="411988" y="473875"/>
                  </a:lnTo>
                  <a:lnTo>
                    <a:pt x="405815" y="474167"/>
                  </a:lnTo>
                  <a:lnTo>
                    <a:pt x="362800" y="494322"/>
                  </a:lnTo>
                  <a:lnTo>
                    <a:pt x="343865" y="499833"/>
                  </a:lnTo>
                  <a:lnTo>
                    <a:pt x="339318" y="503986"/>
                  </a:lnTo>
                  <a:lnTo>
                    <a:pt x="320421" y="555383"/>
                  </a:lnTo>
                  <a:lnTo>
                    <a:pt x="270687" y="555383"/>
                  </a:lnTo>
                  <a:lnTo>
                    <a:pt x="254939" y="512546"/>
                  </a:lnTo>
                  <a:lnTo>
                    <a:pt x="251802" y="503986"/>
                  </a:lnTo>
                  <a:lnTo>
                    <a:pt x="247256" y="499833"/>
                  </a:lnTo>
                  <a:lnTo>
                    <a:pt x="202615" y="483679"/>
                  </a:lnTo>
                  <a:lnTo>
                    <a:pt x="185318" y="474167"/>
                  </a:lnTo>
                  <a:lnTo>
                    <a:pt x="185839" y="474167"/>
                  </a:lnTo>
                  <a:lnTo>
                    <a:pt x="179387" y="473875"/>
                  </a:lnTo>
                  <a:lnTo>
                    <a:pt x="179082" y="473875"/>
                  </a:lnTo>
                  <a:lnTo>
                    <a:pt x="129400" y="496874"/>
                  </a:lnTo>
                  <a:lnTo>
                    <a:pt x="94246" y="461695"/>
                  </a:lnTo>
                  <a:lnTo>
                    <a:pt x="117246" y="412000"/>
                  </a:lnTo>
                  <a:lnTo>
                    <a:pt x="116967" y="405841"/>
                  </a:lnTo>
                  <a:lnTo>
                    <a:pt x="114033" y="400786"/>
                  </a:lnTo>
                  <a:lnTo>
                    <a:pt x="107454" y="388531"/>
                  </a:lnTo>
                  <a:lnTo>
                    <a:pt x="101701" y="375869"/>
                  </a:lnTo>
                  <a:lnTo>
                    <a:pt x="96799" y="362826"/>
                  </a:lnTo>
                  <a:lnTo>
                    <a:pt x="92773" y="349465"/>
                  </a:lnTo>
                  <a:lnTo>
                    <a:pt x="91274" y="343852"/>
                  </a:lnTo>
                  <a:lnTo>
                    <a:pt x="87122" y="339305"/>
                  </a:lnTo>
                  <a:lnTo>
                    <a:pt x="35725" y="320421"/>
                  </a:lnTo>
                  <a:lnTo>
                    <a:pt x="35725" y="270687"/>
                  </a:lnTo>
                  <a:lnTo>
                    <a:pt x="87122" y="251802"/>
                  </a:lnTo>
                  <a:lnTo>
                    <a:pt x="91274" y="247256"/>
                  </a:lnTo>
                  <a:lnTo>
                    <a:pt x="107454" y="202565"/>
                  </a:lnTo>
                  <a:lnTo>
                    <a:pt x="116967" y="185267"/>
                  </a:lnTo>
                  <a:lnTo>
                    <a:pt x="117106" y="182130"/>
                  </a:lnTo>
                  <a:lnTo>
                    <a:pt x="117170" y="180594"/>
                  </a:lnTo>
                  <a:lnTo>
                    <a:pt x="117246" y="179108"/>
                  </a:lnTo>
                  <a:lnTo>
                    <a:pt x="114795" y="173850"/>
                  </a:lnTo>
                  <a:lnTo>
                    <a:pt x="94246" y="129413"/>
                  </a:lnTo>
                  <a:lnTo>
                    <a:pt x="129400" y="94234"/>
                  </a:lnTo>
                  <a:lnTo>
                    <a:pt x="179133" y="117259"/>
                  </a:lnTo>
                  <a:lnTo>
                    <a:pt x="185026" y="116979"/>
                  </a:lnTo>
                  <a:lnTo>
                    <a:pt x="185267" y="116979"/>
                  </a:lnTo>
                  <a:lnTo>
                    <a:pt x="190334" y="114033"/>
                  </a:lnTo>
                  <a:lnTo>
                    <a:pt x="202615" y="107429"/>
                  </a:lnTo>
                  <a:lnTo>
                    <a:pt x="241630" y="92773"/>
                  </a:lnTo>
                  <a:lnTo>
                    <a:pt x="247256" y="91274"/>
                  </a:lnTo>
                  <a:lnTo>
                    <a:pt x="251802" y="87122"/>
                  </a:lnTo>
                  <a:lnTo>
                    <a:pt x="254939" y="78574"/>
                  </a:lnTo>
                  <a:lnTo>
                    <a:pt x="270687" y="35712"/>
                  </a:lnTo>
                  <a:lnTo>
                    <a:pt x="320421" y="35712"/>
                  </a:lnTo>
                  <a:lnTo>
                    <a:pt x="339318" y="87122"/>
                  </a:lnTo>
                  <a:lnTo>
                    <a:pt x="343865" y="91274"/>
                  </a:lnTo>
                  <a:lnTo>
                    <a:pt x="388505" y="107429"/>
                  </a:lnTo>
                  <a:lnTo>
                    <a:pt x="405841" y="116979"/>
                  </a:lnTo>
                  <a:lnTo>
                    <a:pt x="411988" y="117259"/>
                  </a:lnTo>
                  <a:lnTo>
                    <a:pt x="461708" y="94234"/>
                  </a:lnTo>
                  <a:lnTo>
                    <a:pt x="496874" y="129413"/>
                  </a:lnTo>
                  <a:lnTo>
                    <a:pt x="473875" y="179108"/>
                  </a:lnTo>
                  <a:lnTo>
                    <a:pt x="474154" y="185267"/>
                  </a:lnTo>
                  <a:lnTo>
                    <a:pt x="494309" y="228269"/>
                  </a:lnTo>
                  <a:lnTo>
                    <a:pt x="499846" y="247256"/>
                  </a:lnTo>
                  <a:lnTo>
                    <a:pt x="503999" y="251802"/>
                  </a:lnTo>
                  <a:lnTo>
                    <a:pt x="555396" y="270687"/>
                  </a:lnTo>
                  <a:lnTo>
                    <a:pt x="555396" y="232625"/>
                  </a:lnTo>
                  <a:lnTo>
                    <a:pt x="530301" y="223405"/>
                  </a:lnTo>
                  <a:lnTo>
                    <a:pt x="529780" y="221767"/>
                  </a:lnTo>
                  <a:lnTo>
                    <a:pt x="513346" y="182130"/>
                  </a:lnTo>
                  <a:lnTo>
                    <a:pt x="512559" y="180594"/>
                  </a:lnTo>
                  <a:lnTo>
                    <a:pt x="534530" y="133108"/>
                  </a:lnTo>
                  <a:lnTo>
                    <a:pt x="537679" y="126339"/>
                  </a:lnTo>
                  <a:lnTo>
                    <a:pt x="536244" y="118249"/>
                  </a:lnTo>
                  <a:lnTo>
                    <a:pt x="512216" y="94234"/>
                  </a:lnTo>
                  <a:lnTo>
                    <a:pt x="496557" y="78574"/>
                  </a:lnTo>
                  <a:lnTo>
                    <a:pt x="472871" y="54851"/>
                  </a:lnTo>
                  <a:lnTo>
                    <a:pt x="464845" y="53416"/>
                  </a:lnTo>
                  <a:lnTo>
                    <a:pt x="461683" y="54851"/>
                  </a:lnTo>
                  <a:lnTo>
                    <a:pt x="410514" y="78574"/>
                  </a:lnTo>
                  <a:lnTo>
                    <a:pt x="408990" y="77774"/>
                  </a:lnTo>
                  <a:lnTo>
                    <a:pt x="369354" y="61341"/>
                  </a:lnTo>
                  <a:lnTo>
                    <a:pt x="367715" y="60820"/>
                  </a:lnTo>
                  <a:lnTo>
                    <a:pt x="358482" y="35712"/>
                  </a:lnTo>
                  <a:lnTo>
                    <a:pt x="347091" y="4699"/>
                  </a:lnTo>
                  <a:lnTo>
                    <a:pt x="340360" y="0"/>
                  </a:lnTo>
                  <a:lnTo>
                    <a:pt x="250761" y="0"/>
                  </a:lnTo>
                  <a:lnTo>
                    <a:pt x="244030" y="4699"/>
                  </a:lnTo>
                  <a:lnTo>
                    <a:pt x="223405" y="60820"/>
                  </a:lnTo>
                  <a:lnTo>
                    <a:pt x="221767" y="61341"/>
                  </a:lnTo>
                  <a:lnTo>
                    <a:pt x="182130" y="77774"/>
                  </a:lnTo>
                  <a:lnTo>
                    <a:pt x="180606" y="78574"/>
                  </a:lnTo>
                  <a:lnTo>
                    <a:pt x="126352" y="53416"/>
                  </a:lnTo>
                  <a:lnTo>
                    <a:pt x="118275" y="54851"/>
                  </a:lnTo>
                  <a:lnTo>
                    <a:pt x="54876" y="118249"/>
                  </a:lnTo>
                  <a:lnTo>
                    <a:pt x="53441" y="126339"/>
                  </a:lnTo>
                  <a:lnTo>
                    <a:pt x="78562" y="180594"/>
                  </a:lnTo>
                  <a:lnTo>
                    <a:pt x="77762" y="182130"/>
                  </a:lnTo>
                  <a:lnTo>
                    <a:pt x="61328" y="221767"/>
                  </a:lnTo>
                  <a:lnTo>
                    <a:pt x="60820" y="223405"/>
                  </a:lnTo>
                  <a:lnTo>
                    <a:pt x="4699" y="244017"/>
                  </a:lnTo>
                  <a:lnTo>
                    <a:pt x="0" y="250761"/>
                  </a:lnTo>
                  <a:lnTo>
                    <a:pt x="0" y="340347"/>
                  </a:lnTo>
                  <a:lnTo>
                    <a:pt x="4699" y="347091"/>
                  </a:lnTo>
                  <a:lnTo>
                    <a:pt x="60820" y="367703"/>
                  </a:lnTo>
                  <a:lnTo>
                    <a:pt x="61328" y="369341"/>
                  </a:lnTo>
                  <a:lnTo>
                    <a:pt x="77762" y="408978"/>
                  </a:lnTo>
                  <a:lnTo>
                    <a:pt x="78562" y="410514"/>
                  </a:lnTo>
                  <a:lnTo>
                    <a:pt x="53441" y="464769"/>
                  </a:lnTo>
                  <a:lnTo>
                    <a:pt x="54876" y="472859"/>
                  </a:lnTo>
                  <a:lnTo>
                    <a:pt x="118262" y="536257"/>
                  </a:lnTo>
                  <a:lnTo>
                    <a:pt x="126352" y="537692"/>
                  </a:lnTo>
                  <a:lnTo>
                    <a:pt x="180606" y="512546"/>
                  </a:lnTo>
                  <a:lnTo>
                    <a:pt x="182130" y="513334"/>
                  </a:lnTo>
                  <a:lnTo>
                    <a:pt x="221767" y="529767"/>
                  </a:lnTo>
                  <a:lnTo>
                    <a:pt x="223405" y="530288"/>
                  </a:lnTo>
                  <a:lnTo>
                    <a:pt x="244030" y="586409"/>
                  </a:lnTo>
                  <a:lnTo>
                    <a:pt x="250761" y="591108"/>
                  </a:lnTo>
                  <a:lnTo>
                    <a:pt x="340360" y="591108"/>
                  </a:lnTo>
                  <a:lnTo>
                    <a:pt x="347091" y="586409"/>
                  </a:lnTo>
                  <a:lnTo>
                    <a:pt x="358495" y="555383"/>
                  </a:lnTo>
                  <a:lnTo>
                    <a:pt x="367715" y="530288"/>
                  </a:lnTo>
                  <a:lnTo>
                    <a:pt x="369354" y="529767"/>
                  </a:lnTo>
                  <a:lnTo>
                    <a:pt x="408990" y="513334"/>
                  </a:lnTo>
                  <a:lnTo>
                    <a:pt x="410514" y="512546"/>
                  </a:lnTo>
                  <a:lnTo>
                    <a:pt x="464781" y="537692"/>
                  </a:lnTo>
                  <a:lnTo>
                    <a:pt x="472859" y="536257"/>
                  </a:lnTo>
                  <a:lnTo>
                    <a:pt x="496557" y="512546"/>
                  </a:lnTo>
                  <a:lnTo>
                    <a:pt x="512229" y="496874"/>
                  </a:lnTo>
                  <a:lnTo>
                    <a:pt x="536244" y="472859"/>
                  </a:lnTo>
                  <a:lnTo>
                    <a:pt x="537679" y="464769"/>
                  </a:lnTo>
                  <a:lnTo>
                    <a:pt x="512559" y="410514"/>
                  </a:lnTo>
                  <a:lnTo>
                    <a:pt x="513346" y="408978"/>
                  </a:lnTo>
                  <a:lnTo>
                    <a:pt x="529780" y="369341"/>
                  </a:lnTo>
                  <a:lnTo>
                    <a:pt x="530301" y="367703"/>
                  </a:lnTo>
                  <a:lnTo>
                    <a:pt x="586409" y="347091"/>
                  </a:lnTo>
                  <a:lnTo>
                    <a:pt x="591121" y="340347"/>
                  </a:lnTo>
                  <a:lnTo>
                    <a:pt x="591121" y="25076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56344" y="2867025"/>
              <a:ext cx="593450" cy="593632"/>
            </a:xfrm>
            <a:prstGeom prst="rect">
              <a:avLst/>
            </a:prstGeom>
          </p:spPr>
        </p:pic>
      </p:grpSp>
      <p:sp>
        <p:nvSpPr>
          <p:cNvPr id="34" name="object 47">
            <a:extLst>
              <a:ext uri="{FF2B5EF4-FFF2-40B4-BE49-F238E27FC236}">
                <a16:creationId xmlns:a16="http://schemas.microsoft.com/office/drawing/2014/main" id="{ED44D701-06D8-22F8-E988-0577E812CFA9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99903" y="152276"/>
              <a:ext cx="6392545" cy="755650"/>
            </a:xfrm>
            <a:custGeom>
              <a:avLst/>
              <a:gdLst/>
              <a:ahLst/>
              <a:cxnLst/>
              <a:rect l="l" t="t" r="r" b="b"/>
              <a:pathLst>
                <a:path w="6392545" h="755650">
                  <a:moveTo>
                    <a:pt x="635314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353149" y="755141"/>
                  </a:lnTo>
                  <a:lnTo>
                    <a:pt x="6368347" y="752074"/>
                  </a:lnTo>
                  <a:lnTo>
                    <a:pt x="6380756" y="743708"/>
                  </a:lnTo>
                  <a:lnTo>
                    <a:pt x="6389121" y="731299"/>
                  </a:lnTo>
                  <a:lnTo>
                    <a:pt x="6392189" y="716102"/>
                  </a:lnTo>
                  <a:lnTo>
                    <a:pt x="6392189" y="39039"/>
                  </a:lnTo>
                  <a:lnTo>
                    <a:pt x="6389121" y="23842"/>
                  </a:lnTo>
                  <a:lnTo>
                    <a:pt x="6380756" y="11433"/>
                  </a:lnTo>
                  <a:lnTo>
                    <a:pt x="6368347" y="3067"/>
                  </a:lnTo>
                  <a:lnTo>
                    <a:pt x="635314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899903" y="152276"/>
              <a:ext cx="6392545" cy="755650"/>
            </a:xfrm>
            <a:custGeom>
              <a:avLst/>
              <a:gdLst/>
              <a:ahLst/>
              <a:cxnLst/>
              <a:rect l="l" t="t" r="r" b="b"/>
              <a:pathLst>
                <a:path w="6392545" h="755650">
                  <a:moveTo>
                    <a:pt x="635314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353149" y="0"/>
                  </a:lnTo>
                  <a:lnTo>
                    <a:pt x="6368347" y="3067"/>
                  </a:lnTo>
                  <a:lnTo>
                    <a:pt x="6380756" y="11433"/>
                  </a:lnTo>
                  <a:lnTo>
                    <a:pt x="6389121" y="23842"/>
                  </a:lnTo>
                  <a:lnTo>
                    <a:pt x="6392189" y="39039"/>
                  </a:lnTo>
                  <a:lnTo>
                    <a:pt x="6392189" y="716102"/>
                  </a:lnTo>
                  <a:lnTo>
                    <a:pt x="6389121" y="731299"/>
                  </a:lnTo>
                  <a:lnTo>
                    <a:pt x="6380756" y="743708"/>
                  </a:lnTo>
                  <a:lnTo>
                    <a:pt x="6368347" y="752074"/>
                  </a:lnTo>
                  <a:lnTo>
                    <a:pt x="635314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899552" y="228600"/>
            <a:ext cx="63925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How classification keys work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39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0039" y="1197451"/>
            <a:ext cx="10721975" cy="70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marR="5080" indent="-9525" algn="ctr">
              <a:lnSpc>
                <a:spcPct val="1137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Classification keys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don’t just sort things. They help us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identify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them. For example, I could examine the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characteristics of these shapes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decide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sort them by colour.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03643" y="2413869"/>
            <a:ext cx="10810737" cy="3600426"/>
            <a:chOff x="703643" y="2413869"/>
            <a:chExt cx="10810737" cy="3600426"/>
          </a:xfrm>
        </p:grpSpPr>
        <p:sp>
          <p:nvSpPr>
            <p:cNvPr id="17" name="object 17"/>
            <p:cNvSpPr/>
            <p:nvPr/>
          </p:nvSpPr>
          <p:spPr>
            <a:xfrm>
              <a:off x="703643" y="4847854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03643" y="4847854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05165" y="3836475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205165" y="3836475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55128" y="2759113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8"/>
                  </a:lnTo>
                  <a:lnTo>
                    <a:pt x="1083614" y="831468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055128" y="2759113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8"/>
                  </a:moveTo>
                  <a:lnTo>
                    <a:pt x="1083614" y="831468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8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586431" y="2964713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586431" y="2964713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3660670" y="43053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3660670" y="4305349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201178" y="5063192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3"/>
                  </a:lnTo>
                  <a:lnTo>
                    <a:pt x="1289926" y="642873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3201178" y="5063192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3"/>
                  </a:lnTo>
                  <a:lnTo>
                    <a:pt x="1289926" y="642873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5139885" y="5250390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5139885" y="5250390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39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038128" y="394171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038128" y="3941711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556235" y="2977222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79">
                  <a:moveTo>
                    <a:pt x="541108" y="0"/>
                  </a:moveTo>
                  <a:lnTo>
                    <a:pt x="0" y="0"/>
                  </a:lnTo>
                  <a:lnTo>
                    <a:pt x="0" y="500125"/>
                  </a:lnTo>
                  <a:lnTo>
                    <a:pt x="541108" y="500125"/>
                  </a:lnTo>
                  <a:lnTo>
                    <a:pt x="541108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556235" y="2977222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79">
                  <a:moveTo>
                    <a:pt x="0" y="0"/>
                  </a:moveTo>
                  <a:lnTo>
                    <a:pt x="541108" y="0"/>
                  </a:lnTo>
                  <a:lnTo>
                    <a:pt x="541108" y="500125"/>
                  </a:lnTo>
                  <a:lnTo>
                    <a:pt x="0" y="5001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7561359" y="2666025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561359" y="2666025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8263399" y="3477350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5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263399" y="3477350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5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047160" y="4645464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530352" y="0"/>
                  </a:moveTo>
                  <a:lnTo>
                    <a:pt x="0" y="386562"/>
                  </a:lnTo>
                  <a:lnTo>
                    <a:pt x="201091" y="1010691"/>
                  </a:lnTo>
                  <a:lnTo>
                    <a:pt x="860640" y="1010691"/>
                  </a:lnTo>
                  <a:lnTo>
                    <a:pt x="1059649" y="386562"/>
                  </a:lnTo>
                  <a:lnTo>
                    <a:pt x="530352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047160" y="4645464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0" y="386562"/>
                  </a:moveTo>
                  <a:lnTo>
                    <a:pt x="530352" y="0"/>
                  </a:lnTo>
                  <a:lnTo>
                    <a:pt x="1059649" y="386562"/>
                  </a:lnTo>
                  <a:lnTo>
                    <a:pt x="860640" y="1010691"/>
                  </a:lnTo>
                  <a:lnTo>
                    <a:pt x="201091" y="1010691"/>
                  </a:lnTo>
                  <a:lnTo>
                    <a:pt x="0" y="38656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070749" y="5021296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9"/>
                  </a:lnTo>
                  <a:lnTo>
                    <a:pt x="1034643" y="790829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9070749" y="5021296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9"/>
                  </a:lnTo>
                  <a:lnTo>
                    <a:pt x="0" y="790829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0455200" y="3850192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529310" y="0"/>
                  </a:moveTo>
                  <a:lnTo>
                    <a:pt x="0" y="910310"/>
                  </a:lnTo>
                  <a:lnTo>
                    <a:pt x="1058608" y="910310"/>
                  </a:lnTo>
                  <a:lnTo>
                    <a:pt x="5293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455200" y="3850192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0" y="910310"/>
                  </a:moveTo>
                  <a:lnTo>
                    <a:pt x="1058608" y="910310"/>
                  </a:lnTo>
                  <a:lnTo>
                    <a:pt x="529310" y="0"/>
                  </a:lnTo>
                  <a:lnTo>
                    <a:pt x="0" y="91031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337417" y="4244374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80" h="754379">
                  <a:moveTo>
                    <a:pt x="377190" y="0"/>
                  </a:move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337417" y="4244374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80" h="754379">
                  <a:moveTo>
                    <a:pt x="754367" y="377177"/>
                  </a:move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4072585" y="312031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4072585" y="3120313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60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5302140" y="2413869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737704" y="0"/>
                  </a:moveTo>
                  <a:lnTo>
                    <a:pt x="290360" y="411225"/>
                  </a:lnTo>
                  <a:lnTo>
                    <a:pt x="0" y="882180"/>
                  </a:lnTo>
                  <a:lnTo>
                    <a:pt x="816889" y="621004"/>
                  </a:lnTo>
                  <a:lnTo>
                    <a:pt x="73770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5302140" y="2413869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290360" y="411225"/>
                  </a:moveTo>
                  <a:lnTo>
                    <a:pt x="737704" y="0"/>
                  </a:lnTo>
                  <a:lnTo>
                    <a:pt x="816889" y="621004"/>
                  </a:lnTo>
                  <a:lnTo>
                    <a:pt x="0" y="882180"/>
                  </a:lnTo>
                  <a:lnTo>
                    <a:pt x="290360" y="411225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4" name="object 47">
            <a:extLst>
              <a:ext uri="{FF2B5EF4-FFF2-40B4-BE49-F238E27FC236}">
                <a16:creationId xmlns:a16="http://schemas.microsoft.com/office/drawing/2014/main" id="{EBB809AD-5B4A-FC27-7B3E-2BC23F902FE5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0974527-EF0A-6DC8-5983-B16CB04F022E}"/>
              </a:ext>
            </a:extLst>
          </p:cNvPr>
          <p:cNvSpPr/>
          <p:nvPr/>
        </p:nvSpPr>
        <p:spPr>
          <a:xfrm>
            <a:off x="9753600" y="2666025"/>
            <a:ext cx="1282202" cy="92493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144021"/>
            <a:ext cx="11712575" cy="6568440"/>
            <a:chOff x="240014" y="144021"/>
            <a:chExt cx="11712575" cy="6568440"/>
          </a:xfrm>
        </p:grpSpPr>
        <p:sp>
          <p:nvSpPr>
            <p:cNvPr id="3" name="object 3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46364" y="31866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6" y="635525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1" y="6395515"/>
              <a:ext cx="270802" cy="27080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99903" y="152276"/>
              <a:ext cx="6392545" cy="755650"/>
            </a:xfrm>
            <a:custGeom>
              <a:avLst/>
              <a:gdLst/>
              <a:ahLst/>
              <a:cxnLst/>
              <a:rect l="l" t="t" r="r" b="b"/>
              <a:pathLst>
                <a:path w="6392545" h="755650">
                  <a:moveTo>
                    <a:pt x="6353149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6353149" y="755141"/>
                  </a:lnTo>
                  <a:lnTo>
                    <a:pt x="6368347" y="752074"/>
                  </a:lnTo>
                  <a:lnTo>
                    <a:pt x="6380756" y="743708"/>
                  </a:lnTo>
                  <a:lnTo>
                    <a:pt x="6389121" y="731299"/>
                  </a:lnTo>
                  <a:lnTo>
                    <a:pt x="6392189" y="716102"/>
                  </a:lnTo>
                  <a:lnTo>
                    <a:pt x="6392189" y="39039"/>
                  </a:lnTo>
                  <a:lnTo>
                    <a:pt x="6389121" y="23842"/>
                  </a:lnTo>
                  <a:lnTo>
                    <a:pt x="6380756" y="11433"/>
                  </a:lnTo>
                  <a:lnTo>
                    <a:pt x="6368347" y="3067"/>
                  </a:lnTo>
                  <a:lnTo>
                    <a:pt x="635314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899903" y="152276"/>
              <a:ext cx="6392545" cy="755650"/>
            </a:xfrm>
            <a:custGeom>
              <a:avLst/>
              <a:gdLst/>
              <a:ahLst/>
              <a:cxnLst/>
              <a:rect l="l" t="t" r="r" b="b"/>
              <a:pathLst>
                <a:path w="6392545" h="755650">
                  <a:moveTo>
                    <a:pt x="6353149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6353149" y="0"/>
                  </a:lnTo>
                  <a:lnTo>
                    <a:pt x="6368347" y="3067"/>
                  </a:lnTo>
                  <a:lnTo>
                    <a:pt x="6380756" y="11433"/>
                  </a:lnTo>
                  <a:lnTo>
                    <a:pt x="6389121" y="23842"/>
                  </a:lnTo>
                  <a:lnTo>
                    <a:pt x="6392189" y="39039"/>
                  </a:lnTo>
                  <a:lnTo>
                    <a:pt x="6392189" y="716102"/>
                  </a:lnTo>
                  <a:lnTo>
                    <a:pt x="6389121" y="731299"/>
                  </a:lnTo>
                  <a:lnTo>
                    <a:pt x="6380756" y="743708"/>
                  </a:lnTo>
                  <a:lnTo>
                    <a:pt x="6368347" y="752074"/>
                  </a:lnTo>
                  <a:lnTo>
                    <a:pt x="6353149" y="755141"/>
                  </a:lnTo>
                  <a:close/>
                </a:path>
              </a:pathLst>
            </a:custGeom>
            <a:ln w="15951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1640439" y="-2571"/>
            <a:ext cx="558165" cy="666750"/>
            <a:chOff x="11640439" y="-2571"/>
            <a:chExt cx="558165" cy="666750"/>
          </a:xfrm>
        </p:grpSpPr>
        <p:sp>
          <p:nvSpPr>
            <p:cNvPr id="12" name="object 12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64850" y="5336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8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0051" y="1044530"/>
            <a:ext cx="10721975" cy="1560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37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Classification keys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don’t just sort things. They help us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identify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them. For example, I could examine the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characteristics of these shapes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and decide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sort them by colour.</a:t>
            </a:r>
            <a:endParaRPr sz="2000">
              <a:latin typeface="Grammarsaurus" pitchFamily="2" charset="0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1440"/>
              </a:spcBef>
            </a:pP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Does it help me to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identify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what </a:t>
            </a: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type of shape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I have?</a:t>
            </a:r>
            <a:endParaRPr sz="2000">
              <a:latin typeface="Grammarsaurus" pitchFamily="2" charset="0"/>
              <a:cs typeface="Arial MT"/>
            </a:endParaRPr>
          </a:p>
          <a:p>
            <a:pPr marL="1270" algn="ctr">
              <a:lnSpc>
                <a:spcPct val="100000"/>
              </a:lnSpc>
              <a:spcBef>
                <a:spcPts val="36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Let’s find out!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37260" y="2918358"/>
            <a:ext cx="10598212" cy="3549680"/>
            <a:chOff x="737260" y="2918358"/>
            <a:chExt cx="10598212" cy="3549680"/>
          </a:xfrm>
        </p:grpSpPr>
        <p:sp>
          <p:nvSpPr>
            <p:cNvPr id="17" name="object 17"/>
            <p:cNvSpPr/>
            <p:nvPr/>
          </p:nvSpPr>
          <p:spPr>
            <a:xfrm>
              <a:off x="887304" y="5371172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87304" y="5371172"/>
              <a:ext cx="1464310" cy="648970"/>
            </a:xfrm>
            <a:custGeom>
              <a:avLst/>
              <a:gdLst/>
              <a:ahLst/>
              <a:cxnLst/>
              <a:rect l="l" t="t" r="r" b="b"/>
              <a:pathLst>
                <a:path w="1464310" h="648970">
                  <a:moveTo>
                    <a:pt x="0" y="0"/>
                  </a:moveTo>
                  <a:lnTo>
                    <a:pt x="0" y="648779"/>
                  </a:lnTo>
                  <a:lnTo>
                    <a:pt x="1464271" y="64877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887304" y="3995727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887304" y="3995727"/>
              <a:ext cx="934085" cy="937894"/>
            </a:xfrm>
            <a:custGeom>
              <a:avLst/>
              <a:gdLst/>
              <a:ahLst/>
              <a:cxnLst/>
              <a:rect l="l" t="t" r="r" b="b"/>
              <a:pathLst>
                <a:path w="934085" h="937895">
                  <a:moveTo>
                    <a:pt x="0" y="0"/>
                  </a:moveTo>
                  <a:lnTo>
                    <a:pt x="0" y="937742"/>
                  </a:lnTo>
                  <a:lnTo>
                    <a:pt x="933577" y="937742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37260" y="291835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1083614" y="0"/>
                  </a:moveTo>
                  <a:lnTo>
                    <a:pt x="0" y="0"/>
                  </a:lnTo>
                  <a:lnTo>
                    <a:pt x="0" y="831468"/>
                  </a:lnTo>
                  <a:lnTo>
                    <a:pt x="1083614" y="831468"/>
                  </a:lnTo>
                  <a:lnTo>
                    <a:pt x="10836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37260" y="2918358"/>
              <a:ext cx="1083945" cy="831850"/>
            </a:xfrm>
            <a:custGeom>
              <a:avLst/>
              <a:gdLst/>
              <a:ahLst/>
              <a:cxnLst/>
              <a:rect l="l" t="t" r="r" b="b"/>
              <a:pathLst>
                <a:path w="1083945" h="831850">
                  <a:moveTo>
                    <a:pt x="0" y="831468"/>
                  </a:moveTo>
                  <a:lnTo>
                    <a:pt x="1083614" y="831468"/>
                  </a:lnTo>
                  <a:lnTo>
                    <a:pt x="1083614" y="0"/>
                  </a:lnTo>
                  <a:lnTo>
                    <a:pt x="0" y="0"/>
                  </a:lnTo>
                  <a:lnTo>
                    <a:pt x="0" y="831468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763003" y="320802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837717" y="0"/>
                  </a:moveTo>
                  <a:lnTo>
                    <a:pt x="0" y="0"/>
                  </a:lnTo>
                  <a:lnTo>
                    <a:pt x="0" y="1083614"/>
                  </a:lnTo>
                  <a:lnTo>
                    <a:pt x="837717" y="1083614"/>
                  </a:lnTo>
                  <a:lnTo>
                    <a:pt x="837717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63003" y="3208020"/>
              <a:ext cx="838200" cy="1083945"/>
            </a:xfrm>
            <a:custGeom>
              <a:avLst/>
              <a:gdLst/>
              <a:ahLst/>
              <a:cxnLst/>
              <a:rect l="l" t="t" r="r" b="b"/>
              <a:pathLst>
                <a:path w="838200" h="1083945">
                  <a:moveTo>
                    <a:pt x="0" y="0"/>
                  </a:moveTo>
                  <a:lnTo>
                    <a:pt x="837717" y="0"/>
                  </a:lnTo>
                  <a:lnTo>
                    <a:pt x="837717" y="1083614"/>
                  </a:lnTo>
                  <a:lnTo>
                    <a:pt x="0" y="1083614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3342810" y="4464601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370941" y="0"/>
                  </a:moveTo>
                  <a:lnTo>
                    <a:pt x="64604" y="0"/>
                  </a:lnTo>
                  <a:lnTo>
                    <a:pt x="0" y="243116"/>
                  </a:lnTo>
                  <a:lnTo>
                    <a:pt x="310502" y="243116"/>
                  </a:lnTo>
                  <a:lnTo>
                    <a:pt x="370941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3342810" y="4464601"/>
              <a:ext cx="371475" cy="243204"/>
            </a:xfrm>
            <a:custGeom>
              <a:avLst/>
              <a:gdLst/>
              <a:ahLst/>
              <a:cxnLst/>
              <a:rect l="l" t="t" r="r" b="b"/>
              <a:pathLst>
                <a:path w="371475" h="243204">
                  <a:moveTo>
                    <a:pt x="64604" y="0"/>
                  </a:moveTo>
                  <a:lnTo>
                    <a:pt x="370941" y="0"/>
                  </a:lnTo>
                  <a:lnTo>
                    <a:pt x="310502" y="243116"/>
                  </a:lnTo>
                  <a:lnTo>
                    <a:pt x="0" y="243116"/>
                  </a:lnTo>
                  <a:lnTo>
                    <a:pt x="64604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507506" y="5496153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1289926" y="0"/>
                  </a:moveTo>
                  <a:lnTo>
                    <a:pt x="0" y="131279"/>
                  </a:lnTo>
                  <a:lnTo>
                    <a:pt x="0" y="642873"/>
                  </a:lnTo>
                  <a:lnTo>
                    <a:pt x="1289926" y="642873"/>
                  </a:lnTo>
                  <a:lnTo>
                    <a:pt x="1289926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507506" y="5496153"/>
              <a:ext cx="1290320" cy="643255"/>
            </a:xfrm>
            <a:custGeom>
              <a:avLst/>
              <a:gdLst/>
              <a:ahLst/>
              <a:cxnLst/>
              <a:rect l="l" t="t" r="r" b="b"/>
              <a:pathLst>
                <a:path w="1290320" h="643254">
                  <a:moveTo>
                    <a:pt x="0" y="131279"/>
                  </a:moveTo>
                  <a:lnTo>
                    <a:pt x="0" y="642873"/>
                  </a:lnTo>
                  <a:lnTo>
                    <a:pt x="1289926" y="642873"/>
                  </a:lnTo>
                  <a:lnTo>
                    <a:pt x="1289926" y="0"/>
                  </a:lnTo>
                  <a:lnTo>
                    <a:pt x="0" y="131279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6809931" y="4979592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40" h="763904">
                  <a:moveTo>
                    <a:pt x="1132586" y="0"/>
                  </a:moveTo>
                  <a:lnTo>
                    <a:pt x="0" y="0"/>
                  </a:lnTo>
                  <a:lnTo>
                    <a:pt x="225056" y="763739"/>
                  </a:lnTo>
                  <a:lnTo>
                    <a:pt x="906487" y="763739"/>
                  </a:lnTo>
                  <a:lnTo>
                    <a:pt x="1132586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6809931" y="4979592"/>
              <a:ext cx="1132840" cy="763905"/>
            </a:xfrm>
            <a:custGeom>
              <a:avLst/>
              <a:gdLst/>
              <a:ahLst/>
              <a:cxnLst/>
              <a:rect l="l" t="t" r="r" b="b"/>
              <a:pathLst>
                <a:path w="1132840" h="763904">
                  <a:moveTo>
                    <a:pt x="0" y="0"/>
                  </a:moveTo>
                  <a:lnTo>
                    <a:pt x="1132586" y="0"/>
                  </a:lnTo>
                  <a:lnTo>
                    <a:pt x="906487" y="763739"/>
                  </a:lnTo>
                  <a:lnTo>
                    <a:pt x="225056" y="76373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251147" y="4401896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1336814" y="0"/>
                  </a:moveTo>
                  <a:lnTo>
                    <a:pt x="0" y="0"/>
                  </a:lnTo>
                  <a:lnTo>
                    <a:pt x="0" y="834593"/>
                  </a:lnTo>
                  <a:lnTo>
                    <a:pt x="1336814" y="834593"/>
                  </a:lnTo>
                  <a:lnTo>
                    <a:pt x="133681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251147" y="4401896"/>
              <a:ext cx="1337310" cy="835025"/>
            </a:xfrm>
            <a:custGeom>
              <a:avLst/>
              <a:gdLst/>
              <a:ahLst/>
              <a:cxnLst/>
              <a:rect l="l" t="t" r="r" b="b"/>
              <a:pathLst>
                <a:path w="1337310" h="835025">
                  <a:moveTo>
                    <a:pt x="0" y="0"/>
                  </a:moveTo>
                  <a:lnTo>
                    <a:pt x="1336814" y="0"/>
                  </a:lnTo>
                  <a:lnTo>
                    <a:pt x="1336814" y="834593"/>
                  </a:lnTo>
                  <a:lnTo>
                    <a:pt x="0" y="834593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553894" y="4457649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79">
                  <a:moveTo>
                    <a:pt x="541108" y="0"/>
                  </a:moveTo>
                  <a:lnTo>
                    <a:pt x="0" y="0"/>
                  </a:lnTo>
                  <a:lnTo>
                    <a:pt x="0" y="500126"/>
                  </a:lnTo>
                  <a:lnTo>
                    <a:pt x="541108" y="500126"/>
                  </a:lnTo>
                  <a:lnTo>
                    <a:pt x="541108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8553894" y="4457649"/>
              <a:ext cx="541655" cy="500380"/>
            </a:xfrm>
            <a:custGeom>
              <a:avLst/>
              <a:gdLst/>
              <a:ahLst/>
              <a:cxnLst/>
              <a:rect l="l" t="t" r="r" b="b"/>
              <a:pathLst>
                <a:path w="541654" h="500379">
                  <a:moveTo>
                    <a:pt x="0" y="0"/>
                  </a:moveTo>
                  <a:lnTo>
                    <a:pt x="541108" y="0"/>
                  </a:lnTo>
                  <a:lnTo>
                    <a:pt x="541108" y="500126"/>
                  </a:lnTo>
                  <a:lnTo>
                    <a:pt x="0" y="50012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9975539" y="3559829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608495" y="0"/>
                  </a:moveTo>
                  <a:lnTo>
                    <a:pt x="0" y="184772"/>
                  </a:ln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975539" y="3559829"/>
              <a:ext cx="608965" cy="908685"/>
            </a:xfrm>
            <a:custGeom>
              <a:avLst/>
              <a:gdLst/>
              <a:ahLst/>
              <a:cxnLst/>
              <a:rect l="l" t="t" r="r" b="b"/>
              <a:pathLst>
                <a:path w="608965" h="908685">
                  <a:moveTo>
                    <a:pt x="0" y="184772"/>
                  </a:moveTo>
                  <a:lnTo>
                    <a:pt x="0" y="725195"/>
                  </a:lnTo>
                  <a:lnTo>
                    <a:pt x="608495" y="908570"/>
                  </a:lnTo>
                  <a:lnTo>
                    <a:pt x="608495" y="0"/>
                  </a:lnTo>
                  <a:lnTo>
                    <a:pt x="0" y="184772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103956" y="5046273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490410" y="0"/>
                  </a:moveTo>
                  <a:lnTo>
                    <a:pt x="0" y="711301"/>
                  </a:lnTo>
                  <a:lnTo>
                    <a:pt x="491794" y="1421206"/>
                  </a:lnTo>
                  <a:lnTo>
                    <a:pt x="983589" y="711301"/>
                  </a:lnTo>
                  <a:lnTo>
                    <a:pt x="4904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103956" y="5046273"/>
              <a:ext cx="983615" cy="1421765"/>
            </a:xfrm>
            <a:custGeom>
              <a:avLst/>
              <a:gdLst/>
              <a:ahLst/>
              <a:cxnLst/>
              <a:rect l="l" t="t" r="r" b="b"/>
              <a:pathLst>
                <a:path w="983614" h="1421764">
                  <a:moveTo>
                    <a:pt x="0" y="711301"/>
                  </a:moveTo>
                  <a:lnTo>
                    <a:pt x="490410" y="0"/>
                  </a:lnTo>
                  <a:lnTo>
                    <a:pt x="983589" y="711301"/>
                  </a:lnTo>
                  <a:lnTo>
                    <a:pt x="491794" y="1421206"/>
                  </a:lnTo>
                  <a:lnTo>
                    <a:pt x="0" y="711301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657305" y="5103581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530352" y="0"/>
                  </a:moveTo>
                  <a:lnTo>
                    <a:pt x="0" y="386562"/>
                  </a:lnTo>
                  <a:lnTo>
                    <a:pt x="201091" y="1010691"/>
                  </a:lnTo>
                  <a:lnTo>
                    <a:pt x="860640" y="1010691"/>
                  </a:lnTo>
                  <a:lnTo>
                    <a:pt x="1059649" y="386562"/>
                  </a:lnTo>
                  <a:lnTo>
                    <a:pt x="530352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8657305" y="5103581"/>
              <a:ext cx="1059815" cy="1010919"/>
            </a:xfrm>
            <a:custGeom>
              <a:avLst/>
              <a:gdLst/>
              <a:ahLst/>
              <a:cxnLst/>
              <a:rect l="l" t="t" r="r" b="b"/>
              <a:pathLst>
                <a:path w="1059815" h="1010920">
                  <a:moveTo>
                    <a:pt x="0" y="386562"/>
                  </a:moveTo>
                  <a:lnTo>
                    <a:pt x="530352" y="0"/>
                  </a:lnTo>
                  <a:lnTo>
                    <a:pt x="1059649" y="386562"/>
                  </a:lnTo>
                  <a:lnTo>
                    <a:pt x="860640" y="1010691"/>
                  </a:lnTo>
                  <a:lnTo>
                    <a:pt x="201091" y="1010691"/>
                  </a:lnTo>
                  <a:lnTo>
                    <a:pt x="0" y="386562"/>
                  </a:lnTo>
                  <a:close/>
                </a:path>
              </a:pathLst>
            </a:custGeom>
            <a:ln w="12699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109922" y="4975755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1225321" y="0"/>
                  </a:moveTo>
                  <a:lnTo>
                    <a:pt x="203174" y="0"/>
                  </a:lnTo>
                  <a:lnTo>
                    <a:pt x="0" y="790829"/>
                  </a:lnTo>
                  <a:lnTo>
                    <a:pt x="1034643" y="790829"/>
                  </a:lnTo>
                  <a:lnTo>
                    <a:pt x="1225321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109922" y="4975755"/>
              <a:ext cx="1225550" cy="791210"/>
            </a:xfrm>
            <a:custGeom>
              <a:avLst/>
              <a:gdLst/>
              <a:ahLst/>
              <a:cxnLst/>
              <a:rect l="l" t="t" r="r" b="b"/>
              <a:pathLst>
                <a:path w="1225550" h="791210">
                  <a:moveTo>
                    <a:pt x="203174" y="0"/>
                  </a:moveTo>
                  <a:lnTo>
                    <a:pt x="1225321" y="0"/>
                  </a:lnTo>
                  <a:lnTo>
                    <a:pt x="1034643" y="790829"/>
                  </a:lnTo>
                  <a:lnTo>
                    <a:pt x="0" y="790829"/>
                  </a:lnTo>
                  <a:lnTo>
                    <a:pt x="203174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136529" y="3085416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529310" y="0"/>
                  </a:moveTo>
                  <a:lnTo>
                    <a:pt x="0" y="910310"/>
                  </a:lnTo>
                  <a:lnTo>
                    <a:pt x="1058608" y="910310"/>
                  </a:lnTo>
                  <a:lnTo>
                    <a:pt x="52931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136529" y="3085416"/>
              <a:ext cx="1059180" cy="910590"/>
            </a:xfrm>
            <a:custGeom>
              <a:avLst/>
              <a:gdLst/>
              <a:ahLst/>
              <a:cxnLst/>
              <a:rect l="l" t="t" r="r" b="b"/>
              <a:pathLst>
                <a:path w="1059179" h="910589">
                  <a:moveTo>
                    <a:pt x="0" y="910310"/>
                  </a:moveTo>
                  <a:lnTo>
                    <a:pt x="1058608" y="910310"/>
                  </a:lnTo>
                  <a:lnTo>
                    <a:pt x="529310" y="0"/>
                  </a:lnTo>
                  <a:lnTo>
                    <a:pt x="0" y="910310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204860" y="4616813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80" h="754379">
                  <a:moveTo>
                    <a:pt x="377190" y="0"/>
                  </a:move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204860" y="4616813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80" h="754379">
                  <a:moveTo>
                    <a:pt x="754367" y="377177"/>
                  </a:moveTo>
                  <a:lnTo>
                    <a:pt x="751428" y="329863"/>
                  </a:lnTo>
                  <a:lnTo>
                    <a:pt x="742847" y="284303"/>
                  </a:lnTo>
                  <a:lnTo>
                    <a:pt x="728978" y="240851"/>
                  </a:lnTo>
                  <a:lnTo>
                    <a:pt x="710174" y="199860"/>
                  </a:lnTo>
                  <a:lnTo>
                    <a:pt x="686788" y="161683"/>
                  </a:lnTo>
                  <a:lnTo>
                    <a:pt x="659175" y="126675"/>
                  </a:lnTo>
                  <a:lnTo>
                    <a:pt x="627686" y="95187"/>
                  </a:lnTo>
                  <a:lnTo>
                    <a:pt x="592677" y="67575"/>
                  </a:lnTo>
                  <a:lnTo>
                    <a:pt x="554501" y="44190"/>
                  </a:lnTo>
                  <a:lnTo>
                    <a:pt x="513510" y="25387"/>
                  </a:lnTo>
                  <a:lnTo>
                    <a:pt x="470059" y="11518"/>
                  </a:lnTo>
                  <a:lnTo>
                    <a:pt x="424501" y="2938"/>
                  </a:lnTo>
                  <a:lnTo>
                    <a:pt x="377190" y="0"/>
                  </a:lnTo>
                  <a:lnTo>
                    <a:pt x="329875" y="2938"/>
                  </a:lnTo>
                  <a:lnTo>
                    <a:pt x="284315" y="11518"/>
                  </a:lnTo>
                  <a:lnTo>
                    <a:pt x="240862" y="25387"/>
                  </a:lnTo>
                  <a:lnTo>
                    <a:pt x="199870" y="44190"/>
                  </a:lnTo>
                  <a:lnTo>
                    <a:pt x="161692" y="67575"/>
                  </a:lnTo>
                  <a:lnTo>
                    <a:pt x="126682" y="95187"/>
                  </a:lnTo>
                  <a:lnTo>
                    <a:pt x="95193" y="126675"/>
                  </a:lnTo>
                  <a:lnTo>
                    <a:pt x="67579" y="161683"/>
                  </a:lnTo>
                  <a:lnTo>
                    <a:pt x="44193" y="199860"/>
                  </a:lnTo>
                  <a:lnTo>
                    <a:pt x="25388" y="240851"/>
                  </a:lnTo>
                  <a:lnTo>
                    <a:pt x="11519" y="284303"/>
                  </a:lnTo>
                  <a:lnTo>
                    <a:pt x="2938" y="329863"/>
                  </a:lnTo>
                  <a:lnTo>
                    <a:pt x="0" y="377177"/>
                  </a:lnTo>
                  <a:lnTo>
                    <a:pt x="2938" y="424491"/>
                  </a:lnTo>
                  <a:lnTo>
                    <a:pt x="11519" y="470051"/>
                  </a:lnTo>
                  <a:lnTo>
                    <a:pt x="25388" y="513503"/>
                  </a:lnTo>
                  <a:lnTo>
                    <a:pt x="44193" y="554494"/>
                  </a:lnTo>
                  <a:lnTo>
                    <a:pt x="67579" y="592670"/>
                  </a:lnTo>
                  <a:lnTo>
                    <a:pt x="95193" y="627679"/>
                  </a:lnTo>
                  <a:lnTo>
                    <a:pt x="126682" y="659166"/>
                  </a:lnTo>
                  <a:lnTo>
                    <a:pt x="161692" y="686779"/>
                  </a:lnTo>
                  <a:lnTo>
                    <a:pt x="199870" y="710164"/>
                  </a:lnTo>
                  <a:lnTo>
                    <a:pt x="240862" y="728967"/>
                  </a:lnTo>
                  <a:lnTo>
                    <a:pt x="284315" y="742835"/>
                  </a:lnTo>
                  <a:lnTo>
                    <a:pt x="329875" y="751415"/>
                  </a:lnTo>
                  <a:lnTo>
                    <a:pt x="377190" y="754354"/>
                  </a:lnTo>
                  <a:lnTo>
                    <a:pt x="424501" y="751415"/>
                  </a:lnTo>
                  <a:lnTo>
                    <a:pt x="470059" y="742835"/>
                  </a:lnTo>
                  <a:lnTo>
                    <a:pt x="513510" y="728967"/>
                  </a:lnTo>
                  <a:lnTo>
                    <a:pt x="554501" y="710164"/>
                  </a:lnTo>
                  <a:lnTo>
                    <a:pt x="592677" y="686779"/>
                  </a:lnTo>
                  <a:lnTo>
                    <a:pt x="627686" y="659166"/>
                  </a:lnTo>
                  <a:lnTo>
                    <a:pt x="659175" y="627679"/>
                  </a:lnTo>
                  <a:lnTo>
                    <a:pt x="686788" y="592670"/>
                  </a:lnTo>
                  <a:lnTo>
                    <a:pt x="710174" y="554494"/>
                  </a:lnTo>
                  <a:lnTo>
                    <a:pt x="728978" y="513503"/>
                  </a:lnTo>
                  <a:lnTo>
                    <a:pt x="742847" y="470051"/>
                  </a:lnTo>
                  <a:lnTo>
                    <a:pt x="751428" y="424491"/>
                  </a:lnTo>
                  <a:lnTo>
                    <a:pt x="754367" y="377177"/>
                  </a:lnTo>
                  <a:close/>
                </a:path>
              </a:pathLst>
            </a:custGeom>
            <a:ln w="25399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8677185" y="3184728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59" h="829945">
                  <a:moveTo>
                    <a:pt x="835634" y="0"/>
                  </a:moveTo>
                  <a:lnTo>
                    <a:pt x="0" y="0"/>
                  </a:lnTo>
                  <a:lnTo>
                    <a:pt x="0" y="829386"/>
                  </a:lnTo>
                  <a:lnTo>
                    <a:pt x="835634" y="829386"/>
                  </a:lnTo>
                  <a:lnTo>
                    <a:pt x="835634" y="0"/>
                  </a:lnTo>
                  <a:close/>
                </a:path>
              </a:pathLst>
            </a:custGeom>
            <a:solidFill>
              <a:srgbClr val="F7EB7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8677185" y="3184728"/>
              <a:ext cx="835660" cy="829944"/>
            </a:xfrm>
            <a:custGeom>
              <a:avLst/>
              <a:gdLst/>
              <a:ahLst/>
              <a:cxnLst/>
              <a:rect l="l" t="t" r="r" b="b"/>
              <a:pathLst>
                <a:path w="835659" h="829945">
                  <a:moveTo>
                    <a:pt x="0" y="0"/>
                  </a:moveTo>
                  <a:lnTo>
                    <a:pt x="835634" y="0"/>
                  </a:lnTo>
                  <a:lnTo>
                    <a:pt x="835634" y="829386"/>
                  </a:lnTo>
                  <a:lnTo>
                    <a:pt x="0" y="82938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E1D26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2738001" y="3495291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737704" y="0"/>
                  </a:moveTo>
                  <a:lnTo>
                    <a:pt x="290360" y="411226"/>
                  </a:lnTo>
                  <a:lnTo>
                    <a:pt x="0" y="882180"/>
                  </a:lnTo>
                  <a:lnTo>
                    <a:pt x="816889" y="621004"/>
                  </a:lnTo>
                  <a:lnTo>
                    <a:pt x="737704" y="0"/>
                  </a:lnTo>
                  <a:close/>
                </a:path>
              </a:pathLst>
            </a:custGeom>
            <a:solidFill>
              <a:srgbClr val="36B6C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2738001" y="3495291"/>
              <a:ext cx="817244" cy="882650"/>
            </a:xfrm>
            <a:custGeom>
              <a:avLst/>
              <a:gdLst/>
              <a:ahLst/>
              <a:cxnLst/>
              <a:rect l="l" t="t" r="r" b="b"/>
              <a:pathLst>
                <a:path w="817245" h="882650">
                  <a:moveTo>
                    <a:pt x="290360" y="411226"/>
                  </a:moveTo>
                  <a:lnTo>
                    <a:pt x="737704" y="0"/>
                  </a:lnTo>
                  <a:lnTo>
                    <a:pt x="816889" y="621004"/>
                  </a:lnTo>
                  <a:lnTo>
                    <a:pt x="0" y="882180"/>
                  </a:lnTo>
                  <a:lnTo>
                    <a:pt x="290360" y="411226"/>
                  </a:lnTo>
                  <a:close/>
                </a:path>
              </a:pathLst>
            </a:custGeom>
            <a:ln w="25400">
              <a:solidFill>
                <a:srgbClr val="187B92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6095998" y="2956050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6095998" y="3050481"/>
              <a:ext cx="0" cy="3103245"/>
            </a:xfrm>
            <a:custGeom>
              <a:avLst/>
              <a:gdLst/>
              <a:ahLst/>
              <a:cxnLst/>
              <a:rect l="l" t="t" r="r" b="b"/>
              <a:pathLst>
                <a:path h="3103245">
                  <a:moveTo>
                    <a:pt x="0" y="0"/>
                  </a:moveTo>
                  <a:lnTo>
                    <a:pt x="0" y="3102698"/>
                  </a:lnTo>
                </a:path>
              </a:pathLst>
            </a:custGeom>
            <a:ln w="12700">
              <a:solidFill>
                <a:srgbClr val="1C242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6095998" y="6184520"/>
              <a:ext cx="0" cy="31750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750"/>
                  </a:lnTo>
                </a:path>
              </a:pathLst>
            </a:custGeom>
            <a:ln w="12700">
              <a:solidFill>
                <a:srgbClr val="1C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9" name="object 10">
            <a:extLst>
              <a:ext uri="{FF2B5EF4-FFF2-40B4-BE49-F238E27FC236}">
                <a16:creationId xmlns:a16="http://schemas.microsoft.com/office/drawing/2014/main" id="{EF3C8136-C100-97F5-F8F2-F70DC3CD21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99552" y="228600"/>
            <a:ext cx="63925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How classification keys work</a:t>
            </a:r>
          </a:p>
        </p:txBody>
      </p:sp>
      <p:sp>
        <p:nvSpPr>
          <p:cNvPr id="60" name="object 47">
            <a:extLst>
              <a:ext uri="{FF2B5EF4-FFF2-40B4-BE49-F238E27FC236}">
                <a16:creationId xmlns:a16="http://schemas.microsoft.com/office/drawing/2014/main" id="{A99A02D4-E1E0-5740-0800-DC802D927FEF}"/>
              </a:ext>
            </a:extLst>
          </p:cNvPr>
          <p:cNvSpPr txBox="1"/>
          <p:nvPr/>
        </p:nvSpPr>
        <p:spPr>
          <a:xfrm>
            <a:off x="5366841" y="6439246"/>
            <a:ext cx="210075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solidFill>
                  <a:srgbClr val="1B283D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8CA4D6A-36DE-2C36-AE90-DD7462D66591}"/>
              </a:ext>
            </a:extLst>
          </p:cNvPr>
          <p:cNvSpPr/>
          <p:nvPr/>
        </p:nvSpPr>
        <p:spPr>
          <a:xfrm>
            <a:off x="2291317" y="2490533"/>
            <a:ext cx="1282202" cy="100475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B283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2856</Words>
  <Application>Microsoft Macintosh PowerPoint</Application>
  <PresentationFormat>Widescreen</PresentationFormat>
  <Paragraphs>502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Grammarsaurus</vt:lpstr>
      <vt:lpstr>Arial MT</vt:lpstr>
      <vt:lpstr>Office Theme</vt:lpstr>
      <vt:lpstr>1_Office Theme</vt:lpstr>
      <vt:lpstr>Living things</vt:lpstr>
      <vt:lpstr>Scientific enquiry types and skills</vt:lpstr>
      <vt:lpstr>What is classification?</vt:lpstr>
      <vt:lpstr>Key vocabulary for this lesson</vt:lpstr>
      <vt:lpstr>Identifying and classifying</vt:lpstr>
      <vt:lpstr>How do we classify living things?</vt:lpstr>
      <vt:lpstr>Word detective</vt:lpstr>
      <vt:lpstr>How classification keys work</vt:lpstr>
      <vt:lpstr>How classification keys work</vt:lpstr>
      <vt:lpstr>Classification criteria</vt:lpstr>
      <vt:lpstr>Classification criteria</vt:lpstr>
      <vt:lpstr>Classification criteria</vt:lpstr>
      <vt:lpstr>Classification criteria</vt:lpstr>
      <vt:lpstr>Classification criteria</vt:lpstr>
      <vt:lpstr>Classification criteria activity</vt:lpstr>
      <vt:lpstr>Classification criteria activity</vt:lpstr>
      <vt:lpstr>Animal classification activity</vt:lpstr>
      <vt:lpstr>Animal classification activity</vt:lpstr>
      <vt:lpstr>Classifying vertebrates activity</vt:lpstr>
      <vt:lpstr>Classifying vertebrates activity</vt:lpstr>
      <vt:lpstr>Classifying invertebrates</vt:lpstr>
      <vt:lpstr>Classifying invertebrates</vt:lpstr>
      <vt:lpstr>Classifying invertebrate groups</vt:lpstr>
      <vt:lpstr>Classifying invertebrate groups</vt:lpstr>
      <vt:lpstr>Word detective</vt:lpstr>
      <vt:lpstr>Word detective</vt:lpstr>
      <vt:lpstr>Classifying soft-bodied invertebrates</vt:lpstr>
      <vt:lpstr>Stop and jot 1</vt:lpstr>
      <vt:lpstr>Stop and jot 1</vt:lpstr>
      <vt:lpstr>Invertebrate classification key</vt:lpstr>
      <vt:lpstr>What type of invertebrate am I?</vt:lpstr>
      <vt:lpstr>What type of invertebrate am I?</vt:lpstr>
      <vt:lpstr>Activity</vt:lpstr>
      <vt:lpstr>Activity</vt:lpstr>
      <vt:lpstr>Let’s discuss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Momaal Khaan</cp:lastModifiedBy>
  <cp:revision>6</cp:revision>
  <dcterms:created xsi:type="dcterms:W3CDTF">2025-08-28T14:31:12Z</dcterms:created>
  <dcterms:modified xsi:type="dcterms:W3CDTF">2025-08-29T10:45:44Z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2025-08-28T00:00:00Z</vt:filetime>
  </property>
  <property fmtid="{D5CDD505-2E9C-101B-9397-08002B2CF9AE}" pid="3" name="Creator">
    <vt:lpwstr>Adobe Illustrator 29.7 (Windows)</vt:lpwstr>
  </property>
  <property fmtid="{D5CDD505-2E9C-101B-9397-08002B2CF9AE}" pid="4" name="LastSaved">
    <vt:filetime>2025-08-28T00:00:00Z</vt:filetime>
  </property>
  <property fmtid="{D5CDD505-2E9C-101B-9397-08002B2CF9AE}" pid="5" name="Producer">
    <vt:lpwstr>Adobe PDF library 17.00</vt:lpwstr>
  </property>
</Properties>
</file>